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90" r:id="rId10"/>
    <p:sldId id="313" r:id="rId11"/>
    <p:sldId id="270" r:id="rId12"/>
    <p:sldId id="272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09" r:id="rId26"/>
    <p:sldId id="314" r:id="rId27"/>
    <p:sldId id="315" r:id="rId28"/>
    <p:sldId id="316" r:id="rId29"/>
    <p:sldId id="317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h1oW5CyiNzkRrtLtaaDIpBYMDZ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F087B1-BC9C-41AD-8D9A-3B9523BF569C}">
  <a:tblStyle styleId="{31F087B1-BC9C-41AD-8D9A-3B9523BF569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EE42DC0-BB08-43EE-88F7-C2D22F50DA12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4" autoAdjust="0"/>
    <p:restoredTop sz="94816" autoAdjust="0"/>
  </p:normalViewPr>
  <p:slideViewPr>
    <p:cSldViewPr snapToGrid="0">
      <p:cViewPr>
        <p:scale>
          <a:sx n="125" d="100"/>
          <a:sy n="125" d="100"/>
        </p:scale>
        <p:origin x="1548" y="44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55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5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31255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2008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351" name="Google Shape;35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758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1" name="Google Shape;40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402" name="Google Shape;40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4750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6003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ko-KR" alt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4342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201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86" name="Google Shape;8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924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110" name="Google Shape;11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0653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196" name="Google Shape;19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3469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219" name="Google Shape;21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7163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235" name="Google Shape;23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8531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6808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351" name="Google Shape;35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0705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351" name="Google Shape;35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6785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0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0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5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E03E-BFBE-4AC8-AFE9-A88189AC0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1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1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1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0" name="Google Shape;30;p52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1" name="Google Shape;31;p5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3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53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8" name="Google Shape;38;p53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53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5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5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5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0" name="Google Shape;50;p55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1" name="Google Shape;51;p5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5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5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7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5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8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8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5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4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like@gmail.com" TargetMode="Externa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41" y="0"/>
            <a:ext cx="7768800" cy="5143500"/>
          </a:xfrm>
          <a:prstGeom prst="rect">
            <a:avLst/>
          </a:prstGeom>
        </p:spPr>
      </p:pic>
      <p:sp>
        <p:nvSpPr>
          <p:cNvPr id="78" name="Google Shape;78;p1" descr="í¼í¬ëì ëí ì´ë¯¸ì§ ê²ìê²°ê³¼"/>
          <p:cNvSpPr/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 descr="í¼í¬ëì ëí ì´ë¯¸ì§ ê²ìê²°ê³¼"/>
          <p:cNvSpPr/>
          <p:nvPr/>
        </p:nvSpPr>
        <p:spPr>
          <a:xfrm>
            <a:off x="3206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839459" y="312738"/>
            <a:ext cx="7421078" cy="4321743"/>
          </a:xfrm>
          <a:prstGeom prst="rect">
            <a:avLst/>
          </a:prstGeom>
          <a:solidFill>
            <a:schemeClr val="dk1">
              <a:alpha val="5686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 txBox="1"/>
          <p:nvPr/>
        </p:nvSpPr>
        <p:spPr>
          <a:xfrm>
            <a:off x="1810477" y="1106359"/>
            <a:ext cx="5809523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0" i="0" u="none" strike="noStrike" cap="none" dirty="0" err="1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캠플렉스</a:t>
            </a:r>
            <a:r>
              <a:rPr lang="ko-KR" sz="4000" b="0" i="0" u="none" strike="noStrike" cap="none" dirty="0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r>
              <a:rPr lang="ko-KR" sz="4000" b="0" i="0" u="none" strike="noStrike" cap="none" dirty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사용자 페이지 스토리보드</a:t>
            </a:r>
            <a:endParaRPr sz="4000" b="0" i="0" u="none" strike="noStrike" cap="none" dirty="0">
              <a:solidFill>
                <a:srgbClr val="FFFFFF"/>
              </a:solidFill>
              <a:latin typeface="Dotum"/>
              <a:ea typeface="Dotum"/>
              <a:cs typeface="Dotum"/>
              <a:sym typeface="Dot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0" i="0" u="none" strike="noStrike" cap="none" dirty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작성자 :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0" i="0" u="none" strike="noStrike" cap="none" dirty="0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현용주</a:t>
            </a:r>
            <a:r>
              <a:rPr lang="ko-KR" sz="4000" b="0" i="0" u="none" strike="noStrike" cap="none" dirty="0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, </a:t>
            </a:r>
            <a:r>
              <a:rPr lang="ko-KR" altLang="en-US" sz="4000" b="0" i="0" u="none" strike="noStrike" cap="none" dirty="0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이형민</a:t>
            </a:r>
            <a:r>
              <a:rPr lang="ko-KR" sz="4000" b="0" i="0" u="none" strike="noStrike" cap="none" dirty="0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, </a:t>
            </a:r>
            <a:r>
              <a:rPr lang="ko-KR" altLang="en-US" sz="4000" b="0" i="0" u="none" strike="noStrike" cap="none" dirty="0" err="1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안시온</a:t>
            </a:r>
            <a:endParaRPr sz="4000" b="0" i="0" u="none" strike="noStrike" cap="none" dirty="0">
              <a:solidFill>
                <a:srgbClr val="FFFF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82" name="Google Shape;82;p1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355" name="Google Shape;355;p13"/>
          <p:cNvGraphicFramePr/>
          <p:nvPr>
            <p:extLst>
              <p:ext uri="{D42A27DB-BD31-4B8C-83A1-F6EECF244321}">
                <p14:modId xmlns:p14="http://schemas.microsoft.com/office/powerpoint/2010/main" val="3710881946"/>
              </p:ext>
            </p:extLst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실시간 예약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02 </a:t>
                      </a:r>
                      <a:r>
                        <a:rPr lang="ko-KR" altLang="en-US" sz="1000" u="none" strike="noStrike" cap="none" dirty="0" smtClean="0"/>
                        <a:t>예약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</a:t>
                      </a:r>
                      <a:r>
                        <a:rPr 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실시간 예약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10</a:t>
            </a:fld>
            <a:endParaRPr dirty="0"/>
          </a:p>
        </p:txBody>
      </p:sp>
      <p:grpSp>
        <p:nvGrpSpPr>
          <p:cNvPr id="63" name="Google Shape;92;p2"/>
          <p:cNvGrpSpPr/>
          <p:nvPr/>
        </p:nvGrpSpPr>
        <p:grpSpPr>
          <a:xfrm>
            <a:off x="551733" y="611505"/>
            <a:ext cx="4805632" cy="4191232"/>
            <a:chOff x="960782" y="876033"/>
            <a:chExt cx="4805632" cy="3685159"/>
          </a:xfrm>
        </p:grpSpPr>
        <p:sp>
          <p:nvSpPr>
            <p:cNvPr id="64" name="Google Shape;93;p2"/>
            <p:cNvSpPr/>
            <p:nvPr/>
          </p:nvSpPr>
          <p:spPr>
            <a:xfrm>
              <a:off x="960783" y="876033"/>
              <a:ext cx="951611" cy="509046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94;p2"/>
            <p:cNvSpPr/>
            <p:nvPr/>
          </p:nvSpPr>
          <p:spPr>
            <a:xfrm>
              <a:off x="1912394" y="876643"/>
              <a:ext cx="3854020" cy="508437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66" name="Google Shape;95;p2"/>
            <p:cNvSpPr/>
            <p:nvPr/>
          </p:nvSpPr>
          <p:spPr>
            <a:xfrm>
              <a:off x="960782" y="4271620"/>
              <a:ext cx="4805632" cy="289572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97;p2"/>
          <p:cNvSpPr/>
          <p:nvPr/>
        </p:nvSpPr>
        <p:spPr>
          <a:xfrm>
            <a:off x="551734" y="611504"/>
            <a:ext cx="4805631" cy="57895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98;p2"/>
          <p:cNvSpPr/>
          <p:nvPr/>
        </p:nvSpPr>
        <p:spPr>
          <a:xfrm>
            <a:off x="551735" y="1190457"/>
            <a:ext cx="4805630" cy="3282941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3" name="Google Shape;237;p6"/>
          <p:cNvGraphicFramePr/>
          <p:nvPr>
            <p:extLst>
              <p:ext uri="{D42A27DB-BD31-4B8C-83A1-F6EECF244321}">
                <p14:modId xmlns:p14="http://schemas.microsoft.com/office/powerpoint/2010/main" val="3175114117"/>
              </p:ext>
            </p:extLst>
          </p:nvPr>
        </p:nvGraphicFramePr>
        <p:xfrm>
          <a:off x="6344450" y="611504"/>
          <a:ext cx="2799550" cy="3031325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/>
                        <a:t>MAIN_BODY </a:t>
                      </a:r>
                      <a:endParaRPr lang="en-US" altLang="ko-KR" sz="10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/>
                        <a:t>width :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75%,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 height : 700px</a:t>
                      </a:r>
                      <a:endParaRPr lang="en-US" altLang="ko-KR" sz="10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52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월별 달력이 나오고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US" altLang="ko-KR" sz="1000" b="0" i="0" u="none" strike="noStrike" cap="none" baseline="0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시작하고 싶은 날짜를 선택</a:t>
                      </a:r>
                      <a:endParaRPr lang="en-US" sz="1000" b="0" i="0" u="none" strike="noStrike" cap="none" baseline="0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width : 35%, height : 250px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05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월별 달력이 나오고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US" altLang="ko-KR" sz="1000" b="0" i="0" u="none" strike="noStrike" cap="none" baseline="0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종료하고 싶은 날짜를 선택</a:t>
                      </a:r>
                      <a:endParaRPr lang="en-US" altLang="ko-KR" sz="1000" b="0" i="0" u="none" strike="noStrike" cap="none" baseline="0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width : 35%, height : 250px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1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선택한 시작일과 종료일에 예약 가능한 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리스트를 출력한다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width : 35%, height : 400px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예약하기 버튼 클릭 시 날짜와 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정보를 가지고 예약 결제 및 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약관 동의 페이지로 이동한다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width : 35%, height : 150px</a:t>
                      </a: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" name="Google Shape;393;p14"/>
          <p:cNvSpPr/>
          <p:nvPr/>
        </p:nvSpPr>
        <p:spPr>
          <a:xfrm>
            <a:off x="1794083" y="1603993"/>
            <a:ext cx="1581578" cy="112396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mtClean="0">
                <a:solidFill>
                  <a:schemeClr val="dk1"/>
                </a:solidFill>
              </a:rPr>
              <a:t>시작일 </a:t>
            </a:r>
            <a:r>
              <a:rPr lang="ko-KR" altLang="en-US" sz="14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달력</a:t>
            </a:r>
            <a:endParaRPr dirty="0"/>
          </a:p>
        </p:txBody>
      </p:sp>
      <p:sp>
        <p:nvSpPr>
          <p:cNvPr id="26" name="Google Shape;375;p13"/>
          <p:cNvSpPr/>
          <p:nvPr/>
        </p:nvSpPr>
        <p:spPr>
          <a:xfrm>
            <a:off x="1555961" y="1232574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29302" y="1232574"/>
            <a:ext cx="120210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ko-KR" altLang="en-US" b="1" dirty="0" smtClean="0"/>
              <a:t>실시간 예약</a:t>
            </a:r>
            <a:endParaRPr lang="ko-KR" altLang="en-US" b="1" dirty="0"/>
          </a:p>
        </p:txBody>
      </p:sp>
      <p:sp>
        <p:nvSpPr>
          <p:cNvPr id="41" name="Google Shape;675;p25"/>
          <p:cNvSpPr/>
          <p:nvPr/>
        </p:nvSpPr>
        <p:spPr>
          <a:xfrm>
            <a:off x="555889" y="1190456"/>
            <a:ext cx="947456" cy="3282942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endParaRPr lang="en-US" altLang="ko-KR" sz="675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endParaRPr lang="en-US" altLang="ko-KR" sz="675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 err="1" smtClean="0">
                <a:solidFill>
                  <a:schemeClr val="lt1"/>
                </a:solidFill>
              </a:rPr>
              <a:t>캠핑장</a:t>
            </a:r>
            <a:r>
              <a:rPr lang="ko-KR" altLang="en-US" sz="675" dirty="0" smtClean="0">
                <a:solidFill>
                  <a:schemeClr val="lt1"/>
                </a:solidFill>
              </a:rPr>
              <a:t> 리스트</a:t>
            </a:r>
            <a:endParaRPr lang="en-US" altLang="ko-KR" sz="675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u="sng" dirty="0" smtClean="0">
                <a:solidFill>
                  <a:schemeClr val="lt1"/>
                </a:solidFill>
              </a:rPr>
              <a:t>실시간 예약</a:t>
            </a:r>
            <a:endParaRPr sz="675" u="sng" dirty="0">
              <a:solidFill>
                <a:schemeClr val="lt1"/>
              </a:solidFill>
            </a:endParaRPr>
          </a:p>
        </p:txBody>
      </p:sp>
      <p:sp>
        <p:nvSpPr>
          <p:cNvPr id="47" name="Google Shape;375;p13"/>
          <p:cNvSpPr/>
          <p:nvPr/>
        </p:nvSpPr>
        <p:spPr>
          <a:xfrm>
            <a:off x="1831178" y="1629819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93;p14"/>
          <p:cNvSpPr/>
          <p:nvPr/>
        </p:nvSpPr>
        <p:spPr>
          <a:xfrm>
            <a:off x="3575724" y="1603993"/>
            <a:ext cx="1581578" cy="188596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dk1"/>
                </a:solidFill>
              </a:rPr>
              <a:t>예약 가능 리스트</a:t>
            </a:r>
            <a:endParaRPr dirty="0"/>
          </a:p>
        </p:txBody>
      </p:sp>
      <p:sp>
        <p:nvSpPr>
          <p:cNvPr id="35" name="Google Shape;393;p14"/>
          <p:cNvSpPr/>
          <p:nvPr/>
        </p:nvSpPr>
        <p:spPr>
          <a:xfrm>
            <a:off x="1794083" y="2982568"/>
            <a:ext cx="1581578" cy="112396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dk1"/>
                </a:solidFill>
              </a:rPr>
              <a:t>종료일 </a:t>
            </a:r>
            <a:r>
              <a:rPr lang="ko-KR" alt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달력</a:t>
            </a:r>
            <a:endParaRPr dirty="0"/>
          </a:p>
        </p:txBody>
      </p:sp>
      <p:sp>
        <p:nvSpPr>
          <p:cNvPr id="36" name="Google Shape;393;p14"/>
          <p:cNvSpPr/>
          <p:nvPr/>
        </p:nvSpPr>
        <p:spPr>
          <a:xfrm>
            <a:off x="3575724" y="3619500"/>
            <a:ext cx="1581578" cy="48703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dk1"/>
                </a:solidFill>
              </a:rPr>
              <a:t>예약하기</a:t>
            </a:r>
            <a:endParaRPr dirty="0"/>
          </a:p>
        </p:txBody>
      </p:sp>
      <p:sp>
        <p:nvSpPr>
          <p:cNvPr id="37" name="Google Shape;375;p13"/>
          <p:cNvSpPr/>
          <p:nvPr/>
        </p:nvSpPr>
        <p:spPr>
          <a:xfrm>
            <a:off x="1831178" y="3006493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75;p13"/>
          <p:cNvSpPr/>
          <p:nvPr/>
        </p:nvSpPr>
        <p:spPr>
          <a:xfrm>
            <a:off x="3628299" y="1645059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75;p13"/>
          <p:cNvSpPr/>
          <p:nvPr/>
        </p:nvSpPr>
        <p:spPr>
          <a:xfrm>
            <a:off x="3628299" y="3669213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652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409;p15"/>
          <p:cNvSpPr/>
          <p:nvPr/>
        </p:nvSpPr>
        <p:spPr>
          <a:xfrm>
            <a:off x="650274" y="1476786"/>
            <a:ext cx="4608545" cy="416208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객실정보 </a:t>
            </a:r>
            <a:r>
              <a:rPr lang="en-US" alt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예약정보 확인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5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405" name="Google Shape;405;p15"/>
          <p:cNvGraphicFramePr/>
          <p:nvPr>
            <p:extLst>
              <p:ext uri="{D42A27DB-BD31-4B8C-83A1-F6EECF244321}">
                <p14:modId xmlns:p14="http://schemas.microsoft.com/office/powerpoint/2010/main" val="476911347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실시간 예약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</a:t>
                      </a:r>
                      <a:r>
                        <a:rPr lang="ko-KR" sz="800" b="0" i="0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넘버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02 </a:t>
                      </a:r>
                      <a:r>
                        <a:rPr lang="ko-KR" altLang="en-US" sz="1000" u="none" strike="noStrike" cap="none" dirty="0" smtClean="0"/>
                        <a:t>예약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실시간 예약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상세 페이지</a:t>
                      </a:r>
                      <a:r>
                        <a:rPr 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결제 및 약관 동의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9" name="Google Shape;409;p15"/>
          <p:cNvSpPr/>
          <p:nvPr/>
        </p:nvSpPr>
        <p:spPr>
          <a:xfrm>
            <a:off x="651695" y="3949232"/>
            <a:ext cx="4608545" cy="289694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dk1"/>
                </a:solidFill>
              </a:rPr>
              <a:t>업체 계좌번호 </a:t>
            </a:r>
            <a:r>
              <a:rPr lang="en-US" altLang="ko-KR" sz="1050" dirty="0" smtClean="0">
                <a:solidFill>
                  <a:schemeClr val="dk1"/>
                </a:solidFill>
              </a:rPr>
              <a:t>/ </a:t>
            </a:r>
            <a:r>
              <a:rPr lang="ko-KR" altLang="en-US" sz="1050" dirty="0" smtClean="0">
                <a:solidFill>
                  <a:schemeClr val="dk1"/>
                </a:solidFill>
              </a:rPr>
              <a:t>결제 정보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5"/>
          <p:cNvSpPr/>
          <p:nvPr/>
        </p:nvSpPr>
        <p:spPr>
          <a:xfrm>
            <a:off x="791042" y="3980032"/>
            <a:ext cx="211995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5"/>
          <p:cNvSpPr/>
          <p:nvPr/>
        </p:nvSpPr>
        <p:spPr>
          <a:xfrm>
            <a:off x="7354173" y="1593858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" name="Google Shape;237;p6"/>
          <p:cNvGraphicFramePr/>
          <p:nvPr>
            <p:extLst>
              <p:ext uri="{D42A27DB-BD31-4B8C-83A1-F6EECF244321}">
                <p14:modId xmlns:p14="http://schemas.microsoft.com/office/powerpoint/2010/main" val="3999265099"/>
              </p:ext>
            </p:extLst>
          </p:nvPr>
        </p:nvGraphicFramePr>
        <p:xfrm>
          <a:off x="6344450" y="561975"/>
          <a:ext cx="2799550" cy="3831445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MAIN_BODY</a:t>
                      </a:r>
                      <a:endParaRPr lang="en-US" altLang="ko-KR" sz="900" b="0" u="none" strike="noStrike" cap="none" dirty="0" smtClean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u="none" strike="noStrike" cap="none" dirty="0" smtClean="0"/>
                        <a:t>width :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100%,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Dotum"/>
                        </a:rPr>
                        <a:t>height : 70%</a:t>
                      </a:r>
                      <a:endParaRPr sz="9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-"/>
                      </a:pPr>
                      <a:r>
                        <a:rPr lang="ko-KR" sz="900" b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Content1 : width ;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80</a:t>
                      </a:r>
                      <a:r>
                        <a:rPr 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%, height :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auto</a:t>
                      </a:r>
                      <a:endParaRPr dirty="0" smtClean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-"/>
                      </a:pPr>
                      <a:r>
                        <a:rPr 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Content2 : width :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80</a:t>
                      </a:r>
                      <a:r>
                        <a:rPr 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%, height :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auto</a:t>
                      </a:r>
                      <a:endParaRPr dirty="0" smtClean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-"/>
                      </a:pPr>
                      <a:r>
                        <a:rPr 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Content3 </a:t>
                      </a:r>
                      <a:r>
                        <a:rPr lang="ko-KR" sz="900" b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: width :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80</a:t>
                      </a:r>
                      <a:r>
                        <a:rPr 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%, </a:t>
                      </a:r>
                      <a:r>
                        <a:rPr lang="ko-KR" sz="900" b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height :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auto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-"/>
                      </a:pPr>
                      <a:r>
                        <a:rPr lang="ko-KR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ko-KR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: width :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80</a:t>
                      </a:r>
                      <a:r>
                        <a:rPr lang="ko-KR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%, height :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auto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9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Arial"/>
                          <a:cs typeface="Arial"/>
                          <a:sym typeface="Arial"/>
                        </a:rPr>
                        <a:t>각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cs typeface="Arial"/>
                          <a:sym typeface="Arial"/>
                        </a:rPr>
                        <a:t>content </a:t>
                      </a:r>
                      <a:r>
                        <a:rPr lang="ko-KR" altLang="en-US" sz="900" b="0" u="none" strike="noStrike" cap="none" dirty="0" smtClean="0">
                          <a:latin typeface="Arial"/>
                          <a:cs typeface="Arial"/>
                          <a:sym typeface="Arial"/>
                        </a:rPr>
                        <a:t>가장 밑 부분에 약관 동의 </a:t>
                      </a:r>
                      <a:endParaRPr lang="en-US" altLang="ko-KR" sz="900" b="0" u="none" strike="noStrike" cap="none" dirty="0" smtClean="0"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Arial"/>
                          <a:cs typeface="Arial"/>
                          <a:sym typeface="Arial"/>
                        </a:rPr>
                        <a:t>체크</a:t>
                      </a:r>
                      <a:r>
                        <a:rPr lang="ko-KR" altLang="en-US" sz="900" b="0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 박스를 체크 해야만 결제 버튼 클릭 가능</a:t>
                      </a:r>
                      <a:r>
                        <a:rPr lang="en-US" altLang="ko-KR" sz="900" b="0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약관동의를  체크하지 않고 결제 버튼 클릭 시</a:t>
                      </a:r>
                      <a:endParaRPr lang="en-US" altLang="ko-KR" sz="900" b="0" u="none" strike="noStrike" cap="none" baseline="0" dirty="0" smtClean="0"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alert</a:t>
                      </a:r>
                      <a:r>
                        <a:rPr lang="ko-KR" altLang="en-US" sz="900" b="0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창이 뜸</a:t>
                      </a:r>
                      <a:endParaRPr lang="en-US" sz="900" b="0" u="none" strike="noStrike" cap="none" baseline="0" dirty="0" smtClean="0"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900" b="0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모든 약관에 동의 후 결제 버튼을 눌러주세요</a:t>
                      </a:r>
                      <a:r>
                        <a:rPr lang="en-US" altLang="ko-KR" sz="900" b="0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) </a:t>
                      </a:r>
                      <a:endParaRPr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34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9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선택한 객실</a:t>
                      </a:r>
                      <a:r>
                        <a:rPr lang="ko-KR" altLang="en-US" sz="9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및 숙박 기간 확인</a:t>
                      </a:r>
                      <a:r>
                        <a:rPr lang="en-US" altLang="ko-KR" sz="9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예약자 정보 확인</a:t>
                      </a:r>
                      <a:r>
                        <a:rPr lang="en-US" altLang="ko-KR" sz="9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u="none" strike="noStrike" cap="none" baseline="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렌탈</a:t>
                      </a:r>
                      <a:r>
                        <a:rPr lang="ko-KR" altLang="en-US" sz="9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장비 선택</a:t>
                      </a:r>
                      <a:endParaRPr lang="en-US" altLang="ko-KR" sz="900" b="0" u="none" strike="noStrike" cap="none" baseline="0" dirty="0" smtClean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width : 80%, height : 400px</a:t>
                      </a:r>
                      <a:endParaRPr lang="en-US" altLang="ko-KR" sz="900" b="0" u="none" strike="noStrike" cap="none" dirty="0" smtClean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9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업체 계좌번호 명시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무통장 입금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900" b="0" u="none" strike="noStrike" cap="none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예금주명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u="none" strike="noStrike" cap="none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은행명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계좌번호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총 결제 금액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= </a:t>
                      </a:r>
                      <a:r>
                        <a:rPr lang="ko-KR" altLang="en-US" sz="900" b="0" u="none" strike="noStrike" cap="none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금액</a:t>
                      </a:r>
                      <a:endParaRPr lang="en-US" altLang="ko-KR" sz="900" b="0" u="none" strike="noStrike" cap="none" dirty="0" smtClean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width: 80%, height :</a:t>
                      </a:r>
                      <a:r>
                        <a:rPr lang="en-US" altLang="ko-KR" sz="900" baseline="0" dirty="0" smtClean="0"/>
                        <a:t> 300px</a:t>
                      </a:r>
                      <a:endParaRPr lang="ko-KR" altLang="en-US" sz="9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9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결제 버튼 클릭 시 </a:t>
                      </a:r>
                      <a:r>
                        <a:rPr 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900" b="0" u="none" strike="noStrike" cap="none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-&gt;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내 예약정보 확인 페이지로 이동합니다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취소 버튼 클릭 시</a:t>
                      </a:r>
                      <a:r>
                        <a:rPr lang="ko-KR" altLang="en-US" sz="9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9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900" b="0" u="none" strike="noStrike" cap="none" baseline="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9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상세 페이지로 이동합니다</a:t>
                      </a:r>
                      <a:r>
                        <a:rPr lang="en-US" altLang="ko-KR" sz="9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9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6" name="Google Shape;92;p2"/>
          <p:cNvGrpSpPr/>
          <p:nvPr/>
        </p:nvGrpSpPr>
        <p:grpSpPr>
          <a:xfrm>
            <a:off x="551733" y="561975"/>
            <a:ext cx="4805632" cy="4448175"/>
            <a:chOff x="960782" y="876033"/>
            <a:chExt cx="4805632" cy="3685159"/>
          </a:xfrm>
        </p:grpSpPr>
        <p:sp>
          <p:nvSpPr>
            <p:cNvPr id="17" name="Google Shape;93;p2"/>
            <p:cNvSpPr/>
            <p:nvPr/>
          </p:nvSpPr>
          <p:spPr>
            <a:xfrm>
              <a:off x="960783" y="876033"/>
              <a:ext cx="951611" cy="509046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94;p2"/>
            <p:cNvSpPr/>
            <p:nvPr/>
          </p:nvSpPr>
          <p:spPr>
            <a:xfrm>
              <a:off x="1912394" y="876643"/>
              <a:ext cx="3854020" cy="508437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19" name="Google Shape;95;p2"/>
            <p:cNvSpPr/>
            <p:nvPr/>
          </p:nvSpPr>
          <p:spPr>
            <a:xfrm>
              <a:off x="960782" y="4269464"/>
              <a:ext cx="4805632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97;p2"/>
          <p:cNvSpPr/>
          <p:nvPr/>
        </p:nvSpPr>
        <p:spPr>
          <a:xfrm>
            <a:off x="553508" y="569460"/>
            <a:ext cx="4805631" cy="60696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98;p2"/>
          <p:cNvSpPr/>
          <p:nvPr/>
        </p:nvSpPr>
        <p:spPr>
          <a:xfrm>
            <a:off x="551735" y="1183169"/>
            <a:ext cx="4807404" cy="347485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409;p15"/>
          <p:cNvSpPr/>
          <p:nvPr/>
        </p:nvSpPr>
        <p:spPr>
          <a:xfrm>
            <a:off x="660200" y="1950069"/>
            <a:ext cx="4608545" cy="40638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이용 시 유의사항에 동의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&lt;content</a:t>
            </a:r>
            <a:r>
              <a:rPr lang="en-US" alt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altLang="ko-KR" sz="105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409;p15"/>
          <p:cNvSpPr/>
          <p:nvPr/>
        </p:nvSpPr>
        <p:spPr>
          <a:xfrm>
            <a:off x="660200" y="2441308"/>
            <a:ext cx="4608545" cy="40638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 수수료에 동의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&lt;content</a:t>
            </a:r>
            <a:r>
              <a:rPr lang="en-US" alt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altLang="ko-KR" sz="105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409;p15"/>
          <p:cNvSpPr/>
          <p:nvPr/>
        </p:nvSpPr>
        <p:spPr>
          <a:xfrm>
            <a:off x="660200" y="2946359"/>
            <a:ext cx="4608545" cy="40638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개인정보 수집 및 이용에 동의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&lt;content</a:t>
            </a:r>
            <a:r>
              <a:rPr lang="en-US" alt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altLang="ko-KR" sz="105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409;p15"/>
          <p:cNvSpPr/>
          <p:nvPr/>
        </p:nvSpPr>
        <p:spPr>
          <a:xfrm>
            <a:off x="651695" y="3457758"/>
            <a:ext cx="4608545" cy="40638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이용자가 미성년자가 아니며 성인임에 동의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&lt;content</a:t>
            </a:r>
            <a:r>
              <a:rPr lang="en-US" alt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altLang="ko-KR" sz="105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409;p15"/>
          <p:cNvSpPr/>
          <p:nvPr/>
        </p:nvSpPr>
        <p:spPr>
          <a:xfrm>
            <a:off x="2055795" y="4333082"/>
            <a:ext cx="801705" cy="20319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결제 버튼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409;p15"/>
          <p:cNvSpPr/>
          <p:nvPr/>
        </p:nvSpPr>
        <p:spPr>
          <a:xfrm>
            <a:off x="3172377" y="4333081"/>
            <a:ext cx="801705" cy="20319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 버튼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5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11</a:t>
            </a:fld>
            <a:endParaRPr dirty="0"/>
          </a:p>
        </p:txBody>
      </p:sp>
      <p:sp>
        <p:nvSpPr>
          <p:cNvPr id="37" name="Google Shape;409;p15"/>
          <p:cNvSpPr/>
          <p:nvPr/>
        </p:nvSpPr>
        <p:spPr>
          <a:xfrm>
            <a:off x="2281289" y="2160303"/>
            <a:ext cx="649305" cy="1524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동의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409;p15"/>
          <p:cNvSpPr/>
          <p:nvPr/>
        </p:nvSpPr>
        <p:spPr>
          <a:xfrm>
            <a:off x="3036146" y="2164918"/>
            <a:ext cx="649305" cy="1524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미동의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409;p15"/>
          <p:cNvSpPr/>
          <p:nvPr/>
        </p:nvSpPr>
        <p:spPr>
          <a:xfrm>
            <a:off x="2281289" y="2658728"/>
            <a:ext cx="649305" cy="1524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동의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9;p15"/>
          <p:cNvSpPr/>
          <p:nvPr/>
        </p:nvSpPr>
        <p:spPr>
          <a:xfrm>
            <a:off x="3036146" y="2653511"/>
            <a:ext cx="649305" cy="1524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미동의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09;p15"/>
          <p:cNvSpPr/>
          <p:nvPr/>
        </p:nvSpPr>
        <p:spPr>
          <a:xfrm>
            <a:off x="2281289" y="3173170"/>
            <a:ext cx="649305" cy="1524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동의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09;p15"/>
          <p:cNvSpPr/>
          <p:nvPr/>
        </p:nvSpPr>
        <p:spPr>
          <a:xfrm>
            <a:off x="3036146" y="3167953"/>
            <a:ext cx="649305" cy="1524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미동의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09;p15"/>
          <p:cNvSpPr/>
          <p:nvPr/>
        </p:nvSpPr>
        <p:spPr>
          <a:xfrm>
            <a:off x="2281289" y="3676054"/>
            <a:ext cx="649305" cy="1524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동의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09;p15"/>
          <p:cNvSpPr/>
          <p:nvPr/>
        </p:nvSpPr>
        <p:spPr>
          <a:xfrm>
            <a:off x="3036146" y="3670837"/>
            <a:ext cx="649305" cy="1524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미동의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13;p15"/>
          <p:cNvSpPr/>
          <p:nvPr/>
        </p:nvSpPr>
        <p:spPr>
          <a:xfrm>
            <a:off x="791043" y="1595000"/>
            <a:ext cx="211995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13;p15"/>
          <p:cNvSpPr/>
          <p:nvPr/>
        </p:nvSpPr>
        <p:spPr>
          <a:xfrm>
            <a:off x="1843800" y="4333081"/>
            <a:ext cx="211995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</a:rPr>
              <a:t>4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13;p15"/>
          <p:cNvSpPr/>
          <p:nvPr/>
        </p:nvSpPr>
        <p:spPr>
          <a:xfrm>
            <a:off x="2964473" y="4318556"/>
            <a:ext cx="211995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</a:rPr>
              <a:t>5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190;p3"/>
          <p:cNvGrpSpPr/>
          <p:nvPr/>
        </p:nvGrpSpPr>
        <p:grpSpPr>
          <a:xfrm>
            <a:off x="4239183" y="3021989"/>
            <a:ext cx="2039274" cy="998641"/>
            <a:chOff x="4944088" y="5122861"/>
            <a:chExt cx="2208860" cy="1152128"/>
          </a:xfrm>
        </p:grpSpPr>
        <p:sp>
          <p:nvSpPr>
            <p:cNvPr id="49" name="Google Shape;191;p3"/>
            <p:cNvSpPr/>
            <p:nvPr/>
          </p:nvSpPr>
          <p:spPr>
            <a:xfrm>
              <a:off x="4944088" y="5122861"/>
              <a:ext cx="2208860" cy="1152128"/>
            </a:xfrm>
            <a:prstGeom prst="rect">
              <a:avLst/>
            </a:prstGeom>
            <a:solidFill>
              <a:srgbClr val="DAE5F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ctr">
                <a:lnSpc>
                  <a:spcPct val="200000"/>
                </a:lnSpc>
                <a:buSzPts val="922"/>
              </a:pPr>
              <a:r>
                <a:rPr lang="ko-KR" altLang="en-US" sz="1000" dirty="0"/>
                <a:t>모든 약관에 동의 후 </a:t>
              </a:r>
              <a:endParaRPr lang="en-US" altLang="ko-KR" sz="1000" dirty="0" smtClean="0"/>
            </a:p>
            <a:p>
              <a:pPr lvl="0" algn="ctr">
                <a:lnSpc>
                  <a:spcPct val="200000"/>
                </a:lnSpc>
                <a:buSzPts val="922"/>
              </a:pPr>
              <a:r>
                <a:rPr lang="ko-KR" altLang="en-US" sz="1000" dirty="0" smtClean="0"/>
                <a:t>결제 </a:t>
              </a:r>
              <a:r>
                <a:rPr lang="ko-KR" altLang="en-US" sz="1000" dirty="0"/>
                <a:t>버튼을 눌러주세요</a:t>
              </a:r>
              <a:endParaRPr dirty="0"/>
            </a:p>
          </p:txBody>
        </p:sp>
        <p:sp>
          <p:nvSpPr>
            <p:cNvPr id="50" name="Google Shape;192;p3"/>
            <p:cNvSpPr/>
            <p:nvPr/>
          </p:nvSpPr>
          <p:spPr>
            <a:xfrm>
              <a:off x="5796489" y="5892398"/>
              <a:ext cx="504056" cy="21602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"/>
                <a:buFont typeface="Arial"/>
                <a:buNone/>
              </a:pPr>
              <a:r>
                <a:rPr lang="ko-KR" sz="922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" name="구부러진 연결선 2"/>
          <p:cNvCxnSpPr>
            <a:stCxn id="33" idx="0"/>
            <a:endCxn id="49" idx="1"/>
          </p:cNvCxnSpPr>
          <p:nvPr/>
        </p:nvCxnSpPr>
        <p:spPr>
          <a:xfrm rot="5400000" flipH="1" flipV="1">
            <a:off x="2942029" y="3035929"/>
            <a:ext cx="811772" cy="178253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Google Shape;413;p15"/>
          <p:cNvSpPr/>
          <p:nvPr/>
        </p:nvSpPr>
        <p:spPr>
          <a:xfrm>
            <a:off x="4346773" y="3088965"/>
            <a:ext cx="211995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54862" y="1178518"/>
            <a:ext cx="2019220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ko-KR" altLang="en-US" b="1" smtClean="0"/>
              <a:t>예약 결제 및 약관 동의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88" y="-1588"/>
            <a:ext cx="7768800" cy="5143500"/>
          </a:xfrm>
          <a:prstGeom prst="rect">
            <a:avLst/>
          </a:prstGeom>
        </p:spPr>
      </p:pic>
      <p:sp>
        <p:nvSpPr>
          <p:cNvPr id="343" name="Google Shape;343;p12" descr="í¼í¬ëì ëí ì´ë¯¸ì§ ê²ìê²°ê³¼"/>
          <p:cNvSpPr/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2" descr="í¼í¬ëì ëí ì´ë¯¸ì§ ê²ìê²°ê³¼"/>
          <p:cNvSpPr/>
          <p:nvPr/>
        </p:nvSpPr>
        <p:spPr>
          <a:xfrm>
            <a:off x="3206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2"/>
          <p:cNvSpPr/>
          <p:nvPr/>
        </p:nvSpPr>
        <p:spPr>
          <a:xfrm>
            <a:off x="895149" y="433137"/>
            <a:ext cx="7421078" cy="4321743"/>
          </a:xfrm>
          <a:prstGeom prst="rect">
            <a:avLst/>
          </a:prstGeom>
          <a:solidFill>
            <a:schemeClr val="dk1">
              <a:alpha val="5686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2"/>
          <p:cNvSpPr txBox="1"/>
          <p:nvPr/>
        </p:nvSpPr>
        <p:spPr>
          <a:xfrm>
            <a:off x="2127183" y="2104420"/>
            <a:ext cx="526501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err="1" smtClean="0">
                <a:solidFill>
                  <a:srgbClr val="FFFFFF"/>
                </a:solidFill>
                <a:latin typeface="Dotum"/>
                <a:ea typeface="Dotum"/>
                <a:sym typeface="Dotum"/>
              </a:rPr>
              <a:t>마이페이지</a:t>
            </a:r>
            <a:endParaRPr dirty="0"/>
          </a:p>
        </p:txBody>
      </p:sp>
      <p:sp>
        <p:nvSpPr>
          <p:cNvPr id="347" name="Google Shape;347;p12"/>
          <p:cNvSpPr txBox="1">
            <a:spLocks noGrp="1"/>
          </p:cNvSpPr>
          <p:nvPr>
            <p:ph type="sldNum" idx="12"/>
          </p:nvPr>
        </p:nvSpPr>
        <p:spPr>
          <a:xfrm>
            <a:off x="7010400" y="486203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502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668;p25"/>
          <p:cNvSpPr txBox="1"/>
          <p:nvPr/>
        </p:nvSpPr>
        <p:spPr>
          <a:xfrm>
            <a:off x="228602" y="5143371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56" name="Google Shape;675;p25"/>
          <p:cNvSpPr/>
          <p:nvPr/>
        </p:nvSpPr>
        <p:spPr>
          <a:xfrm>
            <a:off x="662940" y="1424221"/>
            <a:ext cx="947456" cy="2807093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예약정보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 취소</a:t>
            </a:r>
            <a:endParaRPr lang="en-US" altLang="ko-KR" sz="675" dirty="0">
              <a:solidFill>
                <a:schemeClr val="lt1"/>
              </a:solidFill>
            </a:endParaRPr>
          </a:p>
          <a:p>
            <a:pPr algn="just">
              <a:buSzPts val="900"/>
            </a:pPr>
            <a:r>
              <a:rPr 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>
                <a:solidFill>
                  <a:schemeClr val="lt1"/>
                </a:solidFill>
              </a:rPr>
              <a:t>내역 확인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dirty="0">
                <a:solidFill>
                  <a:schemeClr val="lt1"/>
                </a:solidFill>
              </a:rPr>
              <a:t>1:1 </a:t>
            </a:r>
            <a:r>
              <a:rPr lang="ko-KR" altLang="en-US" sz="675" dirty="0">
                <a:solidFill>
                  <a:schemeClr val="lt1"/>
                </a:solidFill>
              </a:rPr>
              <a:t>문의</a:t>
            </a:r>
            <a:endParaRPr sz="675" dirty="0">
              <a:solidFill>
                <a:schemeClr val="lt1"/>
              </a:solidFill>
            </a:endParaRPr>
          </a:p>
          <a:p>
            <a:pPr algn="just"/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로그아웃</a:t>
            </a:r>
            <a:endParaRPr sz="675" dirty="0">
              <a:solidFill>
                <a:schemeClr val="lt1"/>
              </a:solidFill>
            </a:endParaRPr>
          </a:p>
        </p:txBody>
      </p:sp>
      <p:sp>
        <p:nvSpPr>
          <p:cNvPr id="66" name="Google Shape;685;p25"/>
          <p:cNvSpPr/>
          <p:nvPr/>
        </p:nvSpPr>
        <p:spPr>
          <a:xfrm>
            <a:off x="721944" y="1510372"/>
            <a:ext cx="175098" cy="15678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68" name="Google Shape;687;p25"/>
          <p:cNvSpPr/>
          <p:nvPr/>
        </p:nvSpPr>
        <p:spPr>
          <a:xfrm>
            <a:off x="1706534" y="1506715"/>
            <a:ext cx="175098" cy="15678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altLang="ko-KR" sz="1050" dirty="0" smtClean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21" name="Google Shape;687;p25"/>
          <p:cNvSpPr/>
          <p:nvPr/>
        </p:nvSpPr>
        <p:spPr>
          <a:xfrm>
            <a:off x="1247421" y="3264695"/>
            <a:ext cx="175098" cy="15678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4</a:t>
            </a:r>
            <a:endParaRPr sz="1050" dirty="0">
              <a:solidFill>
                <a:schemeClr val="dk1"/>
              </a:solidFill>
            </a:endParaRPr>
          </a:p>
        </p:txBody>
      </p:sp>
      <p:graphicFrame>
        <p:nvGraphicFramePr>
          <p:cNvPr id="15" name="Google Shape;237;p6"/>
          <p:cNvGraphicFramePr/>
          <p:nvPr>
            <p:extLst/>
          </p:nvPr>
        </p:nvGraphicFramePr>
        <p:xfrm>
          <a:off x="6344450" y="893042"/>
          <a:ext cx="2799550" cy="2455532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522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19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aside : </a:t>
                      </a:r>
                      <a:endParaRPr lang="en-US" altLang="ko-KR" sz="12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25%, height : 100%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메뉴 클릭 시 해당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71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 페이지에서 마이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페이지 클릭 시 이동되는 기본 페이지이다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section : </a:t>
                      </a:r>
                      <a:endParaRPr lang="en-US" altLang="ko-KR" sz="12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75% , height : 100%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32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section : </a:t>
                      </a:r>
                      <a:endParaRPr lang="en-US" altLang="ko-KR" sz="9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80% , height : 100%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옆에 있는 메뉴에 해당하는 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content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불러옴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56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로그아웃 클릭 시 메인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Google Shape;354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17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마이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Google Shape;406;p15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altLang="ko-KR" dirty="0" smtClean="0"/>
              <a:t>12</a:t>
            </a:r>
            <a:endParaRPr dirty="0"/>
          </a:p>
        </p:txBody>
      </p:sp>
      <p:grpSp>
        <p:nvGrpSpPr>
          <p:cNvPr id="20" name="Google Shape;92;p2"/>
          <p:cNvGrpSpPr/>
          <p:nvPr/>
        </p:nvGrpSpPr>
        <p:grpSpPr>
          <a:xfrm>
            <a:off x="660558" y="893041"/>
            <a:ext cx="4805632" cy="3617698"/>
            <a:chOff x="960782" y="876031"/>
            <a:chExt cx="4805632" cy="3685161"/>
          </a:xfrm>
        </p:grpSpPr>
        <p:sp>
          <p:nvSpPr>
            <p:cNvPr id="22" name="Google Shape;93;p2"/>
            <p:cNvSpPr/>
            <p:nvPr/>
          </p:nvSpPr>
          <p:spPr>
            <a:xfrm>
              <a:off x="960783" y="876031"/>
              <a:ext cx="949837" cy="556097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94;p2"/>
            <p:cNvSpPr/>
            <p:nvPr/>
          </p:nvSpPr>
          <p:spPr>
            <a:xfrm>
              <a:off x="1912394" y="876643"/>
              <a:ext cx="3854020" cy="555486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24" name="Google Shape;95;p2"/>
            <p:cNvSpPr/>
            <p:nvPr/>
          </p:nvSpPr>
          <p:spPr>
            <a:xfrm>
              <a:off x="960782" y="4276556"/>
              <a:ext cx="4805630" cy="284636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97;p2"/>
          <p:cNvSpPr/>
          <p:nvPr/>
        </p:nvSpPr>
        <p:spPr>
          <a:xfrm>
            <a:off x="662333" y="893642"/>
            <a:ext cx="4805631" cy="545317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98;p2"/>
          <p:cNvSpPr/>
          <p:nvPr/>
        </p:nvSpPr>
        <p:spPr>
          <a:xfrm>
            <a:off x="660560" y="1438959"/>
            <a:ext cx="4805628" cy="2792355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676;p25"/>
          <p:cNvSpPr/>
          <p:nvPr/>
        </p:nvSpPr>
        <p:spPr>
          <a:xfrm>
            <a:off x="2030968" y="1697794"/>
            <a:ext cx="2944417" cy="2247133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67" name="Google Shape;686;p25"/>
          <p:cNvSpPr/>
          <p:nvPr/>
        </p:nvSpPr>
        <p:spPr>
          <a:xfrm>
            <a:off x="2127105" y="1797079"/>
            <a:ext cx="175098" cy="15678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altLang="ko-KR" sz="1050" dirty="0" smtClean="0">
                <a:solidFill>
                  <a:schemeClr val="dk1"/>
                </a:solidFill>
              </a:rPr>
              <a:t>3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19" name="Google Shape;676;p25"/>
          <p:cNvSpPr/>
          <p:nvPr/>
        </p:nvSpPr>
        <p:spPr>
          <a:xfrm>
            <a:off x="2061621" y="2366716"/>
            <a:ext cx="2883110" cy="919019"/>
          </a:xfrm>
          <a:prstGeom prst="rect">
            <a:avLst/>
          </a:prstGeom>
          <a:solidFill>
            <a:schemeClr val="bg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1050" dirty="0" smtClean="0"/>
              <a:t>카테고리를 선택해주세요</a:t>
            </a:r>
            <a:r>
              <a:rPr lang="en-US" altLang="ko-KR" sz="1050" dirty="0" smtClean="0"/>
              <a:t>.</a:t>
            </a:r>
            <a:endParaRPr sz="1050" dirty="0"/>
          </a:p>
        </p:txBody>
      </p:sp>
    </p:spTree>
    <p:extLst>
      <p:ext uri="{BB962C8B-B14F-4D97-AF65-F5344CB8AC3E}">
        <p14:creationId xmlns:p14="http://schemas.microsoft.com/office/powerpoint/2010/main" val="9636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676;p25"/>
          <p:cNvSpPr/>
          <p:nvPr/>
        </p:nvSpPr>
        <p:spPr>
          <a:xfrm>
            <a:off x="1610397" y="1175050"/>
            <a:ext cx="3855792" cy="345218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14</a:t>
            </a:fld>
            <a:endParaRPr lang="ko-KR" altLang="en-US" dirty="0"/>
          </a:p>
        </p:txBody>
      </p:sp>
      <p:sp>
        <p:nvSpPr>
          <p:cNvPr id="40" name="Google Shape;676;p25"/>
          <p:cNvSpPr/>
          <p:nvPr/>
        </p:nvSpPr>
        <p:spPr>
          <a:xfrm>
            <a:off x="1961108" y="1439152"/>
            <a:ext cx="3215349" cy="2916531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39" name="Google Shape;675;p25"/>
          <p:cNvSpPr/>
          <p:nvPr/>
        </p:nvSpPr>
        <p:spPr>
          <a:xfrm>
            <a:off x="662940" y="1175051"/>
            <a:ext cx="947456" cy="345218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u="sng" dirty="0">
                <a:solidFill>
                  <a:schemeClr val="lt1"/>
                </a:solidFill>
              </a:rPr>
              <a:t>내 정보 </a:t>
            </a:r>
            <a:endParaRPr sz="675" u="sng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예약정보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 취소</a:t>
            </a:r>
            <a:endParaRPr lang="en-US" altLang="ko-KR" sz="675" dirty="0">
              <a:solidFill>
                <a:schemeClr val="lt1"/>
              </a:solidFill>
            </a:endParaRPr>
          </a:p>
          <a:p>
            <a:pPr algn="just">
              <a:buSzPts val="900"/>
            </a:pPr>
            <a:r>
              <a:rPr 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>
                <a:solidFill>
                  <a:schemeClr val="lt1"/>
                </a:solidFill>
              </a:rPr>
              <a:t>내역 확인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dirty="0">
                <a:solidFill>
                  <a:schemeClr val="lt1"/>
                </a:solidFill>
              </a:rPr>
              <a:t>1:1 </a:t>
            </a:r>
            <a:r>
              <a:rPr lang="ko-KR" altLang="en-US" sz="675" dirty="0">
                <a:solidFill>
                  <a:schemeClr val="lt1"/>
                </a:solidFill>
              </a:rPr>
              <a:t>문의</a:t>
            </a:r>
            <a:endParaRPr sz="675" dirty="0">
              <a:solidFill>
                <a:schemeClr val="lt1"/>
              </a:solidFill>
            </a:endParaRPr>
          </a:p>
          <a:p>
            <a:pPr algn="just"/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로그아웃</a:t>
            </a:r>
            <a:endParaRPr sz="675" dirty="0">
              <a:solidFill>
                <a:schemeClr val="lt1"/>
              </a:solidFill>
            </a:endParaRPr>
          </a:p>
        </p:txBody>
      </p:sp>
      <p:grpSp>
        <p:nvGrpSpPr>
          <p:cNvPr id="46" name="Google Shape;92;p2"/>
          <p:cNvGrpSpPr/>
          <p:nvPr/>
        </p:nvGrpSpPr>
        <p:grpSpPr>
          <a:xfrm>
            <a:off x="660558" y="514350"/>
            <a:ext cx="4805632" cy="4467225"/>
            <a:chOff x="960782" y="876032"/>
            <a:chExt cx="4805632" cy="3685160"/>
          </a:xfrm>
        </p:grpSpPr>
        <p:sp>
          <p:nvSpPr>
            <p:cNvPr id="47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49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53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내 정보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정보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Google Shape;237;p6"/>
          <p:cNvGraphicFramePr/>
          <p:nvPr>
            <p:extLst/>
          </p:nvPr>
        </p:nvGraphicFramePr>
        <p:xfrm>
          <a:off x="6344450" y="517849"/>
          <a:ext cx="2799550" cy="3414638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 smtClean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기본페이지에서 내 정보 카테고리를 클릭하면 보여주는 페이지이다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section : </a:t>
                      </a:r>
                      <a:endParaRPr lang="en-US" altLang="ko-KR" sz="9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100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, height : 80%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옆에 있는 메뉴에 해당하는 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content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불러옴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 정보 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기존에 회원가입 시 입력해놓은 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정보를 조회하여 띄움</a:t>
                      </a:r>
                      <a:endParaRPr lang="en-US" altLang="ko-KR" sz="9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150px, height : 37px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270px, height : 37px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비밀번호는 공백으로 출력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 재입력 시 수정 기능 가능</a:t>
                      </a:r>
                      <a:endParaRPr lang="en-US" altLang="ko-KR" sz="9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 </a:t>
                      </a:r>
                      <a:r>
                        <a:rPr lang="ko-KR" altLang="en-US" sz="900" b="0" u="none" strike="noStrike" cap="none" baseline="0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미입력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&amp; 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일치 하지 않으면 </a:t>
                      </a:r>
                      <a:endParaRPr lang="en-US" altLang="ko-KR" sz="9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900" b="0" u="none" strike="noStrike" cap="none" baseline="0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alret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비밀번호가 일치하지 않습니다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메시지 출력 후 </a:t>
                      </a:r>
                      <a:r>
                        <a:rPr lang="ko-KR" altLang="en-US" sz="900" b="0" u="none" strike="noStrike" cap="none" baseline="0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새로고침</a:t>
                      </a:r>
                      <a:endParaRPr lang="en-US" altLang="ko-KR" sz="9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번의 조건에 만족하고 수정하기 버튼 클릭 시 내 정보 수정 페이지로 이동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Google Shape;675;p25"/>
          <p:cNvSpPr/>
          <p:nvPr/>
        </p:nvSpPr>
        <p:spPr>
          <a:xfrm>
            <a:off x="3212353" y="3824513"/>
            <a:ext cx="675281" cy="280166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ko-KR" altLang="en-US" sz="750" b="1" dirty="0">
                <a:solidFill>
                  <a:schemeClr val="lt1"/>
                </a:solidFill>
              </a:rPr>
              <a:t>수정하기</a:t>
            </a:r>
            <a:endParaRPr sz="750" b="1" dirty="0">
              <a:solidFill>
                <a:schemeClr val="lt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573559" y="1997357"/>
            <a:ext cx="2067881" cy="1534141"/>
            <a:chOff x="3597209" y="2432450"/>
            <a:chExt cx="2757174" cy="2045521"/>
          </a:xfrm>
        </p:grpSpPr>
        <p:grpSp>
          <p:nvGrpSpPr>
            <p:cNvPr id="26" name="그룹 25"/>
            <p:cNvGrpSpPr/>
            <p:nvPr/>
          </p:nvGrpSpPr>
          <p:grpSpPr>
            <a:xfrm>
              <a:off x="3597209" y="2432450"/>
              <a:ext cx="1186514" cy="2045521"/>
              <a:chOff x="2910201" y="2432450"/>
              <a:chExt cx="1186514" cy="2045521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2910202" y="2871256"/>
                <a:ext cx="1186513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비밀번호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910202" y="3293976"/>
                <a:ext cx="1186513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이름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910202" y="3716696"/>
                <a:ext cx="1186513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핸드폰 번호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910202" y="4139416"/>
                <a:ext cx="1186513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생년월일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910201" y="2432450"/>
                <a:ext cx="1186513" cy="553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아이디</a:t>
                </a:r>
                <a:r>
                  <a:rPr lang="en-US" altLang="ko-KR" sz="1050" dirty="0"/>
                  <a:t>	</a:t>
                </a:r>
                <a:endParaRPr lang="ko-KR" altLang="en-US" sz="1050" dirty="0"/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4911246" y="2485562"/>
              <a:ext cx="1443137" cy="1940611"/>
              <a:chOff x="4911246" y="2485562"/>
              <a:chExt cx="1443137" cy="1940611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4911246" y="2485562"/>
                <a:ext cx="1443137" cy="26450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900" dirty="0"/>
                  <a:t>cam@naver.com</a:t>
                </a:r>
                <a:endParaRPr lang="ko-KR" altLang="en-US" sz="900" dirty="0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4911246" y="4161670"/>
                <a:ext cx="1443137" cy="26450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900" dirty="0"/>
                  <a:t>19921020</a:t>
                </a:r>
                <a:endParaRPr lang="ko-KR" altLang="en-US" sz="900" dirty="0"/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4911246" y="3323616"/>
                <a:ext cx="890687" cy="26450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900" dirty="0"/>
                  <a:t>이지은</a:t>
                </a:r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4911246" y="3742643"/>
                <a:ext cx="1443137" cy="26450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900" dirty="0"/>
                  <a:t>010-1234-4321</a:t>
                </a:r>
                <a:endParaRPr lang="ko-KR" altLang="en-US" sz="900" dirty="0"/>
              </a:p>
            </p:txBody>
          </p:sp>
          <p:sp>
            <p:nvSpPr>
              <p:cNvPr id="32" name="모서리가 둥근 직사각형 31"/>
              <p:cNvSpPr/>
              <p:nvPr/>
            </p:nvSpPr>
            <p:spPr>
              <a:xfrm>
                <a:off x="4911246" y="2904589"/>
                <a:ext cx="1443137" cy="26450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ko-KR" altLang="en-US" sz="900" dirty="0"/>
              </a:p>
            </p:txBody>
          </p:sp>
        </p:grpSp>
      </p:grpSp>
      <p:sp>
        <p:nvSpPr>
          <p:cNvPr id="38" name="Google Shape;675;p25"/>
          <p:cNvSpPr/>
          <p:nvPr/>
        </p:nvSpPr>
        <p:spPr>
          <a:xfrm>
            <a:off x="3110635" y="1510865"/>
            <a:ext cx="950255" cy="280166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ko-KR" alt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내</a:t>
            </a:r>
            <a:r>
              <a:rPr 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ko-KR" alt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정보</a:t>
            </a:r>
            <a:endParaRPr sz="825" b="1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4" name="Google Shape;683;p25"/>
          <p:cNvSpPr/>
          <p:nvPr/>
        </p:nvSpPr>
        <p:spPr>
          <a:xfrm>
            <a:off x="2061392" y="1554097"/>
            <a:ext cx="175098" cy="156784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2" name="Google Shape;683;p25"/>
          <p:cNvSpPr/>
          <p:nvPr/>
        </p:nvSpPr>
        <p:spPr>
          <a:xfrm>
            <a:off x="3492830" y="2322850"/>
            <a:ext cx="175098" cy="156784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5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5" name="Google Shape;683;p25"/>
          <p:cNvSpPr/>
          <p:nvPr/>
        </p:nvSpPr>
        <p:spPr>
          <a:xfrm>
            <a:off x="3110635" y="3743653"/>
            <a:ext cx="175098" cy="156784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6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51" name="Google Shape;683;p25"/>
          <p:cNvSpPr/>
          <p:nvPr/>
        </p:nvSpPr>
        <p:spPr>
          <a:xfrm>
            <a:off x="3212353" y="1584734"/>
            <a:ext cx="175098" cy="156784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1" name="Google Shape;676;p25"/>
          <p:cNvSpPr/>
          <p:nvPr/>
        </p:nvSpPr>
        <p:spPr>
          <a:xfrm>
            <a:off x="2486644" y="1920900"/>
            <a:ext cx="965158" cy="1697231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3" name="Google Shape;676;p25"/>
          <p:cNvSpPr/>
          <p:nvPr/>
        </p:nvSpPr>
        <p:spPr>
          <a:xfrm>
            <a:off x="3451802" y="1920900"/>
            <a:ext cx="1289572" cy="1697231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50" name="Google Shape;683;p25"/>
          <p:cNvSpPr/>
          <p:nvPr/>
        </p:nvSpPr>
        <p:spPr>
          <a:xfrm>
            <a:off x="2399095" y="1836451"/>
            <a:ext cx="175098" cy="156784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3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52" name="Google Shape;683;p25"/>
          <p:cNvSpPr/>
          <p:nvPr/>
        </p:nvSpPr>
        <p:spPr>
          <a:xfrm>
            <a:off x="3503919" y="1831112"/>
            <a:ext cx="175098" cy="156784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4</a:t>
            </a:r>
            <a:endParaRPr sz="105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07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33" name="Google Shape;237;p6"/>
          <p:cNvGraphicFramePr/>
          <p:nvPr>
            <p:extLst/>
          </p:nvPr>
        </p:nvGraphicFramePr>
        <p:xfrm>
          <a:off x="6344450" y="514350"/>
          <a:ext cx="2799550" cy="2802685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정보 페이지에서 수정하기 버튼 클릭 시 보여주는 페이지이다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section : </a:t>
                      </a:r>
                      <a:endParaRPr lang="en-US" altLang="ko-KR" sz="9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100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, height : 80%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해당 로그인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접속한 정보를 받아와 출력한다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핸드폰 번호만 수정가능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이름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생년월일은 수정 불가하므로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비활성화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핸드폰 번호 수정 양식에 맞지 않게 입력 후 버튼 클릭 시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입력한 값이 잘못되었습니다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다시 입력해주세요 라는 메시지 출력 후 페이지 </a:t>
                      </a:r>
                      <a:r>
                        <a:rPr lang="ko-KR" altLang="en-US" sz="9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새로고침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입력을 올바르게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하고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버튼 클릭 시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회원 정보 수정 완료되었습니다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메시지 출력 후 내 정보 페이지로 이동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15</a:t>
            </a:fld>
            <a:endParaRPr lang="ko-KR" altLang="en-US" dirty="0"/>
          </a:p>
        </p:txBody>
      </p:sp>
      <p:graphicFrame>
        <p:nvGraphicFramePr>
          <p:cNvPr id="45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내 정보 수정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정보 수정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Google Shape;675;p25"/>
          <p:cNvSpPr/>
          <p:nvPr/>
        </p:nvSpPr>
        <p:spPr>
          <a:xfrm>
            <a:off x="662940" y="1175051"/>
            <a:ext cx="947456" cy="345218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u="sng" dirty="0">
                <a:solidFill>
                  <a:schemeClr val="lt1"/>
                </a:solidFill>
              </a:rPr>
              <a:t>내 정보 </a:t>
            </a:r>
            <a:endParaRPr sz="675" u="sng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예약정보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 취소</a:t>
            </a:r>
            <a:endParaRPr lang="en-US" altLang="ko-KR" sz="675" dirty="0">
              <a:solidFill>
                <a:schemeClr val="lt1"/>
              </a:solidFill>
            </a:endParaRPr>
          </a:p>
          <a:p>
            <a:pPr algn="just">
              <a:buSzPts val="900"/>
            </a:pPr>
            <a:r>
              <a:rPr 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>
                <a:solidFill>
                  <a:schemeClr val="lt1"/>
                </a:solidFill>
              </a:rPr>
              <a:t>내역 확인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dirty="0">
                <a:solidFill>
                  <a:schemeClr val="lt1"/>
                </a:solidFill>
              </a:rPr>
              <a:t>1:1 </a:t>
            </a:r>
            <a:r>
              <a:rPr lang="ko-KR" altLang="en-US" sz="675" dirty="0">
                <a:solidFill>
                  <a:schemeClr val="lt1"/>
                </a:solidFill>
              </a:rPr>
              <a:t>문의</a:t>
            </a:r>
            <a:endParaRPr sz="675" dirty="0">
              <a:solidFill>
                <a:schemeClr val="lt1"/>
              </a:solidFill>
            </a:endParaRPr>
          </a:p>
          <a:p>
            <a:pPr algn="just"/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로그아웃</a:t>
            </a:r>
            <a:endParaRPr sz="675" dirty="0">
              <a:solidFill>
                <a:schemeClr val="lt1"/>
              </a:solidFill>
            </a:endParaRPr>
          </a:p>
        </p:txBody>
      </p:sp>
      <p:grpSp>
        <p:nvGrpSpPr>
          <p:cNvPr id="52" name="Google Shape;92;p2"/>
          <p:cNvGrpSpPr/>
          <p:nvPr/>
        </p:nvGrpSpPr>
        <p:grpSpPr>
          <a:xfrm>
            <a:off x="660558" y="514350"/>
            <a:ext cx="4805632" cy="4467225"/>
            <a:chOff x="960782" y="876032"/>
            <a:chExt cx="4805632" cy="3685160"/>
          </a:xfrm>
        </p:grpSpPr>
        <p:sp>
          <p:nvSpPr>
            <p:cNvPr id="53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55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98;p2"/>
          <p:cNvSpPr/>
          <p:nvPr/>
        </p:nvSpPr>
        <p:spPr>
          <a:xfrm>
            <a:off x="660560" y="1175751"/>
            <a:ext cx="4805628" cy="3451485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676;p25"/>
          <p:cNvSpPr/>
          <p:nvPr/>
        </p:nvSpPr>
        <p:spPr>
          <a:xfrm>
            <a:off x="1607377" y="1175050"/>
            <a:ext cx="3858811" cy="345218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36" name="Google Shape;676;p25"/>
          <p:cNvSpPr/>
          <p:nvPr/>
        </p:nvSpPr>
        <p:spPr>
          <a:xfrm>
            <a:off x="1957079" y="1479194"/>
            <a:ext cx="3215349" cy="2916531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24" name="Google Shape;675;p25"/>
          <p:cNvSpPr/>
          <p:nvPr/>
        </p:nvSpPr>
        <p:spPr>
          <a:xfrm>
            <a:off x="3227114" y="4030333"/>
            <a:ext cx="675281" cy="280166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ko-KR" altLang="en-US" sz="750" b="1" dirty="0">
                <a:solidFill>
                  <a:schemeClr val="lt1"/>
                </a:solidFill>
              </a:rPr>
              <a:t>수정하기</a:t>
            </a:r>
            <a:endParaRPr sz="750" b="1" dirty="0">
              <a:solidFill>
                <a:schemeClr val="lt1"/>
              </a:solidFill>
            </a:endParaRPr>
          </a:p>
        </p:txBody>
      </p:sp>
      <p:sp>
        <p:nvSpPr>
          <p:cNvPr id="48" name="Google Shape;675;p25"/>
          <p:cNvSpPr/>
          <p:nvPr/>
        </p:nvSpPr>
        <p:spPr>
          <a:xfrm>
            <a:off x="3089627" y="1495609"/>
            <a:ext cx="950255" cy="280166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ko-KR" alt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내</a:t>
            </a:r>
            <a:r>
              <a:rPr 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ko-KR" alt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정보</a:t>
            </a:r>
            <a:r>
              <a:rPr 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ko-KR" alt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수정하기</a:t>
            </a:r>
            <a:endParaRPr sz="825" b="1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397113" y="2010820"/>
            <a:ext cx="2333507" cy="1784357"/>
            <a:chOff x="3413763" y="2220635"/>
            <a:chExt cx="3111342" cy="2379143"/>
          </a:xfrm>
        </p:grpSpPr>
        <p:grpSp>
          <p:nvGrpSpPr>
            <p:cNvPr id="11" name="그룹 10"/>
            <p:cNvGrpSpPr/>
            <p:nvPr/>
          </p:nvGrpSpPr>
          <p:grpSpPr>
            <a:xfrm>
              <a:off x="3413763" y="2220635"/>
              <a:ext cx="1873742" cy="2379143"/>
              <a:chOff x="3432813" y="2220635"/>
              <a:chExt cx="1873742" cy="2379143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435181" y="2651085"/>
                <a:ext cx="1186513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비밀번호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435181" y="3456155"/>
                <a:ext cx="1186513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이름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435181" y="3858690"/>
                <a:ext cx="1186513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핸드폰 번호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3435181" y="4261223"/>
                <a:ext cx="1186513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생년월일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432813" y="2220635"/>
                <a:ext cx="1186513" cy="553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아이디</a:t>
                </a:r>
                <a:r>
                  <a:rPr lang="en-US" altLang="ko-KR" sz="1050" dirty="0"/>
                  <a:t>	</a:t>
                </a:r>
                <a:endParaRPr lang="ko-KR" altLang="en-US" sz="105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435181" y="3053621"/>
                <a:ext cx="1871374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비밀번호 재확인</a:t>
                </a: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5081968" y="2263939"/>
              <a:ext cx="1443137" cy="2320450"/>
              <a:chOff x="5081968" y="2263939"/>
              <a:chExt cx="1443137" cy="2320450"/>
            </a:xfrm>
          </p:grpSpPr>
          <p:sp>
            <p:nvSpPr>
              <p:cNvPr id="69" name="모서리가 둥근 직사각형 68"/>
              <p:cNvSpPr/>
              <p:nvPr/>
            </p:nvSpPr>
            <p:spPr>
              <a:xfrm>
                <a:off x="5081968" y="2263939"/>
                <a:ext cx="1443137" cy="264503"/>
              </a:xfrm>
              <a:prstGeom prst="roundRect">
                <a:avLst/>
              </a:prstGeom>
              <a:solidFill>
                <a:schemeClr val="bg2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900" dirty="0"/>
                  <a:t>cam@naver.com</a:t>
                </a:r>
                <a:endParaRPr lang="ko-KR" altLang="en-US" sz="900" dirty="0"/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5081968" y="4319886"/>
                <a:ext cx="1443137" cy="264503"/>
              </a:xfrm>
              <a:prstGeom prst="roundRect">
                <a:avLst/>
              </a:prstGeom>
              <a:solidFill>
                <a:schemeClr val="bg2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900" dirty="0"/>
                  <a:t>19921020</a:t>
                </a:r>
                <a:endParaRPr lang="ko-KR" altLang="en-US" sz="900" dirty="0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5081968" y="3497506"/>
                <a:ext cx="890687" cy="264503"/>
              </a:xfrm>
              <a:prstGeom prst="roundRect">
                <a:avLst/>
              </a:prstGeom>
              <a:solidFill>
                <a:schemeClr val="bg2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900" dirty="0"/>
                  <a:t>이지은</a:t>
                </a: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5081968" y="3908695"/>
                <a:ext cx="1443137" cy="26450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700" dirty="0" smtClean="0"/>
                  <a:t>(-)</a:t>
                </a:r>
                <a:r>
                  <a:rPr lang="ko-KR" altLang="en-US" sz="700" dirty="0" smtClean="0"/>
                  <a:t>를 제외한 </a:t>
                </a:r>
                <a:r>
                  <a:rPr lang="en-US" altLang="ko-KR" sz="700" dirty="0" smtClean="0"/>
                  <a:t>11</a:t>
                </a:r>
                <a:r>
                  <a:rPr lang="ko-KR" altLang="en-US" sz="700" dirty="0" smtClean="0"/>
                  <a:t>자</a:t>
                </a:r>
                <a:endParaRPr lang="ko-KR" altLang="en-US" sz="700" dirty="0"/>
              </a:p>
            </p:txBody>
          </p:sp>
          <p:sp>
            <p:nvSpPr>
              <p:cNvPr id="73" name="모서리가 둥근 직사각형 72"/>
              <p:cNvSpPr/>
              <p:nvPr/>
            </p:nvSpPr>
            <p:spPr>
              <a:xfrm>
                <a:off x="5081968" y="2675128"/>
                <a:ext cx="1443137" cy="26450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400" dirty="0" smtClean="0"/>
                  <a:t>영문</a:t>
                </a:r>
                <a:r>
                  <a:rPr lang="en-US" altLang="ko-KR" sz="400" dirty="0" smtClean="0"/>
                  <a:t>/</a:t>
                </a:r>
                <a:r>
                  <a:rPr lang="ko-KR" altLang="en-US" sz="400" dirty="0" smtClean="0"/>
                  <a:t>숫자 포함 </a:t>
                </a:r>
                <a:r>
                  <a:rPr lang="en-US" altLang="ko-KR" sz="400" dirty="0" smtClean="0"/>
                  <a:t>8~20</a:t>
                </a:r>
                <a:r>
                  <a:rPr lang="ko-KR" altLang="en-US" sz="400" dirty="0" smtClean="0"/>
                  <a:t>자 </a:t>
                </a:r>
                <a:r>
                  <a:rPr lang="en-US" altLang="ko-KR" sz="400" dirty="0" smtClean="0"/>
                  <a:t>(</a:t>
                </a:r>
                <a:r>
                  <a:rPr lang="ko-KR" altLang="en-US" sz="400" dirty="0" smtClean="0"/>
                  <a:t>특수문자</a:t>
                </a:r>
                <a:r>
                  <a:rPr lang="en-US" altLang="ko-KR" sz="400" dirty="0" smtClean="0"/>
                  <a:t>x </a:t>
                </a:r>
                <a:r>
                  <a:rPr lang="ko-KR" altLang="en-US" sz="400" dirty="0" smtClean="0"/>
                  <a:t>이전에 사용하던 비밀번호 가능</a:t>
                </a:r>
                <a:r>
                  <a:rPr lang="en-US" altLang="ko-KR" sz="400" dirty="0" smtClean="0"/>
                  <a:t>)</a:t>
                </a:r>
                <a:endParaRPr lang="ko-KR" altLang="en-US" sz="400" dirty="0"/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5081968" y="3086317"/>
                <a:ext cx="1443137" cy="26450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500" dirty="0" smtClean="0"/>
                  <a:t>동일하게 입력</a:t>
                </a:r>
                <a:endParaRPr lang="ko-KR" altLang="en-US" sz="500" dirty="0"/>
              </a:p>
            </p:txBody>
          </p:sp>
        </p:grpSp>
      </p:grpSp>
      <p:grpSp>
        <p:nvGrpSpPr>
          <p:cNvPr id="132" name="Google Shape;678;p25"/>
          <p:cNvGrpSpPr/>
          <p:nvPr/>
        </p:nvGrpSpPr>
        <p:grpSpPr>
          <a:xfrm>
            <a:off x="4345154" y="3874080"/>
            <a:ext cx="1533369" cy="678656"/>
            <a:chOff x="5050822" y="5221666"/>
            <a:chExt cx="2208860" cy="1152128"/>
          </a:xfrm>
        </p:grpSpPr>
        <p:sp>
          <p:nvSpPr>
            <p:cNvPr id="133" name="Google Shape;679;p25"/>
            <p:cNvSpPr/>
            <p:nvPr/>
          </p:nvSpPr>
          <p:spPr>
            <a:xfrm>
              <a:off x="5050822" y="5221666"/>
              <a:ext cx="2208860" cy="11521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algn="ctr">
                <a:lnSpc>
                  <a:spcPct val="200000"/>
                </a:lnSpc>
                <a:buSzPts val="922"/>
              </a:pPr>
              <a:r>
                <a:rPr lang="ko-KR" altLang="en-US" sz="692" dirty="0">
                  <a:solidFill>
                    <a:schemeClr val="dk1"/>
                  </a:solidFill>
                </a:rPr>
                <a:t>회원 정보 수정</a:t>
              </a:r>
              <a:endParaRPr lang="en-US" altLang="ko-KR" sz="692" dirty="0">
                <a:solidFill>
                  <a:schemeClr val="dk1"/>
                </a:solidFill>
              </a:endParaRPr>
            </a:p>
            <a:p>
              <a:pPr algn="ctr">
                <a:lnSpc>
                  <a:spcPct val="200000"/>
                </a:lnSpc>
                <a:buSzPts val="922"/>
              </a:pPr>
              <a:r>
                <a:rPr lang="ko-KR" altLang="en-US" sz="692" dirty="0">
                  <a:solidFill>
                    <a:schemeClr val="dk1"/>
                  </a:solidFill>
                </a:rPr>
                <a:t>완료되었습니다</a:t>
              </a:r>
              <a:r>
                <a:rPr lang="en-US" altLang="ko-KR" sz="692" dirty="0">
                  <a:solidFill>
                    <a:schemeClr val="dk1"/>
                  </a:solidFill>
                </a:rPr>
                <a:t>.</a:t>
              </a:r>
            </a:p>
          </p:txBody>
        </p:sp>
        <p:sp>
          <p:nvSpPr>
            <p:cNvPr id="134" name="Google Shape;680;p25"/>
            <p:cNvSpPr/>
            <p:nvPr/>
          </p:nvSpPr>
          <p:spPr>
            <a:xfrm>
              <a:off x="5903224" y="6021288"/>
              <a:ext cx="504056" cy="21602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SzPts val="922"/>
              </a:pPr>
              <a:r>
                <a:rPr lang="ko-KR" altLang="en-US" sz="692" b="1" dirty="0">
                  <a:solidFill>
                    <a:schemeClr val="dk1"/>
                  </a:solidFill>
                </a:rPr>
                <a:t>확인</a:t>
              </a:r>
              <a:endParaRPr sz="1050" dirty="0"/>
            </a:p>
          </p:txBody>
        </p:sp>
      </p:grpSp>
      <p:cxnSp>
        <p:nvCxnSpPr>
          <p:cNvPr id="135" name="Google Shape;681;p25"/>
          <p:cNvCxnSpPr/>
          <p:nvPr/>
        </p:nvCxnSpPr>
        <p:spPr>
          <a:xfrm flipV="1">
            <a:off x="3902395" y="4097658"/>
            <a:ext cx="423968" cy="12489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7" name="Google Shape;683;p25"/>
          <p:cNvSpPr/>
          <p:nvPr/>
        </p:nvSpPr>
        <p:spPr>
          <a:xfrm>
            <a:off x="2024673" y="1564193"/>
            <a:ext cx="151995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38" name="Google Shape;683;p25"/>
          <p:cNvSpPr/>
          <p:nvPr/>
        </p:nvSpPr>
        <p:spPr>
          <a:xfrm>
            <a:off x="3014763" y="1565468"/>
            <a:ext cx="151995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39" name="Google Shape;683;p25"/>
          <p:cNvSpPr/>
          <p:nvPr/>
        </p:nvSpPr>
        <p:spPr>
          <a:xfrm>
            <a:off x="3147107" y="3959566"/>
            <a:ext cx="151995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3</a:t>
            </a:r>
            <a:endParaRPr sz="105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2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676;p25"/>
          <p:cNvSpPr/>
          <p:nvPr/>
        </p:nvSpPr>
        <p:spPr>
          <a:xfrm>
            <a:off x="1553173" y="1100398"/>
            <a:ext cx="7100344" cy="130818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8" name="Google Shape;939;p35"/>
          <p:cNvSpPr/>
          <p:nvPr/>
        </p:nvSpPr>
        <p:spPr>
          <a:xfrm>
            <a:off x="7672484" y="1803716"/>
            <a:ext cx="607055" cy="2260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675" b="1" dirty="0"/>
              <a:t>예약 취소</a:t>
            </a:r>
            <a:endParaRPr sz="105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7653721" y="3104862"/>
            <a:ext cx="625818" cy="956380"/>
            <a:chOff x="7653721" y="2903437"/>
            <a:chExt cx="625818" cy="956380"/>
          </a:xfrm>
        </p:grpSpPr>
        <p:sp>
          <p:nvSpPr>
            <p:cNvPr id="21" name="Google Shape;939;p35"/>
            <p:cNvSpPr/>
            <p:nvPr/>
          </p:nvSpPr>
          <p:spPr>
            <a:xfrm>
              <a:off x="7672484" y="2903437"/>
              <a:ext cx="607055" cy="22609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r>
                <a:rPr lang="ko-KR" altLang="en-US" sz="675" b="1" dirty="0"/>
                <a:t>후기 작성</a:t>
              </a:r>
              <a:endParaRPr sz="1050" b="1" dirty="0"/>
            </a:p>
          </p:txBody>
        </p:sp>
        <p:sp>
          <p:nvSpPr>
            <p:cNvPr id="24" name="Google Shape;939;p35"/>
            <p:cNvSpPr/>
            <p:nvPr/>
          </p:nvSpPr>
          <p:spPr>
            <a:xfrm>
              <a:off x="7659813" y="3271387"/>
              <a:ext cx="607055" cy="22609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r>
                <a:rPr lang="ko-KR" altLang="en-US" sz="675" b="1" dirty="0"/>
                <a:t>후기 작성</a:t>
              </a:r>
              <a:endParaRPr sz="1050" b="1" dirty="0"/>
            </a:p>
          </p:txBody>
        </p:sp>
        <p:sp>
          <p:nvSpPr>
            <p:cNvPr id="25" name="Google Shape;939;p35"/>
            <p:cNvSpPr/>
            <p:nvPr/>
          </p:nvSpPr>
          <p:spPr>
            <a:xfrm>
              <a:off x="7653721" y="3633722"/>
              <a:ext cx="607055" cy="226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r>
                <a:rPr lang="ko-KR" altLang="en-US" sz="675" b="1" dirty="0"/>
                <a:t>후기 작성</a:t>
              </a:r>
              <a:endParaRPr sz="1050" b="1" dirty="0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71695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16</a:t>
            </a:fld>
            <a:endParaRPr lang="ko-KR" altLang="en-US" dirty="0"/>
          </a:p>
        </p:txBody>
      </p:sp>
      <p:graphicFrame>
        <p:nvGraphicFramePr>
          <p:cNvPr id="26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내 예약정보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예약정보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Google Shape;675;p25"/>
          <p:cNvSpPr/>
          <p:nvPr/>
        </p:nvSpPr>
        <p:spPr>
          <a:xfrm>
            <a:off x="398107" y="921269"/>
            <a:ext cx="947456" cy="3684293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u="sng" dirty="0">
                <a:solidFill>
                  <a:schemeClr val="lt1"/>
                </a:solidFill>
              </a:rPr>
              <a:t>내 예약정보</a:t>
            </a:r>
            <a:endParaRPr sz="675" u="sng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 취소</a:t>
            </a:r>
            <a:endParaRPr lang="en-US" altLang="ko-KR" sz="675" dirty="0">
              <a:solidFill>
                <a:schemeClr val="lt1"/>
              </a:solidFill>
            </a:endParaRPr>
          </a:p>
          <a:p>
            <a:pPr algn="just">
              <a:buSzPts val="900"/>
            </a:pPr>
            <a:r>
              <a:rPr 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>
                <a:solidFill>
                  <a:schemeClr val="lt1"/>
                </a:solidFill>
              </a:rPr>
              <a:t>내역 확인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dirty="0">
                <a:solidFill>
                  <a:schemeClr val="lt1"/>
                </a:solidFill>
              </a:rPr>
              <a:t>1:1 </a:t>
            </a:r>
            <a:r>
              <a:rPr lang="ko-KR" altLang="en-US" sz="675" dirty="0">
                <a:solidFill>
                  <a:schemeClr val="lt1"/>
                </a:solidFill>
              </a:rPr>
              <a:t>문의</a:t>
            </a:r>
            <a:endParaRPr sz="675" dirty="0">
              <a:solidFill>
                <a:schemeClr val="lt1"/>
              </a:solidFill>
            </a:endParaRPr>
          </a:p>
          <a:p>
            <a:pPr algn="just"/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로그아웃</a:t>
            </a:r>
            <a:endParaRPr sz="675" dirty="0">
              <a:solidFill>
                <a:schemeClr val="lt1"/>
              </a:solidFill>
            </a:endParaRPr>
          </a:p>
        </p:txBody>
      </p:sp>
      <p:sp>
        <p:nvSpPr>
          <p:cNvPr id="32" name="Google Shape;93;p2"/>
          <p:cNvSpPr/>
          <p:nvPr/>
        </p:nvSpPr>
        <p:spPr>
          <a:xfrm>
            <a:off x="395728" y="514351"/>
            <a:ext cx="949836" cy="406918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로고)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err="1" smtClean="0">
                <a:solidFill>
                  <a:schemeClr val="lt1"/>
                </a:solidFill>
              </a:rPr>
              <a:t>캠플렉스</a:t>
            </a:r>
            <a:endParaRPr sz="10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94;p2"/>
          <p:cNvSpPr/>
          <p:nvPr/>
        </p:nvSpPr>
        <p:spPr>
          <a:xfrm>
            <a:off x="1345562" y="515034"/>
            <a:ext cx="7515565" cy="40623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lt1"/>
                </a:solidFill>
              </a:rPr>
              <a:t>공지사항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예약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마이 페이지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로그인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회원가입</a:t>
            </a:r>
            <a:endParaRPr sz="1050" dirty="0">
              <a:solidFill>
                <a:schemeClr val="lt1"/>
              </a:solidFill>
            </a:endParaRPr>
          </a:p>
        </p:txBody>
      </p:sp>
      <p:sp>
        <p:nvSpPr>
          <p:cNvPr id="34" name="Google Shape;95;p2"/>
          <p:cNvSpPr/>
          <p:nvPr/>
        </p:nvSpPr>
        <p:spPr>
          <a:xfrm>
            <a:off x="395728" y="4605564"/>
            <a:ext cx="8465399" cy="326836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1D1B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회사소개</a:t>
            </a:r>
            <a:r>
              <a:rPr lang="en-US" altLang="ko-KR" sz="1200" dirty="0">
                <a:solidFill>
                  <a:schemeClr val="lt1"/>
                </a:solidFill>
              </a:rPr>
              <a:t>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이용약관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개인정보처리방침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98;p2"/>
          <p:cNvSpPr/>
          <p:nvPr/>
        </p:nvSpPr>
        <p:spPr>
          <a:xfrm>
            <a:off x="395728" y="927980"/>
            <a:ext cx="8465400" cy="367758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75;p25"/>
          <p:cNvSpPr/>
          <p:nvPr/>
        </p:nvSpPr>
        <p:spPr>
          <a:xfrm>
            <a:off x="4621259" y="2466365"/>
            <a:ext cx="950255" cy="280166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ko-KR" alt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지난 예약 리스트</a:t>
            </a:r>
            <a:endParaRPr sz="825" b="1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9" name="Google Shape;675;p25"/>
          <p:cNvSpPr/>
          <p:nvPr/>
        </p:nvSpPr>
        <p:spPr>
          <a:xfrm>
            <a:off x="4529994" y="1159317"/>
            <a:ext cx="1132787" cy="280166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ko-KR" alt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실시간 예약 리스트</a:t>
            </a:r>
            <a:endParaRPr sz="825" b="1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graphicFrame>
        <p:nvGraphicFramePr>
          <p:cNvPr id="60" name="Google Shape;784;p28"/>
          <p:cNvGraphicFramePr/>
          <p:nvPr>
            <p:extLst/>
          </p:nvPr>
        </p:nvGraphicFramePr>
        <p:xfrm>
          <a:off x="1771757" y="1500101"/>
          <a:ext cx="6649257" cy="5811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310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43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35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64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303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0857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0857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0857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354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예약번호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상품명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예약일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예약 종료일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 err="1" smtClean="0"/>
                        <a:t>렌탈</a:t>
                      </a:r>
                      <a:r>
                        <a:rPr lang="ko-KR" altLang="en-US" sz="700" b="1" dirty="0" smtClean="0"/>
                        <a:t> 장비</a:t>
                      </a:r>
                      <a:endParaRPr sz="700" b="1" dirty="0"/>
                    </a:p>
                  </a:txBody>
                  <a:tcPr marL="68588" marR="68588" marT="34294" marB="3429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u="none" strike="noStrike" cap="none" dirty="0"/>
                        <a:t>총 금액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u="none" strike="noStrike" cap="none" dirty="0"/>
                        <a:t>결제방법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취소 현황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56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/>
                        <a:t>004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 err="1" smtClean="0"/>
                        <a:t>차박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en-US" altLang="ko-KR" sz="700" dirty="0" smtClean="0"/>
                        <a:t>A</a:t>
                      </a:r>
                      <a:endParaRPr sz="700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2022/01/20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2022/01/21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X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40,000</a:t>
                      </a:r>
                      <a:r>
                        <a:rPr 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₩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 smtClean="0"/>
                        <a:t>현금</a:t>
                      </a:r>
                      <a:endParaRPr sz="1400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 dirty="0"/>
                    </a:p>
                  </a:txBody>
                  <a:tcPr marL="68588" marR="68588" marT="34294" marB="34294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" name="Google Shape;683;p25"/>
          <p:cNvSpPr/>
          <p:nvPr/>
        </p:nvSpPr>
        <p:spPr>
          <a:xfrm>
            <a:off x="1634747" y="1168596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graphicFrame>
        <p:nvGraphicFramePr>
          <p:cNvPr id="53" name="Google Shape;784;p28"/>
          <p:cNvGraphicFramePr/>
          <p:nvPr>
            <p:extLst/>
          </p:nvPr>
        </p:nvGraphicFramePr>
        <p:xfrm>
          <a:off x="1781827" y="2827080"/>
          <a:ext cx="6629117" cy="130547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44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96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5098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79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792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6592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3244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1958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예약번호</a:t>
                      </a:r>
                      <a:endParaRPr b="1" dirty="0"/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상품명</a:t>
                      </a:r>
                      <a:endParaRPr b="1" dirty="0"/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예약일</a:t>
                      </a:r>
                      <a:endParaRPr b="1" dirty="0"/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예약 종료일</a:t>
                      </a:r>
                      <a:endParaRPr b="1" dirty="0"/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 err="1" smtClean="0"/>
                        <a:t>렌탈</a:t>
                      </a:r>
                      <a:r>
                        <a:rPr lang="ko-KR" altLang="en-US" sz="700" b="1" dirty="0" smtClean="0"/>
                        <a:t> 장비</a:t>
                      </a:r>
                      <a:endParaRPr sz="700" b="1" dirty="0"/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u="none" strike="noStrike" cap="none" dirty="0"/>
                        <a:t>총 금액</a:t>
                      </a:r>
                      <a:endParaRPr b="1" dirty="0"/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후기</a:t>
                      </a:r>
                      <a:endParaRPr b="1" dirty="0"/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50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strike="noStrike" cap="none" dirty="0"/>
                        <a:t>001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 err="1" smtClean="0"/>
                        <a:t>글램핑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en-US" altLang="ko-KR" sz="700" dirty="0" smtClean="0"/>
                        <a:t>D</a:t>
                      </a:r>
                      <a:endParaRPr sz="7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2021/09/05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2021/09/06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 smtClean="0"/>
                        <a:t>그릴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115,000</a:t>
                      </a:r>
                      <a:r>
                        <a:rPr 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₩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61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strike="noStrike" cap="none" dirty="0" smtClean="0"/>
                        <a:t>00</a:t>
                      </a:r>
                      <a:r>
                        <a:rPr lang="en-US" altLang="ko-KR" sz="700" u="none" strike="noStrike" cap="none" dirty="0" smtClean="0"/>
                        <a:t>2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 err="1" smtClean="0"/>
                        <a:t>차박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en-US" altLang="ko-KR" sz="700" dirty="0" smtClean="0"/>
                        <a:t>B</a:t>
                      </a:r>
                      <a:endParaRPr sz="7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2021/10/11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2021/10/12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 smtClean="0"/>
                        <a:t>야전침대</a:t>
                      </a:r>
                      <a:r>
                        <a:rPr lang="en-US" altLang="ko-KR" sz="700" u="none" strike="noStrike" cap="none" dirty="0" smtClean="0"/>
                        <a:t>,</a:t>
                      </a:r>
                      <a:r>
                        <a:rPr lang="ko-KR" altLang="en-US" sz="700" u="none" strike="noStrike" cap="none" dirty="0" smtClean="0"/>
                        <a:t>텐트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100,000</a:t>
                      </a:r>
                      <a:r>
                        <a:rPr 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₩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61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strike="noStrike" cap="none" dirty="0" smtClean="0"/>
                        <a:t>00</a:t>
                      </a:r>
                      <a:r>
                        <a:rPr lang="en-US" altLang="ko-KR" sz="700" u="none" strike="noStrike" cap="none" dirty="0" smtClean="0"/>
                        <a:t>3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 smtClean="0"/>
                        <a:t>오토 </a:t>
                      </a:r>
                      <a:r>
                        <a:rPr lang="en-US" altLang="ko-KR" sz="700" dirty="0" smtClean="0"/>
                        <a:t>A</a:t>
                      </a:r>
                      <a:endParaRPr sz="7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2022/01/15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2022/01/16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 smtClean="0"/>
                        <a:t>간이 </a:t>
                      </a:r>
                      <a:endParaRPr lang="en-US" altLang="ko-KR" sz="700" u="none" strike="noStrike" cap="none" dirty="0" smtClean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 smtClean="0"/>
                        <a:t>테이블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60,000</a:t>
                      </a:r>
                      <a:r>
                        <a:rPr 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₩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Google Shape;683;p25"/>
          <p:cNvSpPr/>
          <p:nvPr/>
        </p:nvSpPr>
        <p:spPr>
          <a:xfrm>
            <a:off x="4476432" y="1224988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38" name="Google Shape;683;p25"/>
          <p:cNvSpPr/>
          <p:nvPr/>
        </p:nvSpPr>
        <p:spPr>
          <a:xfrm>
            <a:off x="7577723" y="1771502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3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39" name="Google Shape;683;p25"/>
          <p:cNvSpPr/>
          <p:nvPr/>
        </p:nvSpPr>
        <p:spPr>
          <a:xfrm>
            <a:off x="7573194" y="3029505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6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0" name="Google Shape;683;p25"/>
          <p:cNvSpPr/>
          <p:nvPr/>
        </p:nvSpPr>
        <p:spPr>
          <a:xfrm>
            <a:off x="4529994" y="2534949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5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31" name="Google Shape;676;p25"/>
          <p:cNvSpPr/>
          <p:nvPr/>
        </p:nvSpPr>
        <p:spPr>
          <a:xfrm>
            <a:off x="1546214" y="2402764"/>
            <a:ext cx="7100344" cy="2040934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35" name="Google Shape;675;p25"/>
          <p:cNvSpPr/>
          <p:nvPr/>
        </p:nvSpPr>
        <p:spPr>
          <a:xfrm>
            <a:off x="4476432" y="2100816"/>
            <a:ext cx="1186349" cy="280166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en-US" altLang="ko-KR" sz="800" dirty="0" smtClean="0">
                <a:solidFill>
                  <a:schemeClr val="tx1"/>
                </a:solidFill>
                <a:latin typeface="Arial"/>
                <a:ea typeface="Arial"/>
                <a:cs typeface="Arial"/>
              </a:rPr>
              <a:t>1 2 3 4 5 6 7 8 </a:t>
            </a:r>
            <a:r>
              <a:rPr lang="en-US" altLang="ko-KR" sz="800" smtClean="0">
                <a:solidFill>
                  <a:schemeClr val="tx1"/>
                </a:solidFill>
                <a:latin typeface="Arial"/>
                <a:ea typeface="Arial"/>
                <a:cs typeface="Arial"/>
              </a:rPr>
              <a:t>9  </a:t>
            </a:r>
            <a:r>
              <a:rPr lang="ko-KR" altLang="en-US" sz="800" dirty="0" smtClean="0">
                <a:solidFill>
                  <a:schemeClr val="tx1"/>
                </a:solidFill>
                <a:latin typeface="Arial"/>
                <a:ea typeface="Arial"/>
                <a:cs typeface="Arial"/>
              </a:rPr>
              <a:t>다음</a:t>
            </a:r>
            <a:endParaRPr sz="800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7" name="Google Shape;675;p25"/>
          <p:cNvSpPr/>
          <p:nvPr/>
        </p:nvSpPr>
        <p:spPr>
          <a:xfrm>
            <a:off x="4476432" y="4177015"/>
            <a:ext cx="1186349" cy="188870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en-US" altLang="ko-KR" sz="800" dirty="0" smtClean="0">
                <a:solidFill>
                  <a:schemeClr val="tx1"/>
                </a:solidFill>
                <a:latin typeface="Arial"/>
                <a:ea typeface="Arial"/>
                <a:cs typeface="Arial"/>
              </a:rPr>
              <a:t>1 2 3 4 5 6 7 8 </a:t>
            </a:r>
            <a:r>
              <a:rPr lang="en-US" altLang="ko-KR" sz="800" smtClean="0">
                <a:solidFill>
                  <a:schemeClr val="tx1"/>
                </a:solidFill>
                <a:latin typeface="Arial"/>
                <a:ea typeface="Arial"/>
                <a:cs typeface="Arial"/>
              </a:rPr>
              <a:t>9  </a:t>
            </a:r>
            <a:r>
              <a:rPr lang="ko-KR" altLang="en-US" sz="800" dirty="0" smtClean="0">
                <a:solidFill>
                  <a:schemeClr val="tx1"/>
                </a:solidFill>
                <a:latin typeface="Arial"/>
                <a:ea typeface="Arial"/>
                <a:cs typeface="Arial"/>
              </a:rPr>
              <a:t>다음</a:t>
            </a:r>
            <a:endParaRPr sz="800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1" name="Google Shape;683;p25"/>
          <p:cNvSpPr/>
          <p:nvPr/>
        </p:nvSpPr>
        <p:spPr>
          <a:xfrm>
            <a:off x="1634747" y="2488469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4</a:t>
            </a:r>
            <a:endParaRPr sz="105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22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71695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17</a:t>
            </a:fld>
            <a:endParaRPr lang="ko-KR" altLang="en-US" dirty="0"/>
          </a:p>
        </p:txBody>
      </p:sp>
      <p:graphicFrame>
        <p:nvGraphicFramePr>
          <p:cNvPr id="26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내 예약정보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예약정보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Google Shape;237;p6"/>
          <p:cNvGraphicFramePr/>
          <p:nvPr>
            <p:extLst/>
          </p:nvPr>
        </p:nvGraphicFramePr>
        <p:xfrm>
          <a:off x="640826" y="1532493"/>
          <a:ext cx="7930990" cy="2047886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8679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630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3137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91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 예약 정보를 클릭 시 출력되는 페이지이다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-Main body – section : Width : 80% , height : 50%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491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현재 예약 후 사용할 상품에 대한 리스트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-1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당 최대 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10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개까지 리스트를 출력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0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실시간 예약 리스트의 취소 버튼은 항상 활성화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버튼 클릭 시 예약 취소 페이지로 이동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15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-Main body – section : Width : 80% , height : 50%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94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 후 사용한 상품들의 리스트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-1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당 최대 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10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개까지 리스트를 출력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94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버튼 클릭 시 후기 작성 페이지가 팝업으로 뜸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한번 후기 작성한 상품은 버튼을 비활성화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33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676;p25"/>
          <p:cNvSpPr/>
          <p:nvPr/>
        </p:nvSpPr>
        <p:spPr>
          <a:xfrm>
            <a:off x="1195956" y="1214522"/>
            <a:ext cx="4369384" cy="345218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50" name="Google Shape;676;p25"/>
          <p:cNvSpPr/>
          <p:nvPr/>
        </p:nvSpPr>
        <p:spPr>
          <a:xfrm>
            <a:off x="1497437" y="1407232"/>
            <a:ext cx="3817920" cy="315819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661585" y="1824231"/>
          <a:ext cx="3537896" cy="79052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490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888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3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3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취소 수수료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3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환불 금액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Google Shape;939;p35"/>
          <p:cNvSpPr/>
          <p:nvPr/>
        </p:nvSpPr>
        <p:spPr>
          <a:xfrm>
            <a:off x="2822314" y="4147304"/>
            <a:ext cx="1197636" cy="3481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900" b="1" dirty="0"/>
              <a:t>예약 취소하기</a:t>
            </a:r>
            <a:endParaRPr sz="24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661827" y="2814724"/>
          <a:ext cx="3528128" cy="622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1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67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22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취소 사유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2693068" y="2914942"/>
            <a:ext cx="2300790" cy="433846"/>
            <a:chOff x="4170466" y="3856275"/>
            <a:chExt cx="3067720" cy="610560"/>
          </a:xfrm>
        </p:grpSpPr>
        <p:grpSp>
          <p:nvGrpSpPr>
            <p:cNvPr id="8" name="그룹 7"/>
            <p:cNvGrpSpPr/>
            <p:nvPr/>
          </p:nvGrpSpPr>
          <p:grpSpPr>
            <a:xfrm>
              <a:off x="4170466" y="3856275"/>
              <a:ext cx="1230166" cy="610559"/>
              <a:chOff x="3661530" y="4600757"/>
              <a:chExt cx="1230166" cy="610559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3661530" y="4600757"/>
                <a:ext cx="1230166" cy="263481"/>
                <a:chOff x="3661530" y="4600757"/>
                <a:chExt cx="1230166" cy="263481"/>
              </a:xfrm>
            </p:grpSpPr>
            <p:sp>
              <p:nvSpPr>
                <p:cNvPr id="32" name="Google Shape;939;p35"/>
                <p:cNvSpPr/>
                <p:nvPr/>
              </p:nvSpPr>
              <p:spPr>
                <a:xfrm>
                  <a:off x="3661530" y="4653521"/>
                  <a:ext cx="135888" cy="13755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2100" b="1" dirty="0"/>
                </a:p>
              </p:txBody>
            </p:sp>
            <p:sp>
              <p:nvSpPr>
                <p:cNvPr id="34" name="Google Shape;939;p35"/>
                <p:cNvSpPr/>
                <p:nvPr/>
              </p:nvSpPr>
              <p:spPr>
                <a:xfrm>
                  <a:off x="3835518" y="4600757"/>
                  <a:ext cx="1056178" cy="263481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r>
                    <a:rPr lang="ko-KR" altLang="en-US" sz="825" b="1" dirty="0"/>
                    <a:t>개인사유</a:t>
                  </a:r>
                  <a:endParaRPr sz="2100" b="1" dirty="0"/>
                </a:p>
              </p:txBody>
            </p:sp>
          </p:grpSp>
          <p:grpSp>
            <p:nvGrpSpPr>
              <p:cNvPr id="6" name="그룹 5"/>
              <p:cNvGrpSpPr/>
              <p:nvPr/>
            </p:nvGrpSpPr>
            <p:grpSpPr>
              <a:xfrm>
                <a:off x="3661530" y="4947835"/>
                <a:ext cx="1230166" cy="263481"/>
                <a:chOff x="3661530" y="4947835"/>
                <a:chExt cx="1230166" cy="263481"/>
              </a:xfrm>
            </p:grpSpPr>
            <p:sp>
              <p:nvSpPr>
                <p:cNvPr id="36" name="Google Shape;939;p35"/>
                <p:cNvSpPr/>
                <p:nvPr/>
              </p:nvSpPr>
              <p:spPr>
                <a:xfrm>
                  <a:off x="3661530" y="5010798"/>
                  <a:ext cx="135888" cy="13755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2100" b="1" dirty="0"/>
                </a:p>
              </p:txBody>
            </p:sp>
            <p:sp>
              <p:nvSpPr>
                <p:cNvPr id="37" name="Google Shape;939;p35"/>
                <p:cNvSpPr/>
                <p:nvPr/>
              </p:nvSpPr>
              <p:spPr>
                <a:xfrm>
                  <a:off x="3835518" y="4947835"/>
                  <a:ext cx="1056178" cy="263481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r>
                    <a:rPr lang="ko-KR" altLang="en-US" sz="825" b="1" dirty="0"/>
                    <a:t>천재지변</a:t>
                  </a:r>
                  <a:endParaRPr sz="2100" b="1" dirty="0"/>
                </a:p>
              </p:txBody>
            </p:sp>
          </p:grpSp>
        </p:grpSp>
        <p:grpSp>
          <p:nvGrpSpPr>
            <p:cNvPr id="41" name="그룹 40"/>
            <p:cNvGrpSpPr/>
            <p:nvPr/>
          </p:nvGrpSpPr>
          <p:grpSpPr>
            <a:xfrm>
              <a:off x="6008020" y="3856276"/>
              <a:ext cx="1230166" cy="610559"/>
              <a:chOff x="3661530" y="4600757"/>
              <a:chExt cx="1230166" cy="610559"/>
            </a:xfrm>
          </p:grpSpPr>
          <p:grpSp>
            <p:nvGrpSpPr>
              <p:cNvPr id="42" name="그룹 41"/>
              <p:cNvGrpSpPr/>
              <p:nvPr/>
            </p:nvGrpSpPr>
            <p:grpSpPr>
              <a:xfrm>
                <a:off x="3661530" y="4600757"/>
                <a:ext cx="1230166" cy="263481"/>
                <a:chOff x="3661530" y="4600757"/>
                <a:chExt cx="1230166" cy="263481"/>
              </a:xfrm>
            </p:grpSpPr>
            <p:sp>
              <p:nvSpPr>
                <p:cNvPr id="48" name="Google Shape;939;p35"/>
                <p:cNvSpPr/>
                <p:nvPr/>
              </p:nvSpPr>
              <p:spPr>
                <a:xfrm>
                  <a:off x="3661530" y="4653521"/>
                  <a:ext cx="135888" cy="13755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2100" b="1" dirty="0"/>
                </a:p>
              </p:txBody>
            </p:sp>
            <p:sp>
              <p:nvSpPr>
                <p:cNvPr id="51" name="Google Shape;939;p35"/>
                <p:cNvSpPr/>
                <p:nvPr/>
              </p:nvSpPr>
              <p:spPr>
                <a:xfrm>
                  <a:off x="3835518" y="4600757"/>
                  <a:ext cx="1056178" cy="263481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r>
                    <a:rPr lang="ko-KR" altLang="en-US" sz="825" b="1" dirty="0"/>
                    <a:t>예약날짜변경</a:t>
                  </a:r>
                  <a:endParaRPr sz="2100" b="1" dirty="0"/>
                </a:p>
              </p:txBody>
            </p:sp>
          </p:grpSp>
          <p:grpSp>
            <p:nvGrpSpPr>
              <p:cNvPr id="43" name="그룹 42"/>
              <p:cNvGrpSpPr/>
              <p:nvPr/>
            </p:nvGrpSpPr>
            <p:grpSpPr>
              <a:xfrm>
                <a:off x="3661530" y="4947835"/>
                <a:ext cx="1230166" cy="263481"/>
                <a:chOff x="3661530" y="4947835"/>
                <a:chExt cx="1230166" cy="263481"/>
              </a:xfrm>
            </p:grpSpPr>
            <p:sp>
              <p:nvSpPr>
                <p:cNvPr id="44" name="Google Shape;939;p35"/>
                <p:cNvSpPr/>
                <p:nvPr/>
              </p:nvSpPr>
              <p:spPr>
                <a:xfrm>
                  <a:off x="3661530" y="5010798"/>
                  <a:ext cx="135888" cy="13755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2100" b="1" dirty="0"/>
                </a:p>
              </p:txBody>
            </p:sp>
            <p:sp>
              <p:nvSpPr>
                <p:cNvPr id="47" name="Google Shape;939;p35"/>
                <p:cNvSpPr/>
                <p:nvPr/>
              </p:nvSpPr>
              <p:spPr>
                <a:xfrm>
                  <a:off x="3835518" y="4947835"/>
                  <a:ext cx="1056178" cy="263481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r>
                    <a:rPr lang="ko-KR" altLang="en-US" sz="825" b="1" dirty="0"/>
                    <a:t>기타</a:t>
                  </a:r>
                  <a:endParaRPr sz="2100" b="1" dirty="0"/>
                </a:p>
              </p:txBody>
            </p:sp>
          </p:grpSp>
        </p:grpSp>
      </p:grpSp>
      <p:graphicFrame>
        <p:nvGraphicFramePr>
          <p:cNvPr id="57" name="표 56"/>
          <p:cNvGraphicFramePr>
            <a:graphicFrameLocks noGrp="1"/>
          </p:cNvGraphicFramePr>
          <p:nvPr>
            <p:extLst/>
          </p:nvPr>
        </p:nvGraphicFramePr>
        <p:xfrm>
          <a:off x="1661827" y="3673591"/>
          <a:ext cx="3528128" cy="363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39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환불 규정 안내문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/>
          </p:nvPr>
        </p:nvGraphicFramePr>
        <p:xfrm>
          <a:off x="1661827" y="1434475"/>
          <a:ext cx="3537653" cy="363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76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39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예약 취소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Google Shape;683;p25"/>
          <p:cNvSpPr/>
          <p:nvPr/>
        </p:nvSpPr>
        <p:spPr>
          <a:xfrm>
            <a:off x="1593617" y="2779463"/>
            <a:ext cx="151995" cy="135479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3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61" name="Google Shape;683;p25"/>
          <p:cNvSpPr/>
          <p:nvPr/>
        </p:nvSpPr>
        <p:spPr>
          <a:xfrm>
            <a:off x="2728531" y="4075805"/>
            <a:ext cx="151995" cy="135479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5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38" name="Google Shape;683;p25"/>
          <p:cNvSpPr/>
          <p:nvPr/>
        </p:nvSpPr>
        <p:spPr>
          <a:xfrm>
            <a:off x="1593617" y="3589233"/>
            <a:ext cx="151995" cy="135479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4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18</a:t>
            </a:fld>
            <a:endParaRPr lang="ko-KR" altLang="en-US"/>
          </a:p>
        </p:txBody>
      </p:sp>
      <p:graphicFrame>
        <p:nvGraphicFramePr>
          <p:cNvPr id="39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예약 취소</a:t>
                      </a:r>
                      <a:r>
                        <a:rPr lang="ko-KR" altLang="en-US" sz="1000" u="none" strike="noStrike" cap="none" baseline="0" dirty="0" smtClean="0"/>
                        <a:t> 상세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예약정보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취소 상세 페이지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Google Shape;675;p25"/>
          <p:cNvSpPr/>
          <p:nvPr/>
        </p:nvSpPr>
        <p:spPr>
          <a:xfrm>
            <a:off x="248500" y="1214522"/>
            <a:ext cx="947456" cy="345218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u="sng" dirty="0">
                <a:solidFill>
                  <a:schemeClr val="lt1"/>
                </a:solidFill>
              </a:rPr>
              <a:t>내 예약정보</a:t>
            </a:r>
            <a:endParaRPr sz="675" u="sng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 취소</a:t>
            </a:r>
            <a:endParaRPr lang="en-US" altLang="ko-KR" sz="675" dirty="0">
              <a:solidFill>
                <a:schemeClr val="lt1"/>
              </a:solidFill>
            </a:endParaRPr>
          </a:p>
          <a:p>
            <a:pPr algn="just">
              <a:buSzPts val="900"/>
            </a:pPr>
            <a:r>
              <a:rPr 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>
                <a:solidFill>
                  <a:schemeClr val="lt1"/>
                </a:solidFill>
              </a:rPr>
              <a:t>내역 확인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dirty="0">
                <a:solidFill>
                  <a:schemeClr val="lt1"/>
                </a:solidFill>
              </a:rPr>
              <a:t>1:1 </a:t>
            </a:r>
            <a:r>
              <a:rPr lang="ko-KR" altLang="en-US" sz="675" dirty="0">
                <a:solidFill>
                  <a:schemeClr val="lt1"/>
                </a:solidFill>
              </a:rPr>
              <a:t>문의</a:t>
            </a:r>
            <a:endParaRPr sz="675" dirty="0">
              <a:solidFill>
                <a:schemeClr val="lt1"/>
              </a:solidFill>
            </a:endParaRPr>
          </a:p>
          <a:p>
            <a:pPr algn="just"/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로그아웃</a:t>
            </a:r>
            <a:endParaRPr sz="675" dirty="0">
              <a:solidFill>
                <a:schemeClr val="lt1"/>
              </a:solidFill>
            </a:endParaRPr>
          </a:p>
        </p:txBody>
      </p:sp>
      <p:sp>
        <p:nvSpPr>
          <p:cNvPr id="46" name="Google Shape;93;p2"/>
          <p:cNvSpPr/>
          <p:nvPr/>
        </p:nvSpPr>
        <p:spPr>
          <a:xfrm>
            <a:off x="246119" y="553821"/>
            <a:ext cx="951611" cy="662101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로고)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err="1" smtClean="0">
                <a:solidFill>
                  <a:schemeClr val="lt1"/>
                </a:solidFill>
              </a:rPr>
              <a:t>캠플렉스</a:t>
            </a:r>
            <a:endParaRPr sz="10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94;p2"/>
          <p:cNvSpPr/>
          <p:nvPr/>
        </p:nvSpPr>
        <p:spPr>
          <a:xfrm>
            <a:off x="1197730" y="554562"/>
            <a:ext cx="4367610" cy="660660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lt1"/>
                </a:solidFill>
              </a:rPr>
              <a:t>공지사항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예약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마이 페이지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로그인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회원가입</a:t>
            </a:r>
            <a:endParaRPr sz="1050" dirty="0">
              <a:solidFill>
                <a:schemeClr val="lt1"/>
              </a:solidFill>
            </a:endParaRPr>
          </a:p>
        </p:txBody>
      </p:sp>
      <p:sp>
        <p:nvSpPr>
          <p:cNvPr id="53" name="Google Shape;95;p2"/>
          <p:cNvSpPr/>
          <p:nvPr/>
        </p:nvSpPr>
        <p:spPr>
          <a:xfrm>
            <a:off x="246118" y="4667407"/>
            <a:ext cx="5319222" cy="353639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1D1B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회사소개</a:t>
            </a:r>
            <a:r>
              <a:rPr lang="en-US" altLang="ko-KR" sz="1200" dirty="0">
                <a:solidFill>
                  <a:schemeClr val="lt1"/>
                </a:solidFill>
              </a:rPr>
              <a:t>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이용약관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개인정보처리방침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98;p2"/>
          <p:cNvSpPr/>
          <p:nvPr/>
        </p:nvSpPr>
        <p:spPr>
          <a:xfrm>
            <a:off x="246119" y="1215222"/>
            <a:ext cx="5319221" cy="3451485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4" name="Google Shape;237;p6"/>
          <p:cNvGraphicFramePr/>
          <p:nvPr>
            <p:extLst/>
          </p:nvPr>
        </p:nvGraphicFramePr>
        <p:xfrm>
          <a:off x="6344450" y="553821"/>
          <a:ext cx="2799550" cy="3625685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 예약 정보에서 실시간 예약 리스트 중 하나의 예약 정보 취소 버튼 클릭 시 이동하여 출력되는 예약 취소 페이지 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section : </a:t>
                      </a:r>
                      <a:endParaRPr lang="en-US" altLang="ko-KR" sz="9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100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, height : 80%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선택한 예약의 정보를 출력한다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500px,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height : 120px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체크 박스로 취소 사유를 받는다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체크하지 않고 예약 취소하기 버튼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클릭 시</a:t>
                      </a:r>
                      <a:endParaRPr lang="en-US" altLang="ko-KR" sz="9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alert: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취소 사유를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한가지 선택해주세요</a:t>
                      </a:r>
                      <a:endParaRPr lang="en-US" altLang="ko-KR" sz="9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메시지와 다시 해당 예약 취소 페이지로 돌아간다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500px, height : 80px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취소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/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환불 규정 상세 내용은 다른 기능 없이 예약 취소 상세 페이지에 기재만 한다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80% 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취소하기 버튼을 클릭 시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취소 하시겠습니까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yes :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 예약 취소 내역 확인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페이지로 이동한다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no :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 예약 정보 페이지로 이동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" name="Google Shape;683;p25"/>
          <p:cNvSpPr/>
          <p:nvPr/>
        </p:nvSpPr>
        <p:spPr>
          <a:xfrm>
            <a:off x="1593617" y="1478753"/>
            <a:ext cx="151995" cy="135479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64" name="Google Shape;683;p25"/>
          <p:cNvSpPr/>
          <p:nvPr/>
        </p:nvSpPr>
        <p:spPr>
          <a:xfrm>
            <a:off x="1593617" y="1748159"/>
            <a:ext cx="151995" cy="135479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93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9" name="Google Shape;676;p25"/>
          <p:cNvSpPr/>
          <p:nvPr/>
        </p:nvSpPr>
        <p:spPr>
          <a:xfrm>
            <a:off x="413038" y="1543826"/>
            <a:ext cx="5730587" cy="2368092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65" name="Google Shape;683;p25"/>
          <p:cNvSpPr/>
          <p:nvPr/>
        </p:nvSpPr>
        <p:spPr>
          <a:xfrm>
            <a:off x="512995" y="1626759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altLang="ko-KR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59" name="Google Shape;675;p25"/>
          <p:cNvSpPr/>
          <p:nvPr/>
        </p:nvSpPr>
        <p:spPr>
          <a:xfrm>
            <a:off x="2909046" y="1676522"/>
            <a:ext cx="950255" cy="280166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ko-KR" altLang="en-US" sz="1000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후기 작성</a:t>
            </a:r>
            <a:endParaRPr sz="1000" b="1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0" name="Google Shape;939;p35"/>
          <p:cNvSpPr/>
          <p:nvPr/>
        </p:nvSpPr>
        <p:spPr>
          <a:xfrm>
            <a:off x="2807863" y="3418669"/>
            <a:ext cx="1152620" cy="3478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900" b="1" dirty="0"/>
              <a:t>등록하기</a:t>
            </a:r>
            <a:endParaRPr sz="2400" b="1" dirty="0"/>
          </a:p>
        </p:txBody>
      </p:sp>
      <p:sp>
        <p:nvSpPr>
          <p:cNvPr id="32" name="Google Shape;939;p35"/>
          <p:cNvSpPr/>
          <p:nvPr/>
        </p:nvSpPr>
        <p:spPr>
          <a:xfrm>
            <a:off x="907156" y="2250652"/>
            <a:ext cx="865180" cy="23478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아이디</a:t>
            </a:r>
            <a:endParaRPr sz="825" dirty="0"/>
          </a:p>
        </p:txBody>
      </p:sp>
      <p:sp>
        <p:nvSpPr>
          <p:cNvPr id="34" name="Google Shape;939;p35"/>
          <p:cNvSpPr/>
          <p:nvPr/>
        </p:nvSpPr>
        <p:spPr>
          <a:xfrm>
            <a:off x="907156" y="2604913"/>
            <a:ext cx="865180" cy="23478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내용</a:t>
            </a:r>
            <a:endParaRPr sz="825" dirty="0"/>
          </a:p>
        </p:txBody>
      </p:sp>
      <p:sp>
        <p:nvSpPr>
          <p:cNvPr id="36" name="Google Shape;939;p35"/>
          <p:cNvSpPr/>
          <p:nvPr/>
        </p:nvSpPr>
        <p:spPr>
          <a:xfrm>
            <a:off x="1903998" y="2604912"/>
            <a:ext cx="3821507" cy="23478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200" dirty="0"/>
          </a:p>
        </p:txBody>
      </p:sp>
      <p:sp>
        <p:nvSpPr>
          <p:cNvPr id="38" name="Google Shape;939;p35"/>
          <p:cNvSpPr/>
          <p:nvPr/>
        </p:nvSpPr>
        <p:spPr>
          <a:xfrm>
            <a:off x="1903999" y="2246174"/>
            <a:ext cx="1043812" cy="23478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/>
            <a:r>
              <a:rPr lang="en-US" altLang="ko-KR" sz="825" dirty="0"/>
              <a:t>cam@naver.com</a:t>
            </a:r>
            <a:endParaRPr sz="825" dirty="0"/>
          </a:p>
        </p:txBody>
      </p:sp>
      <p:sp>
        <p:nvSpPr>
          <p:cNvPr id="40" name="Google Shape;683;p25"/>
          <p:cNvSpPr/>
          <p:nvPr/>
        </p:nvSpPr>
        <p:spPr>
          <a:xfrm>
            <a:off x="2734723" y="3379587"/>
            <a:ext cx="146282" cy="135356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4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19</a:t>
            </a:fld>
            <a:endParaRPr lang="ko-KR" altLang="en-US"/>
          </a:p>
        </p:txBody>
      </p:sp>
      <p:graphicFrame>
        <p:nvGraphicFramePr>
          <p:cNvPr id="16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후기 작성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예약정보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후기 작성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Google Shape;237;p6"/>
          <p:cNvGraphicFramePr/>
          <p:nvPr>
            <p:extLst/>
          </p:nvPr>
        </p:nvGraphicFramePr>
        <p:xfrm>
          <a:off x="6344450" y="1543826"/>
          <a:ext cx="2799550" cy="2795181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2757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238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팝업 페이지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로 출력하여 후기 작성하게 한다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div 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300px, height : 300px</a:t>
                      </a:r>
                      <a:endParaRPr lang="en-US" altLang="ko-KR" sz="5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아이디는 자동으로 불러온다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수정 불가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Width: 120px, height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: 60px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16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Width: 500px, height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: 60px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16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버튼 클릭 시 후기 등록되면서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 예약 정보 페이지로 이동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" name="Google Shape;676;p25"/>
          <p:cNvSpPr/>
          <p:nvPr/>
        </p:nvSpPr>
        <p:spPr>
          <a:xfrm>
            <a:off x="769961" y="2089384"/>
            <a:ext cx="1065417" cy="903796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18" name="Google Shape;676;p25"/>
          <p:cNvSpPr/>
          <p:nvPr/>
        </p:nvSpPr>
        <p:spPr>
          <a:xfrm>
            <a:off x="1837901" y="2089384"/>
            <a:ext cx="4016890" cy="903796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2" name="Google Shape;683;p25"/>
          <p:cNvSpPr/>
          <p:nvPr/>
        </p:nvSpPr>
        <p:spPr>
          <a:xfrm>
            <a:off x="692702" y="2017885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altLang="ko-KR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20" name="Google Shape;683;p25"/>
          <p:cNvSpPr/>
          <p:nvPr/>
        </p:nvSpPr>
        <p:spPr>
          <a:xfrm>
            <a:off x="1903797" y="2010147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altLang="ko-KR" sz="1050" dirty="0" smtClean="0">
                <a:solidFill>
                  <a:schemeClr val="dk1"/>
                </a:solidFill>
              </a:rPr>
              <a:t>3</a:t>
            </a:r>
            <a:endParaRPr sz="105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12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00;p2"/>
          <p:cNvSpPr/>
          <p:nvPr/>
        </p:nvSpPr>
        <p:spPr>
          <a:xfrm>
            <a:off x="1553171" y="1934962"/>
            <a:ext cx="3674825" cy="109720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chemeClr val="lt1"/>
                </a:solidFill>
              </a:rPr>
              <a:t>캠핑장</a:t>
            </a:r>
            <a:r>
              <a:rPr lang="ko-KR" altLang="en-US" dirty="0">
                <a:solidFill>
                  <a:schemeClr val="lt1"/>
                </a:solidFill>
              </a:rPr>
              <a:t> </a:t>
            </a:r>
            <a:r>
              <a:rPr lang="ko-KR" altLang="en-US" dirty="0" smtClean="0">
                <a:solidFill>
                  <a:schemeClr val="lt1"/>
                </a:solidFill>
              </a:rPr>
              <a:t>배경 사진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90" name="Google Shape;90;p2"/>
          <p:cNvGraphicFramePr/>
          <p:nvPr>
            <p:extLst>
              <p:ext uri="{D42A27DB-BD31-4B8C-83A1-F6EECF244321}">
                <p14:modId xmlns:p14="http://schemas.microsoft.com/office/powerpoint/2010/main" val="3019779555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메인 페이지</a:t>
                      </a:r>
                      <a:endParaRPr sz="100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01 메인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92" name="Google Shape;92;p2"/>
          <p:cNvGrpSpPr/>
          <p:nvPr/>
        </p:nvGrpSpPr>
        <p:grpSpPr>
          <a:xfrm>
            <a:off x="959008" y="876301"/>
            <a:ext cx="4805632" cy="4076699"/>
            <a:chOff x="960782" y="876032"/>
            <a:chExt cx="4805632" cy="3685160"/>
          </a:xfrm>
        </p:grpSpPr>
        <p:sp>
          <p:nvSpPr>
            <p:cNvPr id="93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2"/>
          <p:cNvSpPr/>
          <p:nvPr/>
        </p:nvSpPr>
        <p:spPr>
          <a:xfrm>
            <a:off x="998802" y="925180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960783" y="876901"/>
            <a:ext cx="4805631" cy="602341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959010" y="1479882"/>
            <a:ext cx="4807404" cy="3149755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1553171" y="3032164"/>
            <a:ext cx="3674825" cy="110961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홍보 </a:t>
            </a:r>
            <a:r>
              <a:rPr lang="ko-KR" altLang="en-US" sz="14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멘트</a:t>
            </a:r>
            <a:endParaRPr dirty="0"/>
          </a:p>
        </p:txBody>
      </p:sp>
      <p:sp>
        <p:nvSpPr>
          <p:cNvPr id="102" name="Google Shape;102;p2"/>
          <p:cNvSpPr/>
          <p:nvPr/>
        </p:nvSpPr>
        <p:spPr>
          <a:xfrm>
            <a:off x="1967946" y="925180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998802" y="1586181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1595741" y="1992998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1595741" y="3124155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1000649" y="4688580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" name="Google Shape;237;p6"/>
          <p:cNvGraphicFramePr/>
          <p:nvPr>
            <p:extLst>
              <p:ext uri="{D42A27DB-BD31-4B8C-83A1-F6EECF244321}">
                <p14:modId xmlns:p14="http://schemas.microsoft.com/office/powerpoint/2010/main" val="1707961255"/>
              </p:ext>
            </p:extLst>
          </p:nvPr>
        </p:nvGraphicFramePr>
        <p:xfrm>
          <a:off x="6344450" y="442452"/>
          <a:ext cx="2799550" cy="4701051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371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22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Header : width : 100%, height :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10%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54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로고 클릭 시 메인 페이지로 이동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LOGO : width : 25%, height : 100%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573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 페이지 메뉴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70%, height : 100% , 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20pt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-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페이지로 이동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-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실시간 예약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페이지로 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이동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 smtClean="0">
                          <a:latin typeface="Dotum"/>
                          <a:ea typeface="Dotum"/>
                          <a:sym typeface="Dotum"/>
                        </a:rPr>
                        <a:t> - </a:t>
                      </a:r>
                      <a:r>
                        <a:rPr lang="ko-KR" altLang="en-US" sz="1000" b="0" u="none" strike="noStrike" cap="none" dirty="0" err="1" smtClean="0">
                          <a:latin typeface="Dotum"/>
                          <a:ea typeface="Dotum"/>
                          <a:sym typeface="Dotum"/>
                        </a:rPr>
                        <a:t>마이페이지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sym typeface="Dotum"/>
                        </a:rPr>
                        <a:t>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sym typeface="Dotum"/>
                        </a:rPr>
                        <a:t>: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sym typeface="Dotum"/>
                        </a:rPr>
                        <a:t>마이 페이지 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sym typeface="Dotum"/>
                        </a:rPr>
                        <a:t>                    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sym typeface="Dotum"/>
                        </a:rPr>
                        <a:t>페이지로 이동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- 로그인 : 로그인 페이지로 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이동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-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회원가입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회원가입 페이지로 이동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01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content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100%, 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                </a:t>
                      </a:r>
                      <a:r>
                        <a:rPr lang="en-US" altLang="ko-KR" sz="10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height : 70%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734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Content width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80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: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0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%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Content안의 어떤 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공간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을 클릭해도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페이지로 이동됨.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301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Content width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80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: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0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%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업체 </a:t>
                      </a:r>
                      <a:r>
                        <a:rPr lang="ko-KR" altLang="en-US" sz="10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홍보멘트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작성</a:t>
                      </a:r>
                      <a:endParaRPr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9885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Footer</a:t>
                      </a:r>
                      <a:r>
                        <a:rPr lang="en-US" altLang="ko-KR" sz="10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: width : 100%, height : 20%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회사소개 : </a:t>
                      </a:r>
                      <a:r>
                        <a:rPr lang="ko-KR" altLang="en-US" sz="10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업체명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대표자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  <a:r>
                        <a:rPr lang="en-US" altLang="ko-KR" sz="10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전화번호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           주소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사업자등록번호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이용약관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이용약관 페이지로 이동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개인정보취급방침 : 개인정보취급방침 페이지로 이동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1" name="Google Shape;91;p2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2</a:t>
            </a:fld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823845" y="1569282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메인 페이지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76;p25"/>
          <p:cNvSpPr/>
          <p:nvPr/>
        </p:nvSpPr>
        <p:spPr>
          <a:xfrm>
            <a:off x="1610397" y="1158998"/>
            <a:ext cx="6981154" cy="211047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18" name="Google Shape;676;p25"/>
          <p:cNvSpPr/>
          <p:nvPr/>
        </p:nvSpPr>
        <p:spPr>
          <a:xfrm>
            <a:off x="1941689" y="1390598"/>
            <a:ext cx="6318569" cy="162373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2" name="Google Shape;675;p25"/>
          <p:cNvSpPr/>
          <p:nvPr/>
        </p:nvSpPr>
        <p:spPr>
          <a:xfrm>
            <a:off x="661920" y="1159000"/>
            <a:ext cx="948476" cy="2110474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예약정보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b="1" u="sng" dirty="0">
                <a:solidFill>
                  <a:schemeClr val="lt1"/>
                </a:solidFill>
              </a:rPr>
              <a:t>내 예약 취소</a:t>
            </a:r>
            <a:endParaRPr lang="en-US" altLang="ko-KR" sz="675" b="1" u="sng" dirty="0">
              <a:solidFill>
                <a:schemeClr val="lt1"/>
              </a:solidFill>
            </a:endParaRPr>
          </a:p>
          <a:p>
            <a:pPr algn="just">
              <a:buSzPts val="900"/>
            </a:pPr>
            <a:r>
              <a:rPr lang="en-US" sz="675" b="1" dirty="0">
                <a:solidFill>
                  <a:schemeClr val="lt1"/>
                </a:solidFill>
              </a:rPr>
              <a:t>     </a:t>
            </a:r>
            <a:r>
              <a:rPr lang="ko-KR" altLang="en-US" sz="675" b="1" u="sng" dirty="0">
                <a:solidFill>
                  <a:schemeClr val="lt1"/>
                </a:solidFill>
              </a:rPr>
              <a:t>내역 확인</a:t>
            </a:r>
            <a:endParaRPr sz="675" b="1" u="sng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dirty="0">
                <a:solidFill>
                  <a:schemeClr val="lt1"/>
                </a:solidFill>
              </a:rPr>
              <a:t>1:1 </a:t>
            </a:r>
            <a:r>
              <a:rPr lang="ko-KR" altLang="en-US" sz="675" dirty="0">
                <a:solidFill>
                  <a:schemeClr val="lt1"/>
                </a:solidFill>
              </a:rPr>
              <a:t>문의</a:t>
            </a:r>
            <a:endParaRPr sz="675" dirty="0">
              <a:solidFill>
                <a:schemeClr val="lt1"/>
              </a:solidFill>
            </a:endParaRPr>
          </a:p>
          <a:p>
            <a:pPr algn="just"/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로그아웃</a:t>
            </a:r>
            <a:endParaRPr sz="675" dirty="0">
              <a:solidFill>
                <a:schemeClr val="lt1"/>
              </a:solidFill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/>
          </p:nvPr>
        </p:nvGraphicFramePr>
        <p:xfrm>
          <a:off x="2540601" y="1458514"/>
          <a:ext cx="5128262" cy="384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82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41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예약 취소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환불 내역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oogle Shape;784;p28"/>
          <p:cNvGraphicFramePr/>
          <p:nvPr>
            <p:extLst/>
          </p:nvPr>
        </p:nvGraphicFramePr>
        <p:xfrm>
          <a:off x="2290947" y="1992855"/>
          <a:ext cx="5674703" cy="69139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239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62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375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2869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8468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754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754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456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예약번호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상품명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smtClean="0"/>
                        <a:t>예약일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 smtClean="0"/>
                        <a:t>예약 종료일</a:t>
                      </a:r>
                      <a:endParaRPr sz="12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 err="1" smtClean="0"/>
                        <a:t>렌탈</a:t>
                      </a:r>
                      <a:r>
                        <a:rPr lang="ko-KR" altLang="en-US" sz="700" b="1" dirty="0" smtClean="0"/>
                        <a:t> 장비</a:t>
                      </a:r>
                      <a:endParaRPr sz="7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u="none" strike="noStrike" cap="none" dirty="0"/>
                        <a:t>총 금액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u="none" strike="noStrike" cap="none" dirty="0"/>
                        <a:t>결제방법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취소 사유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56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/>
                        <a:t>004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 err="1" smtClean="0"/>
                        <a:t>차박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en-US" altLang="ko-KR" sz="700" dirty="0" smtClean="0"/>
                        <a:t>A</a:t>
                      </a:r>
                      <a:endParaRPr sz="700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2022/01/20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2022/01/21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X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40,000</a:t>
                      </a:r>
                      <a:r>
                        <a:rPr 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₩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 smtClean="0"/>
                        <a:t>현금</a:t>
                      </a:r>
                      <a:endParaRPr sz="1400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 smtClean="0"/>
                        <a:t>기타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Google Shape;683;p25"/>
          <p:cNvSpPr/>
          <p:nvPr/>
        </p:nvSpPr>
        <p:spPr>
          <a:xfrm>
            <a:off x="4288419" y="1558615"/>
            <a:ext cx="173077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20</a:t>
            </a:fld>
            <a:endParaRPr lang="ko-KR" altLang="en-US"/>
          </a:p>
        </p:txBody>
      </p:sp>
      <p:graphicFrame>
        <p:nvGraphicFramePr>
          <p:cNvPr id="13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내 예약 취소 내역 확인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예약 취소 내역 확인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93;p2"/>
          <p:cNvSpPr/>
          <p:nvPr/>
        </p:nvSpPr>
        <p:spPr>
          <a:xfrm>
            <a:off x="660562" y="698545"/>
            <a:ext cx="949836" cy="46045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로고)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err="1" smtClean="0">
                <a:solidFill>
                  <a:schemeClr val="lt1"/>
                </a:solidFill>
              </a:rPr>
              <a:t>캠플렉스</a:t>
            </a:r>
            <a:endParaRPr sz="10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94;p2"/>
          <p:cNvSpPr/>
          <p:nvPr/>
        </p:nvSpPr>
        <p:spPr>
          <a:xfrm>
            <a:off x="1610397" y="699318"/>
            <a:ext cx="6981154" cy="459682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lt1"/>
                </a:solidFill>
              </a:rPr>
              <a:t>공지사항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예약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마이 페이지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로그인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회원가입</a:t>
            </a:r>
            <a:endParaRPr sz="1050" dirty="0">
              <a:solidFill>
                <a:schemeClr val="lt1"/>
              </a:solidFill>
            </a:endParaRPr>
          </a:p>
        </p:txBody>
      </p:sp>
      <p:sp>
        <p:nvSpPr>
          <p:cNvPr id="17" name="Google Shape;95;p2"/>
          <p:cNvSpPr/>
          <p:nvPr/>
        </p:nvSpPr>
        <p:spPr>
          <a:xfrm>
            <a:off x="660562" y="3269473"/>
            <a:ext cx="7930989" cy="369837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1D1B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회사소개</a:t>
            </a:r>
            <a:r>
              <a:rPr lang="en-US" altLang="ko-KR" sz="1200" dirty="0">
                <a:solidFill>
                  <a:schemeClr val="lt1"/>
                </a:solidFill>
              </a:rPr>
              <a:t>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이용약관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개인정보처리방침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683;p25"/>
          <p:cNvSpPr/>
          <p:nvPr/>
        </p:nvSpPr>
        <p:spPr>
          <a:xfrm>
            <a:off x="2024305" y="1499055"/>
            <a:ext cx="173077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graphicFrame>
        <p:nvGraphicFramePr>
          <p:cNvPr id="24" name="Google Shape;237;p6"/>
          <p:cNvGraphicFramePr/>
          <p:nvPr>
            <p:extLst>
              <p:ext uri="{D42A27DB-BD31-4B8C-83A1-F6EECF244321}">
                <p14:modId xmlns:p14="http://schemas.microsoft.com/office/powerpoint/2010/main" val="692940533"/>
              </p:ext>
            </p:extLst>
          </p:nvPr>
        </p:nvGraphicFramePr>
        <p:xfrm>
          <a:off x="660562" y="3812085"/>
          <a:ext cx="7930988" cy="115068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8817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492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702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13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마이페이지에서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내 예약 취소 내역 확인 클릭 시 출력되는 페이지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취소 페이지에서 예약 취소 버튼 클릭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시 출력되는 페이지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section : </a:t>
                      </a:r>
                      <a:endParaRPr lang="en-US" altLang="ko-KR" sz="9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80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, height : 100%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513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취소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/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환불하였던 모든 상품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리스트를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출력한다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취소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/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환불 내역 페이지에도 취소 상품이 없으면 취소 내역 없다고 안내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83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676;p25"/>
          <p:cNvSpPr/>
          <p:nvPr/>
        </p:nvSpPr>
        <p:spPr>
          <a:xfrm>
            <a:off x="1222269" y="1080342"/>
            <a:ext cx="5494295" cy="2800246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20" name="Google Shape;676;p25"/>
          <p:cNvSpPr/>
          <p:nvPr/>
        </p:nvSpPr>
        <p:spPr>
          <a:xfrm>
            <a:off x="1416717" y="1356882"/>
            <a:ext cx="5122229" cy="224809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2" name="Google Shape;675;p25"/>
          <p:cNvSpPr/>
          <p:nvPr/>
        </p:nvSpPr>
        <p:spPr>
          <a:xfrm>
            <a:off x="272434" y="1080342"/>
            <a:ext cx="949835" cy="2800246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예약정보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 취소</a:t>
            </a:r>
            <a:endParaRPr lang="en-US" altLang="ko-KR" sz="675" dirty="0">
              <a:solidFill>
                <a:schemeClr val="lt1"/>
              </a:solidFill>
            </a:endParaRPr>
          </a:p>
          <a:p>
            <a:pPr algn="just">
              <a:buSzPts val="900"/>
            </a:pPr>
            <a:r>
              <a:rPr 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>
                <a:solidFill>
                  <a:schemeClr val="lt1"/>
                </a:solidFill>
              </a:rPr>
              <a:t>내역 확인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b="1" u="sng" dirty="0">
                <a:solidFill>
                  <a:schemeClr val="lt1"/>
                </a:solidFill>
              </a:rPr>
              <a:t>1:1 </a:t>
            </a:r>
            <a:r>
              <a:rPr lang="ko-KR" altLang="en-US" sz="675" b="1" u="sng" dirty="0">
                <a:solidFill>
                  <a:schemeClr val="lt1"/>
                </a:solidFill>
              </a:rPr>
              <a:t>문의</a:t>
            </a:r>
            <a:endParaRPr sz="675" b="1" u="sng" dirty="0">
              <a:solidFill>
                <a:schemeClr val="lt1"/>
              </a:solidFill>
            </a:endParaRPr>
          </a:p>
          <a:p>
            <a:pPr algn="just"/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로그아웃</a:t>
            </a:r>
            <a:endParaRPr sz="675" dirty="0">
              <a:solidFill>
                <a:schemeClr val="lt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527303" y="1883051"/>
          <a:ext cx="4880074" cy="1172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8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2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035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051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455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820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번호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주제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작성자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문의글</a:t>
                      </a:r>
                      <a:r>
                        <a:rPr lang="ko-KR" altLang="en-US" sz="900" dirty="0" smtClean="0"/>
                        <a:t> 제목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작성일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90189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문의 하신 내용이 없습니다</a:t>
                      </a:r>
                      <a:r>
                        <a:rPr lang="en-US" altLang="ko-KR" sz="900" dirty="0" smtClean="0"/>
                        <a:t>!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Google Shape;939;p35"/>
          <p:cNvSpPr/>
          <p:nvPr/>
        </p:nvSpPr>
        <p:spPr>
          <a:xfrm>
            <a:off x="3574213" y="3269567"/>
            <a:ext cx="702337" cy="27220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altLang="ko-KR" sz="700" b="1" dirty="0"/>
              <a:t>1:1 </a:t>
            </a:r>
            <a:r>
              <a:rPr lang="ko-KR" altLang="en-US" sz="700" b="1" dirty="0"/>
              <a:t>문의하기</a:t>
            </a:r>
            <a:endParaRPr sz="1800" b="1" dirty="0"/>
          </a:p>
        </p:txBody>
      </p:sp>
      <p:sp>
        <p:nvSpPr>
          <p:cNvPr id="17" name="Google Shape;939;p35"/>
          <p:cNvSpPr/>
          <p:nvPr/>
        </p:nvSpPr>
        <p:spPr>
          <a:xfrm>
            <a:off x="3428705" y="1470136"/>
            <a:ext cx="1147297" cy="248036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1200" dirty="0"/>
              <a:t>문의 내역</a:t>
            </a:r>
            <a:endParaRPr sz="1200" dirty="0"/>
          </a:p>
        </p:txBody>
      </p:sp>
      <p:graphicFrame>
        <p:nvGraphicFramePr>
          <p:cNvPr id="15" name="Google Shape;237;p6"/>
          <p:cNvGraphicFramePr/>
          <p:nvPr>
            <p:extLst/>
          </p:nvPr>
        </p:nvGraphicFramePr>
        <p:xfrm>
          <a:off x="6957772" y="673424"/>
          <a:ext cx="2186228" cy="2207182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2258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604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8544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9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9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49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section : </a:t>
                      </a:r>
                      <a:endParaRPr lang="en-US" altLang="ko-KR" sz="9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80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, height : 100%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마이페이지에서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클릭 시 출력되는 페이지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페이지에서 문의 내용이</a:t>
                      </a:r>
                      <a:endParaRPr lang="en-US" altLang="ko-KR" sz="9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없을 시 보여주는 페이지 </a:t>
                      </a:r>
                      <a:endParaRPr lang="en-US" altLang="ko-KR" sz="9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당 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10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개 글을 보여준다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49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사용자의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등록한 </a:t>
                      </a:r>
                      <a:r>
                        <a:rPr lang="ko-KR" altLang="en-US" sz="900" b="0" u="none" strike="noStrike" cap="none" baseline="0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문의글을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출력함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549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버튼 클릭 시 </a:t>
                      </a:r>
                      <a:r>
                        <a:rPr lang="ko-KR" altLang="en-US" sz="9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문의글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작성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페이지로 이동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21</a:t>
            </a:fld>
            <a:endParaRPr lang="ko-KR" altLang="en-US" dirty="0"/>
          </a:p>
        </p:txBody>
      </p:sp>
      <p:sp>
        <p:nvSpPr>
          <p:cNvPr id="16" name="Google Shape;93;p2"/>
          <p:cNvSpPr/>
          <p:nvPr/>
        </p:nvSpPr>
        <p:spPr>
          <a:xfrm>
            <a:off x="272435" y="673424"/>
            <a:ext cx="780432" cy="406918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로고)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err="1" smtClean="0">
                <a:solidFill>
                  <a:schemeClr val="lt1"/>
                </a:solidFill>
              </a:rPr>
              <a:t>캠플렉스</a:t>
            </a:r>
            <a:endParaRPr sz="10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94;p2"/>
          <p:cNvSpPr/>
          <p:nvPr/>
        </p:nvSpPr>
        <p:spPr>
          <a:xfrm>
            <a:off x="1052866" y="674107"/>
            <a:ext cx="5663698" cy="40623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lt1"/>
                </a:solidFill>
              </a:rPr>
              <a:t>공지사항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예약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마이 페이지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로그인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회원가입</a:t>
            </a:r>
            <a:endParaRPr sz="1050" dirty="0">
              <a:solidFill>
                <a:schemeClr val="lt1"/>
              </a:solidFill>
            </a:endParaRPr>
          </a:p>
        </p:txBody>
      </p:sp>
      <p:sp>
        <p:nvSpPr>
          <p:cNvPr id="19" name="Google Shape;95;p2"/>
          <p:cNvSpPr/>
          <p:nvPr/>
        </p:nvSpPr>
        <p:spPr>
          <a:xfrm>
            <a:off x="272435" y="3880588"/>
            <a:ext cx="6444129" cy="326836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1D1B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회사소개</a:t>
            </a:r>
            <a:r>
              <a:rPr lang="en-US" altLang="ko-KR" sz="1200" dirty="0">
                <a:solidFill>
                  <a:schemeClr val="lt1"/>
                </a:solidFill>
              </a:rPr>
              <a:t>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이용약관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개인정보처리방침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solidFill>
                            <a:schemeClr val="bg1"/>
                          </a:solidFill>
                        </a:rPr>
                        <a:t>1:1 </a:t>
                      </a: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문의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1:1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문의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Google Shape;683;p25"/>
          <p:cNvSpPr/>
          <p:nvPr/>
        </p:nvSpPr>
        <p:spPr>
          <a:xfrm>
            <a:off x="3422218" y="1484040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24" name="Google Shape;683;p25"/>
          <p:cNvSpPr/>
          <p:nvPr/>
        </p:nvSpPr>
        <p:spPr>
          <a:xfrm>
            <a:off x="3494499" y="3208097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3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26" name="Google Shape;683;p25"/>
          <p:cNvSpPr/>
          <p:nvPr/>
        </p:nvSpPr>
        <p:spPr>
          <a:xfrm>
            <a:off x="1459274" y="1412541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04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676;p25"/>
          <p:cNvSpPr/>
          <p:nvPr/>
        </p:nvSpPr>
        <p:spPr>
          <a:xfrm>
            <a:off x="1610396" y="1019948"/>
            <a:ext cx="6981156" cy="257074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18" name="Google Shape;676;p25"/>
          <p:cNvSpPr/>
          <p:nvPr/>
        </p:nvSpPr>
        <p:spPr>
          <a:xfrm>
            <a:off x="1832089" y="1177482"/>
            <a:ext cx="6542236" cy="2235034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2" name="Google Shape;675;p25"/>
          <p:cNvSpPr/>
          <p:nvPr/>
        </p:nvSpPr>
        <p:spPr>
          <a:xfrm>
            <a:off x="662940" y="1019948"/>
            <a:ext cx="947455" cy="257074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예약정보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 취소</a:t>
            </a:r>
            <a:endParaRPr lang="en-US" altLang="ko-KR" sz="675" dirty="0">
              <a:solidFill>
                <a:schemeClr val="lt1"/>
              </a:solidFill>
            </a:endParaRPr>
          </a:p>
          <a:p>
            <a:pPr algn="just">
              <a:buSzPts val="900"/>
            </a:pPr>
            <a:r>
              <a:rPr 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>
                <a:solidFill>
                  <a:schemeClr val="lt1"/>
                </a:solidFill>
              </a:rPr>
              <a:t>내역 확인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b="1" u="sng" dirty="0">
                <a:solidFill>
                  <a:schemeClr val="lt1"/>
                </a:solidFill>
              </a:rPr>
              <a:t>1:1 </a:t>
            </a:r>
            <a:r>
              <a:rPr lang="ko-KR" altLang="en-US" sz="675" b="1" u="sng" dirty="0">
                <a:solidFill>
                  <a:schemeClr val="lt1"/>
                </a:solidFill>
              </a:rPr>
              <a:t>문의</a:t>
            </a:r>
            <a:endParaRPr sz="675" b="1" u="sng" dirty="0">
              <a:solidFill>
                <a:schemeClr val="lt1"/>
              </a:solidFill>
            </a:endParaRPr>
          </a:p>
          <a:p>
            <a:pPr algn="just"/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로그아웃</a:t>
            </a:r>
            <a:endParaRPr sz="675" dirty="0">
              <a:solidFill>
                <a:schemeClr val="lt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994574"/>
              </p:ext>
            </p:extLst>
          </p:nvPr>
        </p:nvGraphicFramePr>
        <p:xfrm>
          <a:off x="1987446" y="1522943"/>
          <a:ext cx="6244828" cy="1408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8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8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003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4985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8198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38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번호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주제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작성자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문의글</a:t>
                      </a:r>
                      <a:r>
                        <a:rPr lang="ko-KR" altLang="en-US" sz="900" dirty="0" smtClean="0"/>
                        <a:t> 제목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작성일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7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예약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이형민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예약 관련 문의합니다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2022/02/11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7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예약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관리자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ㄴ예약 관련 문의사항 답변드립니다</a:t>
                      </a:r>
                      <a:r>
                        <a:rPr lang="en-US" altLang="ko-KR" sz="900" smtClean="0"/>
                        <a:t>!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2022/02/11</a:t>
                      </a:r>
                      <a:endParaRPr lang="ko-KR" altLang="en-US" sz="9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7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시설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이형민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/>
                        <a:t>시설 관련 문의합니다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2021/12/08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7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시설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관리자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/>
                        <a:t>ㄴ시설</a:t>
                      </a:r>
                      <a:r>
                        <a:rPr lang="ko-KR" altLang="en-US" sz="900" dirty="0" smtClean="0"/>
                        <a:t> 관련 문의사항 </a:t>
                      </a:r>
                      <a:r>
                        <a:rPr lang="ko-KR" altLang="en-US" sz="900" dirty="0" err="1" smtClean="0"/>
                        <a:t>답변드립니다</a:t>
                      </a:r>
                      <a:r>
                        <a:rPr lang="en-US" altLang="ko-KR" sz="900" dirty="0" smtClean="0"/>
                        <a:t>!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2021/12/09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Google Shape;939;p35"/>
          <p:cNvSpPr/>
          <p:nvPr/>
        </p:nvSpPr>
        <p:spPr>
          <a:xfrm>
            <a:off x="4442482" y="3070082"/>
            <a:ext cx="1013220" cy="2495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altLang="ko-KR" sz="900" b="1" dirty="0"/>
              <a:t>1:1 </a:t>
            </a:r>
            <a:r>
              <a:rPr lang="ko-KR" altLang="en-US" sz="900" b="1" dirty="0"/>
              <a:t>문의하기</a:t>
            </a:r>
            <a:endParaRPr sz="2400" b="1" dirty="0"/>
          </a:p>
        </p:txBody>
      </p:sp>
      <p:sp>
        <p:nvSpPr>
          <p:cNvPr id="17" name="Google Shape;939;p35"/>
          <p:cNvSpPr/>
          <p:nvPr/>
        </p:nvSpPr>
        <p:spPr>
          <a:xfrm>
            <a:off x="4264560" y="1250310"/>
            <a:ext cx="1488651" cy="248036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1200" dirty="0"/>
              <a:t>문의 내역</a:t>
            </a:r>
            <a:endParaRPr sz="1200" dirty="0"/>
          </a:p>
        </p:txBody>
      </p:sp>
      <p:sp>
        <p:nvSpPr>
          <p:cNvPr id="19" name="Google Shape;683;p25"/>
          <p:cNvSpPr/>
          <p:nvPr/>
        </p:nvSpPr>
        <p:spPr>
          <a:xfrm>
            <a:off x="4340558" y="2998583"/>
            <a:ext cx="151995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b="1" dirty="0">
                <a:solidFill>
                  <a:schemeClr val="dk1"/>
                </a:solidFill>
              </a:rPr>
              <a:t>3</a:t>
            </a:r>
            <a:endParaRPr sz="1050" b="1" dirty="0">
              <a:solidFill>
                <a:schemeClr val="dk1"/>
              </a:solidFill>
            </a:endParaRPr>
          </a:p>
        </p:txBody>
      </p:sp>
      <p:sp>
        <p:nvSpPr>
          <p:cNvPr id="20" name="Google Shape;683;p25"/>
          <p:cNvSpPr/>
          <p:nvPr/>
        </p:nvSpPr>
        <p:spPr>
          <a:xfrm>
            <a:off x="4188563" y="2142154"/>
            <a:ext cx="151995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b="1" dirty="0">
                <a:solidFill>
                  <a:schemeClr val="dk1"/>
                </a:solidFill>
              </a:rPr>
              <a:t>2</a:t>
            </a:r>
            <a:endParaRPr sz="1050" b="1" dirty="0">
              <a:solidFill>
                <a:schemeClr val="dk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22</a:t>
            </a:fld>
            <a:endParaRPr lang="ko-KR" altLang="en-US"/>
          </a:p>
        </p:txBody>
      </p:sp>
      <p:graphicFrame>
        <p:nvGraphicFramePr>
          <p:cNvPr id="21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solidFill>
                            <a:schemeClr val="bg1"/>
                          </a:solidFill>
                        </a:rPr>
                        <a:t>1:1 </a:t>
                      </a: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문의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1:1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문의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Google Shape;93;p2"/>
          <p:cNvSpPr/>
          <p:nvPr/>
        </p:nvSpPr>
        <p:spPr>
          <a:xfrm>
            <a:off x="660562" y="613030"/>
            <a:ext cx="949836" cy="406918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로고)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err="1" smtClean="0">
                <a:solidFill>
                  <a:schemeClr val="lt1"/>
                </a:solidFill>
              </a:rPr>
              <a:t>캠플렉스</a:t>
            </a:r>
            <a:endParaRPr sz="10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94;p2"/>
          <p:cNvSpPr/>
          <p:nvPr/>
        </p:nvSpPr>
        <p:spPr>
          <a:xfrm>
            <a:off x="1610397" y="613713"/>
            <a:ext cx="6981154" cy="40623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lt1"/>
                </a:solidFill>
              </a:rPr>
              <a:t>공지사항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예약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마이 페이지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로그인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회원가입</a:t>
            </a:r>
            <a:endParaRPr sz="1050" dirty="0">
              <a:solidFill>
                <a:schemeClr val="lt1"/>
              </a:solidFill>
            </a:endParaRPr>
          </a:p>
        </p:txBody>
      </p:sp>
      <p:sp>
        <p:nvSpPr>
          <p:cNvPr id="27" name="Google Shape;95;p2"/>
          <p:cNvSpPr/>
          <p:nvPr/>
        </p:nvSpPr>
        <p:spPr>
          <a:xfrm>
            <a:off x="660562" y="3587120"/>
            <a:ext cx="7930989" cy="326836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1D1B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회사소개</a:t>
            </a:r>
            <a:r>
              <a:rPr lang="en-US" altLang="ko-KR" sz="1200" dirty="0">
                <a:solidFill>
                  <a:schemeClr val="lt1"/>
                </a:solidFill>
              </a:rPr>
              <a:t>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이용약관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개인정보처리방침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683;p25"/>
          <p:cNvSpPr/>
          <p:nvPr/>
        </p:nvSpPr>
        <p:spPr>
          <a:xfrm>
            <a:off x="1893792" y="1231331"/>
            <a:ext cx="151995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graphicFrame>
        <p:nvGraphicFramePr>
          <p:cNvPr id="30" name="Google Shape;237;p6"/>
          <p:cNvGraphicFramePr/>
          <p:nvPr>
            <p:extLst>
              <p:ext uri="{D42A27DB-BD31-4B8C-83A1-F6EECF244321}">
                <p14:modId xmlns:p14="http://schemas.microsoft.com/office/powerpoint/2010/main" val="2112116920"/>
              </p:ext>
            </p:extLst>
          </p:nvPr>
        </p:nvGraphicFramePr>
        <p:xfrm>
          <a:off x="660562" y="3999240"/>
          <a:ext cx="7930989" cy="1066844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881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492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259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마이페이지에서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클릭 시 출력되는 페이지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-Main body – section : width :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80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, height : 100%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마이페이지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처음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에서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클릭 시 문의 사항 리스트 및 관리자 답변을 볼 수 있는 페이지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57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게시글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제목 클릭 시 문의 상세 페이지로 이동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57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-1:1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문의하기 버튼 클릭 시 문의 등록 페이지로 이동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07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676;p25"/>
          <p:cNvSpPr/>
          <p:nvPr/>
        </p:nvSpPr>
        <p:spPr>
          <a:xfrm>
            <a:off x="1612171" y="1175751"/>
            <a:ext cx="3854018" cy="345148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0" name="Google Shape;676;p25"/>
          <p:cNvSpPr/>
          <p:nvPr/>
        </p:nvSpPr>
        <p:spPr>
          <a:xfrm>
            <a:off x="1888173" y="1594894"/>
            <a:ext cx="901241" cy="2927453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2" name="Google Shape;675;p25"/>
          <p:cNvSpPr/>
          <p:nvPr/>
        </p:nvSpPr>
        <p:spPr>
          <a:xfrm>
            <a:off x="660558" y="1175751"/>
            <a:ext cx="951611" cy="345218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예약정보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 취소</a:t>
            </a:r>
            <a:endParaRPr lang="en-US" altLang="ko-KR" sz="675" dirty="0">
              <a:solidFill>
                <a:schemeClr val="lt1"/>
              </a:solidFill>
            </a:endParaRPr>
          </a:p>
          <a:p>
            <a:pPr algn="just">
              <a:buSzPts val="900"/>
            </a:pPr>
            <a:r>
              <a:rPr 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>
                <a:solidFill>
                  <a:schemeClr val="lt1"/>
                </a:solidFill>
              </a:rPr>
              <a:t>내역 확인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b="1" u="sng" dirty="0">
                <a:solidFill>
                  <a:schemeClr val="lt1"/>
                </a:solidFill>
              </a:rPr>
              <a:t>1:1 </a:t>
            </a:r>
            <a:r>
              <a:rPr lang="ko-KR" altLang="en-US" sz="675" b="1" u="sng" dirty="0">
                <a:solidFill>
                  <a:schemeClr val="lt1"/>
                </a:solidFill>
              </a:rPr>
              <a:t>문의</a:t>
            </a:r>
            <a:endParaRPr sz="675" b="1" u="sng" dirty="0">
              <a:solidFill>
                <a:schemeClr val="lt1"/>
              </a:solidFill>
            </a:endParaRPr>
          </a:p>
          <a:p>
            <a:pPr algn="just"/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로그아웃</a:t>
            </a:r>
            <a:endParaRPr sz="675" dirty="0">
              <a:solidFill>
                <a:schemeClr val="lt1"/>
              </a:solidFill>
            </a:endParaRPr>
          </a:p>
        </p:txBody>
      </p:sp>
      <p:sp>
        <p:nvSpPr>
          <p:cNvPr id="17" name="Google Shape;939;p35"/>
          <p:cNvSpPr/>
          <p:nvPr/>
        </p:nvSpPr>
        <p:spPr>
          <a:xfrm>
            <a:off x="2963769" y="1412722"/>
            <a:ext cx="1216098" cy="182173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1200" dirty="0" smtClean="0"/>
              <a:t>문의  상세 내역</a:t>
            </a:r>
            <a:endParaRPr sz="1200" dirty="0"/>
          </a:p>
        </p:txBody>
      </p:sp>
      <p:sp>
        <p:nvSpPr>
          <p:cNvPr id="13" name="Google Shape;939;p35"/>
          <p:cNvSpPr/>
          <p:nvPr/>
        </p:nvSpPr>
        <p:spPr>
          <a:xfrm>
            <a:off x="2053093" y="1688977"/>
            <a:ext cx="590754" cy="18217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제목</a:t>
            </a:r>
            <a:endParaRPr sz="825" dirty="0"/>
          </a:p>
        </p:txBody>
      </p:sp>
      <p:sp>
        <p:nvSpPr>
          <p:cNvPr id="15" name="Google Shape;939;p35"/>
          <p:cNvSpPr/>
          <p:nvPr/>
        </p:nvSpPr>
        <p:spPr>
          <a:xfrm>
            <a:off x="2053093" y="2331253"/>
            <a:ext cx="590754" cy="18217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내용</a:t>
            </a:r>
            <a:endParaRPr sz="825" dirty="0"/>
          </a:p>
        </p:txBody>
      </p:sp>
      <p:sp>
        <p:nvSpPr>
          <p:cNvPr id="16" name="Google Shape;939;p35"/>
          <p:cNvSpPr/>
          <p:nvPr/>
        </p:nvSpPr>
        <p:spPr>
          <a:xfrm>
            <a:off x="2053093" y="2010116"/>
            <a:ext cx="590754" cy="18217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문의 항목</a:t>
            </a:r>
            <a:endParaRPr sz="825" dirty="0"/>
          </a:p>
        </p:txBody>
      </p:sp>
      <p:sp>
        <p:nvSpPr>
          <p:cNvPr id="20" name="Google Shape;939;p35"/>
          <p:cNvSpPr/>
          <p:nvPr/>
        </p:nvSpPr>
        <p:spPr>
          <a:xfrm>
            <a:off x="2946189" y="2010115"/>
            <a:ext cx="625629" cy="18217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200" dirty="0"/>
          </a:p>
        </p:txBody>
      </p:sp>
      <p:sp>
        <p:nvSpPr>
          <p:cNvPr id="21" name="Google Shape;939;p35"/>
          <p:cNvSpPr/>
          <p:nvPr/>
        </p:nvSpPr>
        <p:spPr>
          <a:xfrm>
            <a:off x="2946188" y="2331253"/>
            <a:ext cx="1964897" cy="173199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내용</a:t>
            </a:r>
            <a:endParaRPr sz="825" dirty="0"/>
          </a:p>
        </p:txBody>
      </p:sp>
      <p:sp>
        <p:nvSpPr>
          <p:cNvPr id="24" name="Google Shape;939;p35"/>
          <p:cNvSpPr/>
          <p:nvPr/>
        </p:nvSpPr>
        <p:spPr>
          <a:xfrm>
            <a:off x="2946188" y="1684918"/>
            <a:ext cx="1964897" cy="18217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825" dirty="0"/>
          </a:p>
        </p:txBody>
      </p:sp>
      <p:sp>
        <p:nvSpPr>
          <p:cNvPr id="26" name="Google Shape;939;p35"/>
          <p:cNvSpPr/>
          <p:nvPr/>
        </p:nvSpPr>
        <p:spPr>
          <a:xfrm>
            <a:off x="3287927" y="4195912"/>
            <a:ext cx="453398" cy="2851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600" b="1" dirty="0" smtClean="0"/>
              <a:t>이전으로</a:t>
            </a:r>
            <a:endParaRPr sz="1600" b="1" dirty="0"/>
          </a:p>
        </p:txBody>
      </p:sp>
      <p:sp>
        <p:nvSpPr>
          <p:cNvPr id="29" name="Google Shape;683;p25"/>
          <p:cNvSpPr/>
          <p:nvPr/>
        </p:nvSpPr>
        <p:spPr>
          <a:xfrm>
            <a:off x="3193231" y="4188107"/>
            <a:ext cx="103784" cy="11095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6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32" name="Google Shape;939;p35"/>
          <p:cNvSpPr/>
          <p:nvPr/>
        </p:nvSpPr>
        <p:spPr>
          <a:xfrm>
            <a:off x="4509957" y="4188051"/>
            <a:ext cx="401128" cy="2851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700" b="1" dirty="0" smtClean="0"/>
              <a:t>삭제</a:t>
            </a:r>
            <a:endParaRPr sz="1800" b="1" dirty="0"/>
          </a:p>
        </p:txBody>
      </p:sp>
      <p:sp>
        <p:nvSpPr>
          <p:cNvPr id="34" name="Google Shape;939;p35"/>
          <p:cNvSpPr/>
          <p:nvPr/>
        </p:nvSpPr>
        <p:spPr>
          <a:xfrm>
            <a:off x="3966201" y="4195251"/>
            <a:ext cx="363863" cy="2851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700" b="1" dirty="0" smtClean="0"/>
              <a:t>수정</a:t>
            </a:r>
            <a:endParaRPr sz="1800" b="1" dirty="0"/>
          </a:p>
        </p:txBody>
      </p:sp>
      <p:sp>
        <p:nvSpPr>
          <p:cNvPr id="37" name="이등변 삼각형 36"/>
          <p:cNvSpPr/>
          <p:nvPr/>
        </p:nvSpPr>
        <p:spPr>
          <a:xfrm rot="10800000">
            <a:off x="3455563" y="2072317"/>
            <a:ext cx="61134" cy="852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>
          <a:xfrm>
            <a:off x="7010402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23</a:t>
            </a:fld>
            <a:endParaRPr lang="ko-KR" altLang="en-US"/>
          </a:p>
        </p:txBody>
      </p:sp>
      <p:graphicFrame>
        <p:nvGraphicFramePr>
          <p:cNvPr id="25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solidFill>
                            <a:schemeClr val="bg1"/>
                          </a:solidFill>
                        </a:rPr>
                        <a:t>1:1 </a:t>
                      </a: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문의 상세 페이지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1:1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문의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상세 문의 페이지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0" name="Google Shape;92;p2"/>
          <p:cNvGrpSpPr/>
          <p:nvPr/>
        </p:nvGrpSpPr>
        <p:grpSpPr>
          <a:xfrm>
            <a:off x="660558" y="514350"/>
            <a:ext cx="4805632" cy="4467225"/>
            <a:chOff x="960782" y="876032"/>
            <a:chExt cx="4805632" cy="3685160"/>
          </a:xfrm>
        </p:grpSpPr>
        <p:sp>
          <p:nvSpPr>
            <p:cNvPr id="31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38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39" name="Google Shape;237;p6"/>
          <p:cNvGraphicFramePr/>
          <p:nvPr>
            <p:extLst/>
          </p:nvPr>
        </p:nvGraphicFramePr>
        <p:xfrm>
          <a:off x="6344452" y="514350"/>
          <a:ext cx="2799550" cy="4168401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문의에서 문의하기 버튼 클릭 시 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출력되는 페이지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클릭한 해당 글에 대한 정보를 출력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200px,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: 100%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500px,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: 30%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500px,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: 60%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500px,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: 10%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이전으로 버튼 클릭 시 이전 페이지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(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내역 리스트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)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로 넘어간다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581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버튼 클릭 시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수정하시겠습니까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?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메시지와 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yes/no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버튼 생성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Yes -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내역 수정 페이지로 이동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No – Alert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창만 닫아지고 다시 상세 내역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  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페이지로 돌아온다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81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8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수정 및 삭제 버튼은 본인 글만 가능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사용자 및 관리자가 개별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)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버튼 클릭 시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삭제하시겠습니까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?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메시지 호출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Yes –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해당 </a:t>
                      </a:r>
                      <a:r>
                        <a:rPr lang="ko-KR" altLang="en-US" sz="800" b="0" u="none" strike="noStrike" cap="none" baseline="0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게시글은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삭제되고 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    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페이지로 이동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No – Alert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창만 닫아지고 다시 상세 내역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    페이지로 돌아온다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81372547"/>
                  </a:ext>
                </a:extLst>
              </a:tr>
            </a:tbl>
          </a:graphicData>
        </a:graphic>
      </p:graphicFrame>
      <p:sp>
        <p:nvSpPr>
          <p:cNvPr id="42" name="Google Shape;683;p25"/>
          <p:cNvSpPr/>
          <p:nvPr/>
        </p:nvSpPr>
        <p:spPr>
          <a:xfrm>
            <a:off x="1930094" y="1643677"/>
            <a:ext cx="103784" cy="11095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7" name="Google Shape;683;p25"/>
          <p:cNvSpPr/>
          <p:nvPr/>
        </p:nvSpPr>
        <p:spPr>
          <a:xfrm>
            <a:off x="3908936" y="4172044"/>
            <a:ext cx="103784" cy="11095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7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58" name="Google Shape;683;p25"/>
          <p:cNvSpPr/>
          <p:nvPr/>
        </p:nvSpPr>
        <p:spPr>
          <a:xfrm>
            <a:off x="4486838" y="4174189"/>
            <a:ext cx="103784" cy="11095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8</a:t>
            </a:r>
            <a:endParaRPr sz="1050" dirty="0">
              <a:solidFill>
                <a:schemeClr val="dk1"/>
              </a:solidFill>
            </a:endParaRPr>
          </a:p>
        </p:txBody>
      </p:sp>
      <p:cxnSp>
        <p:nvCxnSpPr>
          <p:cNvPr id="62" name="Google Shape;681;p25"/>
          <p:cNvCxnSpPr>
            <a:stCxn id="32" idx="0"/>
          </p:cNvCxnSpPr>
          <p:nvPr/>
        </p:nvCxnSpPr>
        <p:spPr>
          <a:xfrm rot="5400000" flipH="1" flipV="1">
            <a:off x="4478269" y="3937387"/>
            <a:ext cx="482916" cy="18413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6" name="Google Shape;681;p25"/>
          <p:cNvCxnSpPr>
            <a:stCxn id="34" idx="0"/>
            <a:endCxn id="64" idx="1"/>
          </p:cNvCxnSpPr>
          <p:nvPr/>
        </p:nvCxnSpPr>
        <p:spPr>
          <a:xfrm rot="5400000" flipH="1" flipV="1">
            <a:off x="3480241" y="3345429"/>
            <a:ext cx="1517715" cy="181931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6" name="Google Shape;676;p25"/>
          <p:cNvSpPr/>
          <p:nvPr/>
        </p:nvSpPr>
        <p:spPr>
          <a:xfrm>
            <a:off x="2808629" y="1594895"/>
            <a:ext cx="2242539" cy="682633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1" name="Google Shape;676;p25"/>
          <p:cNvSpPr/>
          <p:nvPr/>
        </p:nvSpPr>
        <p:spPr>
          <a:xfrm>
            <a:off x="2808629" y="2296899"/>
            <a:ext cx="2242540" cy="1818713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3" name="Google Shape;676;p25"/>
          <p:cNvSpPr/>
          <p:nvPr/>
        </p:nvSpPr>
        <p:spPr>
          <a:xfrm>
            <a:off x="2800824" y="4115612"/>
            <a:ext cx="2261754" cy="408949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64" name="Google Shape;679;p25"/>
          <p:cNvSpPr/>
          <p:nvPr/>
        </p:nvSpPr>
        <p:spPr>
          <a:xfrm>
            <a:off x="4330064" y="2406868"/>
            <a:ext cx="1533369" cy="5413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lnSpc>
                <a:spcPct val="200000"/>
              </a:lnSpc>
              <a:buSzPts val="922"/>
            </a:pPr>
            <a:r>
              <a:rPr lang="ko-KR" altLang="en-US" sz="692" dirty="0" smtClean="0">
                <a:solidFill>
                  <a:schemeClr val="dk1"/>
                </a:solidFill>
              </a:rPr>
              <a:t>삭제하시겠습니까</a:t>
            </a:r>
            <a:r>
              <a:rPr lang="en-US" altLang="ko-KR" sz="692" dirty="0">
                <a:solidFill>
                  <a:schemeClr val="dk1"/>
                </a:solidFill>
              </a:rPr>
              <a:t>?</a:t>
            </a:r>
            <a:endParaRPr lang="en-US" altLang="ko-KR" sz="692" dirty="0" smtClean="0">
              <a:solidFill>
                <a:schemeClr val="dk1"/>
              </a:solidFill>
            </a:endParaRPr>
          </a:p>
        </p:txBody>
      </p:sp>
      <p:sp>
        <p:nvSpPr>
          <p:cNvPr id="65" name="Google Shape;680;p25"/>
          <p:cNvSpPr/>
          <p:nvPr/>
        </p:nvSpPr>
        <p:spPr>
          <a:xfrm>
            <a:off x="4701257" y="2757331"/>
            <a:ext cx="349911" cy="1272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22"/>
            </a:pPr>
            <a:r>
              <a:rPr lang="en-US" sz="692" b="1" dirty="0" smtClean="0">
                <a:solidFill>
                  <a:schemeClr val="dk1"/>
                </a:solidFill>
              </a:rPr>
              <a:t>YES</a:t>
            </a:r>
            <a:endParaRPr sz="1050" dirty="0"/>
          </a:p>
        </p:txBody>
      </p:sp>
      <p:sp>
        <p:nvSpPr>
          <p:cNvPr id="67" name="Google Shape;680;p25"/>
          <p:cNvSpPr/>
          <p:nvPr/>
        </p:nvSpPr>
        <p:spPr>
          <a:xfrm>
            <a:off x="5110352" y="2757331"/>
            <a:ext cx="349911" cy="1272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22"/>
            </a:pPr>
            <a:r>
              <a:rPr lang="en-US" sz="692" b="1" dirty="0" smtClean="0">
                <a:solidFill>
                  <a:schemeClr val="dk1"/>
                </a:solidFill>
              </a:rPr>
              <a:t>NO</a:t>
            </a:r>
            <a:endParaRPr sz="1050" dirty="0"/>
          </a:p>
        </p:txBody>
      </p:sp>
      <p:sp>
        <p:nvSpPr>
          <p:cNvPr id="44" name="Google Shape;683;p25"/>
          <p:cNvSpPr/>
          <p:nvPr/>
        </p:nvSpPr>
        <p:spPr>
          <a:xfrm>
            <a:off x="2850550" y="1658303"/>
            <a:ext cx="103784" cy="11095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3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5" name="Google Shape;683;p25"/>
          <p:cNvSpPr/>
          <p:nvPr/>
        </p:nvSpPr>
        <p:spPr>
          <a:xfrm>
            <a:off x="2859985" y="2365075"/>
            <a:ext cx="103784" cy="11095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4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6" name="Google Shape;683;p25"/>
          <p:cNvSpPr/>
          <p:nvPr/>
        </p:nvSpPr>
        <p:spPr>
          <a:xfrm>
            <a:off x="2846679" y="4140726"/>
            <a:ext cx="103784" cy="11095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5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68" name="Google Shape;679;p25"/>
          <p:cNvSpPr/>
          <p:nvPr/>
        </p:nvSpPr>
        <p:spPr>
          <a:xfrm>
            <a:off x="4339732" y="3175059"/>
            <a:ext cx="1533369" cy="5413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lnSpc>
                <a:spcPct val="200000"/>
              </a:lnSpc>
              <a:buSzPts val="922"/>
            </a:pPr>
            <a:r>
              <a:rPr lang="ko-KR" altLang="en-US" sz="692" dirty="0" smtClean="0">
                <a:solidFill>
                  <a:schemeClr val="dk1"/>
                </a:solidFill>
              </a:rPr>
              <a:t>수정하시겠습니까</a:t>
            </a:r>
            <a:r>
              <a:rPr lang="en-US" altLang="ko-KR" sz="692" dirty="0">
                <a:solidFill>
                  <a:schemeClr val="dk1"/>
                </a:solidFill>
              </a:rPr>
              <a:t>?</a:t>
            </a:r>
            <a:endParaRPr lang="en-US" altLang="ko-KR" sz="692" dirty="0" smtClean="0">
              <a:solidFill>
                <a:schemeClr val="dk1"/>
              </a:solidFill>
            </a:endParaRPr>
          </a:p>
        </p:txBody>
      </p:sp>
      <p:sp>
        <p:nvSpPr>
          <p:cNvPr id="69" name="Google Shape;680;p25"/>
          <p:cNvSpPr/>
          <p:nvPr/>
        </p:nvSpPr>
        <p:spPr>
          <a:xfrm>
            <a:off x="4710925" y="3525522"/>
            <a:ext cx="349911" cy="1272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22"/>
            </a:pPr>
            <a:r>
              <a:rPr lang="en-US" sz="692" b="1" dirty="0" smtClean="0">
                <a:solidFill>
                  <a:schemeClr val="dk1"/>
                </a:solidFill>
              </a:rPr>
              <a:t>YES</a:t>
            </a:r>
            <a:endParaRPr sz="1050" dirty="0"/>
          </a:p>
        </p:txBody>
      </p:sp>
      <p:sp>
        <p:nvSpPr>
          <p:cNvPr id="70" name="Google Shape;680;p25"/>
          <p:cNvSpPr/>
          <p:nvPr/>
        </p:nvSpPr>
        <p:spPr>
          <a:xfrm>
            <a:off x="5120020" y="3525522"/>
            <a:ext cx="349911" cy="1272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22"/>
            </a:pPr>
            <a:r>
              <a:rPr lang="en-US" sz="692" b="1" dirty="0" smtClean="0">
                <a:solidFill>
                  <a:schemeClr val="dk1"/>
                </a:solidFill>
              </a:rPr>
              <a:t>NO</a:t>
            </a:r>
            <a:endParaRPr sz="1050" dirty="0"/>
          </a:p>
        </p:txBody>
      </p:sp>
      <p:sp>
        <p:nvSpPr>
          <p:cNvPr id="48" name="Google Shape;683;p25"/>
          <p:cNvSpPr/>
          <p:nvPr/>
        </p:nvSpPr>
        <p:spPr>
          <a:xfrm>
            <a:off x="1836281" y="1357245"/>
            <a:ext cx="103784" cy="11095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5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676;p25"/>
          <p:cNvSpPr/>
          <p:nvPr/>
        </p:nvSpPr>
        <p:spPr>
          <a:xfrm>
            <a:off x="1612171" y="1175751"/>
            <a:ext cx="3854018" cy="345148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28" name="Google Shape;676;p25"/>
          <p:cNvSpPr/>
          <p:nvPr/>
        </p:nvSpPr>
        <p:spPr>
          <a:xfrm>
            <a:off x="1758632" y="1364370"/>
            <a:ext cx="3497524" cy="3174738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2" name="Google Shape;675;p25"/>
          <p:cNvSpPr/>
          <p:nvPr/>
        </p:nvSpPr>
        <p:spPr>
          <a:xfrm>
            <a:off x="660558" y="1175751"/>
            <a:ext cx="951612" cy="345148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예약정보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 취소</a:t>
            </a:r>
            <a:endParaRPr lang="en-US" altLang="ko-KR" sz="675" dirty="0">
              <a:solidFill>
                <a:schemeClr val="lt1"/>
              </a:solidFill>
            </a:endParaRPr>
          </a:p>
          <a:p>
            <a:pPr algn="just">
              <a:buSzPts val="900"/>
            </a:pPr>
            <a:r>
              <a:rPr 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>
                <a:solidFill>
                  <a:schemeClr val="lt1"/>
                </a:solidFill>
              </a:rPr>
              <a:t>내역 확인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b="1" u="sng" dirty="0">
                <a:solidFill>
                  <a:schemeClr val="lt1"/>
                </a:solidFill>
              </a:rPr>
              <a:t>1:1 </a:t>
            </a:r>
            <a:r>
              <a:rPr lang="ko-KR" altLang="en-US" sz="675" b="1" u="sng" dirty="0">
                <a:solidFill>
                  <a:schemeClr val="lt1"/>
                </a:solidFill>
              </a:rPr>
              <a:t>문의</a:t>
            </a:r>
            <a:endParaRPr sz="675" b="1" u="sng" dirty="0">
              <a:solidFill>
                <a:schemeClr val="lt1"/>
              </a:solidFill>
            </a:endParaRPr>
          </a:p>
          <a:p>
            <a:pPr algn="just"/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로그아웃</a:t>
            </a:r>
            <a:endParaRPr sz="675" dirty="0">
              <a:solidFill>
                <a:schemeClr val="lt1"/>
              </a:solidFill>
            </a:endParaRPr>
          </a:p>
        </p:txBody>
      </p:sp>
      <p:sp>
        <p:nvSpPr>
          <p:cNvPr id="14" name="Google Shape;939;p35"/>
          <p:cNvSpPr/>
          <p:nvPr/>
        </p:nvSpPr>
        <p:spPr>
          <a:xfrm>
            <a:off x="4241418" y="4181468"/>
            <a:ext cx="929219" cy="282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900" b="1" dirty="0"/>
              <a:t>등록하기</a:t>
            </a:r>
            <a:endParaRPr sz="2400" b="1" dirty="0"/>
          </a:p>
        </p:txBody>
      </p:sp>
      <p:sp>
        <p:nvSpPr>
          <p:cNvPr id="17" name="Google Shape;939;p35"/>
          <p:cNvSpPr/>
          <p:nvPr/>
        </p:nvSpPr>
        <p:spPr>
          <a:xfrm>
            <a:off x="3063373" y="1434452"/>
            <a:ext cx="1155011" cy="19084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1200" dirty="0"/>
              <a:t>문의 등록하기</a:t>
            </a:r>
            <a:endParaRPr sz="1200" dirty="0"/>
          </a:p>
        </p:txBody>
      </p:sp>
      <p:sp>
        <p:nvSpPr>
          <p:cNvPr id="13" name="Google Shape;939;p35"/>
          <p:cNvSpPr/>
          <p:nvPr/>
        </p:nvSpPr>
        <p:spPr>
          <a:xfrm>
            <a:off x="1894491" y="1722749"/>
            <a:ext cx="697491" cy="19084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제목</a:t>
            </a:r>
            <a:endParaRPr sz="825" dirty="0"/>
          </a:p>
        </p:txBody>
      </p:sp>
      <p:sp>
        <p:nvSpPr>
          <p:cNvPr id="15" name="Google Shape;939;p35"/>
          <p:cNvSpPr/>
          <p:nvPr/>
        </p:nvSpPr>
        <p:spPr>
          <a:xfrm>
            <a:off x="1894491" y="2329820"/>
            <a:ext cx="697491" cy="19084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내용</a:t>
            </a:r>
            <a:endParaRPr sz="825" dirty="0"/>
          </a:p>
        </p:txBody>
      </p:sp>
      <p:sp>
        <p:nvSpPr>
          <p:cNvPr id="16" name="Google Shape;939;p35"/>
          <p:cNvSpPr/>
          <p:nvPr/>
        </p:nvSpPr>
        <p:spPr>
          <a:xfrm>
            <a:off x="1894491" y="2019707"/>
            <a:ext cx="697491" cy="19084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문의 항목</a:t>
            </a:r>
            <a:endParaRPr sz="825" dirty="0"/>
          </a:p>
        </p:txBody>
      </p:sp>
      <p:sp>
        <p:nvSpPr>
          <p:cNvPr id="20" name="Google Shape;939;p35"/>
          <p:cNvSpPr/>
          <p:nvPr/>
        </p:nvSpPr>
        <p:spPr>
          <a:xfrm>
            <a:off x="2850726" y="2019706"/>
            <a:ext cx="738666" cy="19084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200" dirty="0"/>
          </a:p>
        </p:txBody>
      </p:sp>
      <p:sp>
        <p:nvSpPr>
          <p:cNvPr id="21" name="Google Shape;939;p35"/>
          <p:cNvSpPr/>
          <p:nvPr/>
        </p:nvSpPr>
        <p:spPr>
          <a:xfrm>
            <a:off x="2850726" y="2329820"/>
            <a:ext cx="2319911" cy="179349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내용</a:t>
            </a:r>
            <a:endParaRPr sz="825" dirty="0"/>
          </a:p>
        </p:txBody>
      </p:sp>
      <p:sp>
        <p:nvSpPr>
          <p:cNvPr id="24" name="Google Shape;939;p35"/>
          <p:cNvSpPr/>
          <p:nvPr/>
        </p:nvSpPr>
        <p:spPr>
          <a:xfrm>
            <a:off x="2850726" y="1725075"/>
            <a:ext cx="2319911" cy="19084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825" dirty="0"/>
          </a:p>
        </p:txBody>
      </p:sp>
      <p:sp>
        <p:nvSpPr>
          <p:cNvPr id="25" name="Google Shape;683;p25"/>
          <p:cNvSpPr/>
          <p:nvPr/>
        </p:nvSpPr>
        <p:spPr>
          <a:xfrm>
            <a:off x="4171256" y="4140232"/>
            <a:ext cx="117930" cy="11002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altLang="ko-KR" sz="1050" dirty="0">
                <a:solidFill>
                  <a:schemeClr val="dk1"/>
                </a:solidFill>
              </a:rPr>
              <a:t>3</a:t>
            </a:r>
          </a:p>
        </p:txBody>
      </p:sp>
      <p:sp>
        <p:nvSpPr>
          <p:cNvPr id="4" name="이등변 삼각형 3"/>
          <p:cNvSpPr/>
          <p:nvPr/>
        </p:nvSpPr>
        <p:spPr>
          <a:xfrm rot="10800000">
            <a:off x="3460366" y="2078185"/>
            <a:ext cx="72180" cy="893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24</a:t>
            </a:fld>
            <a:endParaRPr lang="ko-KR" altLang="en-US" dirty="0"/>
          </a:p>
        </p:txBody>
      </p:sp>
      <p:grpSp>
        <p:nvGrpSpPr>
          <p:cNvPr id="26" name="Google Shape;92;p2"/>
          <p:cNvGrpSpPr/>
          <p:nvPr/>
        </p:nvGrpSpPr>
        <p:grpSpPr>
          <a:xfrm>
            <a:off x="660558" y="514350"/>
            <a:ext cx="4805632" cy="4467225"/>
            <a:chOff x="960782" y="876032"/>
            <a:chExt cx="4805632" cy="3685160"/>
          </a:xfrm>
        </p:grpSpPr>
        <p:sp>
          <p:nvSpPr>
            <p:cNvPr id="29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31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32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문의 등록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1:1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문의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문의 등록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Google Shape;237;p6"/>
          <p:cNvGraphicFramePr/>
          <p:nvPr>
            <p:extLst/>
          </p:nvPr>
        </p:nvGraphicFramePr>
        <p:xfrm>
          <a:off x="6344450" y="518160"/>
          <a:ext cx="2799550" cy="2436925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section : 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100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, height : 80%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페이지에서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문의하기 버튼을 클릭 시 출력되는 페이지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열 선택 모드로 문의사항을 고른다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시설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렌탈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기타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등록하기 버튼 클릭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시 등록되며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페이지로 이동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제목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내용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항목 </a:t>
                      </a:r>
                      <a:r>
                        <a:rPr lang="ko-KR" altLang="en-US" sz="800" b="0" u="none" strike="noStrike" cap="none" baseline="0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미입력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시 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~~~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입력해주세요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메시지와 다시 등록하기 페이지로 이동한다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모두 입력 완료 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등록하시겠습니까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?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Yes : 1:1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페이지로 이동한다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No: alert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창만 닫는다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Google Shape;683;p25"/>
          <p:cNvSpPr/>
          <p:nvPr/>
        </p:nvSpPr>
        <p:spPr>
          <a:xfrm>
            <a:off x="1835526" y="1416479"/>
            <a:ext cx="117930" cy="11002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0" name="Google Shape;683;p25"/>
          <p:cNvSpPr/>
          <p:nvPr/>
        </p:nvSpPr>
        <p:spPr>
          <a:xfrm>
            <a:off x="2778847" y="1980176"/>
            <a:ext cx="117930" cy="11002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97753" y="1832290"/>
            <a:ext cx="438649" cy="646331"/>
          </a:xfrm>
          <a:prstGeom prst="rect">
            <a:avLst/>
          </a:prstGeom>
          <a:solidFill>
            <a:schemeClr val="lt1"/>
          </a:solidFill>
          <a:ln w="1905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예약</a:t>
            </a:r>
            <a:endParaRPr lang="en-US" altLang="ko-KR" sz="900" dirty="0" smtClean="0"/>
          </a:p>
          <a:p>
            <a:r>
              <a:rPr lang="ko-KR" altLang="en-US" sz="900" dirty="0" smtClean="0"/>
              <a:t>시설</a:t>
            </a:r>
            <a:endParaRPr lang="en-US" altLang="ko-KR" sz="900" dirty="0" smtClean="0"/>
          </a:p>
          <a:p>
            <a:r>
              <a:rPr lang="ko-KR" altLang="en-US" sz="900" dirty="0" err="1" smtClean="0"/>
              <a:t>렌탈</a:t>
            </a:r>
            <a:endParaRPr lang="en-US" altLang="ko-KR" sz="900" dirty="0" smtClean="0"/>
          </a:p>
          <a:p>
            <a:r>
              <a:rPr lang="ko-KR" altLang="en-US" sz="900" dirty="0" smtClean="0"/>
              <a:t>기타</a:t>
            </a:r>
            <a:endParaRPr lang="ko-KR" altLang="en-US" sz="900" dirty="0"/>
          </a:p>
        </p:txBody>
      </p:sp>
      <p:sp>
        <p:nvSpPr>
          <p:cNvPr id="43" name="이등변 삼각형 42"/>
          <p:cNvSpPr/>
          <p:nvPr/>
        </p:nvSpPr>
        <p:spPr>
          <a:xfrm rot="10800000">
            <a:off x="4433956" y="1904610"/>
            <a:ext cx="61134" cy="852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Google Shape;681;p25"/>
          <p:cNvCxnSpPr>
            <a:stCxn id="20" idx="3"/>
            <a:endCxn id="42" idx="1"/>
          </p:cNvCxnSpPr>
          <p:nvPr/>
        </p:nvCxnSpPr>
        <p:spPr>
          <a:xfrm>
            <a:off x="3589392" y="2115129"/>
            <a:ext cx="508361" cy="40327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5" name="Google Shape;681;p25"/>
          <p:cNvCxnSpPr>
            <a:stCxn id="14" idx="3"/>
            <a:endCxn id="46" idx="1"/>
          </p:cNvCxnSpPr>
          <p:nvPr/>
        </p:nvCxnSpPr>
        <p:spPr>
          <a:xfrm flipV="1">
            <a:off x="5170637" y="3598950"/>
            <a:ext cx="549601" cy="723893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6" name="Google Shape;679;p25"/>
          <p:cNvSpPr/>
          <p:nvPr/>
        </p:nvSpPr>
        <p:spPr>
          <a:xfrm>
            <a:off x="5720238" y="3328282"/>
            <a:ext cx="1533369" cy="5413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lnSpc>
                <a:spcPct val="200000"/>
              </a:lnSpc>
              <a:buSzPts val="922"/>
            </a:pPr>
            <a:r>
              <a:rPr lang="en-US" altLang="ko-KR" sz="692" dirty="0" smtClean="0">
                <a:solidFill>
                  <a:schemeClr val="dk1"/>
                </a:solidFill>
              </a:rPr>
              <a:t>~~~ </a:t>
            </a:r>
            <a:r>
              <a:rPr lang="ko-KR" altLang="en-US" sz="692" dirty="0" smtClean="0">
                <a:solidFill>
                  <a:schemeClr val="dk1"/>
                </a:solidFill>
              </a:rPr>
              <a:t>입력해주세요</a:t>
            </a:r>
            <a:endParaRPr lang="en-US" altLang="ko-KR" sz="692" dirty="0" smtClean="0">
              <a:solidFill>
                <a:schemeClr val="dk1"/>
              </a:solidFill>
            </a:endParaRPr>
          </a:p>
        </p:txBody>
      </p:sp>
      <p:sp>
        <p:nvSpPr>
          <p:cNvPr id="47" name="Google Shape;680;p25"/>
          <p:cNvSpPr/>
          <p:nvPr/>
        </p:nvSpPr>
        <p:spPr>
          <a:xfrm>
            <a:off x="6292435" y="3678745"/>
            <a:ext cx="349911" cy="1272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22"/>
            </a:pPr>
            <a:r>
              <a:rPr lang="ko-KR" altLang="en-US" sz="692" b="1" dirty="0" smtClean="0">
                <a:solidFill>
                  <a:schemeClr val="dk1"/>
                </a:solidFill>
              </a:rPr>
              <a:t>확인</a:t>
            </a:r>
            <a:endParaRPr sz="1050" dirty="0"/>
          </a:p>
        </p:txBody>
      </p:sp>
      <p:cxnSp>
        <p:nvCxnSpPr>
          <p:cNvPr id="50" name="Google Shape;681;p25"/>
          <p:cNvCxnSpPr>
            <a:stCxn id="14" idx="3"/>
            <a:endCxn id="51" idx="1"/>
          </p:cNvCxnSpPr>
          <p:nvPr/>
        </p:nvCxnSpPr>
        <p:spPr>
          <a:xfrm flipV="1">
            <a:off x="5170637" y="4275619"/>
            <a:ext cx="549601" cy="4722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1" name="Google Shape;679;p25"/>
          <p:cNvSpPr/>
          <p:nvPr/>
        </p:nvSpPr>
        <p:spPr>
          <a:xfrm>
            <a:off x="5720238" y="4004951"/>
            <a:ext cx="1533369" cy="5413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lnSpc>
                <a:spcPct val="200000"/>
              </a:lnSpc>
              <a:buSzPts val="922"/>
            </a:pPr>
            <a:r>
              <a:rPr lang="ko-KR" altLang="en-US" sz="692" dirty="0" smtClean="0">
                <a:solidFill>
                  <a:schemeClr val="dk1"/>
                </a:solidFill>
              </a:rPr>
              <a:t>등록하시겠습니까</a:t>
            </a:r>
            <a:r>
              <a:rPr lang="en-US" altLang="ko-KR" sz="692" dirty="0" smtClean="0">
                <a:solidFill>
                  <a:schemeClr val="dk1"/>
                </a:solidFill>
              </a:rPr>
              <a:t>?</a:t>
            </a:r>
          </a:p>
        </p:txBody>
      </p:sp>
      <p:sp>
        <p:nvSpPr>
          <p:cNvPr id="52" name="Google Shape;680;p25"/>
          <p:cNvSpPr/>
          <p:nvPr/>
        </p:nvSpPr>
        <p:spPr>
          <a:xfrm>
            <a:off x="6091431" y="4355414"/>
            <a:ext cx="349911" cy="1272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22"/>
            </a:pPr>
            <a:r>
              <a:rPr lang="en-US" sz="692" b="1" dirty="0" smtClean="0">
                <a:solidFill>
                  <a:schemeClr val="dk1"/>
                </a:solidFill>
              </a:rPr>
              <a:t>YES</a:t>
            </a:r>
            <a:endParaRPr sz="1050" dirty="0"/>
          </a:p>
        </p:txBody>
      </p:sp>
      <p:sp>
        <p:nvSpPr>
          <p:cNvPr id="53" name="Google Shape;680;p25"/>
          <p:cNvSpPr/>
          <p:nvPr/>
        </p:nvSpPr>
        <p:spPr>
          <a:xfrm>
            <a:off x="6500526" y="4355414"/>
            <a:ext cx="349911" cy="1272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22"/>
            </a:pPr>
            <a:r>
              <a:rPr lang="en-US" sz="692" b="1" dirty="0" smtClean="0">
                <a:solidFill>
                  <a:schemeClr val="dk1"/>
                </a:solidFill>
              </a:rPr>
              <a:t>NO</a:t>
            </a:r>
            <a:endParaRPr sz="1050" dirty="0"/>
          </a:p>
        </p:txBody>
      </p:sp>
    </p:spTree>
    <p:extLst>
      <p:ext uri="{BB962C8B-B14F-4D97-AF65-F5344CB8AC3E}">
        <p14:creationId xmlns:p14="http://schemas.microsoft.com/office/powerpoint/2010/main" val="40987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88" y="-1588"/>
            <a:ext cx="7768800" cy="5143500"/>
          </a:xfrm>
          <a:prstGeom prst="rect">
            <a:avLst/>
          </a:prstGeom>
        </p:spPr>
      </p:pic>
      <p:sp>
        <p:nvSpPr>
          <p:cNvPr id="343" name="Google Shape;343;p12" descr="í¼í¬ëì ëí ì´ë¯¸ì§ ê²ìê²°ê³¼"/>
          <p:cNvSpPr/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2" descr="í¼í¬ëì ëí ì´ë¯¸ì§ ê²ìê²°ê³¼"/>
          <p:cNvSpPr/>
          <p:nvPr/>
        </p:nvSpPr>
        <p:spPr>
          <a:xfrm>
            <a:off x="3206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2"/>
          <p:cNvSpPr/>
          <p:nvPr/>
        </p:nvSpPr>
        <p:spPr>
          <a:xfrm>
            <a:off x="895149" y="433137"/>
            <a:ext cx="7421078" cy="4321743"/>
          </a:xfrm>
          <a:prstGeom prst="rect">
            <a:avLst/>
          </a:prstGeom>
          <a:solidFill>
            <a:schemeClr val="dk1">
              <a:alpha val="5686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2"/>
          <p:cNvSpPr txBox="1"/>
          <p:nvPr/>
        </p:nvSpPr>
        <p:spPr>
          <a:xfrm>
            <a:off x="2127183" y="2104420"/>
            <a:ext cx="526501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FFFF"/>
                </a:solidFill>
                <a:latin typeface="Dotum"/>
                <a:ea typeface="Dotum"/>
                <a:sym typeface="Dotum"/>
              </a:rPr>
              <a:t>로그인</a:t>
            </a:r>
            <a:endParaRPr dirty="0"/>
          </a:p>
        </p:txBody>
      </p:sp>
      <p:sp>
        <p:nvSpPr>
          <p:cNvPr id="347" name="Google Shape;347;p12"/>
          <p:cNvSpPr txBox="1">
            <a:spLocks noGrp="1"/>
          </p:cNvSpPr>
          <p:nvPr>
            <p:ph type="sldNum" idx="12"/>
          </p:nvPr>
        </p:nvSpPr>
        <p:spPr>
          <a:xfrm>
            <a:off x="7010400" y="486203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3065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60558" y="1175750"/>
            <a:ext cx="4805630" cy="3451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7" name="직사각형 16"/>
          <p:cNvSpPr/>
          <p:nvPr/>
        </p:nvSpPr>
        <p:spPr>
          <a:xfrm>
            <a:off x="1320030" y="2052010"/>
            <a:ext cx="3486686" cy="1721644"/>
          </a:xfrm>
          <a:prstGeom prst="rect">
            <a:avLst/>
          </a:prstGeom>
          <a:solidFill>
            <a:srgbClr val="36609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/>
              <a:t> ID  : </a:t>
            </a:r>
          </a:p>
          <a:p>
            <a:endParaRPr lang="en-US" altLang="ko-KR" sz="1050" dirty="0"/>
          </a:p>
          <a:p>
            <a:r>
              <a:rPr lang="en-US" altLang="ko-KR" sz="1050" dirty="0"/>
              <a:t> pw</a:t>
            </a:r>
            <a:r>
              <a:rPr lang="ko-KR" altLang="en-US" sz="1050" dirty="0"/>
              <a:t> </a:t>
            </a:r>
            <a:r>
              <a:rPr lang="en-US" altLang="ko-KR" sz="1050" dirty="0"/>
              <a:t>:</a:t>
            </a:r>
          </a:p>
          <a:p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050" dirty="0"/>
              <a:t>       </a:t>
            </a:r>
            <a:r>
              <a:rPr lang="ko-KR" altLang="en-US" sz="1050" dirty="0"/>
              <a:t>아이디 찾기   비밀번호 찾기     회원 가입</a:t>
            </a:r>
            <a:endParaRPr lang="en-US" altLang="ko-KR" sz="105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67056" y="2448774"/>
            <a:ext cx="523399" cy="2857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로그인</a:t>
            </a:r>
          </a:p>
        </p:txBody>
      </p:sp>
      <p:sp>
        <p:nvSpPr>
          <p:cNvPr id="21" name="타원 20"/>
          <p:cNvSpPr/>
          <p:nvPr/>
        </p:nvSpPr>
        <p:spPr>
          <a:xfrm>
            <a:off x="873086" y="1256680"/>
            <a:ext cx="240956" cy="2409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22" name="타원 21"/>
          <p:cNvSpPr/>
          <p:nvPr/>
        </p:nvSpPr>
        <p:spPr>
          <a:xfrm>
            <a:off x="1394928" y="2051311"/>
            <a:ext cx="293138" cy="279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25" name="타원 24"/>
          <p:cNvSpPr/>
          <p:nvPr/>
        </p:nvSpPr>
        <p:spPr>
          <a:xfrm>
            <a:off x="1607593" y="2991705"/>
            <a:ext cx="260870" cy="2485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5</a:t>
            </a:r>
            <a:endParaRPr lang="ko-KR" altLang="en-US" sz="1050" dirty="0"/>
          </a:p>
        </p:txBody>
      </p:sp>
      <p:sp>
        <p:nvSpPr>
          <p:cNvPr id="26" name="타원 25"/>
          <p:cNvSpPr/>
          <p:nvPr/>
        </p:nvSpPr>
        <p:spPr>
          <a:xfrm>
            <a:off x="2435461" y="2978450"/>
            <a:ext cx="260870" cy="2485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6</a:t>
            </a:r>
            <a:endParaRPr lang="ko-KR" altLang="en-US" sz="1050" dirty="0"/>
          </a:p>
        </p:txBody>
      </p:sp>
      <p:sp>
        <p:nvSpPr>
          <p:cNvPr id="28" name="타원 27"/>
          <p:cNvSpPr/>
          <p:nvPr/>
        </p:nvSpPr>
        <p:spPr>
          <a:xfrm>
            <a:off x="3427935" y="2991705"/>
            <a:ext cx="260870" cy="2485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7</a:t>
            </a:r>
            <a:endParaRPr lang="ko-KR" altLang="en-US" sz="105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fld id="{90E2E03E-BFBE-4AC8-AFE9-A88189AC0C42}" type="slidenum">
              <a:rPr lang="ko-KR" altLang="en-US" smtClean="0"/>
              <a:t>26</a:t>
            </a:fld>
            <a:endParaRPr lang="ko-KR" altLang="en-US" dirty="0"/>
          </a:p>
        </p:txBody>
      </p:sp>
      <p:grpSp>
        <p:nvGrpSpPr>
          <p:cNvPr id="29" name="Google Shape;92;p2"/>
          <p:cNvGrpSpPr/>
          <p:nvPr/>
        </p:nvGrpSpPr>
        <p:grpSpPr>
          <a:xfrm>
            <a:off x="660558" y="514350"/>
            <a:ext cx="4805632" cy="4467225"/>
            <a:chOff x="960782" y="876032"/>
            <a:chExt cx="4805632" cy="3685160"/>
          </a:xfrm>
        </p:grpSpPr>
        <p:sp>
          <p:nvSpPr>
            <p:cNvPr id="30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32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1868465" y="2456693"/>
            <a:ext cx="2307431" cy="178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4" name="직사각형 33"/>
          <p:cNvSpPr/>
          <p:nvPr/>
        </p:nvSpPr>
        <p:spPr>
          <a:xfrm>
            <a:off x="1868465" y="2799856"/>
            <a:ext cx="2307431" cy="178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3" name="타원 22"/>
          <p:cNvSpPr/>
          <p:nvPr/>
        </p:nvSpPr>
        <p:spPr>
          <a:xfrm>
            <a:off x="1765553" y="2333447"/>
            <a:ext cx="260870" cy="2210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24" name="타원 23"/>
          <p:cNvSpPr/>
          <p:nvPr/>
        </p:nvSpPr>
        <p:spPr>
          <a:xfrm>
            <a:off x="1769900" y="2699476"/>
            <a:ext cx="260870" cy="2485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graphicFrame>
        <p:nvGraphicFramePr>
          <p:cNvPr id="35" name="Google Shape;237;p6"/>
          <p:cNvGraphicFramePr/>
          <p:nvPr>
            <p:extLst>
              <p:ext uri="{D42A27DB-BD31-4B8C-83A1-F6EECF244321}">
                <p14:modId xmlns:p14="http://schemas.microsoft.com/office/powerpoint/2010/main" val="2451860567"/>
              </p:ext>
            </p:extLst>
          </p:nvPr>
        </p:nvGraphicFramePr>
        <p:xfrm>
          <a:off x="6344452" y="514350"/>
          <a:ext cx="2799550" cy="3067889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4190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81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1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, h</a:t>
                      </a:r>
                      <a:r>
                        <a:rPr 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eight : 600px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04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2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Width : 600px, height : 400px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69714767"/>
                  </a:ext>
                </a:extLst>
              </a:tr>
              <a:tr h="7260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3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아이디는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email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형식으로 입력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형식과 맞지 않는 경우 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형식에 맞춰 입력해주세요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”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표시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,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공백인 경우 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아이디를 입력해 주세요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”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 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 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표시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)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600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4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비밀번호 영문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/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숫자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8~20 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특수문자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x)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입력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아이디와 비밀번호가 일치 하지 않는 경우 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아이디와 일치 하지 않습니다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.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다시 입력해 주세요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“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라는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표시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,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공백인 경우 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비밀번호를 입력해주세요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“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 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표시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)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42978242"/>
                  </a:ext>
                </a:extLst>
              </a:tr>
              <a:tr h="1904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5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아이디 찾기 클릭 시 팝업 호출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3512425"/>
                  </a:ext>
                </a:extLst>
              </a:tr>
              <a:tr h="1904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6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비밀번호 찾기 클릭 시 팝업 호출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14418832"/>
                  </a:ext>
                </a:extLst>
              </a:tr>
              <a:tr h="1904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7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회원가입 클릭 시 회원가입 페이지로 이동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3720254"/>
                  </a:ext>
                </a:extLst>
              </a:tr>
            </a:tbl>
          </a:graphicData>
        </a:graphic>
      </p:graphicFrame>
      <p:graphicFrame>
        <p:nvGraphicFramePr>
          <p:cNvPr id="37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로그인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4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smtClean="0"/>
                        <a:t>로그인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안 시 온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027003" y="1414045"/>
            <a:ext cx="2307433" cy="282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07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660558" y="1175751"/>
            <a:ext cx="4805630" cy="3451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0" name="직사각형 9"/>
          <p:cNvSpPr/>
          <p:nvPr/>
        </p:nvSpPr>
        <p:spPr>
          <a:xfrm>
            <a:off x="1315854" y="2032623"/>
            <a:ext cx="3581901" cy="1575487"/>
          </a:xfrm>
          <a:prstGeom prst="rect">
            <a:avLst/>
          </a:prstGeom>
          <a:solidFill>
            <a:srgbClr val="36609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/>
          </a:p>
        </p:txBody>
      </p:sp>
      <p:sp>
        <p:nvSpPr>
          <p:cNvPr id="11" name="직사각형 10"/>
          <p:cNvSpPr/>
          <p:nvPr/>
        </p:nvSpPr>
        <p:spPr>
          <a:xfrm>
            <a:off x="1816302" y="2390970"/>
            <a:ext cx="452141" cy="247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dirty="0"/>
              <a:t>이름 </a:t>
            </a:r>
            <a:r>
              <a:rPr lang="en-US" altLang="ko-KR" sz="825" dirty="0"/>
              <a:t>: </a:t>
            </a:r>
            <a:endParaRPr lang="ko-KR" altLang="en-US" sz="825" dirty="0"/>
          </a:p>
        </p:txBody>
      </p:sp>
      <p:sp>
        <p:nvSpPr>
          <p:cNvPr id="12" name="직사각형 11"/>
          <p:cNvSpPr/>
          <p:nvPr/>
        </p:nvSpPr>
        <p:spPr>
          <a:xfrm>
            <a:off x="1663630" y="2848295"/>
            <a:ext cx="757483" cy="247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dirty="0"/>
              <a:t>핸드폰 번호 </a:t>
            </a:r>
            <a:r>
              <a:rPr lang="en-US" altLang="ko-KR" sz="825" dirty="0"/>
              <a:t>:</a:t>
            </a:r>
            <a:endParaRPr lang="ko-KR" altLang="en-US" sz="825" dirty="0"/>
          </a:p>
        </p:txBody>
      </p:sp>
      <p:sp>
        <p:nvSpPr>
          <p:cNvPr id="13" name="직사각형 12"/>
          <p:cNvSpPr/>
          <p:nvPr/>
        </p:nvSpPr>
        <p:spPr>
          <a:xfrm>
            <a:off x="2301307" y="2439894"/>
            <a:ext cx="2019958" cy="1915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 err="1">
                <a:solidFill>
                  <a:schemeClr val="bg2">
                    <a:lumMod val="25000"/>
                  </a:schemeClr>
                </a:solidFill>
              </a:rPr>
              <a:t>안시온</a:t>
            </a:r>
            <a:endParaRPr lang="ko-KR" altLang="en-US" sz="7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92037" y="2863975"/>
            <a:ext cx="2019958" cy="1880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</a:rPr>
              <a:t>010*******</a:t>
            </a:r>
            <a:endParaRPr lang="ko-KR" altLang="en-US" sz="10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01306" y="3240352"/>
            <a:ext cx="880796" cy="2100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dirty="0">
                <a:solidFill>
                  <a:schemeClr val="tx1"/>
                </a:solidFill>
              </a:rPr>
              <a:t>아이디 찾기</a:t>
            </a:r>
          </a:p>
        </p:txBody>
      </p:sp>
      <p:sp>
        <p:nvSpPr>
          <p:cNvPr id="18" name="타원 17"/>
          <p:cNvSpPr/>
          <p:nvPr/>
        </p:nvSpPr>
        <p:spPr>
          <a:xfrm>
            <a:off x="776096" y="1311749"/>
            <a:ext cx="240956" cy="2409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cxnSp>
        <p:nvCxnSpPr>
          <p:cNvPr id="21" name="꺾인 연결선 20"/>
          <p:cNvCxnSpPr>
            <a:stCxn id="15" idx="2"/>
            <a:endCxn id="19" idx="3"/>
          </p:cNvCxnSpPr>
          <p:nvPr/>
        </p:nvCxnSpPr>
        <p:spPr>
          <a:xfrm rot="5400000" flipH="1" flipV="1">
            <a:off x="2568577" y="1633138"/>
            <a:ext cx="1990406" cy="1644152"/>
          </a:xfrm>
          <a:prstGeom prst="bentConnector4">
            <a:avLst>
              <a:gd name="adj1" fmla="val -11485"/>
              <a:gd name="adj2" fmla="val 1139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363785" y="2077643"/>
            <a:ext cx="229006" cy="2409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20" name="직사각형 19"/>
          <p:cNvSpPr/>
          <p:nvPr/>
        </p:nvSpPr>
        <p:spPr>
          <a:xfrm>
            <a:off x="3354718" y="3234173"/>
            <a:ext cx="880796" cy="2100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fld id="{90E2E03E-BFBE-4AC8-AFE9-A88189AC0C42}" type="slidenum">
              <a:rPr lang="ko-KR" altLang="en-US" smtClean="0"/>
              <a:t>27</a:t>
            </a:fld>
            <a:endParaRPr lang="ko-KR" altLang="en-US" dirty="0"/>
          </a:p>
        </p:txBody>
      </p:sp>
      <p:grpSp>
        <p:nvGrpSpPr>
          <p:cNvPr id="22" name="Google Shape;92;p2"/>
          <p:cNvGrpSpPr/>
          <p:nvPr/>
        </p:nvGrpSpPr>
        <p:grpSpPr>
          <a:xfrm>
            <a:off x="660558" y="514350"/>
            <a:ext cx="4805632" cy="4467225"/>
            <a:chOff x="960782" y="876032"/>
            <a:chExt cx="4805632" cy="3685160"/>
          </a:xfrm>
        </p:grpSpPr>
        <p:sp>
          <p:nvSpPr>
            <p:cNvPr id="23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26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8" name="Google Shape;237;p6"/>
          <p:cNvGraphicFramePr/>
          <p:nvPr>
            <p:extLst/>
          </p:nvPr>
        </p:nvGraphicFramePr>
        <p:xfrm>
          <a:off x="6344452" y="514350"/>
          <a:ext cx="2799550" cy="2170816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4190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82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1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, height : 600px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04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2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Width : 600px, height : 400px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사용자 이름과 핸드폰 번호가 일치 하면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으로 아이디를 알려준 후 로그인 페이지로 이동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이름과 번호가 일치하지 않을 경우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내용이 일치 하지 않습니다 다시 입력해주세요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”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팝업 알림 표시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공백인 경우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이름과 핸드폰 번호를 입력해주세요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표시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)</a:t>
                      </a:r>
                      <a:endParaRPr lang="ko-KR" altLang="en-US" sz="8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69714767"/>
                  </a:ext>
                </a:extLst>
              </a:tr>
            </a:tbl>
          </a:graphicData>
        </a:graphic>
      </p:graphicFrame>
      <p:graphicFrame>
        <p:nvGraphicFramePr>
          <p:cNvPr id="29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아이디 찾기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4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smtClean="0"/>
                        <a:t>로그인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안 시 온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아이디 찾기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535347" y="1681723"/>
            <a:ext cx="1335419" cy="325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아이디 찾기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348" y="1220778"/>
            <a:ext cx="2407508" cy="4784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아이디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hlinkClick r:id="rId2"/>
              </a:rPr>
              <a:t>like@gmail.com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9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136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60558" y="1175751"/>
            <a:ext cx="4805630" cy="3451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6" name="직사각형 25"/>
          <p:cNvSpPr/>
          <p:nvPr/>
        </p:nvSpPr>
        <p:spPr>
          <a:xfrm>
            <a:off x="1398365" y="2010123"/>
            <a:ext cx="3581901" cy="1575487"/>
          </a:xfrm>
          <a:prstGeom prst="rect">
            <a:avLst/>
          </a:prstGeom>
          <a:solidFill>
            <a:srgbClr val="36609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/>
          </a:p>
        </p:txBody>
      </p:sp>
      <p:grpSp>
        <p:nvGrpSpPr>
          <p:cNvPr id="20" name="Google Shape;92;p2"/>
          <p:cNvGrpSpPr/>
          <p:nvPr/>
        </p:nvGrpSpPr>
        <p:grpSpPr>
          <a:xfrm>
            <a:off x="660558" y="514350"/>
            <a:ext cx="4805632" cy="4467225"/>
            <a:chOff x="960782" y="876032"/>
            <a:chExt cx="4805632" cy="3685160"/>
          </a:xfrm>
        </p:grpSpPr>
        <p:sp>
          <p:nvSpPr>
            <p:cNvPr id="21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23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651991" y="2436807"/>
            <a:ext cx="519503" cy="247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 err="1"/>
              <a:t>이메일</a:t>
            </a:r>
            <a:r>
              <a:rPr lang="ko-KR" altLang="en-US" sz="825" dirty="0"/>
              <a:t> </a:t>
            </a:r>
            <a:r>
              <a:rPr lang="en-US" altLang="ko-KR" sz="825" dirty="0"/>
              <a:t>: </a:t>
            </a:r>
            <a:endParaRPr lang="ko-KR" altLang="en-US" sz="825" dirty="0"/>
          </a:p>
        </p:txBody>
      </p:sp>
      <p:sp>
        <p:nvSpPr>
          <p:cNvPr id="12" name="직사각형 11"/>
          <p:cNvSpPr/>
          <p:nvPr/>
        </p:nvSpPr>
        <p:spPr>
          <a:xfrm>
            <a:off x="2180763" y="2485731"/>
            <a:ext cx="2125363" cy="1915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bg2">
                    <a:lumMod val="25000"/>
                  </a:schemeClr>
                </a:solidFill>
              </a:rPr>
              <a:t>Ansionn@gmail.com</a:t>
            </a:r>
            <a:endParaRPr lang="ko-KR" altLang="en-US" sz="7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80762" y="2945661"/>
            <a:ext cx="926757" cy="2100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15" name="타원 14"/>
          <p:cNvSpPr/>
          <p:nvPr/>
        </p:nvSpPr>
        <p:spPr>
          <a:xfrm>
            <a:off x="751582" y="1293904"/>
            <a:ext cx="240956" cy="2409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16" name="타원 15"/>
          <p:cNvSpPr/>
          <p:nvPr/>
        </p:nvSpPr>
        <p:spPr>
          <a:xfrm>
            <a:off x="1491692" y="2075023"/>
            <a:ext cx="240956" cy="2409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17" name="직사각형 16"/>
          <p:cNvSpPr/>
          <p:nvPr/>
        </p:nvSpPr>
        <p:spPr>
          <a:xfrm>
            <a:off x="3373189" y="2945661"/>
            <a:ext cx="926757" cy="2100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fld id="{90E2E03E-BFBE-4AC8-AFE9-A88189AC0C42}" type="slidenum">
              <a:rPr lang="ko-KR" altLang="en-US" smtClean="0"/>
              <a:t>28</a:t>
            </a:fld>
            <a:endParaRPr lang="ko-KR" altLang="en-US"/>
          </a:p>
        </p:txBody>
      </p:sp>
      <p:graphicFrame>
        <p:nvGraphicFramePr>
          <p:cNvPr id="18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비밀번호 찾기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4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smtClean="0"/>
                        <a:t>로그인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안 시 온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 찾기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oogle Shape;237;p6"/>
          <p:cNvGraphicFramePr/>
          <p:nvPr>
            <p:extLst/>
          </p:nvPr>
        </p:nvGraphicFramePr>
        <p:xfrm>
          <a:off x="6344452" y="514350"/>
          <a:ext cx="2799550" cy="2292736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4190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8258"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, height : 600px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0427">
                <a:tc>
                  <a:txBody>
                    <a:bodyPr/>
                    <a:lstStyle/>
                    <a:p>
                      <a:endParaRPr lang="ko-KR" altLang="en-US" sz="1100"/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Width : 600px, height : 400px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이메일을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입력하면 해당 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이메일로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비밀번호 전송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해당되는 이메일이 없거나 형식에 이메일 형식에 맞지 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안는경우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해당 되는 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이메일이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존재하지 않거나 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형식에 맞지 않습니다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.” 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표시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공백일경우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이메일을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입력해 주세요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 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 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표시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이메일이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전송 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된경우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해당이메일로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비밀번호를 발송하였습니다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 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 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표시후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로그인 페이지로 이동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.) </a:t>
                      </a:r>
                      <a:endParaRPr lang="ko-KR" altLang="en-US" sz="8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6971476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396617" y="1580239"/>
            <a:ext cx="1585398" cy="269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비밀번호 찾기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263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Google Shape;237;p6"/>
          <p:cNvGraphicFramePr/>
          <p:nvPr>
            <p:extLst>
              <p:ext uri="{D42A27DB-BD31-4B8C-83A1-F6EECF244321}">
                <p14:modId xmlns:p14="http://schemas.microsoft.com/office/powerpoint/2010/main" val="2239337576"/>
              </p:ext>
            </p:extLst>
          </p:nvPr>
        </p:nvGraphicFramePr>
        <p:xfrm>
          <a:off x="6350827" y="514350"/>
          <a:ext cx="2799550" cy="4498839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371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22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8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, height : 600px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54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8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–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메일 형식으로 입력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 형식에 맞지 않는 경우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형식에 맞지 않습니다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공백인경우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이메일을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입력해 주세요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이메일인증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클릭 시 해당 이메일로 인증번호를 발송했습니다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인증번호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–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숫자만 입력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인증번호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일치시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인증되었습니다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”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인증번호가 맞지 않거나 공백인 경우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다시 입력해주세요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alert)(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인증 필수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)</a:t>
                      </a:r>
                      <a:endParaRPr lang="en-US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–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영문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/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숫자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8 ~ 20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특수문자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x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표기 되어있는 형식에 맞지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않는경우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영문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/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숫자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8 ~ 20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 입력해 주세요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공백인 경우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비밀번호를 입력해주세요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＂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 재확인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–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입력 필수 위에 비밀번호와 동일하게 입력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위에 비밀번호와 동일하지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않을경우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비밀번호가 일치 하지 않습니다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”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공백인 경우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비밀번호를 입력해 주세요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”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일치할경우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일치합니다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＂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alert)</a:t>
                      </a:r>
                      <a:endParaRPr lang="en-US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이름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–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특수 문자 또는 숫자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x , 50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자 미만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표기 되 있는 형식에 맞지 않는 경우 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한글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영문만 입력해 주세요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“alert,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공백인 경우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이름을 입력해 주세요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 alert)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생년월일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–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숫자로만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8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자리 입력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공백의 경우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생년월일을 입력해 주세요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 alert)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전화번호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– (-)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을 제외한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11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자 입력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숫자 이외에 문자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입력시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숫자만 입력해주세요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공백일 경우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전화번호를 입력해 주세요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 alert)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 가입 클릭 시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가입완료가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되고 로그인 페이지로 이동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fld id="{90E2E03E-BFBE-4AC8-AFE9-A88189AC0C42}" type="slidenum">
              <a:rPr lang="ko-KR" altLang="en-US" smtClean="0"/>
              <a:t>29</a:t>
            </a:fld>
            <a:endParaRPr lang="ko-KR" altLang="en-US" dirty="0"/>
          </a:p>
        </p:txBody>
      </p:sp>
      <p:graphicFrame>
        <p:nvGraphicFramePr>
          <p:cNvPr id="40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회원가입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4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smtClean="0"/>
                        <a:t>로그인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안 시 온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회원가입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660558" y="1175751"/>
            <a:ext cx="4805630" cy="3451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42" name="Google Shape;92;p2"/>
          <p:cNvGrpSpPr/>
          <p:nvPr/>
        </p:nvGrpSpPr>
        <p:grpSpPr>
          <a:xfrm>
            <a:off x="660558" y="514350"/>
            <a:ext cx="4805632" cy="4467225"/>
            <a:chOff x="960782" y="876032"/>
            <a:chExt cx="4805632" cy="3685160"/>
          </a:xfrm>
        </p:grpSpPr>
        <p:sp>
          <p:nvSpPr>
            <p:cNvPr id="43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45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337486" y="1409237"/>
            <a:ext cx="1482811" cy="21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566568" y="1833851"/>
            <a:ext cx="676535" cy="21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아이디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15836" y="1840088"/>
            <a:ext cx="2241980" cy="18858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25" dirty="0">
                <a:solidFill>
                  <a:schemeClr val="bg2">
                    <a:lumMod val="90000"/>
                  </a:schemeClr>
                </a:solidFill>
              </a:rPr>
              <a:t>email</a:t>
            </a:r>
            <a:r>
              <a:rPr lang="ko-KR" altLang="en-US" sz="825" dirty="0">
                <a:solidFill>
                  <a:schemeClr val="bg2">
                    <a:lumMod val="90000"/>
                  </a:schemeClr>
                </a:solidFill>
              </a:rPr>
              <a:t>형식으로 입력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502788" y="2468335"/>
            <a:ext cx="676535" cy="21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비밀번호 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15836" y="2470395"/>
            <a:ext cx="2241980" cy="18858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영문 </a:t>
            </a:r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/ </a:t>
            </a:r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숫자 </a:t>
            </a:r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8 ~ 20</a:t>
            </a:r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자 </a:t>
            </a:r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특수문자 </a:t>
            </a:r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x)</a:t>
            </a:r>
            <a:endParaRPr lang="ko-KR" altLang="en-US" sz="675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455124" y="1848034"/>
            <a:ext cx="532886" cy="1885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smtClean="0">
                <a:solidFill>
                  <a:schemeClr val="tx1"/>
                </a:solidFill>
              </a:rPr>
              <a:t>email</a:t>
            </a:r>
            <a:r>
              <a:rPr lang="ko-KR" altLang="en-US" sz="600" smtClean="0">
                <a:solidFill>
                  <a:schemeClr val="tx1"/>
                </a:solidFill>
              </a:rPr>
              <a:t>인증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13217" y="3088130"/>
            <a:ext cx="676535" cy="21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      </a:t>
            </a:r>
            <a:r>
              <a:rPr lang="ko-KR" altLang="en-US" sz="750" dirty="0">
                <a:solidFill>
                  <a:schemeClr val="tx1"/>
                </a:solidFill>
              </a:rPr>
              <a:t>이름 </a:t>
            </a:r>
            <a:r>
              <a:rPr lang="en-US" altLang="ko-KR" sz="750" dirty="0">
                <a:solidFill>
                  <a:schemeClr val="tx1"/>
                </a:solidFill>
              </a:rPr>
              <a:t>: 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115836" y="3085638"/>
            <a:ext cx="2241980" cy="18858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특수문자 </a:t>
            </a:r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or </a:t>
            </a:r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숫자 </a:t>
            </a:r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x , 50</a:t>
            </a:r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자</a:t>
            </a:r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미만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513217" y="3405232"/>
            <a:ext cx="676535" cy="21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75" dirty="0">
                <a:solidFill>
                  <a:schemeClr val="tx1"/>
                </a:solidFill>
              </a:rPr>
              <a:t>  생년월일 </a:t>
            </a:r>
            <a:r>
              <a:rPr lang="en-US" altLang="ko-KR" sz="675" dirty="0">
                <a:solidFill>
                  <a:schemeClr val="tx1"/>
                </a:solidFill>
              </a:rPr>
              <a:t>:</a:t>
            </a:r>
            <a:endParaRPr lang="ko-KR" altLang="en-US" sz="675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115836" y="3402739"/>
            <a:ext cx="2241980" cy="18858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생년월일 숫자 </a:t>
            </a:r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8 </a:t>
            </a:r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자리 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513217" y="3722333"/>
            <a:ext cx="676535" cy="21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75" dirty="0">
                <a:solidFill>
                  <a:schemeClr val="tx1"/>
                </a:solidFill>
              </a:rPr>
              <a:t>  전화번호 </a:t>
            </a:r>
            <a:r>
              <a:rPr lang="en-US" altLang="ko-KR" sz="675" dirty="0">
                <a:solidFill>
                  <a:schemeClr val="tx1"/>
                </a:solidFill>
              </a:rPr>
              <a:t>:</a:t>
            </a:r>
            <a:endParaRPr lang="ko-KR" altLang="en-US" sz="675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115836" y="3719841"/>
            <a:ext cx="2241980" cy="18858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(-) </a:t>
            </a:r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를 제외한 </a:t>
            </a:r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11 </a:t>
            </a:r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자</a:t>
            </a:r>
          </a:p>
        </p:txBody>
      </p:sp>
      <p:sp>
        <p:nvSpPr>
          <p:cNvPr id="51" name="타원 50"/>
          <p:cNvSpPr/>
          <p:nvPr/>
        </p:nvSpPr>
        <p:spPr>
          <a:xfrm>
            <a:off x="691595" y="1264195"/>
            <a:ext cx="240956" cy="2409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52" name="타원 51"/>
          <p:cNvSpPr/>
          <p:nvPr/>
        </p:nvSpPr>
        <p:spPr>
          <a:xfrm>
            <a:off x="1328478" y="2275338"/>
            <a:ext cx="240956" cy="2409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58" name="직사각형 57"/>
          <p:cNvSpPr/>
          <p:nvPr/>
        </p:nvSpPr>
        <p:spPr>
          <a:xfrm>
            <a:off x="2812448" y="4173538"/>
            <a:ext cx="532886" cy="1885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회원 가입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164197" y="2772448"/>
            <a:ext cx="1027308" cy="21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비밀번호 재확인 </a:t>
            </a:r>
            <a:r>
              <a:rPr lang="en-US" altLang="ko-KR" sz="900" dirty="0" smtClean="0">
                <a:solidFill>
                  <a:schemeClr val="tx1"/>
                </a:solidFill>
              </a:rPr>
              <a:t>: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15836" y="2790029"/>
            <a:ext cx="2241980" cy="18858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75" dirty="0" smtClean="0">
                <a:solidFill>
                  <a:schemeClr val="bg2">
                    <a:lumMod val="90000"/>
                  </a:schemeClr>
                </a:solidFill>
              </a:rPr>
              <a:t>위 비밀번호와 동일하게 입력</a:t>
            </a:r>
            <a:endParaRPr lang="ko-KR" altLang="en-US" sz="675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513216" y="2134188"/>
            <a:ext cx="676535" cy="21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인증번호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115836" y="2136248"/>
            <a:ext cx="2241980" cy="18858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25" dirty="0" smtClean="0">
                <a:solidFill>
                  <a:schemeClr val="bg2">
                    <a:lumMod val="90000"/>
                  </a:schemeClr>
                </a:solidFill>
              </a:rPr>
              <a:t>인증번호 입력</a:t>
            </a:r>
            <a:endParaRPr lang="ko-KR" altLang="en-US" sz="825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455124" y="2136248"/>
            <a:ext cx="532886" cy="1885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인증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455124" y="2790028"/>
            <a:ext cx="532886" cy="1885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확인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5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100;p2"/>
          <p:cNvSpPr/>
          <p:nvPr/>
        </p:nvSpPr>
        <p:spPr>
          <a:xfrm>
            <a:off x="1572075" y="1937343"/>
            <a:ext cx="3674825" cy="109720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chemeClr val="lt1"/>
                </a:solidFill>
              </a:rPr>
              <a:t>캠핑장</a:t>
            </a:r>
            <a:r>
              <a:rPr lang="ko-KR" altLang="en-US" dirty="0">
                <a:solidFill>
                  <a:schemeClr val="lt1"/>
                </a:solidFill>
              </a:rPr>
              <a:t> </a:t>
            </a:r>
            <a:r>
              <a:rPr lang="ko-KR" altLang="en-US" dirty="0" smtClean="0">
                <a:solidFill>
                  <a:schemeClr val="lt1"/>
                </a:solidFill>
              </a:rPr>
              <a:t>배경 사진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01" name="Google Shape;92;p2"/>
          <p:cNvGrpSpPr/>
          <p:nvPr/>
        </p:nvGrpSpPr>
        <p:grpSpPr>
          <a:xfrm>
            <a:off x="977912" y="878682"/>
            <a:ext cx="4805632" cy="4076699"/>
            <a:chOff x="960782" y="876032"/>
            <a:chExt cx="4805632" cy="3685160"/>
          </a:xfrm>
        </p:grpSpPr>
        <p:sp>
          <p:nvSpPr>
            <p:cNvPr id="102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104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97;p2"/>
          <p:cNvSpPr/>
          <p:nvPr/>
        </p:nvSpPr>
        <p:spPr>
          <a:xfrm>
            <a:off x="979687" y="879282"/>
            <a:ext cx="4805631" cy="602341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98;p2"/>
          <p:cNvSpPr/>
          <p:nvPr/>
        </p:nvSpPr>
        <p:spPr>
          <a:xfrm>
            <a:off x="977914" y="1482263"/>
            <a:ext cx="4807404" cy="3149755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0;p2"/>
          <p:cNvSpPr/>
          <p:nvPr/>
        </p:nvSpPr>
        <p:spPr>
          <a:xfrm>
            <a:off x="1572075" y="3046959"/>
            <a:ext cx="3674825" cy="109720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홍보 </a:t>
            </a:r>
            <a:r>
              <a:rPr lang="ko-KR" altLang="en-US" sz="14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멘트</a:t>
            </a:r>
            <a:endParaRPr dirty="0"/>
          </a:p>
        </p:txBody>
      </p:sp>
      <p:sp>
        <p:nvSpPr>
          <p:cNvPr id="120" name="TextBox 119"/>
          <p:cNvSpPr txBox="1"/>
          <p:nvPr/>
        </p:nvSpPr>
        <p:spPr>
          <a:xfrm>
            <a:off x="2842749" y="1571663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메인 페이지</a:t>
            </a:r>
            <a:endParaRPr lang="ko-KR" altLang="en-US" b="1" dirty="0"/>
          </a:p>
        </p:txBody>
      </p:sp>
      <p:sp>
        <p:nvSpPr>
          <p:cNvPr id="113" name="Google Shape;113;p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114" name="Google Shape;114;p3"/>
          <p:cNvGraphicFramePr/>
          <p:nvPr/>
        </p:nvGraphicFramePr>
        <p:xfrm>
          <a:off x="0" y="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메인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01 메인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상단 메뉴 소개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90" name="Google Shape;190;p3"/>
          <p:cNvGrpSpPr/>
          <p:nvPr/>
        </p:nvGrpSpPr>
        <p:grpSpPr>
          <a:xfrm>
            <a:off x="4579727" y="3877306"/>
            <a:ext cx="2039274" cy="998641"/>
            <a:chOff x="5050823" y="5251751"/>
            <a:chExt cx="2208860" cy="1152128"/>
          </a:xfrm>
        </p:grpSpPr>
        <p:sp>
          <p:nvSpPr>
            <p:cNvPr id="191" name="Google Shape;191;p3"/>
            <p:cNvSpPr/>
            <p:nvPr/>
          </p:nvSpPr>
          <p:spPr>
            <a:xfrm>
              <a:off x="5050823" y="5251751"/>
              <a:ext cx="2208860" cy="1152128"/>
            </a:xfrm>
            <a:prstGeom prst="rect">
              <a:avLst/>
            </a:prstGeom>
            <a:solidFill>
              <a:srgbClr val="DAE5F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"/>
                <a:buFont typeface="Arial"/>
                <a:buNone/>
              </a:pPr>
              <a:r>
                <a:rPr lang="ko-KR" sz="922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회원만 이용 가능합니다.</a:t>
              </a:r>
              <a:endParaRPr dirty="0"/>
            </a:p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"/>
                <a:buFont typeface="Arial"/>
                <a:buNone/>
              </a:pPr>
              <a:r>
                <a:rPr lang="ko-KR" sz="922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로그인 후에 이용해주세요.</a:t>
              </a:r>
              <a:endParaRPr dirty="0"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903224" y="6021288"/>
              <a:ext cx="504056" cy="21602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"/>
                <a:buFont typeface="Arial"/>
                <a:buNone/>
              </a:pPr>
              <a:r>
                <a:rPr lang="ko-KR" sz="922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p3"/>
          <p:cNvSpPr/>
          <p:nvPr/>
        </p:nvSpPr>
        <p:spPr>
          <a:xfrm>
            <a:off x="4305017" y="1932275"/>
            <a:ext cx="1146228" cy="152313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187;p3"/>
          <p:cNvSpPr/>
          <p:nvPr/>
        </p:nvSpPr>
        <p:spPr>
          <a:xfrm>
            <a:off x="2098313" y="1012535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1;p2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altLang="ko-KR" dirty="0" smtClean="0"/>
              <a:t>3</a:t>
            </a:r>
            <a:endParaRPr dirty="0"/>
          </a:p>
        </p:txBody>
      </p:sp>
      <p:graphicFrame>
        <p:nvGraphicFramePr>
          <p:cNvPr id="100" name="Google Shape;237;p6"/>
          <p:cNvGraphicFramePr/>
          <p:nvPr>
            <p:extLst>
              <p:ext uri="{D42A27DB-BD31-4B8C-83A1-F6EECF244321}">
                <p14:modId xmlns:p14="http://schemas.microsoft.com/office/powerpoint/2010/main" val="2593177020"/>
              </p:ext>
            </p:extLst>
          </p:nvPr>
        </p:nvGraphicFramePr>
        <p:xfrm>
          <a:off x="6344450" y="878682"/>
          <a:ext cx="2799550" cy="291990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7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해당 상단 메뉴 클릭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시</a:t>
                      </a:r>
                      <a:endParaRPr lang="en-US" altLang="ko-KR" sz="1000" b="0" i="0" u="none" strike="noStrike" cap="none" baseline="0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default 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페이지로 이동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8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-"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/>
                      </a:r>
                      <a:b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</a:b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default :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페이지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ko-KR" altLang="en-US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-"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default :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 리스트 페이지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ko-KR" altLang="en-US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-"/>
                      </a:pP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마이페이지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회원만 이용가능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)</a:t>
                      </a:r>
                      <a:endParaRPr lang="ko-KR" altLang="en-US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   default :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내 정보 페이지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   내 정보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내 예약정보 확인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  <a:b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</a:b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내 예약 취소 내역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, 1:1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비로그인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회원이 클릭 시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창이 뜸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   (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회원만 이용 가능합니다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b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</a:b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    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후 이용해주세요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.)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5" name="Google Shape;125;p3"/>
          <p:cNvSpPr/>
          <p:nvPr/>
        </p:nvSpPr>
        <p:spPr>
          <a:xfrm>
            <a:off x="1242773" y="1776035"/>
            <a:ext cx="4356591" cy="1912095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3"/>
          <p:cNvGrpSpPr/>
          <p:nvPr/>
        </p:nvGrpSpPr>
        <p:grpSpPr>
          <a:xfrm>
            <a:off x="4102035" y="1931751"/>
            <a:ext cx="1326252" cy="1539826"/>
            <a:chOff x="0" y="752"/>
            <a:chExt cx="1326252" cy="1539826"/>
          </a:xfrm>
        </p:grpSpPr>
        <p:cxnSp>
          <p:nvCxnSpPr>
            <p:cNvPr id="140" name="Google Shape;140;p3"/>
            <p:cNvCxnSpPr/>
            <p:nvPr/>
          </p:nvCxnSpPr>
          <p:spPr>
            <a:xfrm>
              <a:off x="0" y="752"/>
              <a:ext cx="1326252" cy="0"/>
            </a:xfrm>
            <a:prstGeom prst="straightConnector1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1" name="Google Shape;141;p3"/>
            <p:cNvSpPr/>
            <p:nvPr/>
          </p:nvSpPr>
          <p:spPr>
            <a:xfrm>
              <a:off x="0" y="752"/>
              <a:ext cx="265250" cy="15398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 txBox="1"/>
            <p:nvPr/>
          </p:nvSpPr>
          <p:spPr>
            <a:xfrm>
              <a:off x="0" y="752"/>
              <a:ext cx="265250" cy="15398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85144" y="15263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 txBox="1"/>
            <p:nvPr/>
          </p:nvSpPr>
          <p:spPr>
            <a:xfrm>
              <a:off x="285144" y="15263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sz="105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마이페이지</a:t>
              </a:r>
              <a:endParaRPr/>
            </a:p>
          </p:txBody>
        </p:sp>
        <p:cxnSp>
          <p:nvCxnSpPr>
            <p:cNvPr id="145" name="Google Shape;145;p3"/>
            <p:cNvCxnSpPr/>
            <p:nvPr/>
          </p:nvCxnSpPr>
          <p:spPr>
            <a:xfrm>
              <a:off x="265250" y="320854"/>
              <a:ext cx="1061002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6" name="Google Shape;146;p3"/>
            <p:cNvSpPr/>
            <p:nvPr/>
          </p:nvSpPr>
          <p:spPr>
            <a:xfrm>
              <a:off x="285144" y="319995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 txBox="1"/>
            <p:nvPr/>
          </p:nvSpPr>
          <p:spPr>
            <a:xfrm>
              <a:off x="285144" y="319995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내</a:t>
              </a:r>
              <a:r>
                <a:rPr lang="en-US" altLang="ko-KR" sz="9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sz="9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정보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8" name="Google Shape;148;p3"/>
            <p:cNvCxnSpPr/>
            <p:nvPr/>
          </p:nvCxnSpPr>
          <p:spPr>
            <a:xfrm>
              <a:off x="265250" y="617360"/>
              <a:ext cx="1061002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" name="Google Shape;149;p3"/>
            <p:cNvSpPr/>
            <p:nvPr/>
          </p:nvSpPr>
          <p:spPr>
            <a:xfrm>
              <a:off x="285144" y="624728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 txBox="1"/>
            <p:nvPr/>
          </p:nvSpPr>
          <p:spPr>
            <a:xfrm>
              <a:off x="285144" y="624728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altLang="en-US" sz="9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내 예약정보 확인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1" name="Google Shape;151;p3"/>
            <p:cNvCxnSpPr/>
            <p:nvPr/>
          </p:nvCxnSpPr>
          <p:spPr>
            <a:xfrm>
              <a:off x="265250" y="914949"/>
              <a:ext cx="1061002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2" name="Google Shape;152;p3"/>
            <p:cNvSpPr/>
            <p:nvPr/>
          </p:nvSpPr>
          <p:spPr>
            <a:xfrm>
              <a:off x="285144" y="929460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 txBox="1"/>
            <p:nvPr/>
          </p:nvSpPr>
          <p:spPr>
            <a:xfrm>
              <a:off x="285144" y="929460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altLang="en-US" sz="9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내 예약 취소 내역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4" name="Google Shape;154;p3"/>
            <p:cNvCxnSpPr/>
            <p:nvPr/>
          </p:nvCxnSpPr>
          <p:spPr>
            <a:xfrm>
              <a:off x="265250" y="1219681"/>
              <a:ext cx="1061002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5" name="Google Shape;155;p3"/>
            <p:cNvSpPr/>
            <p:nvPr/>
          </p:nvSpPr>
          <p:spPr>
            <a:xfrm>
              <a:off x="285144" y="1234192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 txBox="1"/>
            <p:nvPr/>
          </p:nvSpPr>
          <p:spPr>
            <a:xfrm>
              <a:off x="285144" y="1234192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altLang="ko-KR" sz="9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1:1 </a:t>
              </a:r>
              <a:r>
                <a:rPr lang="ko-KR" altLang="en-US" sz="9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문의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7" name="Google Shape;157;p3"/>
            <p:cNvCxnSpPr/>
            <p:nvPr/>
          </p:nvCxnSpPr>
          <p:spPr>
            <a:xfrm>
              <a:off x="265250" y="1524414"/>
              <a:ext cx="1061002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8" name="Google Shape;158;p3"/>
          <p:cNvGrpSpPr/>
          <p:nvPr/>
        </p:nvGrpSpPr>
        <p:grpSpPr>
          <a:xfrm>
            <a:off x="1442208" y="1930999"/>
            <a:ext cx="1326252" cy="1404869"/>
            <a:chOff x="0" y="0"/>
            <a:chExt cx="1326252" cy="1404869"/>
          </a:xfrm>
        </p:grpSpPr>
        <p:cxnSp>
          <p:nvCxnSpPr>
            <p:cNvPr id="159" name="Google Shape;159;p3"/>
            <p:cNvCxnSpPr/>
            <p:nvPr/>
          </p:nvCxnSpPr>
          <p:spPr>
            <a:xfrm>
              <a:off x="0" y="0"/>
              <a:ext cx="1326252" cy="0"/>
            </a:xfrm>
            <a:prstGeom prst="straightConnector1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0" name="Google Shape;160;p3"/>
            <p:cNvSpPr/>
            <p:nvPr/>
          </p:nvSpPr>
          <p:spPr>
            <a:xfrm>
              <a:off x="0" y="0"/>
              <a:ext cx="261105" cy="14048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 txBox="1"/>
            <p:nvPr/>
          </p:nvSpPr>
          <p:spPr>
            <a:xfrm>
              <a:off x="0" y="0"/>
              <a:ext cx="261105" cy="14048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279151" y="18724"/>
              <a:ext cx="1024840" cy="330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 txBox="1"/>
            <p:nvPr/>
          </p:nvSpPr>
          <p:spPr>
            <a:xfrm>
              <a:off x="279151" y="18724"/>
              <a:ext cx="1024840" cy="330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altLang="en-US" sz="1050" b="1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공지사항</a:t>
              </a:r>
              <a:endParaRPr dirty="0"/>
            </a:p>
          </p:txBody>
        </p:sp>
        <p:cxnSp>
          <p:nvCxnSpPr>
            <p:cNvPr id="164" name="Google Shape;164;p3"/>
            <p:cNvCxnSpPr/>
            <p:nvPr/>
          </p:nvCxnSpPr>
          <p:spPr>
            <a:xfrm>
              <a:off x="261105" y="330773"/>
              <a:ext cx="1044423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5" name="Google Shape;165;p3"/>
            <p:cNvSpPr/>
            <p:nvPr/>
          </p:nvSpPr>
          <p:spPr>
            <a:xfrm>
              <a:off x="272059" y="341805"/>
              <a:ext cx="1044773" cy="330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 txBox="1"/>
            <p:nvPr/>
          </p:nvSpPr>
          <p:spPr>
            <a:xfrm>
              <a:off x="272059" y="341805"/>
              <a:ext cx="1044773" cy="330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altLang="en-US" sz="105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공지사항</a:t>
              </a:r>
              <a:endParaRPr dirty="0"/>
            </a:p>
          </p:txBody>
        </p:sp>
        <p:cxnSp>
          <p:nvCxnSpPr>
            <p:cNvPr id="167" name="Google Shape;167;p3"/>
            <p:cNvCxnSpPr/>
            <p:nvPr/>
          </p:nvCxnSpPr>
          <p:spPr>
            <a:xfrm>
              <a:off x="254233" y="646436"/>
              <a:ext cx="1044423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8" name="Google Shape;168;p3"/>
            <p:cNvSpPr/>
            <p:nvPr/>
          </p:nvSpPr>
          <p:spPr>
            <a:xfrm>
              <a:off x="260417" y="677669"/>
              <a:ext cx="1024840" cy="330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61585" y="1029579"/>
              <a:ext cx="1024840" cy="330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3"/>
          <p:cNvGrpSpPr/>
          <p:nvPr/>
        </p:nvGrpSpPr>
        <p:grpSpPr>
          <a:xfrm>
            <a:off x="2770901" y="1929775"/>
            <a:ext cx="1326252" cy="1006044"/>
            <a:chOff x="0" y="0"/>
            <a:chExt cx="1326252" cy="1006044"/>
          </a:xfrm>
        </p:grpSpPr>
        <p:cxnSp>
          <p:nvCxnSpPr>
            <p:cNvPr id="175" name="Google Shape;175;p3"/>
            <p:cNvCxnSpPr/>
            <p:nvPr/>
          </p:nvCxnSpPr>
          <p:spPr>
            <a:xfrm>
              <a:off x="0" y="0"/>
              <a:ext cx="1326252" cy="0"/>
            </a:xfrm>
            <a:prstGeom prst="straightConnector1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6" name="Google Shape;176;p3"/>
            <p:cNvSpPr/>
            <p:nvPr/>
          </p:nvSpPr>
          <p:spPr>
            <a:xfrm>
              <a:off x="0" y="0"/>
              <a:ext cx="265250" cy="1006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 txBox="1"/>
            <p:nvPr/>
          </p:nvSpPr>
          <p:spPr>
            <a:xfrm>
              <a:off x="0" y="0"/>
              <a:ext cx="265250" cy="1006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79480" y="17391"/>
              <a:ext cx="1041107" cy="314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 txBox="1"/>
            <p:nvPr/>
          </p:nvSpPr>
          <p:spPr>
            <a:xfrm>
              <a:off x="279480" y="17391"/>
              <a:ext cx="1041107" cy="314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altLang="en-US" sz="1050" b="1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예약</a:t>
              </a:r>
              <a:endParaRPr dirty="0"/>
            </a:p>
          </p:txBody>
        </p:sp>
        <p:cxnSp>
          <p:nvCxnSpPr>
            <p:cNvPr id="180" name="Google Shape;180;p3"/>
            <p:cNvCxnSpPr/>
            <p:nvPr/>
          </p:nvCxnSpPr>
          <p:spPr>
            <a:xfrm>
              <a:off x="265250" y="314934"/>
              <a:ext cx="1061001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1" name="Google Shape;181;p3"/>
            <p:cNvSpPr/>
            <p:nvPr/>
          </p:nvSpPr>
          <p:spPr>
            <a:xfrm>
              <a:off x="280573" y="360327"/>
              <a:ext cx="1041107" cy="314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 txBox="1"/>
            <p:nvPr/>
          </p:nvSpPr>
          <p:spPr>
            <a:xfrm>
              <a:off x="280573" y="360327"/>
              <a:ext cx="1041107" cy="314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altLang="en-US" sz="9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상품 리스트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3" name="Google Shape;183;p3"/>
            <p:cNvCxnSpPr/>
            <p:nvPr/>
          </p:nvCxnSpPr>
          <p:spPr>
            <a:xfrm>
              <a:off x="248624" y="647229"/>
              <a:ext cx="1061001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4" name="Google Shape;184;p3"/>
            <p:cNvSpPr/>
            <p:nvPr/>
          </p:nvSpPr>
          <p:spPr>
            <a:xfrm>
              <a:off x="262198" y="691655"/>
              <a:ext cx="1041107" cy="314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3"/>
          <p:cNvSpPr/>
          <p:nvPr/>
        </p:nvSpPr>
        <p:spPr>
          <a:xfrm>
            <a:off x="1324145" y="2035664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2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구부러진 연결선 8"/>
          <p:cNvCxnSpPr>
            <a:stCxn id="188" idx="1"/>
            <a:endCxn id="191" idx="1"/>
          </p:cNvCxnSpPr>
          <p:nvPr/>
        </p:nvCxnSpPr>
        <p:spPr>
          <a:xfrm rot="10800000" flipH="1" flipV="1">
            <a:off x="4305017" y="2693843"/>
            <a:ext cx="274710" cy="1682783"/>
          </a:xfrm>
          <a:prstGeom prst="curvedConnector3">
            <a:avLst>
              <a:gd name="adj1" fmla="val -8321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Google Shape;182;p3"/>
          <p:cNvSpPr txBox="1"/>
          <p:nvPr/>
        </p:nvSpPr>
        <p:spPr>
          <a:xfrm>
            <a:off x="3041033" y="2604490"/>
            <a:ext cx="1041107" cy="314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실시간 예약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83;p3"/>
          <p:cNvCxnSpPr/>
          <p:nvPr/>
        </p:nvCxnSpPr>
        <p:spPr>
          <a:xfrm>
            <a:off x="3009084" y="2891392"/>
            <a:ext cx="1061001" cy="0"/>
          </a:xfrm>
          <a:prstGeom prst="straightConnector1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200" name="Google Shape;200;p4"/>
          <p:cNvGraphicFramePr/>
          <p:nvPr/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메인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01 메인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하단 메뉴 소개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1" name="Google Shape;201;p4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4</a:t>
            </a:fld>
            <a:endParaRPr dirty="0"/>
          </a:p>
        </p:txBody>
      </p:sp>
      <p:graphicFrame>
        <p:nvGraphicFramePr>
          <p:cNvPr id="33" name="Google Shape;237;p6"/>
          <p:cNvGraphicFramePr/>
          <p:nvPr>
            <p:extLst>
              <p:ext uri="{D42A27DB-BD31-4B8C-83A1-F6EECF244321}">
                <p14:modId xmlns:p14="http://schemas.microsoft.com/office/powerpoint/2010/main" val="2210176901"/>
              </p:ext>
            </p:extLst>
          </p:nvPr>
        </p:nvGraphicFramePr>
        <p:xfrm>
          <a:off x="6344450" y="859787"/>
          <a:ext cx="2799550" cy="165245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7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이용 약관 클릭 시 이용 약관 페이지로 이동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8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이용약관 클릭 시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이용약관 페이지로 이동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개인정보취급방침 클릭 시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개인정보취급방침 페이지로 이동</a:t>
                      </a:r>
                      <a:r>
                        <a:rPr lang="en-US" altLang="ko-KR" sz="10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endParaRPr lang="ko-KR" altLang="en-US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Google Shape;100;p2"/>
          <p:cNvSpPr/>
          <p:nvPr/>
        </p:nvSpPr>
        <p:spPr>
          <a:xfrm>
            <a:off x="1553171" y="1934962"/>
            <a:ext cx="3674825" cy="109720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chemeClr val="lt1"/>
                </a:solidFill>
              </a:rPr>
              <a:t>캠핑장</a:t>
            </a:r>
            <a:r>
              <a:rPr lang="ko-KR" altLang="en-US" dirty="0">
                <a:solidFill>
                  <a:schemeClr val="lt1"/>
                </a:solidFill>
              </a:rPr>
              <a:t> </a:t>
            </a:r>
            <a:r>
              <a:rPr lang="ko-KR" altLang="en-US" dirty="0" smtClean="0">
                <a:solidFill>
                  <a:schemeClr val="lt1"/>
                </a:solidFill>
              </a:rPr>
              <a:t>배경 사진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21" name="Google Shape;92;p2"/>
          <p:cNvGrpSpPr/>
          <p:nvPr/>
        </p:nvGrpSpPr>
        <p:grpSpPr>
          <a:xfrm>
            <a:off x="959008" y="876301"/>
            <a:ext cx="4805632" cy="4076699"/>
            <a:chOff x="960782" y="876032"/>
            <a:chExt cx="4805632" cy="3685160"/>
          </a:xfrm>
        </p:grpSpPr>
        <p:sp>
          <p:nvSpPr>
            <p:cNvPr id="24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26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96;p2"/>
          <p:cNvSpPr/>
          <p:nvPr/>
        </p:nvSpPr>
        <p:spPr>
          <a:xfrm>
            <a:off x="998802" y="925180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97;p2"/>
          <p:cNvSpPr/>
          <p:nvPr/>
        </p:nvSpPr>
        <p:spPr>
          <a:xfrm>
            <a:off x="960783" y="876901"/>
            <a:ext cx="4805631" cy="602341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98;p2"/>
          <p:cNvSpPr/>
          <p:nvPr/>
        </p:nvSpPr>
        <p:spPr>
          <a:xfrm>
            <a:off x="959010" y="1479882"/>
            <a:ext cx="4807404" cy="3149755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100;p2"/>
          <p:cNvSpPr/>
          <p:nvPr/>
        </p:nvSpPr>
        <p:spPr>
          <a:xfrm>
            <a:off x="1553171" y="3044578"/>
            <a:ext cx="3674825" cy="109720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홍보 </a:t>
            </a:r>
            <a:r>
              <a:rPr lang="ko-KR" altLang="en-US" sz="14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멘트</a:t>
            </a:r>
            <a:endParaRPr dirty="0"/>
          </a:p>
        </p:txBody>
      </p:sp>
      <p:sp>
        <p:nvSpPr>
          <p:cNvPr id="31" name="Google Shape;102;p2"/>
          <p:cNvSpPr/>
          <p:nvPr/>
        </p:nvSpPr>
        <p:spPr>
          <a:xfrm>
            <a:off x="1967946" y="925180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103;p2"/>
          <p:cNvSpPr/>
          <p:nvPr/>
        </p:nvSpPr>
        <p:spPr>
          <a:xfrm>
            <a:off x="998802" y="1586181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104;p2"/>
          <p:cNvSpPr/>
          <p:nvPr/>
        </p:nvSpPr>
        <p:spPr>
          <a:xfrm>
            <a:off x="1595741" y="1992998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105;p2"/>
          <p:cNvSpPr/>
          <p:nvPr/>
        </p:nvSpPr>
        <p:spPr>
          <a:xfrm>
            <a:off x="1595741" y="3124155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106;p2"/>
          <p:cNvSpPr/>
          <p:nvPr/>
        </p:nvSpPr>
        <p:spPr>
          <a:xfrm>
            <a:off x="1000649" y="4688580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23845" y="1569282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메인 페이지</a:t>
            </a:r>
            <a:endParaRPr lang="ko-KR" altLang="en-US" b="1" dirty="0"/>
          </a:p>
        </p:txBody>
      </p:sp>
      <p:sp>
        <p:nvSpPr>
          <p:cNvPr id="215" name="Google Shape;215;p4"/>
          <p:cNvSpPr/>
          <p:nvPr/>
        </p:nvSpPr>
        <p:spPr>
          <a:xfrm>
            <a:off x="4041467" y="3486604"/>
            <a:ext cx="1662837" cy="37829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글자 클릭 시 </a:t>
            </a:r>
            <a:r>
              <a:rPr lang="ko-KR" altLang="en-US" sz="1000" b="0" i="0" u="none" strike="noStrike" cap="none" dirty="0" smtClean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개별</a:t>
            </a:r>
            <a:r>
              <a:rPr lang="ko-KR" sz="1000" b="0" i="0" u="none" strike="noStrike" cap="none" dirty="0" smtClean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r>
              <a:rPr lang="ko-KR" sz="1000" b="0" i="0" u="none" strike="noStrike" cap="none" dirty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페이지로 이동합니다.</a:t>
            </a:r>
            <a:endParaRPr sz="1000" b="0" i="0" u="none" strike="noStrike" cap="none" dirty="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3" name="구부러진 연결선 2"/>
          <p:cNvCxnSpPr>
            <a:endCxn id="215" idx="1"/>
          </p:cNvCxnSpPr>
          <p:nvPr/>
        </p:nvCxnSpPr>
        <p:spPr>
          <a:xfrm rot="5400000" flipH="1" flipV="1">
            <a:off x="3118147" y="3705983"/>
            <a:ext cx="953550" cy="893089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Google Shape;213;p4"/>
          <p:cNvSpPr/>
          <p:nvPr/>
        </p:nvSpPr>
        <p:spPr>
          <a:xfrm>
            <a:off x="2673311" y="4583805"/>
            <a:ext cx="2080154" cy="44301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"/>
          <p:cNvSpPr/>
          <p:nvPr/>
        </p:nvSpPr>
        <p:spPr>
          <a:xfrm>
            <a:off x="4041467" y="4398902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2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"/>
          <p:cNvSpPr/>
          <p:nvPr/>
        </p:nvSpPr>
        <p:spPr>
          <a:xfrm>
            <a:off x="2824031" y="4403664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"/>
          <p:cNvSpPr/>
          <p:nvPr/>
        </p:nvSpPr>
        <p:spPr>
          <a:xfrm>
            <a:off x="1248161" y="1619251"/>
            <a:ext cx="4229101" cy="24003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dirty="0">
                <a:solidFill>
                  <a:schemeClr val="lt1"/>
                </a:solidFill>
              </a:rPr>
              <a:t>&lt;main-content</a:t>
            </a:r>
            <a:r>
              <a:rPr lang="ko-KR" dirty="0" smtClean="0">
                <a:solidFill>
                  <a:schemeClr val="lt1"/>
                </a:solidFill>
              </a:rPr>
              <a:t>&gt;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22" name="Google Shape;222;p5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223" name="Google Shape;223;p5"/>
          <p:cNvGraphicFramePr/>
          <p:nvPr>
            <p:extLst>
              <p:ext uri="{D42A27DB-BD31-4B8C-83A1-F6EECF244321}">
                <p14:modId xmlns:p14="http://schemas.microsoft.com/office/powerpoint/2010/main" val="1521519215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이용약관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01 메인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하단 메뉴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이용약관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4" name="Google Shape;224;p5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  <p:grpSp>
        <p:nvGrpSpPr>
          <p:cNvPr id="225" name="Google Shape;225;p5"/>
          <p:cNvGrpSpPr/>
          <p:nvPr/>
        </p:nvGrpSpPr>
        <p:grpSpPr>
          <a:xfrm>
            <a:off x="959009" y="859787"/>
            <a:ext cx="4806518" cy="3634210"/>
            <a:chOff x="960783" y="859210"/>
            <a:chExt cx="4806518" cy="3701982"/>
          </a:xfrm>
        </p:grpSpPr>
        <p:sp>
          <p:nvSpPr>
            <p:cNvPr id="226" name="Google Shape;226;p5"/>
            <p:cNvSpPr/>
            <p:nvPr/>
          </p:nvSpPr>
          <p:spPr>
            <a:xfrm>
              <a:off x="960783" y="859786"/>
              <a:ext cx="951611" cy="562433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050" dirty="0">
                  <a:solidFill>
                    <a:schemeClr val="lt1"/>
                  </a:solidFill>
                </a:rPr>
                <a:t>로고</a:t>
              </a:r>
              <a:r>
                <a:rPr lang="en-US" altLang="ko-KR" sz="1050" dirty="0">
                  <a:solidFill>
                    <a:schemeClr val="lt1"/>
                  </a:solidFill>
                </a:rPr>
                <a:t>) </a:t>
              </a:r>
              <a:endParaRPr lang="ko-KR" altLang="en-US" sz="1050" dirty="0"/>
            </a:p>
            <a:p>
              <a:pPr lvl="0" algn="ctr"/>
              <a:r>
                <a:rPr lang="ko-KR" altLang="en-US" sz="1050" dirty="0" err="1">
                  <a:solidFill>
                    <a:schemeClr val="lt1"/>
                  </a:solidFill>
                </a:rPr>
                <a:t>캠플렉스</a:t>
              </a:r>
              <a:endParaRPr lang="ko-KR" altLang="en-US" sz="1050" dirty="0">
                <a:solidFill>
                  <a:schemeClr val="lt1"/>
                </a:solidFill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1912394" y="859210"/>
              <a:ext cx="3854020" cy="562433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050" dirty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회원가입</a:t>
              </a:r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200" dirty="0">
                  <a:solidFill>
                    <a:schemeClr val="lt1"/>
                  </a:solidFill>
                </a:rPr>
                <a:t>회사소개 </a:t>
              </a:r>
              <a:r>
                <a:rPr lang="en-US" altLang="ko-KR" sz="1200" dirty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>
                  <a:solidFill>
                    <a:schemeClr val="lt1"/>
                  </a:solidFill>
                </a:rPr>
                <a:t>개인정보처리방침</a:t>
              </a:r>
            </a:p>
          </p:txBody>
        </p:sp>
      </p:grpSp>
      <p:sp>
        <p:nvSpPr>
          <p:cNvPr id="229" name="Google Shape;229;p5"/>
          <p:cNvSpPr/>
          <p:nvPr/>
        </p:nvSpPr>
        <p:spPr>
          <a:xfrm>
            <a:off x="960783" y="859787"/>
            <a:ext cx="4805631" cy="562432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5"/>
          <p:cNvSpPr/>
          <p:nvPr/>
        </p:nvSpPr>
        <p:spPr>
          <a:xfrm>
            <a:off x="959010" y="1411924"/>
            <a:ext cx="4807404" cy="280541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" name="Google Shape;237;p6"/>
          <p:cNvGraphicFramePr/>
          <p:nvPr>
            <p:extLst>
              <p:ext uri="{D42A27DB-BD31-4B8C-83A1-F6EECF244321}">
                <p14:modId xmlns:p14="http://schemas.microsoft.com/office/powerpoint/2010/main" val="1288116634"/>
              </p:ext>
            </p:extLst>
          </p:nvPr>
        </p:nvGraphicFramePr>
        <p:xfrm>
          <a:off x="6344450" y="859787"/>
          <a:ext cx="2799550" cy="165245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7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content width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 70% 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              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height : 70%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8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Char char="-"/>
                      </a:pP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이용약관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ko-KR" sz="10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비로그인도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조회가능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관리자가 수정 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불가능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405449" y="1809607"/>
            <a:ext cx="1914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이용약관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" name="Google Shape;237;p6"/>
          <p:cNvGraphicFramePr/>
          <p:nvPr>
            <p:extLst>
              <p:ext uri="{D42A27DB-BD31-4B8C-83A1-F6EECF244321}">
                <p14:modId xmlns:p14="http://schemas.microsoft.com/office/powerpoint/2010/main" val="612519872"/>
              </p:ext>
            </p:extLst>
          </p:nvPr>
        </p:nvGraphicFramePr>
        <p:xfrm>
          <a:off x="6344450" y="859787"/>
          <a:ext cx="2799550" cy="165245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7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content width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 70% 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              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height : 70%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8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Char char="-"/>
                      </a:pP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개인정보처리방침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ko-KR" sz="10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비로그인도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조회가능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관리자가 수정 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불가능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8" name="Google Shape;238;p6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239" name="Google Shape;239;p6"/>
          <p:cNvGraphicFramePr/>
          <p:nvPr>
            <p:extLst>
              <p:ext uri="{D42A27DB-BD31-4B8C-83A1-F6EECF244321}">
                <p14:modId xmlns:p14="http://schemas.microsoft.com/office/powerpoint/2010/main" val="824802796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개인정보처리방침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01 메인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하단 메뉴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개인정보처리방침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0" name="Google Shape;240;p6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6</a:t>
            </a:fld>
            <a:endParaRPr dirty="0"/>
          </a:p>
        </p:txBody>
      </p:sp>
      <p:grpSp>
        <p:nvGrpSpPr>
          <p:cNvPr id="241" name="Google Shape;241;p6"/>
          <p:cNvGrpSpPr/>
          <p:nvPr/>
        </p:nvGrpSpPr>
        <p:grpSpPr>
          <a:xfrm>
            <a:off x="959009" y="859787"/>
            <a:ext cx="4806518" cy="3634210"/>
            <a:chOff x="960783" y="859210"/>
            <a:chExt cx="4806518" cy="3701982"/>
          </a:xfrm>
        </p:grpSpPr>
        <p:sp>
          <p:nvSpPr>
            <p:cNvPr id="242" name="Google Shape;242;p6"/>
            <p:cNvSpPr/>
            <p:nvPr/>
          </p:nvSpPr>
          <p:spPr>
            <a:xfrm>
              <a:off x="960783" y="859786"/>
              <a:ext cx="951611" cy="562433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050" dirty="0">
                  <a:solidFill>
                    <a:schemeClr val="lt1"/>
                  </a:solidFill>
                </a:rPr>
                <a:t>로고</a:t>
              </a:r>
              <a:r>
                <a:rPr lang="en-US" altLang="ko-KR" sz="1050" dirty="0">
                  <a:solidFill>
                    <a:schemeClr val="lt1"/>
                  </a:solidFill>
                </a:rPr>
                <a:t>) </a:t>
              </a:r>
              <a:endParaRPr lang="ko-KR" altLang="en-US" sz="1050" dirty="0"/>
            </a:p>
            <a:p>
              <a:pPr lvl="0" algn="ctr"/>
              <a:r>
                <a:rPr lang="ko-KR" altLang="en-US" sz="1050" dirty="0" err="1">
                  <a:solidFill>
                    <a:schemeClr val="lt1"/>
                  </a:solidFill>
                </a:rPr>
                <a:t>캠플렉스</a:t>
              </a:r>
              <a:endParaRPr lang="ko-KR" altLang="en-US" sz="1050" dirty="0">
                <a:solidFill>
                  <a:schemeClr val="lt1"/>
                </a:solidFill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1912394" y="859210"/>
              <a:ext cx="3854020" cy="562433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050" dirty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회원가입</a:t>
              </a:r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200" dirty="0">
                  <a:solidFill>
                    <a:schemeClr val="lt1"/>
                  </a:solidFill>
                </a:rPr>
                <a:t>회사소개 </a:t>
              </a:r>
              <a:r>
                <a:rPr lang="en-US" altLang="ko-KR" sz="1200" dirty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>
                  <a:solidFill>
                    <a:schemeClr val="lt1"/>
                  </a:solidFill>
                </a:rPr>
                <a:t>개인정보처리방침</a:t>
              </a:r>
            </a:p>
          </p:txBody>
        </p:sp>
      </p:grpSp>
      <p:sp>
        <p:nvSpPr>
          <p:cNvPr id="245" name="Google Shape;245;p6"/>
          <p:cNvSpPr/>
          <p:nvPr/>
        </p:nvSpPr>
        <p:spPr>
          <a:xfrm>
            <a:off x="960783" y="859787"/>
            <a:ext cx="4805631" cy="562432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6"/>
          <p:cNvSpPr/>
          <p:nvPr/>
        </p:nvSpPr>
        <p:spPr>
          <a:xfrm>
            <a:off x="959010" y="1411924"/>
            <a:ext cx="4807404" cy="279568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231;p5"/>
          <p:cNvSpPr/>
          <p:nvPr/>
        </p:nvSpPr>
        <p:spPr>
          <a:xfrm>
            <a:off x="1248161" y="1619251"/>
            <a:ext cx="4229101" cy="24003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dirty="0">
                <a:solidFill>
                  <a:schemeClr val="lt1"/>
                </a:solidFill>
              </a:rPr>
              <a:t>&lt;main-content</a:t>
            </a:r>
            <a:r>
              <a:rPr lang="ko-KR" dirty="0" smtClean="0">
                <a:solidFill>
                  <a:schemeClr val="lt1"/>
                </a:solidFill>
              </a:rPr>
              <a:t>&gt;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05449" y="1809607"/>
            <a:ext cx="1914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개인정보처리 방침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88" y="-1588"/>
            <a:ext cx="7768800" cy="5143500"/>
          </a:xfrm>
          <a:prstGeom prst="rect">
            <a:avLst/>
          </a:prstGeom>
        </p:spPr>
      </p:pic>
      <p:sp>
        <p:nvSpPr>
          <p:cNvPr id="343" name="Google Shape;343;p12" descr="í¼í¬ëì ëí ì´ë¯¸ì§ ê²ìê²°ê³¼"/>
          <p:cNvSpPr/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2" descr="í¼í¬ëì ëí ì´ë¯¸ì§ ê²ìê²°ê³¼"/>
          <p:cNvSpPr/>
          <p:nvPr/>
        </p:nvSpPr>
        <p:spPr>
          <a:xfrm>
            <a:off x="3206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2"/>
          <p:cNvSpPr/>
          <p:nvPr/>
        </p:nvSpPr>
        <p:spPr>
          <a:xfrm>
            <a:off x="895149" y="433137"/>
            <a:ext cx="7421078" cy="4321743"/>
          </a:xfrm>
          <a:prstGeom prst="rect">
            <a:avLst/>
          </a:prstGeom>
          <a:solidFill>
            <a:schemeClr val="dk1">
              <a:alpha val="5686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2"/>
          <p:cNvSpPr txBox="1"/>
          <p:nvPr/>
        </p:nvSpPr>
        <p:spPr>
          <a:xfrm>
            <a:off x="2127183" y="2104420"/>
            <a:ext cx="526501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0" i="0" u="none" strike="noStrike" cap="none" dirty="0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예약</a:t>
            </a:r>
            <a:endParaRPr dirty="0"/>
          </a:p>
        </p:txBody>
      </p:sp>
      <p:sp>
        <p:nvSpPr>
          <p:cNvPr id="347" name="Google Shape;347;p12"/>
          <p:cNvSpPr txBox="1">
            <a:spLocks noGrp="1"/>
          </p:cNvSpPr>
          <p:nvPr>
            <p:ph type="sldNum" idx="12"/>
          </p:nvPr>
        </p:nvSpPr>
        <p:spPr>
          <a:xfrm>
            <a:off x="7010400" y="486203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355" name="Google Shape;355;p13"/>
          <p:cNvGraphicFramePr/>
          <p:nvPr>
            <p:extLst>
              <p:ext uri="{D42A27DB-BD31-4B8C-83A1-F6EECF244321}">
                <p14:modId xmlns:p14="http://schemas.microsoft.com/office/powerpoint/2010/main" val="4099711483"/>
              </p:ext>
            </p:extLst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/>
                        <a:t>캠핑장</a:t>
                      </a:r>
                      <a:r>
                        <a:rPr lang="ko-KR" altLang="en-US" sz="1000" u="none" strike="noStrike" cap="none" dirty="0" smtClean="0"/>
                        <a:t> 리스트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02 </a:t>
                      </a:r>
                      <a:r>
                        <a:rPr lang="ko-KR" altLang="en-US" sz="1000" u="none" strike="noStrike" cap="none" dirty="0" smtClean="0"/>
                        <a:t>예약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</a:t>
                      </a:r>
                      <a:r>
                        <a:rPr 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리스트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8</a:t>
            </a:fld>
            <a:endParaRPr dirty="0"/>
          </a:p>
        </p:txBody>
      </p:sp>
      <p:sp>
        <p:nvSpPr>
          <p:cNvPr id="28" name="Google Shape;364;p13"/>
          <p:cNvSpPr/>
          <p:nvPr/>
        </p:nvSpPr>
        <p:spPr>
          <a:xfrm>
            <a:off x="1935087" y="1777724"/>
            <a:ext cx="2875038" cy="248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캠핑장</a:t>
            </a: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92;p2"/>
          <p:cNvGrpSpPr/>
          <p:nvPr/>
        </p:nvGrpSpPr>
        <p:grpSpPr>
          <a:xfrm>
            <a:off x="551733" y="850665"/>
            <a:ext cx="4805632" cy="3952071"/>
            <a:chOff x="960782" y="876033"/>
            <a:chExt cx="4805632" cy="3685159"/>
          </a:xfrm>
        </p:grpSpPr>
        <p:sp>
          <p:nvSpPr>
            <p:cNvPr id="64" name="Google Shape;93;p2"/>
            <p:cNvSpPr/>
            <p:nvPr/>
          </p:nvSpPr>
          <p:spPr>
            <a:xfrm>
              <a:off x="960783" y="876033"/>
              <a:ext cx="951611" cy="509046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94;p2"/>
            <p:cNvSpPr/>
            <p:nvPr/>
          </p:nvSpPr>
          <p:spPr>
            <a:xfrm>
              <a:off x="1912394" y="876643"/>
              <a:ext cx="3854020" cy="508437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66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97;p2"/>
          <p:cNvSpPr/>
          <p:nvPr/>
        </p:nvSpPr>
        <p:spPr>
          <a:xfrm>
            <a:off x="553508" y="851264"/>
            <a:ext cx="4805631" cy="545317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98;p2"/>
          <p:cNvSpPr/>
          <p:nvPr/>
        </p:nvSpPr>
        <p:spPr>
          <a:xfrm>
            <a:off x="551735" y="1396581"/>
            <a:ext cx="4807404" cy="3093297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375;p13"/>
          <p:cNvSpPr/>
          <p:nvPr/>
        </p:nvSpPr>
        <p:spPr>
          <a:xfrm>
            <a:off x="1560619" y="1462479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3" name="Google Shape;237;p6"/>
          <p:cNvGraphicFramePr/>
          <p:nvPr>
            <p:extLst>
              <p:ext uri="{D42A27DB-BD31-4B8C-83A1-F6EECF244321}">
                <p14:modId xmlns:p14="http://schemas.microsoft.com/office/powerpoint/2010/main" val="660989737"/>
              </p:ext>
            </p:extLst>
          </p:nvPr>
        </p:nvGraphicFramePr>
        <p:xfrm>
          <a:off x="6344450" y="850665"/>
          <a:ext cx="2799550" cy="1848307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클릭하면 나오는 페이지입니다</a:t>
                      </a:r>
                      <a:r>
                        <a:rPr lang="en-US" altLang="ko-KR" sz="10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0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/>
                        <a:t>MAIN_BODY </a:t>
                      </a:r>
                      <a:endParaRPr lang="en-US" altLang="ko-KR" sz="10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/>
                        <a:t>width :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75%</a:t>
                      </a:r>
                      <a:endParaRPr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16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width : 70% height : 150px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 된 상품들을 띄운다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 시 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상세 페이지로 이동한다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7" name="Google Shape;375;p13"/>
          <p:cNvSpPr/>
          <p:nvPr/>
        </p:nvSpPr>
        <p:spPr>
          <a:xfrm>
            <a:off x="1934299" y="1632901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46943" y="1433263"/>
            <a:ext cx="136266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ko-KR" altLang="en-US" b="1" dirty="0" err="1">
                <a:solidFill>
                  <a:srgbClr val="0C0C0C"/>
                </a:solidFill>
              </a:rPr>
              <a:t>캠핑장</a:t>
            </a:r>
            <a:r>
              <a:rPr lang="ko-KR" altLang="en-US" b="1" dirty="0">
                <a:solidFill>
                  <a:srgbClr val="0C0C0C"/>
                </a:solidFill>
              </a:rPr>
              <a:t> </a:t>
            </a:r>
            <a:r>
              <a:rPr lang="ko-KR" altLang="en-US" b="1" dirty="0" smtClean="0"/>
              <a:t> 리스트</a:t>
            </a:r>
            <a:endParaRPr lang="ko-KR" altLang="en-US" b="1" dirty="0"/>
          </a:p>
        </p:txBody>
      </p:sp>
      <p:sp>
        <p:nvSpPr>
          <p:cNvPr id="24" name="Google Shape;675;p25"/>
          <p:cNvSpPr/>
          <p:nvPr/>
        </p:nvSpPr>
        <p:spPr>
          <a:xfrm>
            <a:off x="551733" y="1396581"/>
            <a:ext cx="947456" cy="3093297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endParaRPr lang="en-US" altLang="ko-KR" sz="675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endParaRPr lang="en-US" altLang="ko-KR" sz="675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u="sng" dirty="0" err="1" smtClean="0">
                <a:solidFill>
                  <a:schemeClr val="lt1"/>
                </a:solidFill>
              </a:rPr>
              <a:t>캠핑장</a:t>
            </a:r>
            <a:r>
              <a:rPr lang="ko-KR" altLang="en-US" sz="675" u="sng" dirty="0" smtClean="0">
                <a:solidFill>
                  <a:schemeClr val="lt1"/>
                </a:solidFill>
              </a:rPr>
              <a:t> 리스트</a:t>
            </a:r>
            <a:endParaRPr lang="en-US" altLang="ko-KR" sz="675" u="sng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 smtClean="0">
                <a:solidFill>
                  <a:schemeClr val="lt1"/>
                </a:solidFill>
              </a:rPr>
              <a:t>실시간 예약</a:t>
            </a:r>
            <a:endParaRPr sz="675" dirty="0">
              <a:solidFill>
                <a:schemeClr val="lt1"/>
              </a:solidFill>
            </a:endParaRPr>
          </a:p>
        </p:txBody>
      </p:sp>
      <p:sp>
        <p:nvSpPr>
          <p:cNvPr id="45" name="Google Shape;364;p13"/>
          <p:cNvSpPr/>
          <p:nvPr/>
        </p:nvSpPr>
        <p:spPr>
          <a:xfrm>
            <a:off x="1934299" y="2092435"/>
            <a:ext cx="2875826" cy="248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</a:rPr>
              <a:t>캠핑장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364;p13"/>
          <p:cNvSpPr/>
          <p:nvPr/>
        </p:nvSpPr>
        <p:spPr>
          <a:xfrm>
            <a:off x="1934299" y="2432541"/>
            <a:ext cx="2875826" cy="248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</a:rPr>
              <a:t>캠핑장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364;p13"/>
          <p:cNvSpPr/>
          <p:nvPr/>
        </p:nvSpPr>
        <p:spPr>
          <a:xfrm>
            <a:off x="1934299" y="2776929"/>
            <a:ext cx="2875826" cy="248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</a:rPr>
              <a:t>캠핑장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364;p13"/>
          <p:cNvSpPr/>
          <p:nvPr/>
        </p:nvSpPr>
        <p:spPr>
          <a:xfrm>
            <a:off x="1934299" y="3091640"/>
            <a:ext cx="2875826" cy="248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</a:rPr>
              <a:t>캠핑장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364;p13"/>
          <p:cNvSpPr/>
          <p:nvPr/>
        </p:nvSpPr>
        <p:spPr>
          <a:xfrm>
            <a:off x="1934299" y="3406351"/>
            <a:ext cx="2875826" cy="248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</a:rPr>
              <a:t>캠핑장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364;p13"/>
          <p:cNvSpPr/>
          <p:nvPr/>
        </p:nvSpPr>
        <p:spPr>
          <a:xfrm>
            <a:off x="1934299" y="3746457"/>
            <a:ext cx="2875826" cy="248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</a:rPr>
              <a:t>캠핑장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364;p13"/>
          <p:cNvSpPr/>
          <p:nvPr/>
        </p:nvSpPr>
        <p:spPr>
          <a:xfrm>
            <a:off x="1934299" y="4090845"/>
            <a:ext cx="2875826" cy="248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</a:rPr>
              <a:t>캠핑장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215;p4"/>
          <p:cNvSpPr/>
          <p:nvPr/>
        </p:nvSpPr>
        <p:spPr>
          <a:xfrm>
            <a:off x="6336992" y="3406351"/>
            <a:ext cx="1662837" cy="37829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 smtClean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클릭 </a:t>
            </a:r>
            <a:r>
              <a:rPr lang="ko-KR" sz="1000" b="0" i="0" u="none" strike="noStrike" cap="none" dirty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시 </a:t>
            </a:r>
            <a:r>
              <a:rPr lang="ko-KR" altLang="en-US" sz="1000" b="0" i="0" u="none" strike="noStrike" cap="none" dirty="0" smtClean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개별 </a:t>
            </a:r>
            <a:r>
              <a:rPr lang="ko-KR" altLang="en-US" sz="1000" b="0" i="0" u="none" strike="noStrike" cap="none" dirty="0" err="1" smtClean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캠핑장</a:t>
            </a:r>
            <a:r>
              <a:rPr lang="ko-KR" altLang="en-US" sz="1000" b="0" i="0" u="none" strike="noStrike" cap="none" dirty="0" smtClean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상세</a:t>
            </a:r>
            <a:r>
              <a:rPr lang="ko-KR" sz="1000" b="0" i="0" u="none" strike="noStrike" cap="none" dirty="0" smtClean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r>
              <a:rPr lang="ko-KR" sz="1000" b="0" i="0" u="none" strike="noStrike" cap="none" dirty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페이지로 이동합니다.</a:t>
            </a:r>
            <a:endParaRPr sz="1000" b="0" i="0" u="none" strike="noStrike" cap="none" dirty="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3" name="꺾인 연결선 2"/>
          <p:cNvCxnSpPr>
            <a:stCxn id="48" idx="3"/>
            <a:endCxn id="52" idx="1"/>
          </p:cNvCxnSpPr>
          <p:nvPr/>
        </p:nvCxnSpPr>
        <p:spPr>
          <a:xfrm>
            <a:off x="4810125" y="3216046"/>
            <a:ext cx="1526867" cy="37945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355" name="Google Shape;355;p13"/>
          <p:cNvGraphicFramePr/>
          <p:nvPr>
            <p:extLst>
              <p:ext uri="{D42A27DB-BD31-4B8C-83A1-F6EECF244321}">
                <p14:modId xmlns:p14="http://schemas.microsoft.com/office/powerpoint/2010/main" val="1622752602"/>
              </p:ext>
            </p:extLst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/>
                        <a:t>캠핑장</a:t>
                      </a:r>
                      <a:r>
                        <a:rPr lang="ko-KR" altLang="en-US" sz="1000" u="none" strike="noStrike" cap="none" dirty="0" smtClean="0"/>
                        <a:t> 상세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02 </a:t>
                      </a:r>
                      <a:r>
                        <a:rPr lang="ko-KR" altLang="en-US" sz="1000" u="none" strike="noStrike" cap="none" dirty="0" smtClean="0"/>
                        <a:t>예약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</a:t>
                      </a:r>
                      <a:r>
                        <a:rPr 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리스트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상세 페이지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9</a:t>
            </a:fld>
            <a:endParaRPr dirty="0"/>
          </a:p>
        </p:txBody>
      </p:sp>
      <p:grpSp>
        <p:nvGrpSpPr>
          <p:cNvPr id="63" name="Google Shape;92;p2"/>
          <p:cNvGrpSpPr/>
          <p:nvPr/>
        </p:nvGrpSpPr>
        <p:grpSpPr>
          <a:xfrm>
            <a:off x="551733" y="611505"/>
            <a:ext cx="4805632" cy="4191232"/>
            <a:chOff x="960782" y="876033"/>
            <a:chExt cx="4805632" cy="3685159"/>
          </a:xfrm>
        </p:grpSpPr>
        <p:sp>
          <p:nvSpPr>
            <p:cNvPr id="64" name="Google Shape;93;p2"/>
            <p:cNvSpPr/>
            <p:nvPr/>
          </p:nvSpPr>
          <p:spPr>
            <a:xfrm>
              <a:off x="960783" y="876033"/>
              <a:ext cx="951611" cy="509046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94;p2"/>
            <p:cNvSpPr/>
            <p:nvPr/>
          </p:nvSpPr>
          <p:spPr>
            <a:xfrm>
              <a:off x="1912394" y="876643"/>
              <a:ext cx="3854020" cy="508437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66" name="Google Shape;95;p2"/>
            <p:cNvSpPr/>
            <p:nvPr/>
          </p:nvSpPr>
          <p:spPr>
            <a:xfrm>
              <a:off x="960782" y="4271620"/>
              <a:ext cx="4805632" cy="289572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97;p2"/>
          <p:cNvSpPr/>
          <p:nvPr/>
        </p:nvSpPr>
        <p:spPr>
          <a:xfrm>
            <a:off x="551734" y="611504"/>
            <a:ext cx="4805631" cy="57895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98;p2"/>
          <p:cNvSpPr/>
          <p:nvPr/>
        </p:nvSpPr>
        <p:spPr>
          <a:xfrm>
            <a:off x="551735" y="1190457"/>
            <a:ext cx="4805630" cy="3282941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3" name="Google Shape;237;p6"/>
          <p:cNvGraphicFramePr/>
          <p:nvPr>
            <p:extLst>
              <p:ext uri="{D42A27DB-BD31-4B8C-83A1-F6EECF244321}">
                <p14:modId xmlns:p14="http://schemas.microsoft.com/office/powerpoint/2010/main" val="3824748672"/>
              </p:ext>
            </p:extLst>
          </p:nvPr>
        </p:nvGraphicFramePr>
        <p:xfrm>
          <a:off x="6344450" y="611504"/>
          <a:ext cx="2799550" cy="4180059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선택한 캠핑장의 상세 설명 페이지입니다</a:t>
                      </a:r>
                      <a:r>
                        <a:rPr lang="en-US" altLang="ko-KR" sz="10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000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/>
                        <a:t>MAIN_BODY </a:t>
                      </a:r>
                      <a:endParaRPr lang="en-US" altLang="ko-KR" sz="10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/>
                        <a:t>width :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75%</a:t>
                      </a:r>
                      <a:endParaRPr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536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해당 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대표 사진</a:t>
                      </a:r>
                      <a:endParaRPr lang="en-US" altLang="ko-KR" sz="1000" b="0" i="0" u="none" strike="noStrike" cap="none" baseline="0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width : 35%,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height : 700px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해당 </a:t>
                      </a:r>
                      <a:r>
                        <a:rPr lang="ko-KR" altLang="en-US" sz="1000" dirty="0" err="1" smtClean="0"/>
                        <a:t>캠핑장</a:t>
                      </a:r>
                      <a:r>
                        <a:rPr lang="ko-KR" altLang="en-US" sz="1000" dirty="0" smtClean="0"/>
                        <a:t> 시설</a:t>
                      </a:r>
                      <a:r>
                        <a:rPr lang="ko-KR" altLang="en-US" sz="1000" baseline="0" dirty="0" smtClean="0"/>
                        <a:t> 안내 및 이용수칙</a:t>
                      </a:r>
                      <a:endParaRPr lang="en-US" altLang="ko-KR" sz="10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aseline="0" dirty="0" smtClean="0"/>
                        <a:t>특이사항 및 구비시설 입실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퇴실 시간 등</a:t>
                      </a:r>
                      <a:endParaRPr lang="en-US" altLang="ko-KR" sz="10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aseline="0" dirty="0" smtClean="0"/>
                        <a:t>width : 40%, height : 500px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해당 </a:t>
                      </a:r>
                      <a:r>
                        <a:rPr lang="ko-KR" altLang="en-US" sz="1000" dirty="0" err="1" smtClean="0"/>
                        <a:t>캠핑장</a:t>
                      </a:r>
                      <a:r>
                        <a:rPr lang="ko-KR" altLang="en-US" sz="1000" dirty="0" smtClean="0"/>
                        <a:t> 이용 금액 표시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성수기</a:t>
                      </a:r>
                      <a:r>
                        <a:rPr lang="en-US" altLang="ko-KR" sz="1000" baseline="0" dirty="0" smtClean="0"/>
                        <a:t> / </a:t>
                      </a:r>
                      <a:r>
                        <a:rPr lang="ko-KR" altLang="en-US" sz="1000" baseline="0" dirty="0" smtClean="0"/>
                        <a:t>비수기</a:t>
                      </a:r>
                      <a:endParaRPr lang="en-US" altLang="ko-KR" sz="10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aseline="0" dirty="0" smtClean="0"/>
                        <a:t>width : 40%, height : 100px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 실시간 예약 페이지로 이동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aseline="0" dirty="0" smtClean="0"/>
                        <a:t>width : 40%, height : 100px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86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사진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(4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개만 가능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width : 20%, height : 250px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86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8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해당 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캠핑장을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이용한 고객이 작성한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후기글을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불러온다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 형식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10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 글이 넘어가면 페이지 이동 버튼으로 이동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width : 80%, height : 400px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" name="Google Shape;393;p14"/>
          <p:cNvSpPr/>
          <p:nvPr/>
        </p:nvSpPr>
        <p:spPr>
          <a:xfrm>
            <a:off x="1794083" y="1603993"/>
            <a:ext cx="1390880" cy="139387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대표 </a:t>
            </a:r>
            <a:r>
              <a:rPr 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사진</a:t>
            </a:r>
            <a:endParaRPr dirty="0"/>
          </a:p>
        </p:txBody>
      </p:sp>
      <p:sp>
        <p:nvSpPr>
          <p:cNvPr id="26" name="Google Shape;375;p13"/>
          <p:cNvSpPr/>
          <p:nvPr/>
        </p:nvSpPr>
        <p:spPr>
          <a:xfrm>
            <a:off x="1555961" y="1232574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93;p14"/>
          <p:cNvSpPr/>
          <p:nvPr/>
        </p:nvSpPr>
        <p:spPr>
          <a:xfrm>
            <a:off x="1794083" y="3598774"/>
            <a:ext cx="3287761" cy="77510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후기</a:t>
            </a:r>
            <a:endParaRPr dirty="0"/>
          </a:p>
        </p:txBody>
      </p:sp>
      <p:sp>
        <p:nvSpPr>
          <p:cNvPr id="25" name="TextBox 24"/>
          <p:cNvSpPr txBox="1"/>
          <p:nvPr/>
        </p:nvSpPr>
        <p:spPr>
          <a:xfrm>
            <a:off x="2829302" y="1232574"/>
            <a:ext cx="120210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ko-KR" altLang="en-US" b="1" dirty="0" err="1" smtClean="0"/>
              <a:t>캠핑장</a:t>
            </a:r>
            <a:r>
              <a:rPr lang="ko-KR" altLang="en-US" b="1" dirty="0" smtClean="0"/>
              <a:t> 상세</a:t>
            </a:r>
            <a:endParaRPr lang="ko-KR" altLang="en-US" b="1" dirty="0"/>
          </a:p>
        </p:txBody>
      </p:sp>
      <p:sp>
        <p:nvSpPr>
          <p:cNvPr id="28" name="Google Shape;393;p14"/>
          <p:cNvSpPr/>
          <p:nvPr/>
        </p:nvSpPr>
        <p:spPr>
          <a:xfrm>
            <a:off x="3400226" y="1607147"/>
            <a:ext cx="1681618" cy="68445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캠핑장</a:t>
            </a:r>
            <a:r>
              <a:rPr lang="ko-KR" alt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정보</a:t>
            </a:r>
            <a:endParaRPr lang="en-US" altLang="ko-KR" sz="14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94;p14"/>
          <p:cNvSpPr/>
          <p:nvPr/>
        </p:nvSpPr>
        <p:spPr>
          <a:xfrm>
            <a:off x="3400226" y="2369667"/>
            <a:ext cx="1681618" cy="2741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 이용 금액 설명</a:t>
            </a:r>
            <a:endParaRPr dirty="0"/>
          </a:p>
        </p:txBody>
      </p:sp>
      <p:sp>
        <p:nvSpPr>
          <p:cNvPr id="31" name="Google Shape;394;p14"/>
          <p:cNvSpPr/>
          <p:nvPr/>
        </p:nvSpPr>
        <p:spPr>
          <a:xfrm>
            <a:off x="3400226" y="2723745"/>
            <a:ext cx="1681618" cy="2741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실시간 예약</a:t>
            </a:r>
            <a:endParaRPr dirty="0"/>
          </a:p>
        </p:txBody>
      </p:sp>
      <p:sp>
        <p:nvSpPr>
          <p:cNvPr id="32" name="Google Shape;393;p14"/>
          <p:cNvSpPr/>
          <p:nvPr/>
        </p:nvSpPr>
        <p:spPr>
          <a:xfrm>
            <a:off x="1865486" y="3101137"/>
            <a:ext cx="645603" cy="3943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사진</a:t>
            </a:r>
            <a:r>
              <a:rPr lang="en-US" altLang="ko-KR" dirty="0" smtClean="0"/>
              <a:t>1</a:t>
            </a:r>
            <a:endParaRPr dirty="0"/>
          </a:p>
        </p:txBody>
      </p:sp>
      <p:sp>
        <p:nvSpPr>
          <p:cNvPr id="41" name="Google Shape;675;p25"/>
          <p:cNvSpPr/>
          <p:nvPr/>
        </p:nvSpPr>
        <p:spPr>
          <a:xfrm>
            <a:off x="555889" y="1190456"/>
            <a:ext cx="947456" cy="3282942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endParaRPr lang="en-US" altLang="ko-KR" sz="675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endParaRPr lang="en-US" altLang="ko-KR" sz="675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u="sng" dirty="0" err="1" smtClean="0">
                <a:solidFill>
                  <a:schemeClr val="lt1"/>
                </a:solidFill>
              </a:rPr>
              <a:t>캠핑장</a:t>
            </a:r>
            <a:r>
              <a:rPr lang="ko-KR" altLang="en-US" sz="675" u="sng" dirty="0" smtClean="0">
                <a:solidFill>
                  <a:schemeClr val="lt1"/>
                </a:solidFill>
              </a:rPr>
              <a:t> 리스트</a:t>
            </a:r>
            <a:endParaRPr lang="en-US" altLang="ko-KR" sz="675" u="sng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 smtClean="0">
                <a:solidFill>
                  <a:schemeClr val="lt1"/>
                </a:solidFill>
              </a:rPr>
              <a:t>실시간 예약</a:t>
            </a:r>
            <a:endParaRPr sz="675" dirty="0">
              <a:solidFill>
                <a:schemeClr val="lt1"/>
              </a:solidFill>
            </a:endParaRPr>
          </a:p>
        </p:txBody>
      </p:sp>
      <p:sp>
        <p:nvSpPr>
          <p:cNvPr id="42" name="Google Shape;393;p14"/>
          <p:cNvSpPr/>
          <p:nvPr/>
        </p:nvSpPr>
        <p:spPr>
          <a:xfrm>
            <a:off x="2693531" y="3101137"/>
            <a:ext cx="645603" cy="3943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사진</a:t>
            </a:r>
            <a:r>
              <a:rPr lang="en-US" altLang="ko-KR" dirty="0" smtClean="0"/>
              <a:t>2</a:t>
            </a:r>
            <a:endParaRPr dirty="0"/>
          </a:p>
        </p:txBody>
      </p:sp>
      <p:sp>
        <p:nvSpPr>
          <p:cNvPr id="43" name="Google Shape;393;p14"/>
          <p:cNvSpPr/>
          <p:nvPr/>
        </p:nvSpPr>
        <p:spPr>
          <a:xfrm>
            <a:off x="3521576" y="3101137"/>
            <a:ext cx="645603" cy="3943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사진</a:t>
            </a:r>
            <a:r>
              <a:rPr lang="en-US" altLang="ko-KR" dirty="0" smtClean="0"/>
              <a:t>3</a:t>
            </a:r>
            <a:endParaRPr dirty="0"/>
          </a:p>
        </p:txBody>
      </p:sp>
      <p:sp>
        <p:nvSpPr>
          <p:cNvPr id="44" name="Google Shape;393;p14"/>
          <p:cNvSpPr/>
          <p:nvPr/>
        </p:nvSpPr>
        <p:spPr>
          <a:xfrm>
            <a:off x="4349621" y="3101137"/>
            <a:ext cx="645603" cy="3943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사진</a:t>
            </a:r>
            <a:r>
              <a:rPr lang="en-US" altLang="ko-KR" dirty="0" smtClean="0"/>
              <a:t>4</a:t>
            </a:r>
            <a:endParaRPr dirty="0"/>
          </a:p>
        </p:txBody>
      </p:sp>
      <p:sp>
        <p:nvSpPr>
          <p:cNvPr id="47" name="Google Shape;375;p13"/>
          <p:cNvSpPr/>
          <p:nvPr/>
        </p:nvSpPr>
        <p:spPr>
          <a:xfrm>
            <a:off x="1831178" y="1675539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375;p13"/>
          <p:cNvSpPr/>
          <p:nvPr/>
        </p:nvSpPr>
        <p:spPr>
          <a:xfrm>
            <a:off x="3437963" y="1664238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375;p13"/>
          <p:cNvSpPr/>
          <p:nvPr/>
        </p:nvSpPr>
        <p:spPr>
          <a:xfrm>
            <a:off x="3437963" y="2402206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5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375;p13"/>
          <p:cNvSpPr/>
          <p:nvPr/>
        </p:nvSpPr>
        <p:spPr>
          <a:xfrm>
            <a:off x="3437963" y="2745323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375;p13"/>
          <p:cNvSpPr/>
          <p:nvPr/>
        </p:nvSpPr>
        <p:spPr>
          <a:xfrm>
            <a:off x="1748754" y="3055720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375;p13"/>
          <p:cNvSpPr/>
          <p:nvPr/>
        </p:nvSpPr>
        <p:spPr>
          <a:xfrm>
            <a:off x="1748754" y="3510770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354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4068</Words>
  <Application>Microsoft Office PowerPoint</Application>
  <PresentationFormat>화면 슬라이드 쇼(16:9)</PresentationFormat>
  <Paragraphs>1269</Paragraphs>
  <Slides>29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Noto Sans Symbols</vt:lpstr>
      <vt:lpstr>Dotum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1750</dc:creator>
  <cp:lastModifiedBy>a</cp:lastModifiedBy>
  <cp:revision>69</cp:revision>
  <dcterms:modified xsi:type="dcterms:W3CDTF">2021-12-08T04:12:47Z</dcterms:modified>
</cp:coreProperties>
</file>