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 </a:t>
            </a:r>
            <a:r>
              <a:rPr lang="en-IN" sz="2400" dirty="0">
                <a:solidFill>
                  <a:srgbClr val="7030A0"/>
                </a:solidFill>
              </a:rPr>
              <a:t>JABEEN FATHIMA  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REGISTER NO. : 22133710360</a:t>
            </a:r>
            <a:r>
              <a:rPr lang="en-IN" sz="2400" dirty="0">
                <a:solidFill>
                  <a:srgbClr val="7030A0"/>
                </a:solidFill>
              </a:rPr>
              <a:t>16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NM </a:t>
            </a:r>
            <a:r>
              <a:rPr lang="en-IN" sz="2400" dirty="0">
                <a:solidFill>
                  <a:srgbClr val="7030A0"/>
                </a:solidFill>
              </a:rPr>
              <a:t>ID </a:t>
            </a:r>
            <a:r>
              <a:rPr lang="en-IN" sz="2400">
                <a:solidFill>
                  <a:srgbClr val="7030A0"/>
                </a:solidFill>
              </a:rPr>
              <a:t>: “1DFED9EDD95AF4E9AC3423119807A707”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DEPARTMENT : DEPT. OF COMMERECE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COLLEGE : QUAID-E-MILLATH GOVERNMENT COLLEGE FOR WOMEN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212055" y="1767703"/>
            <a:ext cx="4880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 EXAMINE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454942" y="1695450"/>
            <a:ext cx="5641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Employee I’d </a:t>
            </a:r>
          </a:p>
          <a:p>
            <a:r>
              <a:rPr lang="en-US" dirty="0">
                <a:solidFill>
                  <a:srgbClr val="FF0000"/>
                </a:solidFill>
              </a:rPr>
              <a:t> 2. First name.</a:t>
            </a:r>
          </a:p>
          <a:p>
            <a:r>
              <a:rPr lang="en-US" dirty="0">
                <a:solidFill>
                  <a:srgbClr val="FF0000"/>
                </a:solidFill>
              </a:rPr>
              <a:t> 3. Last name.</a:t>
            </a:r>
          </a:p>
          <a:p>
            <a:r>
              <a:rPr lang="en-US" dirty="0">
                <a:solidFill>
                  <a:srgbClr val="FF0000"/>
                </a:solidFill>
              </a:rPr>
              <a:t>4.business unit.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status.</a:t>
            </a:r>
          </a:p>
          <a:p>
            <a:r>
              <a:rPr lang="en-US" dirty="0">
                <a:solidFill>
                  <a:srgbClr val="FF0000"/>
                </a:solidFill>
              </a:rPr>
              <a:t>6. Employee type.</a:t>
            </a:r>
          </a:p>
          <a:p>
            <a:r>
              <a:rPr lang="en-US" dirty="0">
                <a:solidFill>
                  <a:srgbClr val="FF0000"/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rgbClr val="FF0000"/>
                </a:solidFill>
              </a:rPr>
              <a:t>8.gender code.</a:t>
            </a:r>
          </a:p>
          <a:p>
            <a:r>
              <a:rPr lang="en-US" dirty="0">
                <a:solidFill>
                  <a:srgbClr val="FF0000"/>
                </a:solidFill>
              </a:rPr>
              <a:t>9.performance score.</a:t>
            </a:r>
          </a:p>
          <a:p>
            <a:r>
              <a:rPr lang="en-US" dirty="0">
                <a:solidFill>
                  <a:srgbClr val="FF0000"/>
                </a:solidFill>
              </a:rPr>
              <a:t>10.current employee rating.</a:t>
            </a:r>
          </a:p>
          <a:p>
            <a:r>
              <a:rPr lang="en-US" dirty="0">
                <a:solidFill>
                  <a:srgbClr val="FF0000"/>
                </a:solidFill>
              </a:rPr>
              <a:t>11.performance level</a:t>
            </a:r>
          </a:p>
          <a:p>
            <a:r>
              <a:rPr lang="en-US" dirty="0">
                <a:solidFill>
                  <a:srgbClr val="FF0000"/>
                </a:solidFill>
              </a:rPr>
              <a:t>12.martial description.</a:t>
            </a:r>
          </a:p>
          <a:p>
            <a:r>
              <a:rPr lang="en-US" dirty="0">
                <a:solidFill>
                  <a:srgbClr val="FF0000"/>
                </a:solidFill>
              </a:rPr>
              <a:t>13.race description. </a:t>
            </a:r>
          </a:p>
          <a:p>
            <a:r>
              <a:rPr lang="en-US" dirty="0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dirty="0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rgbClr val="FF0000"/>
                </a:solidFill>
              </a:rPr>
              <a:t>ADEmail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198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17</cp:revision>
  <dcterms:created xsi:type="dcterms:W3CDTF">2024-03-29T15:07:22Z</dcterms:created>
  <dcterms:modified xsi:type="dcterms:W3CDTF">2024-08-30T06:38:09Z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