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18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134DE-6879-4838-8C02-6C5B515A50F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6AB8-8F45-4E98-A06E-923D0221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7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6AB8-8F45-4E98-A06E-923D0221F6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6AB8-8F45-4E98-A06E-923D0221F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27C63-E97D-F322-56DC-6AEC477EE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6A6119-702A-0D0B-5F07-EBC5893C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67227A-3D10-3286-A61F-BCB750DD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D810C-99C0-2B0A-7613-92810F89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EE6C49-B1B3-06C0-82E0-51BB08B8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06C4A-9FD4-02EC-14EB-4405FE4C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EDA7E3-9B98-579E-368F-E9FE77C89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83F4B-0CE0-273F-57BB-1ECB6EF2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75FCFF-460A-8415-14F2-FFA8FC89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A90BC-7093-B5C2-A886-C544CE0B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F4A3FE2-AB9D-D0CF-6196-4B9315FD9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5DC6DB-6673-C2EF-AD22-55A89030C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CC84B4-FB2D-26D2-ECA8-4621B04E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88B2A8-23ED-97A8-0CD1-45FC31EA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54DC22-A737-5EC0-579E-07155DFD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6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3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0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6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8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1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F2BB6-F1DA-9534-D7FD-4CEEEDFC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A24BF1-5FF2-8610-7026-C6F8B84E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68B96B-92FF-E232-9D04-4188267F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5BD766-030F-270D-B58B-39030E84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D96D01-07A4-03E2-3644-96A1F013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11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0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68866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093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073865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38590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4180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1423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0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20679-19B9-7524-F096-283D59C4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17466-917F-CBEA-F17E-FA72A525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4AD52-AE69-3152-6A49-D7F74895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007EB-1A93-23F9-0C03-3C144535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D1D966-1C78-A8BE-4EFD-C28B0D99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19814-9142-7E7F-F36C-DCAC8635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97B8D1-B49B-6F8D-42B8-53FE2565B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813E93-2FCA-1DCB-60BA-C8657922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E8BA6D-D041-549D-0A2C-BD1FD63E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05573A-D451-FB74-06B8-C8E374B3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3B4801-D5EB-AA57-9A25-36EC2F13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EB180-004A-69D2-997D-5C0F3AAE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638F2A-9931-750B-5390-CA4CB864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46F1AC-8CBC-7D3A-0963-CE43D3C21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DBF33F-FB33-2263-86CD-1201894E8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434645-1E9D-D9EC-B6BA-C30648E09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D9ECC0-E0B9-CDE8-5A35-E61EA93C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5C0236-4E12-92B4-2228-AEE80BE4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EC1717-219B-7675-ADB3-B26CBAD2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8195A-67C5-5E3D-EF2E-4D837955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29012E-53DE-4ECF-448C-34D3320C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8A411F-075A-9464-EB3C-15F7CE9D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24C312-7F07-4A4E-D4AE-706B1C76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535DDF-2DB6-3AFC-BDF0-71D7931C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133EA9-ABAB-6F2E-B395-AA53175D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3F92B5-ECC0-27AE-C738-9B71DE1C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AA6BD-796B-B402-FC60-0EA0C3EA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B49A63-8904-6009-F270-7238EB83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5E9E2E-1432-CFD1-1883-82B65C06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2A99D8-3A05-BD34-9019-78581112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1780DA-11D2-8DE8-B7E8-28D22C62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E7A772-24B6-C95E-0531-25100FF8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B8360-B816-B119-6877-6665E62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3E1F184-3567-C393-F9C4-80664921C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FE5A8B-14E5-DABB-CEF1-47231EE47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3F032B-6017-D543-1D26-E421C7A3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728CF-9DA9-D837-CA10-D0AE636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E094BA-4656-69A0-680E-4745370A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7D254A-2AED-B2C1-1CA6-996D9A7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25D28C-A539-6579-51C5-13AAF170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981B1A-7FB6-60D4-1AB9-5CD9DA7A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A53098-6908-5631-3079-6C7345B16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AB9C54-8D36-0C28-F13A-26753DAD3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390E-641D-B44F-A5D2-1EDA73E45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Book%20(1)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Book%20(1).xls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Book%20(1).xls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Book%20(1).xls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Book%20(1).xls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"/>
                <a:lumOff val="94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779" y="2551395"/>
            <a:ext cx="8430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ON THE PROJECTILE MOTION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A431F-CF22-A653-4684-E12DF566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analysis: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0162" y="1981994"/>
            <a:ext cx="9591675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8273" y="6217920"/>
            <a:ext cx="482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watch the excel </a:t>
            </a:r>
            <a:r>
              <a:rPr lang="en-US" dirty="0" smtClean="0">
                <a:hlinkClick r:id="rId4" action="ppaction://hlinkfile"/>
              </a:rPr>
              <a:t>Click here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analysis: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8245"/>
            <a:ext cx="8315325" cy="613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2" y="2411806"/>
            <a:ext cx="9302866" cy="4446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50905" y="4793381"/>
            <a:ext cx="175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watch the excel sheet </a:t>
            </a:r>
            <a:r>
              <a:rPr lang="en-US" dirty="0" smtClean="0">
                <a:hlinkClick r:id="rId4" action="ppaction://hlinkfile"/>
              </a:rPr>
              <a:t>Click here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analysis: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608"/>
            <a:ext cx="1003935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8082"/>
            <a:ext cx="10401300" cy="100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9419" y="5738302"/>
            <a:ext cx="469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watch the excel sheet </a:t>
            </a:r>
            <a:r>
              <a:rPr lang="en-US" dirty="0">
                <a:solidFill>
                  <a:srgbClr val="FF0000"/>
                </a:solidFill>
                <a:hlinkClick r:id="rId4" action="ppaction://hlinkfile"/>
              </a:rPr>
              <a:t>Click here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832" y="1825625"/>
            <a:ext cx="9208336" cy="43513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38046" y="3821229"/>
            <a:ext cx="1135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watch the excel sheet </a:t>
            </a:r>
            <a:r>
              <a:rPr lang="en-US">
                <a:hlinkClick r:id="rId3" action="ppaction://hlinkfile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9592"/>
            <a:ext cx="10134600" cy="2994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2477"/>
            <a:ext cx="10896600" cy="6953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74931" y="3628724"/>
            <a:ext cx="895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watch the excel sheet </a:t>
            </a:r>
            <a:r>
              <a:rPr lang="en-US">
                <a:hlinkClick r:id="rId4" action="ppaction://hlinkfile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2800952" y="2329314"/>
            <a:ext cx="6853187" cy="196355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THE END</a:t>
            </a:r>
            <a:endParaRPr lang="en-US" sz="8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179" y="1925053"/>
            <a:ext cx="49658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JABER AL MAHAMUD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BATCH-13(BU-EDGE)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BARISHAL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8273" y="1925053"/>
            <a:ext cx="4874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endParaRPr lang="en-US" dirty="0"/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ERFAN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&amp; CHAIRMAN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BARISHAL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95A5A-5E9A-CC35-BA1D-215CDAC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D1E60A-5E9A-E486-4272-E5129FB2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864126"/>
            <a:ext cx="10515600" cy="4351338"/>
          </a:xfrm>
        </p:spPr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Projectile?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Projectile Motion?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Representation of Projectile. </a:t>
            </a:r>
          </a:p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necessary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for EXCEL analysis.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 of Given Data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97E2F-3633-4B22-B3C5-0402387F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Projectile</a:t>
            </a:r>
            <a:r>
              <a:rPr lang="en-GB" dirty="0"/>
              <a:t>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4FC41F-09FD-DF04-5554-B001192C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 projectile is any object thrown into space upon which the only acting force is gravity. </a:t>
            </a:r>
          </a:p>
          <a:p>
            <a:r>
              <a:rPr lang="en-GB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primary force acting on a projectile is gravity. This doesn’t necessarily mean that other forces do not act on it, just that their effect is minimal compared to gravity. </a:t>
            </a:r>
          </a:p>
          <a:p>
            <a:r>
              <a:rPr lang="en-GB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path followed by a projectile is known as a trajectory. </a:t>
            </a:r>
          </a:p>
          <a:p>
            <a:r>
              <a:rPr lang="en-GB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 baseball batted or thrown is an example of a projectile.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68069-508A-337D-AC70-4D31F9CE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Projectile Motion?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A86C0F-58BB-BAA3-37E7-EE307D01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When a particle is thrown obliquely near the earth’s surface, it moves along a curved path under constant acceleration directed towards the centre of the earth The path of such a particle is called a projectile, and the motion is called </a:t>
            </a:r>
            <a:r>
              <a:rPr lang="en-GB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projectile motion</a:t>
            </a:r>
            <a:r>
              <a:rPr lang="en-GB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 a Projectile Motion, there are two simultaneous independent rectilinear motions:</a:t>
            </a:r>
            <a:endParaRPr lang="en-GB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GB" b="1" kern="1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Along the x-axis:</a:t>
            </a:r>
            <a:r>
              <a:rPr lang="en-GB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uniform velocity, responsible for the </a:t>
            </a:r>
            <a:r>
              <a:rPr lang="en-GB" b="1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en-GB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(forward) </a:t>
            </a:r>
            <a:r>
              <a:rPr lang="en-GB" b="1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en-GB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of the particle.</a:t>
            </a:r>
            <a:endParaRPr lang="en-GB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b="1" kern="1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Along the y-axis: </a:t>
            </a:r>
            <a:r>
              <a:rPr lang="en-GB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 acceleration, responsible for the </a:t>
            </a:r>
            <a:r>
              <a:rPr lang="en-GB" b="1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en-GB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(downwards) </a:t>
            </a:r>
            <a:r>
              <a:rPr lang="en-GB" b="1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en-GB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of the particle.</a:t>
            </a:r>
            <a:endParaRPr lang="en-GB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ABE967-7802-65C7-737C-182A8CBF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Representation of Projectile: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43F322F-09CA-82A9-A238-54C0A8DAE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100040"/>
            <a:ext cx="7143750" cy="425046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D42F6F-FC05-4263-E135-0AAD774A6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4" y="2682120"/>
            <a:ext cx="4343146" cy="308630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B3755-4A8F-9980-2226-D0F837CE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Necessary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4E67AD-B509-B0E2-1EFE-CB74A806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Projectile motion is crucial in physics for its practical and theoretical importance:</a:t>
            </a:r>
            <a:endParaRPr lang="en-GB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Forces and Motion: </a:t>
            </a:r>
            <a:r>
              <a:rPr lang="en-GB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reveals how gravity and other forces affect moving objects, foundational in physics.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 Applications: </a:t>
            </a:r>
            <a:r>
              <a:rPr lang="en-GB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Engineers design and optimize trajectories in aerospace, automotive, and sports using projectile principles.</a:t>
            </a:r>
            <a:endParaRPr lang="en-GB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Trajectories: </a:t>
            </a:r>
            <a:r>
              <a:rPr lang="en-GB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Accurate path prediction is essential for launching satellites and sports strategies.</a:t>
            </a:r>
            <a:endParaRPr lang="en-GB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20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74D3-C009-AA75-7547-EE413FF4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Necessary?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7028A-9F2F-B656-5726-3B743CB9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GB" b="1" kern="1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Vital for military targeting and </a:t>
            </a:r>
            <a:r>
              <a:rPr lang="en-GB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GB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systems for accurate ordnance delivery</a:t>
            </a:r>
            <a:r>
              <a:rPr lang="en-GB" kern="1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b="1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Scientific Exploration:</a:t>
            </a:r>
            <a:r>
              <a:rPr lang="en-GB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Space missions rely on projectile motion to plot spacecraft trajectories efficiently.</a:t>
            </a:r>
            <a:endParaRPr lang="en-GB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 Everyday Applications:  </a:t>
            </a:r>
            <a:r>
              <a:rPr lang="en-GB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 in sports, entertainment, and daily activities to understand and predict object paths.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470E9-A7FD-1A60-CB7B-CEEDEE48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2" y="0"/>
            <a:ext cx="10515600" cy="1500319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for EXCEL analysis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5319"/>
            <a:ext cx="9933633" cy="52510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390E-641D-B44F-A5D2-1EDA73E455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77</TotalTime>
  <Words>407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Trebuchet MS</vt:lpstr>
      <vt:lpstr>Office Theme</vt:lpstr>
      <vt:lpstr>Berlin</vt:lpstr>
      <vt:lpstr>PowerPoint Presentation</vt:lpstr>
      <vt:lpstr>PowerPoint Presentation</vt:lpstr>
      <vt:lpstr>Contents:</vt:lpstr>
      <vt:lpstr>What is Projectile? </vt:lpstr>
      <vt:lpstr>What is Projectile Motion?</vt:lpstr>
      <vt:lpstr>Picture Representation of Projectile:</vt:lpstr>
      <vt:lpstr>Why is it Necessary? </vt:lpstr>
      <vt:lpstr>Why is it Necessary? </vt:lpstr>
      <vt:lpstr>Data Sample for EXCEL analysis:</vt:lpstr>
      <vt:lpstr>Excel analysis:</vt:lpstr>
      <vt:lpstr>Excel analysis:</vt:lpstr>
      <vt:lpstr>Excel analysis:</vt:lpstr>
      <vt:lpstr>Excel analysis:</vt:lpstr>
      <vt:lpstr>Excel analysis: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Jaber Al Mahamud Faiyaz</dc:creator>
  <cp:lastModifiedBy>Hp</cp:lastModifiedBy>
  <cp:revision>15</cp:revision>
  <dcterms:created xsi:type="dcterms:W3CDTF">2024-06-09T10:55:27Z</dcterms:created>
  <dcterms:modified xsi:type="dcterms:W3CDTF">2024-06-09T19:08:14Z</dcterms:modified>
</cp:coreProperties>
</file>