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8"/>
  </p:notesMasterIdLst>
  <p:sldIdLst>
    <p:sldId id="256" r:id="rId2"/>
    <p:sldId id="303" r:id="rId3"/>
    <p:sldId id="447" r:id="rId4"/>
    <p:sldId id="446" r:id="rId5"/>
    <p:sldId id="445" r:id="rId6"/>
    <p:sldId id="4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 Kazemi" initials="SK" lastIdx="1" clrIdx="0">
    <p:extLst>
      <p:ext uri="{19B8F6BF-5375-455C-9EA6-DF929625EA0E}">
        <p15:presenceInfo xmlns:p15="http://schemas.microsoft.com/office/powerpoint/2012/main" userId="dcdb5938009b2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A6B-EE94-47F5-BD65-3C6B3EA6CD3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209A-5C87-42F2-8069-F6C9540D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596540"/>
            <a:ext cx="1038394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3429000"/>
            <a:ext cx="10799297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3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374901"/>
            <a:ext cx="10791153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901951"/>
            <a:ext cx="10791153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295" y="527605"/>
            <a:ext cx="8958692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5" y="1596540"/>
            <a:ext cx="8958691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374901"/>
            <a:ext cx="11198367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901950"/>
            <a:ext cx="5397899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512771"/>
            <a:ext cx="5397897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82908"/>
            <a:ext cx="563354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512771"/>
            <a:ext cx="5633545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4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FDso3hSczCEo4dVZ9S9P4A" TargetMode="External"/><Relationship Id="rId2" Type="http://schemas.openxmlformats.org/officeDocument/2006/relationships/hyperlink" Target="https://courses.aut.ac.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ber.babaki94@gmail.com" TargetMode="External"/><Relationship Id="rId4" Type="http://schemas.openxmlformats.org/officeDocument/2006/relationships/hyperlink" Target="mailto:shiva.Kazemi.t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41" y="1611530"/>
            <a:ext cx="5303903" cy="1527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Internet of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425" y="3428999"/>
            <a:ext cx="9119936" cy="31005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P</a:t>
            </a:r>
            <a:r>
              <a:rPr lang="en-US" sz="3200" b="1" dirty="0" smtClean="0">
                <a:latin typeface="Comic Sans MS" panose="030F0702030302020204" pitchFamily="66" charset="0"/>
              </a:rPr>
              <a:t>lanning </a:t>
            </a:r>
            <a:r>
              <a:rPr lang="en-US" sz="3200" b="1" dirty="0">
                <a:latin typeface="Comic Sans MS" panose="030F0702030302020204" pitchFamily="66" charset="0"/>
              </a:rPr>
              <a:t>of </a:t>
            </a:r>
            <a:r>
              <a:rPr lang="en-US" sz="3200" b="1" dirty="0" smtClean="0">
                <a:latin typeface="Comic Sans MS" panose="030F0702030302020204" pitchFamily="66" charset="0"/>
              </a:rPr>
              <a:t>homework/assignment/project 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Shiva Kazemi and </a:t>
            </a:r>
            <a:r>
              <a:rPr lang="en-US" sz="2400" dirty="0" err="1">
                <a:latin typeface="Comic Sans MS" panose="030F0702030302020204" pitchFamily="66" charset="0"/>
              </a:rPr>
              <a:t>Jaber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Babaki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err="1">
                <a:latin typeface="Comic Sans MS" panose="030F0702030302020204" pitchFamily="66" charset="0"/>
              </a:rPr>
              <a:t>Amirkabir</a:t>
            </a:r>
            <a:r>
              <a:rPr lang="en-US" sz="2400" dirty="0">
                <a:latin typeface="Comic Sans MS" panose="030F0702030302020204" pitchFamily="66" charset="0"/>
              </a:rPr>
              <a:t>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Total possible score: </a:t>
            </a:r>
            <a:r>
              <a:rPr lang="en-US" sz="2400" b="1" dirty="0" smtClean="0">
                <a:latin typeface="Comic Sans MS" panose="030F0702030302020204" pitchFamily="66" charset="0"/>
              </a:rPr>
              <a:t>(30-40)%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Homework</a:t>
            </a:r>
          </a:p>
          <a:p>
            <a:pPr indent="196850"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Description</a:t>
            </a:r>
            <a:endParaRPr lang="fa-IR" sz="2000" dirty="0" smtClean="0">
              <a:latin typeface="Comic Sans MS" panose="030F0702030302020204" pitchFamily="66" charset="0"/>
            </a:endParaRPr>
          </a:p>
          <a:p>
            <a:pPr indent="196850"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Problem </a:t>
            </a:r>
            <a:r>
              <a:rPr lang="en-US" sz="2000" dirty="0" smtClean="0">
                <a:latin typeface="Comic Sans MS" panose="030F0702030302020204" pitchFamily="66" charset="0"/>
              </a:rPr>
              <a:t>Solving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Assignment</a:t>
            </a: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Hardware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Software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Mini-Project</a:t>
            </a:r>
            <a:endParaRPr lang="fa-IR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400" b="1">
                <a:latin typeface="Comic Sans MS" panose="030F0702030302020204" pitchFamily="66" charset="0"/>
              </a:rPr>
              <a:t>Course page: https://courses.aut.ac.ir/</a:t>
            </a:r>
          </a:p>
          <a:p>
            <a:pPr algn="just">
              <a:lnSpc>
                <a:spcPct val="170000"/>
              </a:lnSpc>
            </a:pPr>
            <a:r>
              <a:rPr lang="en-US" sz="2400" b="1">
                <a:latin typeface="Comic Sans MS" panose="030F0702030302020204" pitchFamily="66" charset="0"/>
              </a:rPr>
              <a:t>Telegram group: https://t.me/joinchat/FDso3hSczCEo4dVZ9S9P4A</a:t>
            </a:r>
          </a:p>
          <a:p>
            <a:pPr algn="just">
              <a:lnSpc>
                <a:spcPct val="170000"/>
              </a:lnSpc>
            </a:pPr>
            <a:r>
              <a:rPr lang="en-US" sz="2400" b="1" smtClean="0">
                <a:latin typeface="Comic Sans MS" panose="030F0702030302020204" pitchFamily="66" charset="0"/>
              </a:rPr>
              <a:t>Doing homework individually</a:t>
            </a:r>
          </a:p>
          <a:p>
            <a:pPr indent="15875" algn="just">
              <a:lnSpc>
                <a:spcPct val="170000"/>
              </a:lnSpc>
            </a:pPr>
            <a:r>
              <a:rPr lang="en-US" sz="1800" smtClean="0">
                <a:latin typeface="Comic Sans MS" panose="030F0702030302020204" pitchFamily="66" charset="0"/>
              </a:rPr>
              <a:t> The homework should be hand-written </a:t>
            </a:r>
          </a:p>
          <a:p>
            <a:pPr algn="just">
              <a:lnSpc>
                <a:spcPct val="170000"/>
              </a:lnSpc>
            </a:pPr>
            <a:r>
              <a:rPr lang="en-US" sz="2400" b="1" smtClean="0">
                <a:latin typeface="Comic Sans MS" panose="030F0702030302020204" pitchFamily="66" charset="0"/>
              </a:rPr>
              <a:t>Doing Assignment &amp; Mini-Project in a group up to three members</a:t>
            </a:r>
          </a:p>
          <a:p>
            <a:pPr marL="536575" indent="-177800" algn="just">
              <a:lnSpc>
                <a:spcPct val="170000"/>
              </a:lnSpc>
            </a:pPr>
            <a:r>
              <a:rPr lang="en-US" sz="1800" smtClean="0">
                <a:latin typeface="Comic Sans MS" panose="030F0702030302020204" pitchFamily="66" charset="0"/>
              </a:rPr>
              <a:t> The Assignment &amp; Mini-Project should be sent in a zip/rar file including a report and source codes</a:t>
            </a:r>
          </a:p>
          <a:p>
            <a:pPr algn="just">
              <a:lnSpc>
                <a:spcPct val="170000"/>
              </a:lnSpc>
            </a:pPr>
            <a:r>
              <a:rPr lang="en-US" sz="2400" b="1" smtClean="0">
                <a:latin typeface="Comic Sans MS" panose="030F0702030302020204" pitchFamily="66" charset="0"/>
              </a:rPr>
              <a:t>Group should present some assignments for the Tas</a:t>
            </a:r>
          </a:p>
          <a:p>
            <a:pPr algn="just">
              <a:lnSpc>
                <a:spcPct val="170000"/>
              </a:lnSpc>
            </a:pPr>
            <a:r>
              <a:rPr lang="en-US" sz="2400" b="1" smtClean="0">
                <a:latin typeface="Comic Sans MS" panose="030F0702030302020204" pitchFamily="66" charset="0"/>
              </a:rPr>
              <a:t>We will have TA’s class on Sundays or Tuesdays every two weeks</a:t>
            </a:r>
          </a:p>
          <a:p>
            <a:pPr algn="just">
              <a:lnSpc>
                <a:spcPct val="170000"/>
              </a:lnSpc>
            </a:pPr>
            <a:endParaRPr lang="en-US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Homework and assignment per each lecture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780646"/>
            <a:ext cx="2551823" cy="437259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Lecture-1 </a:t>
            </a:r>
          </a:p>
          <a:p>
            <a:pPr indent="1936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assignment</a:t>
            </a:r>
            <a:endParaRPr lang="fa-IR" sz="16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Lecture-3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Three assignments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51444" y="1780646"/>
            <a:ext cx="2363287" cy="356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 Lecture-4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Two </a:t>
            </a:r>
            <a:r>
              <a:rPr lang="en-US" sz="1600" dirty="0" err="1">
                <a:latin typeface="Comic Sans MS" panose="030F0702030302020204" pitchFamily="66" charset="0"/>
              </a:rPr>
              <a:t>homeworks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Lecture-5</a:t>
            </a:r>
            <a:endParaRPr lang="en-US" sz="2000" dirty="0">
              <a:latin typeface="Comic Sans MS" panose="030F0702030302020204" pitchFamily="66" charset="0"/>
            </a:endParaRP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</a:t>
            </a:r>
            <a:r>
              <a:rPr lang="en-US" sz="1600" dirty="0" smtClean="0">
                <a:latin typeface="Comic Sans MS" panose="030F0702030302020204" pitchFamily="66" charset="0"/>
              </a:rPr>
              <a:t>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Lecture-6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One assignment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Contact us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Course page: </a:t>
            </a:r>
            <a:r>
              <a:rPr lang="en-US" sz="2400" b="1" dirty="0" smtClean="0">
                <a:latin typeface="Comic Sans MS" panose="030F0702030302020204" pitchFamily="66" charset="0"/>
                <a:hlinkClick r:id="rId2"/>
              </a:rPr>
              <a:t>https</a:t>
            </a:r>
            <a:r>
              <a:rPr lang="en-US" sz="2400" b="1" dirty="0">
                <a:latin typeface="Comic Sans MS" panose="030F0702030302020204" pitchFamily="66" charset="0"/>
                <a:hlinkClick r:id="rId2"/>
              </a:rPr>
              <a:t>://courses.aut.ac.ir</a:t>
            </a:r>
            <a:r>
              <a:rPr lang="en-US" sz="2400" b="1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Telegram group: </a:t>
            </a:r>
            <a:r>
              <a:rPr lang="en-US" sz="2400" b="1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en-US" sz="2400" b="1" dirty="0" smtClean="0">
                <a:latin typeface="Comic Sans MS" panose="030F0702030302020204" pitchFamily="66" charset="0"/>
                <a:hlinkClick r:id="rId3"/>
              </a:rPr>
              <a:t>t.me/joinchat/FDso3hSczCEo4dVZ9S9P4A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TAs‘ email:</a:t>
            </a: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Kazemi: </a:t>
            </a:r>
            <a:r>
              <a:rPr lang="en-US" sz="2400" b="1" dirty="0" smtClean="0">
                <a:latin typeface="Comic Sans MS" panose="030F0702030302020204" pitchFamily="66" charset="0"/>
                <a:hlinkClick r:id="rId4"/>
              </a:rPr>
              <a:t>shiva.Kazemi.t@gmail.com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mic Sans MS" panose="030F0702030302020204" pitchFamily="66" charset="0"/>
              </a:rPr>
              <a:t>Babaki</a:t>
            </a:r>
            <a:r>
              <a:rPr lang="en-US" sz="2400" b="1" dirty="0">
                <a:latin typeface="Comic Sans MS" panose="030F0702030302020204" pitchFamily="66" charset="0"/>
              </a:rPr>
              <a:t>: </a:t>
            </a:r>
            <a:r>
              <a:rPr lang="en-US" sz="2400" b="1" dirty="0" smtClean="0">
                <a:latin typeface="Comic Sans MS" panose="030F0702030302020204" pitchFamily="66" charset="0"/>
                <a:hlinkClick r:id="rId5"/>
              </a:rPr>
              <a:t>jaber.babaki94@gmail.com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endParaRPr lang="en-US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2593446"/>
            <a:ext cx="8567224" cy="1408928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>
                <a:latin typeface="Comic Sans MS" panose="030F0702030302020204" pitchFamily="66" charset="0"/>
              </a:rPr>
              <a:t>Any Question ?</a:t>
            </a:r>
            <a:endParaRPr lang="en-US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4D1148-F6B9-4B48-9394-9C0D0778EF7D}" vid="{BA70EDF9-374D-4B51-AE0D-8ED78ACEA1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6524</TotalTime>
  <Words>179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Theme2</vt:lpstr>
      <vt:lpstr>Internet of Things</vt:lpstr>
      <vt:lpstr>homework/assignment/project</vt:lpstr>
      <vt:lpstr>homework/assignment/project</vt:lpstr>
      <vt:lpstr>Homework and assignment per each lecture</vt:lpstr>
      <vt:lpstr>Contact us</vt:lpstr>
      <vt:lpstr>Any 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Shiva Kazemi</dc:creator>
  <cp:lastModifiedBy>jaberALU</cp:lastModifiedBy>
  <cp:revision>370</cp:revision>
  <dcterms:created xsi:type="dcterms:W3CDTF">2019-12-10T09:27:43Z</dcterms:created>
  <dcterms:modified xsi:type="dcterms:W3CDTF">2020-02-19T08:30:17Z</dcterms:modified>
</cp:coreProperties>
</file>