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7"/>
  </p:notesMasterIdLst>
  <p:sldIdLst>
    <p:sldId id="256" r:id="rId2"/>
    <p:sldId id="303" r:id="rId3"/>
    <p:sldId id="445" r:id="rId4"/>
    <p:sldId id="446" r:id="rId5"/>
    <p:sldId id="44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va Kazemi" initials="SK" lastIdx="1" clrIdx="0">
    <p:extLst>
      <p:ext uri="{19B8F6BF-5375-455C-9EA6-DF929625EA0E}">
        <p15:presenceInfo xmlns:p15="http://schemas.microsoft.com/office/powerpoint/2012/main" userId="dcdb5938009b21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844" autoAdjust="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00A6B-EE94-47F5-BD65-3C6B3EA6CD3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3209A-5C87-42F2-8069-F6C9540D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1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3209A-5C87-42F2-8069-F6C9540DFE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2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9439" y="1596540"/>
            <a:ext cx="10383940" cy="152705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226" y="3429000"/>
            <a:ext cx="10799297" cy="122164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10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60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9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49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276D79ED-3FA7-4EF8-964B-EB8BCFAB02F8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333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27" y="374901"/>
            <a:ext cx="10791153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227" y="1901951"/>
            <a:ext cx="10791153" cy="442844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84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295" y="527605"/>
            <a:ext cx="8958692" cy="916230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8295" y="1596540"/>
            <a:ext cx="8958691" cy="473385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4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1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19" y="374901"/>
            <a:ext cx="11198367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1901950"/>
            <a:ext cx="5397899" cy="61082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1" y="2512771"/>
            <a:ext cx="5397897" cy="331107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0" y="1882908"/>
            <a:ext cx="5633547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512771"/>
            <a:ext cx="5633545" cy="331107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70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61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7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9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04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aut.ac.i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6441" y="1611530"/>
            <a:ext cx="5303903" cy="15270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Internet of Things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8425" y="3428999"/>
            <a:ext cx="9119936" cy="310058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omic Sans MS" panose="030F0702030302020204" pitchFamily="66" charset="0"/>
              </a:rPr>
              <a:t>P</a:t>
            </a:r>
            <a:r>
              <a:rPr lang="en-US" sz="3200" b="1" dirty="0" smtClean="0">
                <a:latin typeface="Comic Sans MS" panose="030F0702030302020204" pitchFamily="66" charset="0"/>
              </a:rPr>
              <a:t>lanning </a:t>
            </a:r>
            <a:r>
              <a:rPr lang="en-US" sz="3200" b="1" dirty="0">
                <a:latin typeface="Comic Sans MS" panose="030F0702030302020204" pitchFamily="66" charset="0"/>
              </a:rPr>
              <a:t>of </a:t>
            </a:r>
            <a:r>
              <a:rPr lang="en-US" sz="3200" b="1" dirty="0" smtClean="0">
                <a:latin typeface="Comic Sans MS" panose="030F0702030302020204" pitchFamily="66" charset="0"/>
              </a:rPr>
              <a:t>homework/assignment/project </a:t>
            </a:r>
            <a:endParaRPr lang="en-US" sz="3200" b="1" dirty="0">
              <a:latin typeface="Comic Sans MS" panose="030F0702030302020204" pitchFamily="66" charset="0"/>
            </a:endParaRPr>
          </a:p>
          <a:p>
            <a:pPr algn="ctr"/>
            <a:endParaRPr lang="en-US" b="1" dirty="0" smtClean="0">
              <a:latin typeface="Comic Sans MS" panose="030F0702030302020204" pitchFamily="66" charset="0"/>
            </a:endParaRPr>
          </a:p>
          <a:p>
            <a:pPr algn="ctr"/>
            <a:r>
              <a:rPr lang="en-US" sz="2400" dirty="0" smtClean="0">
                <a:latin typeface="Comic Sans MS" panose="030F0702030302020204" pitchFamily="66" charset="0"/>
              </a:rPr>
              <a:t>Shiva </a:t>
            </a:r>
            <a:r>
              <a:rPr lang="en-US" sz="2400" dirty="0" err="1">
                <a:latin typeface="Comic Sans MS" panose="030F0702030302020204" pitchFamily="66" charset="0"/>
              </a:rPr>
              <a:t>Kazemi</a:t>
            </a:r>
            <a:r>
              <a:rPr lang="en-US" sz="2400" dirty="0">
                <a:latin typeface="Comic Sans MS" panose="030F0702030302020204" pitchFamily="66" charset="0"/>
              </a:rPr>
              <a:t>, </a:t>
            </a:r>
            <a:r>
              <a:rPr lang="en-US" sz="2400" dirty="0" err="1">
                <a:latin typeface="Comic Sans MS" panose="030F0702030302020204" pitchFamily="66" charset="0"/>
              </a:rPr>
              <a:t>Jaber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Babaki</a:t>
            </a:r>
            <a:endParaRPr lang="en-US" sz="2400" dirty="0">
              <a:latin typeface="Comic Sans MS" panose="030F0702030302020204" pitchFamily="66" charset="0"/>
            </a:endParaRPr>
          </a:p>
          <a:p>
            <a:pPr algn="ctr"/>
            <a:r>
              <a:rPr lang="en-US" sz="2400" dirty="0" err="1">
                <a:latin typeface="Comic Sans MS" panose="030F0702030302020204" pitchFamily="66" charset="0"/>
              </a:rPr>
              <a:t>Amirkabir</a:t>
            </a:r>
            <a:r>
              <a:rPr lang="en-US" sz="2400" dirty="0">
                <a:latin typeface="Comic Sans MS" panose="030F0702030302020204" pitchFamily="66" charset="0"/>
              </a:rPr>
              <a:t> University of Technology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4" y="374901"/>
            <a:ext cx="10791153" cy="76352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omic Sans MS" panose="030F0702030302020204" pitchFamily="66" charset="0"/>
              </a:rPr>
              <a:t>homework/assignment/project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0424" y="1302344"/>
            <a:ext cx="10791153" cy="5428240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2400" b="1" dirty="0">
                <a:latin typeface="Comic Sans MS" panose="030F0702030302020204" pitchFamily="66" charset="0"/>
              </a:rPr>
              <a:t>Total possible score: </a:t>
            </a:r>
            <a:r>
              <a:rPr lang="en-US" sz="2400" b="1" dirty="0" smtClean="0">
                <a:latin typeface="Comic Sans MS" panose="030F0702030302020204" pitchFamily="66" charset="0"/>
              </a:rPr>
              <a:t>(30-40)%</a:t>
            </a:r>
          </a:p>
          <a:p>
            <a:pPr algn="just">
              <a:lnSpc>
                <a:spcPct val="170000"/>
              </a:lnSpc>
            </a:pPr>
            <a:r>
              <a:rPr lang="en-US" sz="2400" b="1" dirty="0" smtClean="0">
                <a:latin typeface="Comic Sans MS" panose="030F0702030302020204" pitchFamily="66" charset="0"/>
              </a:rPr>
              <a:t>Homework</a:t>
            </a:r>
          </a:p>
          <a:p>
            <a:pPr indent="196850" algn="just">
              <a:lnSpc>
                <a:spcPct val="170000"/>
              </a:lnSpc>
            </a:pPr>
            <a:r>
              <a:rPr lang="en-US" sz="2000" dirty="0" smtClean="0">
                <a:latin typeface="Comic Sans MS" panose="030F0702030302020204" pitchFamily="66" charset="0"/>
              </a:rPr>
              <a:t>Description</a:t>
            </a:r>
            <a:endParaRPr lang="fa-IR" sz="2000" dirty="0" smtClean="0">
              <a:latin typeface="Comic Sans MS" panose="030F0702030302020204" pitchFamily="66" charset="0"/>
            </a:endParaRPr>
          </a:p>
          <a:p>
            <a:pPr indent="196850" algn="just">
              <a:lnSpc>
                <a:spcPct val="17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Problem </a:t>
            </a:r>
            <a:r>
              <a:rPr lang="en-US" sz="2000" dirty="0" smtClean="0">
                <a:latin typeface="Comic Sans MS" panose="030F0702030302020204" pitchFamily="66" charset="0"/>
              </a:rPr>
              <a:t>Solving</a:t>
            </a:r>
          </a:p>
          <a:p>
            <a:pPr algn="just">
              <a:lnSpc>
                <a:spcPct val="170000"/>
              </a:lnSpc>
            </a:pPr>
            <a:r>
              <a:rPr lang="en-US" sz="2400" b="1" dirty="0" smtClean="0">
                <a:latin typeface="Comic Sans MS" panose="030F0702030302020204" pitchFamily="66" charset="0"/>
              </a:rPr>
              <a:t>Assignment</a:t>
            </a:r>
          </a:p>
          <a:p>
            <a:pPr indent="17463" algn="just">
              <a:lnSpc>
                <a:spcPct val="17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 Hardware Implementation</a:t>
            </a:r>
            <a:endParaRPr lang="fa-IR" sz="2400" dirty="0" smtClean="0">
              <a:latin typeface="Comic Sans MS" panose="030F0702030302020204" pitchFamily="66" charset="0"/>
            </a:endParaRPr>
          </a:p>
          <a:p>
            <a:pPr indent="17463" algn="just">
              <a:lnSpc>
                <a:spcPct val="17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 Software implementation</a:t>
            </a:r>
            <a:endParaRPr lang="fa-IR" sz="24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70000"/>
              </a:lnSpc>
            </a:pPr>
            <a:r>
              <a:rPr lang="en-US" sz="2400" b="1" dirty="0" smtClean="0">
                <a:latin typeface="Comic Sans MS" panose="030F0702030302020204" pitchFamily="66" charset="0"/>
              </a:rPr>
              <a:t>Mini-Project</a:t>
            </a:r>
            <a:endParaRPr lang="fa-IR" sz="24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70000"/>
              </a:lnSpc>
              <a:buFontTx/>
              <a:buChar char="-"/>
            </a:pPr>
            <a:endParaRPr lang="fa-IR" sz="24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70000"/>
              </a:lnSpc>
              <a:buFontTx/>
              <a:buChar char="-"/>
            </a:pP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4" y="374901"/>
            <a:ext cx="10791153" cy="76352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omic Sans MS" panose="030F0702030302020204" pitchFamily="66" charset="0"/>
              </a:rPr>
              <a:t>homework/assignment/project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0424" y="1302344"/>
            <a:ext cx="10791153" cy="5428240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2400" b="1" dirty="0">
                <a:latin typeface="Comic Sans MS" panose="030F0702030302020204" pitchFamily="66" charset="0"/>
                <a:hlinkClick r:id="rId2"/>
              </a:rPr>
              <a:t>https://</a:t>
            </a:r>
            <a:r>
              <a:rPr lang="en-US" sz="2400" b="1">
                <a:latin typeface="Comic Sans MS" panose="030F0702030302020204" pitchFamily="66" charset="0"/>
                <a:hlinkClick r:id="rId2"/>
              </a:rPr>
              <a:t>courses.aut.ac.ir</a:t>
            </a:r>
            <a:r>
              <a:rPr lang="en-US" sz="2400" b="1" smtClean="0">
                <a:latin typeface="Comic Sans MS" panose="030F0702030302020204" pitchFamily="66" charset="0"/>
                <a:hlinkClick r:id="rId2"/>
              </a:rPr>
              <a:t>/</a:t>
            </a:r>
            <a:endParaRPr lang="en-US" sz="2400" b="1" dirty="0">
              <a:latin typeface="Comic Sans MS" panose="030F0702030302020204" pitchFamily="66" charset="0"/>
            </a:endParaRPr>
          </a:p>
          <a:p>
            <a:pPr algn="just">
              <a:lnSpc>
                <a:spcPct val="170000"/>
              </a:lnSpc>
            </a:pPr>
            <a:r>
              <a:rPr lang="en-US" sz="2400" b="1" dirty="0" smtClean="0">
                <a:latin typeface="Comic Sans MS" panose="030F0702030302020204" pitchFamily="66" charset="0"/>
              </a:rPr>
              <a:t>Doing </a:t>
            </a:r>
            <a:r>
              <a:rPr lang="en-US" sz="2400" b="1" dirty="0">
                <a:latin typeface="Comic Sans MS" panose="030F0702030302020204" pitchFamily="66" charset="0"/>
              </a:rPr>
              <a:t>homework </a:t>
            </a:r>
            <a:r>
              <a:rPr lang="en-US" sz="2400" b="1" dirty="0" smtClean="0">
                <a:latin typeface="Comic Sans MS" panose="030F0702030302020204" pitchFamily="66" charset="0"/>
              </a:rPr>
              <a:t>individually</a:t>
            </a:r>
          </a:p>
          <a:p>
            <a:pPr indent="15875" algn="just">
              <a:lnSpc>
                <a:spcPct val="170000"/>
              </a:lnSpc>
            </a:pPr>
            <a:r>
              <a:rPr lang="en-US" sz="1800" dirty="0" smtClean="0">
                <a:latin typeface="Comic Sans MS" panose="030F0702030302020204" pitchFamily="66" charset="0"/>
              </a:rPr>
              <a:t> The homework should be hand-written </a:t>
            </a:r>
          </a:p>
          <a:p>
            <a:pPr algn="just">
              <a:lnSpc>
                <a:spcPct val="170000"/>
              </a:lnSpc>
            </a:pPr>
            <a:r>
              <a:rPr lang="en-US" sz="2400" b="1" dirty="0" smtClean="0">
                <a:latin typeface="Comic Sans MS" panose="030F0702030302020204" pitchFamily="66" charset="0"/>
              </a:rPr>
              <a:t>Doing </a:t>
            </a:r>
            <a:r>
              <a:rPr lang="en-US" sz="2400" b="1" dirty="0" smtClean="0">
                <a:latin typeface="Comic Sans MS" panose="030F0702030302020204" pitchFamily="66" charset="0"/>
              </a:rPr>
              <a:t>Assignment &amp; Mini-Project in a group up to three </a:t>
            </a:r>
            <a:r>
              <a:rPr lang="en-US" sz="2400" b="1" dirty="0" smtClean="0">
                <a:latin typeface="Comic Sans MS" panose="030F0702030302020204" pitchFamily="66" charset="0"/>
              </a:rPr>
              <a:t>members</a:t>
            </a:r>
            <a:endParaRPr lang="en-US" sz="2400" b="1" dirty="0" smtClean="0">
              <a:latin typeface="Comic Sans MS" panose="030F0702030302020204" pitchFamily="66" charset="0"/>
            </a:endParaRPr>
          </a:p>
          <a:p>
            <a:pPr marL="536575" indent="-177800" algn="just">
              <a:lnSpc>
                <a:spcPct val="170000"/>
              </a:lnSpc>
            </a:pPr>
            <a:r>
              <a:rPr lang="en-US" sz="1800" dirty="0" smtClean="0">
                <a:latin typeface="Comic Sans MS" panose="030F0702030302020204" pitchFamily="66" charset="0"/>
              </a:rPr>
              <a:t> The Assignment &amp; Mini-Project </a:t>
            </a:r>
            <a:r>
              <a:rPr lang="en-US" sz="1800" dirty="0">
                <a:latin typeface="Comic Sans MS" panose="030F0702030302020204" pitchFamily="66" charset="0"/>
              </a:rPr>
              <a:t>should be </a:t>
            </a:r>
            <a:r>
              <a:rPr lang="en-US" sz="1800" dirty="0" smtClean="0">
                <a:latin typeface="Comic Sans MS" panose="030F0702030302020204" pitchFamily="66" charset="0"/>
              </a:rPr>
              <a:t>sent in a zip/</a:t>
            </a:r>
            <a:r>
              <a:rPr lang="en-US" sz="1800" dirty="0" err="1" smtClean="0">
                <a:latin typeface="Comic Sans MS" panose="030F0702030302020204" pitchFamily="66" charset="0"/>
              </a:rPr>
              <a:t>rar</a:t>
            </a:r>
            <a:r>
              <a:rPr lang="en-US" sz="1800" dirty="0" smtClean="0">
                <a:latin typeface="Comic Sans MS" panose="030F0702030302020204" pitchFamily="66" charset="0"/>
              </a:rPr>
              <a:t> file including a report and source codes</a:t>
            </a:r>
            <a:endParaRPr lang="en-US" sz="1800" dirty="0">
              <a:latin typeface="Comic Sans MS" panose="030F0702030302020204" pitchFamily="66" charset="0"/>
            </a:endParaRPr>
          </a:p>
          <a:p>
            <a:pPr algn="just">
              <a:lnSpc>
                <a:spcPct val="170000"/>
              </a:lnSpc>
            </a:pPr>
            <a:r>
              <a:rPr lang="en-US" sz="2400" b="1" dirty="0" smtClean="0">
                <a:latin typeface="Comic Sans MS" panose="030F0702030302020204" pitchFamily="66" charset="0"/>
              </a:rPr>
              <a:t>Group </a:t>
            </a:r>
            <a:r>
              <a:rPr lang="en-US" sz="2400" b="1" dirty="0" smtClean="0">
                <a:latin typeface="Comic Sans MS" panose="030F0702030302020204" pitchFamily="66" charset="0"/>
              </a:rPr>
              <a:t>should present </a:t>
            </a:r>
            <a:r>
              <a:rPr lang="en-US" sz="2400" b="1" dirty="0">
                <a:latin typeface="Comic Sans MS" panose="030F0702030302020204" pitchFamily="66" charset="0"/>
              </a:rPr>
              <a:t>some </a:t>
            </a:r>
            <a:r>
              <a:rPr lang="en-US" sz="2400" b="1" dirty="0" smtClean="0">
                <a:latin typeface="Comic Sans MS" panose="030F0702030302020204" pitchFamily="66" charset="0"/>
              </a:rPr>
              <a:t>assignments for the </a:t>
            </a:r>
            <a:r>
              <a:rPr lang="en-US" sz="2400" b="1" dirty="0" smtClean="0">
                <a:latin typeface="Comic Sans MS" panose="030F0702030302020204" pitchFamily="66" charset="0"/>
              </a:rPr>
              <a:t>TA</a:t>
            </a:r>
          </a:p>
          <a:p>
            <a:pPr algn="just">
              <a:lnSpc>
                <a:spcPct val="170000"/>
              </a:lnSpc>
            </a:pPr>
            <a:endParaRPr lang="en-US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3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4" y="374901"/>
            <a:ext cx="10791153" cy="76352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mic Sans MS" panose="030F0702030302020204" pitchFamily="66" charset="0"/>
              </a:rPr>
              <a:t>Homework and assignment per each lecture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0424" y="1302344"/>
            <a:ext cx="2551823" cy="437259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000" dirty="0" smtClean="0">
                <a:latin typeface="Comic Sans MS" panose="030F0702030302020204" pitchFamily="66" charset="0"/>
              </a:rPr>
              <a:t>Lecture-1 </a:t>
            </a:r>
          </a:p>
          <a:p>
            <a:pPr indent="193675" algn="just">
              <a:lnSpc>
                <a:spcPct val="170000"/>
              </a:lnSpc>
            </a:pPr>
            <a:r>
              <a:rPr lang="en-US" sz="1600" dirty="0" smtClean="0">
                <a:latin typeface="Comic Sans MS" panose="030F0702030302020204" pitchFamily="66" charset="0"/>
              </a:rPr>
              <a:t>One homework</a:t>
            </a:r>
            <a:endParaRPr lang="en-US" sz="1600" b="1" dirty="0">
              <a:latin typeface="Comic Sans MS" panose="030F0702030302020204" pitchFamily="66" charset="0"/>
            </a:endParaRPr>
          </a:p>
          <a:p>
            <a:pPr algn="just">
              <a:lnSpc>
                <a:spcPct val="170000"/>
              </a:lnSpc>
            </a:pPr>
            <a:r>
              <a:rPr lang="en-US" sz="2000" dirty="0" smtClean="0">
                <a:latin typeface="Comic Sans MS" panose="030F0702030302020204" pitchFamily="66" charset="0"/>
              </a:rPr>
              <a:t>Lecture-2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530225" lvl="1" indent="-1714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mic Sans MS" panose="030F0702030302020204" pitchFamily="66" charset="0"/>
              </a:rPr>
              <a:t>One homework</a:t>
            </a:r>
          </a:p>
          <a:p>
            <a:pPr marL="530225" lvl="1" indent="-1714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mic Sans MS" panose="030F0702030302020204" pitchFamily="66" charset="0"/>
              </a:rPr>
              <a:t>One assignment</a:t>
            </a:r>
            <a:endParaRPr lang="fa-IR" sz="16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7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Lecture-3</a:t>
            </a:r>
            <a:endParaRPr lang="en-US" sz="2000" dirty="0">
              <a:latin typeface="Comic Sans MS" panose="030F0702030302020204" pitchFamily="66" charset="0"/>
            </a:endParaRPr>
          </a:p>
          <a:p>
            <a:pPr indent="15875" algn="just">
              <a:lnSpc>
                <a:spcPct val="170000"/>
              </a:lnSpc>
            </a:pPr>
            <a:r>
              <a:rPr lang="en-US" sz="1600" dirty="0" smtClean="0">
                <a:latin typeface="Comic Sans MS" panose="030F0702030302020204" pitchFamily="66" charset="0"/>
              </a:rPr>
              <a:t>  One homework</a:t>
            </a:r>
          </a:p>
          <a:p>
            <a:pPr indent="15875" algn="just">
              <a:lnSpc>
                <a:spcPct val="170000"/>
              </a:lnSpc>
            </a:pPr>
            <a:r>
              <a:rPr lang="en-US" sz="1600" dirty="0" smtClean="0">
                <a:latin typeface="Comic Sans MS" panose="030F0702030302020204" pitchFamily="66" charset="0"/>
              </a:rPr>
              <a:t>  three assignments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07715" y="1302343"/>
            <a:ext cx="2363287" cy="3561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 Lecture-4</a:t>
            </a:r>
          </a:p>
          <a:p>
            <a:pPr indent="15875" algn="just">
              <a:lnSpc>
                <a:spcPct val="17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  Two </a:t>
            </a:r>
            <a:r>
              <a:rPr lang="en-US" sz="1600" dirty="0" err="1">
                <a:latin typeface="Comic Sans MS" panose="030F0702030302020204" pitchFamily="66" charset="0"/>
              </a:rPr>
              <a:t>homeworks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</a:p>
          <a:p>
            <a:pPr indent="15875" algn="just">
              <a:lnSpc>
                <a:spcPct val="17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  One assignment</a:t>
            </a:r>
          </a:p>
          <a:p>
            <a:pPr algn="just">
              <a:lnSpc>
                <a:spcPct val="170000"/>
              </a:lnSpc>
            </a:pPr>
            <a:r>
              <a:rPr lang="en-US" sz="2000" dirty="0" smtClean="0">
                <a:latin typeface="Comic Sans MS" panose="030F0702030302020204" pitchFamily="66" charset="0"/>
              </a:rPr>
              <a:t>Lecture-5</a:t>
            </a:r>
            <a:endParaRPr lang="en-US" sz="2000" dirty="0">
              <a:latin typeface="Comic Sans MS" panose="030F0702030302020204" pitchFamily="66" charset="0"/>
            </a:endParaRPr>
          </a:p>
          <a:p>
            <a:pPr indent="15875" algn="just">
              <a:lnSpc>
                <a:spcPct val="17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  One homework</a:t>
            </a:r>
          </a:p>
          <a:p>
            <a:pPr indent="15875" algn="just">
              <a:lnSpc>
                <a:spcPct val="17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  One </a:t>
            </a:r>
            <a:r>
              <a:rPr lang="en-US" sz="1600" dirty="0" smtClean="0">
                <a:latin typeface="Comic Sans MS" panose="030F0702030302020204" pitchFamily="66" charset="0"/>
              </a:rPr>
              <a:t>assignment</a:t>
            </a:r>
          </a:p>
          <a:p>
            <a:pPr algn="just">
              <a:lnSpc>
                <a:spcPct val="170000"/>
              </a:lnSpc>
            </a:pPr>
            <a:r>
              <a:rPr lang="en-US" sz="2000" dirty="0" smtClean="0">
                <a:latin typeface="Comic Sans MS" panose="030F0702030302020204" pitchFamily="66" charset="0"/>
              </a:rPr>
              <a:t>Lecture-6</a:t>
            </a:r>
          </a:p>
          <a:p>
            <a:pPr indent="100013" algn="just">
              <a:lnSpc>
                <a:spcPct val="17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smtClean="0">
                <a:latin typeface="Comic Sans MS" panose="030F0702030302020204" pitchFamily="66" charset="0"/>
              </a:rPr>
              <a:t>One homework</a:t>
            </a:r>
          </a:p>
          <a:p>
            <a:pPr indent="100013" algn="just">
              <a:lnSpc>
                <a:spcPct val="170000"/>
              </a:lnSpc>
            </a:pPr>
            <a:r>
              <a:rPr lang="en-US" sz="1600" dirty="0" smtClean="0">
                <a:latin typeface="Comic Sans MS" panose="030F0702030302020204" pitchFamily="66" charset="0"/>
              </a:rPr>
              <a:t> One assignment</a:t>
            </a:r>
            <a:endParaRPr lang="en-US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91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293" y="2593446"/>
            <a:ext cx="839448" cy="1408928"/>
          </a:xfrm>
        </p:spPr>
        <p:txBody>
          <a:bodyPr>
            <a:noAutofit/>
          </a:bodyPr>
          <a:lstStyle/>
          <a:p>
            <a:pPr algn="l"/>
            <a:r>
              <a:rPr lang="en-US" sz="8800" dirty="0" smtClean="0">
                <a:latin typeface="Comic Sans MS" panose="030F0702030302020204" pitchFamily="66" charset="0"/>
              </a:rPr>
              <a:t>?</a:t>
            </a:r>
            <a:endParaRPr lang="en-US" sz="8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66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F04D1148-F6B9-4B48-9394-9C0D0778EF7D}" vid="{BA70EDF9-374D-4B51-AE0D-8ED78ACEA1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6511</TotalTime>
  <Words>131</Words>
  <Application>Microsoft Office PowerPoint</Application>
  <PresentationFormat>Widescreen</PresentationFormat>
  <Paragraphs>41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Comic Sans MS</vt:lpstr>
      <vt:lpstr>Theme2</vt:lpstr>
      <vt:lpstr>Internet of Things</vt:lpstr>
      <vt:lpstr>homework/assignment/project</vt:lpstr>
      <vt:lpstr>homework/assignment/project</vt:lpstr>
      <vt:lpstr>Homework and assignment per each lecture</vt:lpstr>
      <vt:lpstr>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Shiva Kazemi</dc:creator>
  <cp:lastModifiedBy>jaberALU</cp:lastModifiedBy>
  <cp:revision>361</cp:revision>
  <dcterms:created xsi:type="dcterms:W3CDTF">2019-12-10T09:27:43Z</dcterms:created>
  <dcterms:modified xsi:type="dcterms:W3CDTF">2020-02-17T11:57:15Z</dcterms:modified>
</cp:coreProperties>
</file>