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5" r:id="rId3"/>
    <p:sldId id="306" r:id="rId4"/>
    <p:sldId id="307" r:id="rId5"/>
    <p:sldId id="308" r:id="rId6"/>
    <p:sldId id="30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یازدهم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130" y="288253"/>
            <a:ext cx="1062317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static </a:t>
            </a:r>
            <a:r>
              <a:rPr lang="en-US" sz="2000" dirty="0"/>
              <a:t>int a[] = {10, 20, 30, 40, 50};</a:t>
            </a:r>
          </a:p>
          <a:p>
            <a:r>
              <a:rPr lang="en-US" sz="2000" dirty="0"/>
              <a:t>  static int *p[] = {a, a+3, a+4, a+1, a+2};</a:t>
            </a:r>
          </a:p>
          <a:p>
            <a:r>
              <a:rPr lang="en-US" sz="2000" dirty="0"/>
              <a:t>  int **</a:t>
            </a:r>
            <a:r>
              <a:rPr lang="en-US" sz="2000" dirty="0" err="1"/>
              <a:t>ptr</a:t>
            </a:r>
            <a:r>
              <a:rPr lang="en-US" sz="2000" dirty="0"/>
              <a:t> = p;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ptr</a:t>
            </a:r>
            <a:r>
              <a:rPr lang="en-US" sz="2000" dirty="0"/>
              <a:t>++;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</a:t>
            </a:r>
            <a:r>
              <a:rPr lang="en-US" sz="2000" dirty="0" err="1"/>
              <a:t>d%d</a:t>
            </a:r>
            <a:r>
              <a:rPr lang="en-US" sz="2000" dirty="0"/>
              <a:t>", </a:t>
            </a:r>
            <a:r>
              <a:rPr lang="en-US" sz="2000" dirty="0" err="1"/>
              <a:t>ptr</a:t>
            </a:r>
            <a:r>
              <a:rPr lang="en-US" sz="2000" dirty="0"/>
              <a:t> - p, **</a:t>
            </a:r>
            <a:r>
              <a:rPr lang="en-US" sz="2000" dirty="0" err="1" smtClean="0"/>
              <a:t>ptr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706" y="3270541"/>
            <a:ext cx="1062317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char *c[] = {"</a:t>
            </a:r>
            <a:r>
              <a:rPr lang="en-US" sz="2000" dirty="0" err="1"/>
              <a:t>GSDsQuiz</a:t>
            </a:r>
            <a:r>
              <a:rPr lang="en-US" sz="2000" dirty="0"/>
              <a:t>", "MCQ", "TEST", "QUIZ"};</a:t>
            </a:r>
          </a:p>
          <a:p>
            <a:r>
              <a:rPr lang="en-US" sz="2000" dirty="0"/>
              <a:t>char **</a:t>
            </a:r>
            <a:r>
              <a:rPr lang="en-US" sz="2000" dirty="0" err="1"/>
              <a:t>cp</a:t>
            </a:r>
            <a:r>
              <a:rPr lang="en-US" sz="2000" dirty="0"/>
              <a:t>[] = {c+3, c+2, c+1, c};</a:t>
            </a:r>
          </a:p>
          <a:p>
            <a:r>
              <a:rPr lang="en-US" sz="2000" dirty="0"/>
              <a:t>char ***</a:t>
            </a:r>
            <a:r>
              <a:rPr lang="en-US" sz="2000" dirty="0" err="1"/>
              <a:t>cpp</a:t>
            </a:r>
            <a:r>
              <a:rPr lang="en-US" sz="2000" dirty="0"/>
              <a:t> = </a:t>
            </a:r>
            <a:r>
              <a:rPr lang="en-US" sz="2000" dirty="0" err="1"/>
              <a:t>cp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("%s ", **++</a:t>
            </a:r>
            <a:r>
              <a:rPr lang="en-US" sz="2000" dirty="0" err="1"/>
              <a:t>cpp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("%s ", </a:t>
            </a:r>
            <a:r>
              <a:rPr lang="en-US" sz="2000" dirty="0" smtClean="0"/>
              <a:t>*--*++cpp+3);</a:t>
            </a:r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013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2048" y="141894"/>
            <a:ext cx="1062317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void show(</a:t>
            </a:r>
            <a:r>
              <a:rPr lang="en-US" sz="2000" dirty="0" err="1"/>
              <a:t>int,int</a:t>
            </a:r>
            <a:r>
              <a:rPr lang="en-US" sz="2000" dirty="0"/>
              <a:t>);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paint{</a:t>
            </a:r>
          </a:p>
          <a:p>
            <a:r>
              <a:rPr lang="en-US" sz="2000" dirty="0"/>
              <a:t>        int type;</a:t>
            </a:r>
          </a:p>
          <a:p>
            <a:r>
              <a:rPr lang="en-US" sz="2000" dirty="0"/>
              <a:t>        int color;</a:t>
            </a:r>
          </a:p>
          <a:p>
            <a:r>
              <a:rPr lang="en-US" sz="2000" dirty="0"/>
              <a:t>    }p;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p.type</a:t>
            </a:r>
            <a:r>
              <a:rPr lang="en-US" sz="2000" dirty="0"/>
              <a:t>=1;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p.color</a:t>
            </a:r>
            <a:r>
              <a:rPr lang="en-US" sz="2000" dirty="0"/>
              <a:t>=5;</a:t>
            </a:r>
          </a:p>
          <a:p>
            <a:r>
              <a:rPr lang="en-US" sz="2000" dirty="0"/>
              <a:t>    show(</a:t>
            </a:r>
            <a:r>
              <a:rPr lang="en-US" sz="2000" dirty="0" err="1"/>
              <a:t>p.type,p.color</a:t>
            </a:r>
            <a:r>
              <a:rPr lang="en-US" sz="2000" dirty="0"/>
              <a:t>);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void show(int </a:t>
            </a:r>
            <a:r>
              <a:rPr lang="en-US" sz="2000" dirty="0" err="1"/>
              <a:t>a,int</a:t>
            </a:r>
            <a:r>
              <a:rPr lang="en-US" sz="2000" dirty="0"/>
              <a:t> b)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%d",</a:t>
            </a:r>
            <a:r>
              <a:rPr lang="en-US" sz="2000" dirty="0" err="1"/>
              <a:t>a,b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448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2048" y="603559"/>
            <a:ext cx="1062317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car</a:t>
            </a:r>
          </a:p>
          <a:p>
            <a:r>
              <a:rPr lang="en-US" sz="2000" dirty="0"/>
              <a:t>    {int color;};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garage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struct</a:t>
            </a:r>
            <a:r>
              <a:rPr lang="en-US" sz="2000" dirty="0"/>
              <a:t> car </a:t>
            </a:r>
            <a:r>
              <a:rPr lang="en-US" sz="2000" dirty="0" err="1"/>
              <a:t>mycar</a:t>
            </a:r>
            <a:r>
              <a:rPr lang="en-US" sz="2000" dirty="0"/>
              <a:t>[10];</a:t>
            </a:r>
          </a:p>
          <a:p>
            <a:r>
              <a:rPr lang="en-US" sz="2000" dirty="0"/>
              <a:t>    }gar;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car c1={5};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gar.mycar</a:t>
            </a:r>
            <a:r>
              <a:rPr lang="en-US" sz="2000" dirty="0"/>
              <a:t>[0]=c1;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("%d",</a:t>
            </a:r>
            <a:r>
              <a:rPr lang="en-US" sz="2000" dirty="0" err="1"/>
              <a:t>gar.mycar</a:t>
            </a:r>
            <a:r>
              <a:rPr lang="en-US" sz="2000" dirty="0"/>
              <a:t>[0]);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442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1" y="333111"/>
            <a:ext cx="1062317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car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int km;</a:t>
            </a:r>
          </a:p>
          <a:p>
            <a:r>
              <a:rPr lang="en-US" sz="2000" dirty="0"/>
              <a:t>    }*p1[2];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car c1={1234};</a:t>
            </a:r>
          </a:p>
          <a:p>
            <a:r>
              <a:rPr lang="en-US" sz="2000" dirty="0"/>
              <a:t>    p1[0]=&amp;c1;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",p1[0]-&gt;km);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06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1" y="241992"/>
            <a:ext cx="62797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*next;</a:t>
            </a:r>
          </a:p>
          <a:p>
            <a:r>
              <a:rPr lang="en-US" sz="2000" dirty="0"/>
              <a:t>} *head=NULL;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r>
              <a:rPr lang="en-US" sz="2000" dirty="0"/>
              <a:t>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=0;i&lt;5;i++){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struct</a:t>
            </a:r>
            <a:r>
              <a:rPr lang="en-US" sz="2000" dirty="0"/>
              <a:t> NODE *node =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r>
              <a:rPr lang="en-US" sz="2000" dirty="0"/>
              <a:t>        node-&gt;a=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node-&gt;next = head;</a:t>
            </a:r>
          </a:p>
          <a:p>
            <a:r>
              <a:rPr lang="en-US" sz="2000" dirty="0"/>
              <a:t>        head = node;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36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338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Nazanin</vt:lpstr>
      <vt:lpstr>Calibri</vt:lpstr>
      <vt:lpstr>Lato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285</cp:revision>
  <dcterms:created xsi:type="dcterms:W3CDTF">2019-05-03T02:15:26Z</dcterms:created>
  <dcterms:modified xsi:type="dcterms:W3CDTF">2021-01-18T10:00:13Z</dcterms:modified>
</cp:coreProperties>
</file>