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89" r:id="rId3"/>
    <p:sldId id="290" r:id="rId4"/>
    <p:sldId id="291" r:id="rId5"/>
    <p:sldId id="292" r:id="rId6"/>
    <p:sldId id="288" r:id="rId7"/>
    <p:sldId id="293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4BE"/>
    <a:srgbClr val="AAAFB3"/>
    <a:srgbClr val="4B5151"/>
    <a:srgbClr val="18B49C"/>
    <a:srgbClr val="E7E6E6"/>
    <a:srgbClr val="0387AD"/>
    <a:srgbClr val="0696BB"/>
    <a:srgbClr val="3EB3C5"/>
    <a:srgbClr val="01779B"/>
    <a:srgbClr val="53C4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97" autoAdjust="0"/>
    <p:restoredTop sz="94634" autoAdjust="0"/>
  </p:normalViewPr>
  <p:slideViewPr>
    <p:cSldViewPr snapToGrid="0" showGuides="1">
      <p:cViewPr varScale="1">
        <p:scale>
          <a:sx n="71" d="100"/>
          <a:sy n="71" d="100"/>
        </p:scale>
        <p:origin x="54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A838E-8942-497B-8EA6-A21124D39647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61BEB-35DA-498F-9F88-C82846C03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57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334639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975104"/>
            <a:ext cx="2286000" cy="2286000"/>
          </a:xfrm>
          <a:custGeom>
            <a:avLst/>
            <a:gdLst>
              <a:gd name="connsiteX0" fmla="*/ 0 w 2286000"/>
              <a:gd name="connsiteY0" fmla="*/ 0 h 2286000"/>
              <a:gd name="connsiteX1" fmla="*/ 2286000 w 2286000"/>
              <a:gd name="connsiteY1" fmla="*/ 0 h 2286000"/>
              <a:gd name="connsiteX2" fmla="*/ 2286000 w 2286000"/>
              <a:gd name="connsiteY2" fmla="*/ 2286000 h 2286000"/>
              <a:gd name="connsiteX3" fmla="*/ 0 w 2286000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0" h="2286000">
                <a:moveTo>
                  <a:pt x="0" y="0"/>
                </a:moveTo>
                <a:lnTo>
                  <a:pt x="2286000" y="0"/>
                </a:lnTo>
                <a:lnTo>
                  <a:pt x="2286000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581400" y="1975104"/>
            <a:ext cx="2286000" cy="2286000"/>
          </a:xfrm>
          <a:custGeom>
            <a:avLst/>
            <a:gdLst>
              <a:gd name="connsiteX0" fmla="*/ 0 w 2286000"/>
              <a:gd name="connsiteY0" fmla="*/ 0 h 2286000"/>
              <a:gd name="connsiteX1" fmla="*/ 2286000 w 2286000"/>
              <a:gd name="connsiteY1" fmla="*/ 0 h 2286000"/>
              <a:gd name="connsiteX2" fmla="*/ 2286000 w 2286000"/>
              <a:gd name="connsiteY2" fmla="*/ 2286000 h 2286000"/>
              <a:gd name="connsiteX3" fmla="*/ 0 w 2286000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0" h="2286000">
                <a:moveTo>
                  <a:pt x="0" y="0"/>
                </a:moveTo>
                <a:lnTo>
                  <a:pt x="2286000" y="0"/>
                </a:lnTo>
                <a:lnTo>
                  <a:pt x="2286000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6324600" y="1975104"/>
            <a:ext cx="2286000" cy="2286000"/>
          </a:xfrm>
          <a:custGeom>
            <a:avLst/>
            <a:gdLst>
              <a:gd name="connsiteX0" fmla="*/ 0 w 2286000"/>
              <a:gd name="connsiteY0" fmla="*/ 0 h 2286000"/>
              <a:gd name="connsiteX1" fmla="*/ 2286000 w 2286000"/>
              <a:gd name="connsiteY1" fmla="*/ 0 h 2286000"/>
              <a:gd name="connsiteX2" fmla="*/ 2286000 w 2286000"/>
              <a:gd name="connsiteY2" fmla="*/ 2286000 h 2286000"/>
              <a:gd name="connsiteX3" fmla="*/ 0 w 2286000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0" h="2286000">
                <a:moveTo>
                  <a:pt x="0" y="0"/>
                </a:moveTo>
                <a:lnTo>
                  <a:pt x="2286000" y="0"/>
                </a:lnTo>
                <a:lnTo>
                  <a:pt x="2286000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9067800" y="1975104"/>
            <a:ext cx="2286000" cy="2286000"/>
          </a:xfrm>
          <a:custGeom>
            <a:avLst/>
            <a:gdLst>
              <a:gd name="connsiteX0" fmla="*/ 0 w 2286000"/>
              <a:gd name="connsiteY0" fmla="*/ 0 h 2286000"/>
              <a:gd name="connsiteX1" fmla="*/ 2286000 w 2286000"/>
              <a:gd name="connsiteY1" fmla="*/ 0 h 2286000"/>
              <a:gd name="connsiteX2" fmla="*/ 2286000 w 2286000"/>
              <a:gd name="connsiteY2" fmla="*/ 2286000 h 2286000"/>
              <a:gd name="connsiteX3" fmla="*/ 0 w 2286000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0" h="2286000">
                <a:moveTo>
                  <a:pt x="0" y="0"/>
                </a:moveTo>
                <a:lnTo>
                  <a:pt x="2286000" y="0"/>
                </a:lnTo>
                <a:lnTo>
                  <a:pt x="2286000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23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1975104"/>
            <a:ext cx="2438400" cy="2441448"/>
          </a:xfrm>
          <a:custGeom>
            <a:avLst/>
            <a:gdLst>
              <a:gd name="connsiteX0" fmla="*/ 0 w 2438400"/>
              <a:gd name="connsiteY0" fmla="*/ 0 h 2441448"/>
              <a:gd name="connsiteX1" fmla="*/ 2438400 w 2438400"/>
              <a:gd name="connsiteY1" fmla="*/ 0 h 2441448"/>
              <a:gd name="connsiteX2" fmla="*/ 2438400 w 2438400"/>
              <a:gd name="connsiteY2" fmla="*/ 2441448 h 2441448"/>
              <a:gd name="connsiteX3" fmla="*/ 0 w 2438400"/>
              <a:gd name="connsiteY3" fmla="*/ 2441448 h 244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2441448">
                <a:moveTo>
                  <a:pt x="0" y="0"/>
                </a:moveTo>
                <a:lnTo>
                  <a:pt x="2438400" y="0"/>
                </a:lnTo>
                <a:lnTo>
                  <a:pt x="2438400" y="2441448"/>
                </a:lnTo>
                <a:lnTo>
                  <a:pt x="0" y="24414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2438401" y="4416552"/>
            <a:ext cx="2438401" cy="2441448"/>
          </a:xfrm>
          <a:custGeom>
            <a:avLst/>
            <a:gdLst>
              <a:gd name="connsiteX0" fmla="*/ 0 w 2438401"/>
              <a:gd name="connsiteY0" fmla="*/ 0 h 2441448"/>
              <a:gd name="connsiteX1" fmla="*/ 2438401 w 2438401"/>
              <a:gd name="connsiteY1" fmla="*/ 0 h 2441448"/>
              <a:gd name="connsiteX2" fmla="*/ 2438401 w 2438401"/>
              <a:gd name="connsiteY2" fmla="*/ 2441448 h 2441448"/>
              <a:gd name="connsiteX3" fmla="*/ 0 w 2438401"/>
              <a:gd name="connsiteY3" fmla="*/ 2441448 h 244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1" h="2441448">
                <a:moveTo>
                  <a:pt x="0" y="0"/>
                </a:moveTo>
                <a:lnTo>
                  <a:pt x="2438401" y="0"/>
                </a:lnTo>
                <a:lnTo>
                  <a:pt x="2438401" y="2441448"/>
                </a:lnTo>
                <a:lnTo>
                  <a:pt x="0" y="24414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4876802" y="1975104"/>
            <a:ext cx="2438399" cy="2441448"/>
          </a:xfrm>
          <a:custGeom>
            <a:avLst/>
            <a:gdLst>
              <a:gd name="connsiteX0" fmla="*/ 0 w 2438399"/>
              <a:gd name="connsiteY0" fmla="*/ 0 h 2441448"/>
              <a:gd name="connsiteX1" fmla="*/ 2438399 w 2438399"/>
              <a:gd name="connsiteY1" fmla="*/ 0 h 2441448"/>
              <a:gd name="connsiteX2" fmla="*/ 2438399 w 2438399"/>
              <a:gd name="connsiteY2" fmla="*/ 2441448 h 2441448"/>
              <a:gd name="connsiteX3" fmla="*/ 0 w 2438399"/>
              <a:gd name="connsiteY3" fmla="*/ 2441448 h 244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399" h="2441448">
                <a:moveTo>
                  <a:pt x="0" y="0"/>
                </a:moveTo>
                <a:lnTo>
                  <a:pt x="2438399" y="0"/>
                </a:lnTo>
                <a:lnTo>
                  <a:pt x="2438399" y="2441448"/>
                </a:lnTo>
                <a:lnTo>
                  <a:pt x="0" y="24414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7315200" y="4416552"/>
            <a:ext cx="2438400" cy="2441448"/>
          </a:xfrm>
          <a:custGeom>
            <a:avLst/>
            <a:gdLst>
              <a:gd name="connsiteX0" fmla="*/ 0 w 2438400"/>
              <a:gd name="connsiteY0" fmla="*/ 0 h 2441448"/>
              <a:gd name="connsiteX1" fmla="*/ 2438400 w 2438400"/>
              <a:gd name="connsiteY1" fmla="*/ 0 h 2441448"/>
              <a:gd name="connsiteX2" fmla="*/ 2438400 w 2438400"/>
              <a:gd name="connsiteY2" fmla="*/ 2441448 h 2441448"/>
              <a:gd name="connsiteX3" fmla="*/ 0 w 2438400"/>
              <a:gd name="connsiteY3" fmla="*/ 2441448 h 244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2441448">
                <a:moveTo>
                  <a:pt x="0" y="0"/>
                </a:moveTo>
                <a:lnTo>
                  <a:pt x="2438400" y="0"/>
                </a:lnTo>
                <a:lnTo>
                  <a:pt x="2438400" y="2441448"/>
                </a:lnTo>
                <a:lnTo>
                  <a:pt x="0" y="24414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9753600" y="1975104"/>
            <a:ext cx="2438400" cy="2441448"/>
          </a:xfrm>
          <a:custGeom>
            <a:avLst/>
            <a:gdLst>
              <a:gd name="connsiteX0" fmla="*/ 0 w 2438400"/>
              <a:gd name="connsiteY0" fmla="*/ 0 h 2441448"/>
              <a:gd name="connsiteX1" fmla="*/ 2438400 w 2438400"/>
              <a:gd name="connsiteY1" fmla="*/ 0 h 2441448"/>
              <a:gd name="connsiteX2" fmla="*/ 2438400 w 2438400"/>
              <a:gd name="connsiteY2" fmla="*/ 2441448 h 2441448"/>
              <a:gd name="connsiteX3" fmla="*/ 0 w 2438400"/>
              <a:gd name="connsiteY3" fmla="*/ 2441448 h 244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2441448">
                <a:moveTo>
                  <a:pt x="0" y="0"/>
                </a:moveTo>
                <a:lnTo>
                  <a:pt x="2438400" y="0"/>
                </a:lnTo>
                <a:lnTo>
                  <a:pt x="2438400" y="2441448"/>
                </a:lnTo>
                <a:lnTo>
                  <a:pt x="0" y="24414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4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819566"/>
            <a:ext cx="12192000" cy="3002569"/>
          </a:xfrm>
          <a:custGeom>
            <a:avLst/>
            <a:gdLst>
              <a:gd name="connsiteX0" fmla="*/ 0 w 12192000"/>
              <a:gd name="connsiteY0" fmla="*/ 0 h 3002569"/>
              <a:gd name="connsiteX1" fmla="*/ 12192000 w 12192000"/>
              <a:gd name="connsiteY1" fmla="*/ 0 h 3002569"/>
              <a:gd name="connsiteX2" fmla="*/ 12192000 w 12192000"/>
              <a:gd name="connsiteY2" fmla="*/ 3002569 h 3002569"/>
              <a:gd name="connsiteX3" fmla="*/ 0 w 12192000"/>
              <a:gd name="connsiteY3" fmla="*/ 3002569 h 300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02569">
                <a:moveTo>
                  <a:pt x="0" y="0"/>
                </a:moveTo>
                <a:lnTo>
                  <a:pt x="12192000" y="0"/>
                </a:lnTo>
                <a:lnTo>
                  <a:pt x="12192000" y="3002569"/>
                </a:lnTo>
                <a:lnTo>
                  <a:pt x="0" y="300256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20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6092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635984"/>
              <a:gd name="connsiteX1" fmla="*/ 12192000 w 12192000"/>
              <a:gd name="connsiteY1" fmla="*/ 0 h 2635984"/>
              <a:gd name="connsiteX2" fmla="*/ 12192000 w 12192000"/>
              <a:gd name="connsiteY2" fmla="*/ 2635984 h 2635984"/>
              <a:gd name="connsiteX3" fmla="*/ 0 w 12192000"/>
              <a:gd name="connsiteY3" fmla="*/ 2635984 h 26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635984">
                <a:moveTo>
                  <a:pt x="0" y="0"/>
                </a:moveTo>
                <a:lnTo>
                  <a:pt x="12192000" y="0"/>
                </a:lnTo>
                <a:lnTo>
                  <a:pt x="12192000" y="2635984"/>
                </a:lnTo>
                <a:lnTo>
                  <a:pt x="0" y="263598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09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38200" y="1858783"/>
            <a:ext cx="4114800" cy="4114799"/>
          </a:xfrm>
          <a:custGeom>
            <a:avLst/>
            <a:gdLst>
              <a:gd name="connsiteX0" fmla="*/ 0 w 4114800"/>
              <a:gd name="connsiteY0" fmla="*/ 0 h 4114799"/>
              <a:gd name="connsiteX1" fmla="*/ 4114800 w 4114800"/>
              <a:gd name="connsiteY1" fmla="*/ 0 h 4114799"/>
              <a:gd name="connsiteX2" fmla="*/ 4114800 w 4114800"/>
              <a:gd name="connsiteY2" fmla="*/ 4114799 h 4114799"/>
              <a:gd name="connsiteX3" fmla="*/ 0 w 4114800"/>
              <a:gd name="connsiteY3" fmla="*/ 4114799 h 4114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4114799">
                <a:moveTo>
                  <a:pt x="0" y="0"/>
                </a:moveTo>
                <a:lnTo>
                  <a:pt x="4114800" y="0"/>
                </a:lnTo>
                <a:lnTo>
                  <a:pt x="4114800" y="4114799"/>
                </a:lnTo>
                <a:lnTo>
                  <a:pt x="0" y="411479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63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5867401" cy="6857999"/>
          </a:xfrm>
          <a:custGeom>
            <a:avLst/>
            <a:gdLst>
              <a:gd name="connsiteX0" fmla="*/ 0 w 5867401"/>
              <a:gd name="connsiteY0" fmla="*/ 0 h 6857999"/>
              <a:gd name="connsiteX1" fmla="*/ 5867401 w 5867401"/>
              <a:gd name="connsiteY1" fmla="*/ 0 h 6857999"/>
              <a:gd name="connsiteX2" fmla="*/ 5867401 w 5867401"/>
              <a:gd name="connsiteY2" fmla="*/ 6857999 h 6857999"/>
              <a:gd name="connsiteX3" fmla="*/ 0 w 5867401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7401" h="6857999">
                <a:moveTo>
                  <a:pt x="0" y="0"/>
                </a:moveTo>
                <a:lnTo>
                  <a:pt x="5867401" y="0"/>
                </a:lnTo>
                <a:lnTo>
                  <a:pt x="5867401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80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3135088"/>
            <a:ext cx="12192000" cy="3722913"/>
          </a:xfrm>
          <a:custGeom>
            <a:avLst/>
            <a:gdLst>
              <a:gd name="connsiteX0" fmla="*/ 0 w 12192000"/>
              <a:gd name="connsiteY0" fmla="*/ 0 h 3722913"/>
              <a:gd name="connsiteX1" fmla="*/ 12192000 w 12192000"/>
              <a:gd name="connsiteY1" fmla="*/ 0 h 3722913"/>
              <a:gd name="connsiteX2" fmla="*/ 12192000 w 12192000"/>
              <a:gd name="connsiteY2" fmla="*/ 3722913 h 3722913"/>
              <a:gd name="connsiteX3" fmla="*/ 0 w 12192000"/>
              <a:gd name="connsiteY3" fmla="*/ 3722913 h 3722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722913">
                <a:moveTo>
                  <a:pt x="0" y="0"/>
                </a:moveTo>
                <a:lnTo>
                  <a:pt x="12192000" y="0"/>
                </a:lnTo>
                <a:lnTo>
                  <a:pt x="12192000" y="3722913"/>
                </a:lnTo>
                <a:lnTo>
                  <a:pt x="0" y="372291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05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4822370"/>
          </a:xfrm>
          <a:custGeom>
            <a:avLst/>
            <a:gdLst>
              <a:gd name="connsiteX0" fmla="*/ 0 w 12192000"/>
              <a:gd name="connsiteY0" fmla="*/ 0 h 4822370"/>
              <a:gd name="connsiteX1" fmla="*/ 12192000 w 12192000"/>
              <a:gd name="connsiteY1" fmla="*/ 0 h 4822370"/>
              <a:gd name="connsiteX2" fmla="*/ 12192000 w 12192000"/>
              <a:gd name="connsiteY2" fmla="*/ 4822370 h 4822370"/>
              <a:gd name="connsiteX3" fmla="*/ 0 w 12192000"/>
              <a:gd name="connsiteY3" fmla="*/ 4822370 h 4822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822370">
                <a:moveTo>
                  <a:pt x="0" y="0"/>
                </a:moveTo>
                <a:lnTo>
                  <a:pt x="12192000" y="0"/>
                </a:lnTo>
                <a:lnTo>
                  <a:pt x="12192000" y="4822370"/>
                </a:lnTo>
                <a:lnTo>
                  <a:pt x="0" y="482237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9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995404"/>
            <a:ext cx="12192000" cy="3831146"/>
          </a:xfrm>
          <a:custGeom>
            <a:avLst/>
            <a:gdLst>
              <a:gd name="connsiteX0" fmla="*/ 0 w 12192000"/>
              <a:gd name="connsiteY0" fmla="*/ 0 h 3831146"/>
              <a:gd name="connsiteX1" fmla="*/ 12192000 w 12192000"/>
              <a:gd name="connsiteY1" fmla="*/ 0 h 3831146"/>
              <a:gd name="connsiteX2" fmla="*/ 12192000 w 12192000"/>
              <a:gd name="connsiteY2" fmla="*/ 3831146 h 3831146"/>
              <a:gd name="connsiteX3" fmla="*/ 0 w 12192000"/>
              <a:gd name="connsiteY3" fmla="*/ 3831146 h 383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831146">
                <a:moveTo>
                  <a:pt x="0" y="0"/>
                </a:moveTo>
                <a:lnTo>
                  <a:pt x="12192000" y="0"/>
                </a:lnTo>
                <a:lnTo>
                  <a:pt x="12192000" y="3831146"/>
                </a:lnTo>
                <a:lnTo>
                  <a:pt x="0" y="383114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39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995404"/>
            <a:ext cx="12192000" cy="3831146"/>
          </a:xfrm>
          <a:custGeom>
            <a:avLst/>
            <a:gdLst>
              <a:gd name="connsiteX0" fmla="*/ 0 w 12192000"/>
              <a:gd name="connsiteY0" fmla="*/ 0 h 3831146"/>
              <a:gd name="connsiteX1" fmla="*/ 12192000 w 12192000"/>
              <a:gd name="connsiteY1" fmla="*/ 0 h 3831146"/>
              <a:gd name="connsiteX2" fmla="*/ 12192000 w 12192000"/>
              <a:gd name="connsiteY2" fmla="*/ 3831146 h 3831146"/>
              <a:gd name="connsiteX3" fmla="*/ 0 w 12192000"/>
              <a:gd name="connsiteY3" fmla="*/ 3831146 h 383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831146">
                <a:moveTo>
                  <a:pt x="0" y="0"/>
                </a:moveTo>
                <a:lnTo>
                  <a:pt x="12192000" y="0"/>
                </a:lnTo>
                <a:lnTo>
                  <a:pt x="12192000" y="3831146"/>
                </a:lnTo>
                <a:lnTo>
                  <a:pt x="0" y="383114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38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962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419" b="12419"/>
          <a:stretch>
            <a:fillRect/>
          </a:stretch>
        </p:blipFill>
        <p:spPr/>
      </p:pic>
      <p:sp>
        <p:nvSpPr>
          <p:cNvPr id="6" name="Rectangle 5"/>
          <p:cNvSpPr/>
          <p:nvPr/>
        </p:nvSpPr>
        <p:spPr>
          <a:xfrm>
            <a:off x="2030505" y="1290919"/>
            <a:ext cx="7758953" cy="4814046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52785" y="3917977"/>
            <a:ext cx="7914163" cy="89255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4000" b="1" dirty="0" smtClean="0">
                <a:solidFill>
                  <a:schemeClr val="bg1"/>
                </a:solidFill>
                <a:latin typeface="+mj-lt"/>
                <a:ea typeface="Lato Heavy" panose="020F0502020204030203" pitchFamily="34" charset="0"/>
                <a:cs typeface="B Nazanin" panose="00000400000000000000" pitchFamily="2" charset="-78"/>
              </a:rPr>
              <a:t>Programming </a:t>
            </a:r>
            <a:r>
              <a:rPr lang="en-US" sz="4000" b="1" dirty="0">
                <a:solidFill>
                  <a:schemeClr val="bg1"/>
                </a:solidFill>
                <a:latin typeface="+mj-lt"/>
                <a:ea typeface="Lato Heavy" panose="020F0502020204030203" pitchFamily="34" charset="0"/>
                <a:cs typeface="B Nazanin" panose="00000400000000000000" pitchFamily="2" charset="-78"/>
              </a:rPr>
              <a:t>W</a:t>
            </a:r>
            <a:r>
              <a:rPr lang="en-US" sz="4000" b="1" dirty="0" smtClean="0">
                <a:solidFill>
                  <a:schemeClr val="bg1"/>
                </a:solidFill>
                <a:latin typeface="+mj-lt"/>
                <a:ea typeface="Lato Heavy" panose="020F0502020204030203" pitchFamily="34" charset="0"/>
                <a:cs typeface="B Nazanin" panose="00000400000000000000" pitchFamily="2" charset="-78"/>
              </a:rPr>
              <a:t>orkshop For Beginners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66997" y="5623961"/>
            <a:ext cx="6858002" cy="3939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600" b="1" dirty="0" smtClean="0">
                <a:solidFill>
                  <a:schemeClr val="bg1"/>
                </a:solidFill>
                <a:latin typeface="+mj-lt"/>
                <a:ea typeface="Lato Heavy" panose="020F0502020204030203" pitchFamily="34" charset="0"/>
                <a:cs typeface="B Nazanin" panose="00000400000000000000" pitchFamily="2" charset="-78"/>
              </a:rPr>
              <a:t>1399 - 1400</a:t>
            </a:r>
            <a:endParaRPr lang="fa-IR" sz="1600" b="1" dirty="0">
              <a:solidFill>
                <a:schemeClr val="bg1"/>
              </a:solidFill>
              <a:latin typeface="+mj-lt"/>
              <a:ea typeface="Lato Heavy" panose="020F0502020204030203" pitchFamily="34" charset="0"/>
              <a:cs typeface="B Nazanin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076" y="1591205"/>
            <a:ext cx="2267809" cy="23267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62733" y="4708992"/>
            <a:ext cx="7494494" cy="84638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fa-IR" sz="4000" b="1" dirty="0" smtClean="0">
                <a:solidFill>
                  <a:schemeClr val="bg1"/>
                </a:solidFill>
                <a:latin typeface="+mj-lt"/>
                <a:ea typeface="Lato Heavy" panose="020F0502020204030203" pitchFamily="34" charset="0"/>
                <a:cs typeface="B Nazanin" panose="00000400000000000000" pitchFamily="2" charset="-78"/>
              </a:rPr>
              <a:t>جلسه دوم</a:t>
            </a:r>
            <a:endParaRPr lang="en-US" sz="4000" b="1" dirty="0" smtClean="0">
              <a:solidFill>
                <a:schemeClr val="bg1"/>
              </a:solidFill>
              <a:latin typeface="+mj-lt"/>
              <a:ea typeface="Lato Heavy" panose="020F0502020204030203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3234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79302" y="907871"/>
            <a:ext cx="457113" cy="376129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b="1" dirty="0" smtClean="0">
                <a:solidFill>
                  <a:schemeClr val="tx2"/>
                </a:solidFill>
              </a:rPr>
              <a:t>To:</a:t>
            </a:r>
            <a:endParaRPr lang="en-US" sz="1600" b="1" dirty="0" smtClean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63085" y="907871"/>
            <a:ext cx="2680990" cy="376129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b="1" dirty="0" smtClean="0">
                <a:solidFill>
                  <a:srgbClr val="FF0000"/>
                </a:solidFill>
              </a:rPr>
              <a:t>Jaber.babaki94@gmail.com</a:t>
            </a:r>
            <a:endParaRPr 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9302" y="2116738"/>
            <a:ext cx="925253" cy="376129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b="1" dirty="0" smtClean="0">
                <a:solidFill>
                  <a:schemeClr val="tx2"/>
                </a:solidFill>
              </a:rPr>
              <a:t>Subject:</a:t>
            </a:r>
            <a:endParaRPr lang="en-US" sz="1600" b="1" dirty="0" smtClean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63085" y="2116738"/>
            <a:ext cx="8463220" cy="37612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FF0000"/>
                </a:solidFill>
              </a:rPr>
              <a:t>s</a:t>
            </a:r>
            <a:r>
              <a:rPr lang="en-US" sz="1600" b="1" dirty="0" smtClean="0">
                <a:solidFill>
                  <a:srgbClr val="FF0000"/>
                </a:solidFill>
              </a:rPr>
              <a:t>ession-[session number]-[student number]   example: session-02-94131014</a:t>
            </a:r>
            <a:endParaRPr 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52246" y="4580970"/>
            <a:ext cx="8470845" cy="1692771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b="1" dirty="0" smtClean="0">
                <a:solidFill>
                  <a:schemeClr val="tx2"/>
                </a:solidFill>
              </a:rPr>
              <a:t>File name:  </a:t>
            </a:r>
            <a:r>
              <a:rPr lang="en-US" sz="1600" b="1" dirty="0">
                <a:solidFill>
                  <a:srgbClr val="FF0000"/>
                </a:solidFill>
              </a:rPr>
              <a:t>s</a:t>
            </a:r>
            <a:r>
              <a:rPr lang="en-US" sz="1600" b="1" dirty="0" smtClean="0">
                <a:solidFill>
                  <a:srgbClr val="FF0000"/>
                </a:solidFill>
              </a:rPr>
              <a:t>ession-[</a:t>
            </a:r>
            <a:r>
              <a:rPr lang="en-US" sz="1600" b="1" dirty="0">
                <a:solidFill>
                  <a:srgbClr val="FF0000"/>
                </a:solidFill>
              </a:rPr>
              <a:t>session number]-[student number]   example: </a:t>
            </a:r>
            <a:r>
              <a:rPr lang="en-US" sz="1600" b="1" dirty="0" smtClean="0">
                <a:solidFill>
                  <a:srgbClr val="FF0000"/>
                </a:solidFill>
              </a:rPr>
              <a:t>session-02-94131014</a:t>
            </a:r>
            <a:r>
              <a:rPr lang="fa-IR" sz="1600" b="1" dirty="0" smtClean="0">
                <a:solidFill>
                  <a:srgbClr val="FF0000"/>
                </a:solidFill>
              </a:rPr>
              <a:t>.</a:t>
            </a:r>
            <a:r>
              <a:rPr lang="en-US" sz="1600" b="1" dirty="0" smtClean="0">
                <a:solidFill>
                  <a:srgbClr val="FF0000"/>
                </a:solidFill>
              </a:rPr>
              <a:t>zip</a:t>
            </a:r>
            <a:endParaRPr lang="en-US" sz="1600" b="1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1600" b="1" dirty="0" smtClean="0">
                <a:solidFill>
                  <a:schemeClr val="tx2"/>
                </a:solidFill>
              </a:rPr>
              <a:t>File1: task01</a:t>
            </a:r>
          </a:p>
          <a:p>
            <a:pPr>
              <a:lnSpc>
                <a:spcPct val="130000"/>
              </a:lnSpc>
            </a:pPr>
            <a:r>
              <a:rPr lang="en-US" sz="1600" b="1" dirty="0" smtClean="0">
                <a:solidFill>
                  <a:schemeClr val="tx2"/>
                </a:solidFill>
              </a:rPr>
              <a:t>File2:task02</a:t>
            </a:r>
          </a:p>
          <a:p>
            <a:pPr>
              <a:lnSpc>
                <a:spcPct val="130000"/>
              </a:lnSpc>
            </a:pPr>
            <a:r>
              <a:rPr lang="en-US" sz="1600" b="1" dirty="0" smtClean="0">
                <a:solidFill>
                  <a:schemeClr val="tx2"/>
                </a:solidFill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sz="1600" b="1" dirty="0" smtClean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10182385" y="5880907"/>
            <a:ext cx="1751308" cy="7129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144075" y="75133"/>
            <a:ext cx="1912703" cy="659861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200" b="1" dirty="0"/>
              <a:t>send mail</a:t>
            </a:r>
            <a:endParaRPr lang="en-US" sz="3200" b="1" dirty="0" smtClean="0">
              <a:solidFill>
                <a:schemeClr val="tx2"/>
              </a:solidFill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8586060" y="1227109"/>
            <a:ext cx="3192651" cy="2247255"/>
          </a:xfrm>
          <a:prstGeom prst="wedgeRect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rtl="1"/>
            <a:r>
              <a:rPr lang="fa-IR" dirty="0" smtClean="0"/>
              <a:t>سلام</a:t>
            </a:r>
          </a:p>
          <a:p>
            <a:pPr algn="just" rtl="1"/>
            <a:r>
              <a:rPr lang="fa-IR" dirty="0" smtClean="0"/>
              <a:t>دریافت شد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174997" y="3741514"/>
            <a:ext cx="716863" cy="411588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b="1" dirty="0" err="1" smtClean="0">
                <a:solidFill>
                  <a:schemeClr val="tx2"/>
                </a:solidFill>
              </a:rPr>
              <a:t>jaber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63085" y="3303974"/>
            <a:ext cx="5646097" cy="652486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fa-IR" sz="2800" b="1" dirty="0" smtClean="0">
                <a:solidFill>
                  <a:schemeClr val="tx2"/>
                </a:solidFill>
              </a:rPr>
              <a:t>ددلاین این دو تا تسک تا فردا شب ۳ آذر هست</a:t>
            </a:r>
            <a:endParaRPr lang="en-US" sz="28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11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" grpId="0"/>
      <p:bldP spid="15" grpId="0"/>
      <p:bldP spid="16" grpId="0"/>
      <p:bldP spid="18" grpId="0"/>
      <p:bldP spid="2" grpId="0" animBg="1"/>
      <p:bldP spid="3" grpId="0" animBg="1"/>
      <p:bldP spid="22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97756" y="1233336"/>
            <a:ext cx="2143536" cy="696216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b="1" dirty="0" smtClean="0">
                <a:solidFill>
                  <a:schemeClr val="tx2"/>
                </a:solidFill>
              </a:rPr>
              <a:t>While ( condition)</a:t>
            </a:r>
          </a:p>
          <a:p>
            <a:pPr>
              <a:lnSpc>
                <a:spcPct val="130000"/>
              </a:lnSpc>
            </a:pPr>
            <a:r>
              <a:rPr lang="en-US" sz="1600" b="1" dirty="0" smtClean="0">
                <a:solidFill>
                  <a:schemeClr val="tx2"/>
                </a:solidFill>
              </a:rPr>
              <a:t>	</a:t>
            </a:r>
            <a:r>
              <a:rPr lang="en-US" sz="1600" b="1" dirty="0" err="1" smtClean="0">
                <a:solidFill>
                  <a:schemeClr val="tx2"/>
                </a:solidFill>
              </a:rPr>
              <a:t>staetments</a:t>
            </a:r>
            <a:endParaRPr lang="en-US" sz="1600" b="1" dirty="0" smtClean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471" y="1050363"/>
            <a:ext cx="5657403" cy="17583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55356" y="163953"/>
            <a:ext cx="2489977" cy="659861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200" b="1" dirty="0" smtClean="0">
                <a:solidFill>
                  <a:schemeClr val="tx2"/>
                </a:solidFill>
              </a:rPr>
              <a:t>Nested Loop</a:t>
            </a:r>
            <a:endParaRPr lang="en-US" sz="3200" b="1" dirty="0" smtClean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7756" y="4379491"/>
            <a:ext cx="3066865" cy="1016304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b="1" dirty="0" smtClean="0">
                <a:solidFill>
                  <a:schemeClr val="tx2"/>
                </a:solidFill>
              </a:rPr>
              <a:t>While ( condition)</a:t>
            </a:r>
          </a:p>
          <a:p>
            <a:pPr>
              <a:lnSpc>
                <a:spcPct val="130000"/>
              </a:lnSpc>
            </a:pPr>
            <a:r>
              <a:rPr lang="en-US" sz="1600" b="1" dirty="0" smtClean="0">
                <a:solidFill>
                  <a:schemeClr val="tx2"/>
                </a:solidFill>
              </a:rPr>
              <a:t>	</a:t>
            </a:r>
            <a:r>
              <a:rPr lang="en-US" sz="1600" b="1" dirty="0">
                <a:solidFill>
                  <a:schemeClr val="tx2"/>
                </a:solidFill>
              </a:rPr>
              <a:t>While ( condition)</a:t>
            </a:r>
          </a:p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chemeClr val="tx2"/>
                </a:solidFill>
              </a:rPr>
              <a:t>	</a:t>
            </a:r>
            <a:r>
              <a:rPr lang="en-US" sz="1600" b="1" dirty="0" smtClean="0">
                <a:solidFill>
                  <a:schemeClr val="tx2"/>
                </a:solidFill>
              </a:rPr>
              <a:t>	</a:t>
            </a:r>
            <a:r>
              <a:rPr lang="en-US" sz="1600" b="1" dirty="0" err="1" smtClean="0">
                <a:solidFill>
                  <a:schemeClr val="tx2"/>
                </a:solidFill>
              </a:rPr>
              <a:t>staetments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89343" y="2850623"/>
            <a:ext cx="77026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https://blockly-demo.appspot.com/static/demos/code/index.html#uinkcu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89342" y="6151762"/>
            <a:ext cx="77026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https://blockly-demo.appspot.com/static/demos/code/index.html#6icbqr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953" y="3404906"/>
            <a:ext cx="6261315" cy="2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1873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0" grpId="0"/>
      <p:bldP spid="4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439708" y="179452"/>
            <a:ext cx="2481770" cy="659861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200" dirty="0"/>
              <a:t>D</a:t>
            </a:r>
            <a:r>
              <a:rPr lang="en-US" sz="3200" dirty="0" smtClean="0"/>
              <a:t>igital Clock</a:t>
            </a:r>
            <a:endParaRPr lang="en-US" sz="3200" b="1" dirty="0" smtClean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55354" y="2280522"/>
            <a:ext cx="1816523" cy="659861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200" dirty="0" smtClean="0"/>
              <a:t>23:59:59</a:t>
            </a:r>
            <a:endParaRPr lang="en-US" sz="3200" b="1" dirty="0" smtClean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54" y="3230250"/>
            <a:ext cx="1816523" cy="659861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200" dirty="0" smtClean="0"/>
              <a:t>00:00:00</a:t>
            </a:r>
            <a:endParaRPr lang="en-US" sz="3200" b="1" dirty="0" smtClean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55355" y="4220044"/>
            <a:ext cx="1816523" cy="659861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200" dirty="0" smtClean="0"/>
              <a:t>00:01:00</a:t>
            </a:r>
            <a:endParaRPr lang="en-US" sz="3200" b="1" dirty="0" smtClean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23640" y="4246475"/>
            <a:ext cx="2339102" cy="659861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200" dirty="0" smtClean="0"/>
              <a:t>1-2-3…….59</a:t>
            </a:r>
            <a:endParaRPr lang="en-US" sz="32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5559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439708" y="179452"/>
            <a:ext cx="2481770" cy="659861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200" dirty="0"/>
              <a:t>D</a:t>
            </a:r>
            <a:r>
              <a:rPr lang="en-US" sz="3200" dirty="0" smtClean="0"/>
              <a:t>igital Clock</a:t>
            </a:r>
            <a:endParaRPr lang="en-US" sz="3200" b="1" dirty="0" smtClean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6620" y="2488699"/>
            <a:ext cx="8509715" cy="249299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b="1" dirty="0" smtClean="0">
                <a:solidFill>
                  <a:schemeClr val="tx2"/>
                </a:solidFill>
              </a:rPr>
              <a:t>While ( condition)</a:t>
            </a:r>
          </a:p>
          <a:p>
            <a:pPr>
              <a:lnSpc>
                <a:spcPct val="130000"/>
              </a:lnSpc>
            </a:pPr>
            <a:r>
              <a:rPr lang="en-US" sz="2400" b="1" dirty="0" smtClean="0">
                <a:solidFill>
                  <a:schemeClr val="tx2"/>
                </a:solidFill>
              </a:rPr>
              <a:t>	</a:t>
            </a:r>
            <a:r>
              <a:rPr lang="en-US" sz="2400" b="1" dirty="0">
                <a:solidFill>
                  <a:schemeClr val="tx2"/>
                </a:solidFill>
              </a:rPr>
              <a:t>While ( condition)</a:t>
            </a:r>
          </a:p>
          <a:p>
            <a:pPr>
              <a:lnSpc>
                <a:spcPct val="130000"/>
              </a:lnSpc>
            </a:pPr>
            <a:r>
              <a:rPr lang="en-US" sz="2400" b="1" dirty="0">
                <a:solidFill>
                  <a:schemeClr val="tx2"/>
                </a:solidFill>
              </a:rPr>
              <a:t>	</a:t>
            </a:r>
            <a:r>
              <a:rPr lang="en-US" sz="2400" b="1" dirty="0" smtClean="0">
                <a:solidFill>
                  <a:schemeClr val="tx2"/>
                </a:solidFill>
              </a:rPr>
              <a:t>	</a:t>
            </a:r>
            <a:r>
              <a:rPr lang="en-US" sz="2400" b="1" dirty="0">
                <a:solidFill>
                  <a:schemeClr val="tx2"/>
                </a:solidFill>
              </a:rPr>
              <a:t>	While ( condition)</a:t>
            </a:r>
          </a:p>
          <a:p>
            <a:pPr>
              <a:lnSpc>
                <a:spcPct val="130000"/>
              </a:lnSpc>
            </a:pPr>
            <a:r>
              <a:rPr lang="en-US" sz="2400" b="1" dirty="0">
                <a:solidFill>
                  <a:schemeClr val="tx2"/>
                </a:solidFill>
              </a:rPr>
              <a:t>		</a:t>
            </a:r>
            <a:r>
              <a:rPr lang="en-US" sz="2400" b="1" dirty="0" smtClean="0">
                <a:solidFill>
                  <a:schemeClr val="tx2"/>
                </a:solidFill>
              </a:rPr>
              <a:t>		</a:t>
            </a:r>
            <a:r>
              <a:rPr lang="en-US" sz="2400" b="1" dirty="0" err="1" smtClean="0">
                <a:solidFill>
                  <a:schemeClr val="tx2"/>
                </a:solidFill>
              </a:rPr>
              <a:t>staetments</a:t>
            </a:r>
            <a:endParaRPr lang="en-US" sz="2400" b="1" dirty="0">
              <a:solidFill>
                <a:schemeClr val="tx2"/>
              </a:solidFill>
            </a:endParaRPr>
          </a:p>
          <a:p>
            <a:pPr>
              <a:lnSpc>
                <a:spcPct val="130000"/>
              </a:lnSpc>
            </a:pP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67801" y="5441125"/>
            <a:ext cx="1486925" cy="65986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200" b="1" dirty="0" smtClean="0">
                <a:solidFill>
                  <a:srgbClr val="FF0000"/>
                </a:solidFill>
              </a:rPr>
              <a:t>Task01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6495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iley Face 4"/>
          <p:cNvSpPr/>
          <p:nvPr/>
        </p:nvSpPr>
        <p:spPr>
          <a:xfrm>
            <a:off x="4708751" y="996673"/>
            <a:ext cx="1048871" cy="1035424"/>
          </a:xfrm>
          <a:prstGeom prst="smileyFac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51323" y="691525"/>
            <a:ext cx="978153" cy="305148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b="1" dirty="0" smtClean="0">
                <a:solidFill>
                  <a:schemeClr val="tx2"/>
                </a:solidFill>
              </a:rPr>
              <a:t>NumFather</a:t>
            </a:r>
            <a:endParaRPr lang="en-US" sz="1200" b="1" dirty="0" smtClean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13671" y="2032097"/>
            <a:ext cx="1184940" cy="376129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b="1" dirty="0" smtClean="0">
                <a:solidFill>
                  <a:schemeClr val="tx2"/>
                </a:solidFill>
              </a:rPr>
              <a:t>Rand(1,10)</a:t>
            </a:r>
            <a:endParaRPr lang="en-US" sz="1600" b="1" dirty="0" smtClean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93691" y="2032096"/>
            <a:ext cx="1184940" cy="376129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b="1" dirty="0" smtClean="0">
                <a:solidFill>
                  <a:schemeClr val="tx2"/>
                </a:solidFill>
              </a:rPr>
              <a:t>Rand(1,10)</a:t>
            </a:r>
            <a:endParaRPr lang="en-US" sz="1600" b="1" dirty="0" smtClean="0">
              <a:solidFill>
                <a:schemeClr val="tx2"/>
              </a:solidFill>
            </a:endParaRPr>
          </a:p>
        </p:txBody>
      </p:sp>
      <p:sp>
        <p:nvSpPr>
          <p:cNvPr id="9" name="Smiley Face 8"/>
          <p:cNvSpPr/>
          <p:nvPr/>
        </p:nvSpPr>
        <p:spPr>
          <a:xfrm>
            <a:off x="4751323" y="4600484"/>
            <a:ext cx="1142368" cy="1183341"/>
          </a:xfrm>
          <a:prstGeom prst="smileyFace">
            <a:avLst>
              <a:gd name="adj" fmla="val 108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93691" y="2781866"/>
            <a:ext cx="1184940" cy="376129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b="1" dirty="0" smtClean="0">
                <a:solidFill>
                  <a:schemeClr val="tx2"/>
                </a:solidFill>
              </a:rPr>
              <a:t>Rand(1,10)</a:t>
            </a:r>
            <a:endParaRPr lang="en-US" sz="1600" b="1" dirty="0" smtClean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13671" y="2781866"/>
            <a:ext cx="1184940" cy="376129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b="1" dirty="0" smtClean="0">
                <a:solidFill>
                  <a:schemeClr val="tx2"/>
                </a:solidFill>
              </a:rPr>
              <a:t>Rand(1,10)</a:t>
            </a:r>
            <a:endParaRPr lang="en-US" sz="1600" b="1" dirty="0" smtClean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28731" y="2064916"/>
            <a:ext cx="1184940" cy="376129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b="1" dirty="0" smtClean="0">
                <a:solidFill>
                  <a:schemeClr val="tx2"/>
                </a:solidFill>
              </a:rPr>
              <a:t>Rand(1,10)</a:t>
            </a:r>
            <a:endParaRPr lang="en-US" sz="1600" b="1" dirty="0" smtClean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580578" y="2048504"/>
            <a:ext cx="1184940" cy="376129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b="1" dirty="0" smtClean="0">
                <a:solidFill>
                  <a:schemeClr val="tx2"/>
                </a:solidFill>
              </a:rPr>
              <a:t>Rand(1,10)</a:t>
            </a:r>
            <a:endParaRPr lang="en-US" sz="1600" b="1" dirty="0" smtClean="0">
              <a:solidFill>
                <a:schemeClr val="tx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580578" y="2032094"/>
            <a:ext cx="1184940" cy="4089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015628" y="5782505"/>
            <a:ext cx="613758" cy="332399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b="1" dirty="0" smtClean="0">
                <a:solidFill>
                  <a:schemeClr val="tx2"/>
                </a:solidFill>
              </a:rPr>
              <a:t>player</a:t>
            </a:r>
            <a:endParaRPr lang="en-US" sz="1200" b="1" dirty="0" smtClean="0">
              <a:solidFill>
                <a:schemeClr val="tx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679690" y="193905"/>
            <a:ext cx="24096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Game number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49360" y="818217"/>
            <a:ext cx="5496730" cy="450123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 rtl="1">
              <a:lnSpc>
                <a:spcPct val="130000"/>
              </a:lnSpc>
            </a:pPr>
            <a:r>
              <a:rPr lang="fa-IR" sz="2000" b="1" dirty="0" smtClean="0">
                <a:solidFill>
                  <a:srgbClr val="FF0000"/>
                </a:solidFill>
              </a:rPr>
              <a:t>کسی که به ۲۱ برسه برنده هست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2022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7 L -1.25E-6 0.00023 C 0.00039 0.03681 -0.00013 0.07384 0.00117 0.11065 C 0.00156 0.12222 0.00378 0.13333 0.00508 0.14444 C 0.00833 0.17315 0.00703 0.15949 0.00899 0.18519 C 0.00755 0.30046 0.00768 0.32986 0.00768 0.27338 L 0.00768 0.27361 " pathEditMode="relative" rAng="0" ptsTypes="AAAAAAA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3" y="1504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7 L 5E-6 0.00023 C 0.0004 0.06088 0.00131 0.12199 0.00131 0.18287 C 0.00131 0.20556 0.00066 0.22824 5E-6 0.25069 C -0.0017 0.30764 0.00052 0.24259 -0.00377 0.27338 C -0.00429 0.27685 -0.00377 0.28079 -0.00377 0.28472 L -0.00377 0.28495 " pathEditMode="relative" rAng="0" ptsTypes="AAAAAAA">
                                      <p:cBhvr>
                                        <p:cTn id="2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" y="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77 0.28495 L -0.00377 0.28519 C -0.00507 0.2912 -0.0069 0.29745 -0.00768 0.30417 C -0.00859 0.31343 -0.00872 0.32269 -0.00872 0.33218 C -0.00872 0.36667 -0.00833 0.40093 -0.00768 0.43542 C -0.00729 0.45278 -0.00651 0.45069 -0.00377 0.46551 C -0.00156 0.47824 -0.00403 0.47037 5E-6 0.48056 C 0.00066 0.48403 0.003 0.49607 0.00378 0.49769 C 0.00469 0.49954 0.00639 0.49931 0.00756 0.5 C 0.00808 0.5044 0.00795 0.5088 0.00886 0.51296 C 0.01016 0.51898 0.01342 0.52616 0.01654 0.53009 C 0.02175 0.53704 0.02514 0.54074 0.03165 0.54282 C 0.03542 0.54421 0.0392 0.54444 0.0431 0.54514 C 0.04519 0.54676 0.04714 0.54884 0.04948 0.54954 C 0.0711 0.55509 0.11081 0.54838 0.12527 0.54722 C 0.14284 0.53241 0.11876 0.55394 0.13425 0.53657 C 0.13529 0.53519 0.13685 0.53542 0.13803 0.53426 C 0.14024 0.53264 0.14219 0.53009 0.14441 0.52801 C 0.1448 0.52569 0.1448 0.52338 0.14558 0.52153 C 0.14662 0.51944 0.14831 0.51898 0.14935 0.51713 C 0.153 0.51204 0.15313 0.51042 0.1556 0.5044 C 0.15652 0.49977 0.15769 0.49259 0.15951 0.48912 C 0.16042 0.48727 0.16198 0.48634 0.16329 0.48495 C 0.16368 0.48287 0.16381 0.48032 0.16459 0.47824 C 0.1655 0.47593 0.16719 0.47431 0.16836 0.47199 C 0.16941 0.46991 0.17006 0.46782 0.17097 0.46551 C 0.17136 0.46273 0.1711 0.45949 0.17214 0.45694 C 0.17501 0.45046 0.18217 0.43982 0.18217 0.44005 C 0.18438 0.42523 0.18243 0.43657 0.18607 0.42037 C 0.18646 0.41829 0.18672 0.41597 0.18724 0.41412 C 0.18803 0.41157 0.18907 0.40949 0.18985 0.40741 C 0.19076 0.40301 0.19193 0.39583 0.19362 0.39236 C 0.19467 0.39051 0.19623 0.38958 0.19753 0.38796 C 0.2004 0.37292 0.19662 0.39144 0.20131 0.37292 C 0.20183 0.37107 0.2017 0.36829 0.20261 0.36667 C 0.20482 0.36181 0.20821 0.3588 0.21016 0.3537 C 0.21342 0.34514 0.21133 0.34861 0.21641 0.34282 C 0.2168 0.34097 0.21667 0.33796 0.21771 0.33634 C 0.21862 0.33495 0.22032 0.33542 0.22149 0.33426 C 0.23139 0.32593 0.21954 0.33333 0.22917 0.32778 C 0.22995 0.32569 0.2306 0.32315 0.23165 0.32153 C 0.23269 0.31944 0.23425 0.31875 0.23542 0.31713 C 0.23685 0.31505 0.23803 0.31296 0.23933 0.31065 C 0.23972 0.30857 0.23959 0.30579 0.2405 0.30417 C 0.24154 0.30255 0.2431 0.30301 0.24428 0.30208 C 0.253 0.29468 0.24232 0.29977 0.25443 0.2956 C 0.25573 0.29352 0.25678 0.29074 0.25821 0.28912 C 0.2629 0.28333 0.26407 0.28519 0.26967 0.28264 C 0.27396 0.28079 0.278 0.27847 0.2823 0.27639 C 0.28477 0.275 0.28724 0.27292 0.28985 0.27199 C 0.29232 0.27083 0.29493 0.2706 0.29753 0.26968 C 0.29961 0.26829 0.30209 0.26782 0.30391 0.26551 C 0.30482 0.26389 0.30612 0.26019 0.30508 0.25903 C 0.30365 0.25741 0.3017 0.26065 0.30001 0.26111 C 0.29961 0.26134 0.29922 0.26111 0.2987 0.26111 L 0.2987 0.26551 " pathEditMode="relative" rAng="0" ptsTypes="AAAAAAAAAAAAAAAAAAAAAAAAAAAAAAAAAAAAAAAAAAAAAAAAAAAAAAAA"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08" y="1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5E-6 0.00023 C 0.00534 0.03241 0.00091 0.0125 0.00756 0.0338 C 0.00847 0.03681 0.00938 0.03982 0.01003 0.04283 C 0.01068 0.04491 0.01055 0.04769 0.01133 0.04954 C 0.01237 0.05162 0.01394 0.05255 0.01511 0.05417 C 0.02084 0.06921 0.0142 0.0544 0.02149 0.0632 C 0.02305 0.06505 0.02396 0.06783 0.02527 0.06991 C 0.02865 0.07477 0.02917 0.07454 0.03295 0.07662 C 0.03425 0.07894 0.03542 0.08148 0.03672 0.08357 C 0.04245 0.0919 0.04376 0.08866 0.05326 0.09028 C 0.06003 0.12037 0.05573 0.09745 0.05573 0.16273 L 0.05573 0.16296 " pathEditMode="relative" rAng="0" ptsTypes="AAAAAAAAAAAAA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2" y="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73 0.16296 L 0.05573 0.1632 C 0.05612 0.16968 0.05599 0.17662 0.05691 0.18333 C 0.0573 0.18588 0.05886 0.18727 0.05951 0.18958 C 0.06003 0.19144 0.06016 0.19375 0.06081 0.19583 C 0.06146 0.19792 0.06264 0.19977 0.06329 0.20185 C 0.06563 0.20949 0.0629 0.20833 0.06836 0.21435 C 0.06954 0.21528 0.07097 0.21551 0.07214 0.2162 C 0.07357 0.21759 0.07474 0.21921 0.07618 0.22037 C 0.08751 0.22963 0.06928 0.21134 0.08633 0.22639 C 0.08816 0.22824 0.08985 0.23056 0.09154 0.23287 C 0.14323 0.23125 0.15743 0.23472 0.19779 0.22639 C 0.19961 0.22616 0.20131 0.22523 0.20287 0.22431 C 0.20678 0.22245 0.21081 0.22083 0.21446 0.21829 C 0.22214 0.21343 0.21862 0.21528 0.22474 0.21204 C 0.22644 0.2088 0.22787 0.20486 0.22982 0.20185 C 0.23086 0.20046 0.23269 0.20116 0.23373 0.19977 C 0.2349 0.19815 0.23542 0.19583 0.2362 0.19352 C 0.23751 0.19028 0.23855 0.18658 0.24011 0.18333 C 0.24336 0.17662 0.24349 0.17732 0.24779 0.175 L 0.25547 0.16296 C 0.25665 0.16088 0.25847 0.15903 0.25938 0.15648 C 0.26068 0.15324 0.26211 0.15 0.26316 0.14653 C 0.26381 0.14445 0.26368 0.14213 0.26446 0.14028 C 0.2655 0.13796 0.26706 0.13611 0.26823 0.13403 C 0.27527 0.0625 0.26667 0.15857 0.27214 0.00463 C 0.27214 0.00208 0.27409 0.00093 0.27461 -0.00139 C 0.27514 -0.00324 0.27461 -0.00555 0.27461 -0.00741 L 0.27461 -0.00717 " pathEditMode="relative" rAng="0" ptsTypes="AAAAAAAAAAAAAAAAAAAAAAAAAAAAA">
                                      <p:cBhvr>
                                        <p:cTn id="4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51" y="-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4445 L 4.16667E-7 0.04468 C 0.00039 0.05718 -0.00052 0.07037 0.00104 0.0831 C 0.00234 0.09329 0.00612 0.09607 0.00937 0.10255 C 0.02018 0.12361 0.00469 0.0963 0.0168 0.11482 C 0.01966 0.11945 0.02187 0.12547 0.02526 0.12894 C 0.03281 0.1375 0.02917 0.13426 0.03581 0.13959 C 0.03672 0.14144 0.03763 0.14352 0.03893 0.14491 C 0.04284 0.15 0.04336 0.14977 0.04727 0.15209 C 0.05521 0.16088 0.04505 0.15047 0.05456 0.15741 C 0.06406 0.16412 0.04974 0.1581 0.06302 0.16273 C 0.07109 0.17176 0.0595 0.15972 0.0724 0.16783 C 0.09232 0.18033 0.075 0.17454 0.08932 0.17847 C 0.09245 0.18033 0.0957 0.18172 0.0987 0.1838 C 0.10065 0.18519 0.10208 0.18773 0.10391 0.18912 C 0.1095 0.19306 0.1138 0.19329 0.11979 0.19445 C 0.12109 0.1956 0.1224 0.19722 0.12396 0.19792 C 0.12565 0.19884 0.12734 0.19931 0.12917 0.19977 C 0.13542 0.20116 0.1418 0.20209 0.14805 0.20347 C 0.15859 0.20255 0.16914 0.20301 0.17956 0.20162 C 0.18112 0.20116 0.18229 0.19908 0.18385 0.19792 C 0.18477 0.19722 0.18594 0.19676 0.18698 0.19607 C 0.197 0.18982 0.18815 0.19491 0.19531 0.19097 C 0.20078 0.18172 0.19844 0.1882 0.19844 0.16968 L 0.19844 0.16991 " pathEditMode="relative" rAng="0" ptsTypes="AAAAAAAAAAAAAAAAAAAAAAAAA">
                                      <p:cBhvr>
                                        <p:cTn id="4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35" y="7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07407E-6 L -0.00039 0.38611 " pathEditMode="relative" rAng="0" ptsTypes="AA">
                                      <p:cBhvr>
                                        <p:cTn id="53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19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44 0.16991 L 0.19844 0.17014 L 0.2431 0.17199 C 0.35312 0.175 0.3056 0.16875 0.36367 0.17801 C 0.38021 0.17709 0.39674 0.17801 0.41341 0.17593 C 0.41654 0.17547 0.42578 0.16852 0.42982 0.16621 C 0.43307 0.16412 0.43503 0.16389 0.43815 0.16042 C 0.44596 0.15139 0.4375 0.15672 0.44531 0.15255 C 0.44648 0.1507 0.4474 0.14838 0.44883 0.14676 C 0.45182 0.14306 0.45612 0.13982 0.45937 0.13704 C 0.46471 0.12408 0.45859 0.13681 0.46536 0.12917 C 0.46667 0.12778 0.46771 0.12523 0.46888 0.12361 C 0.46966 0.12246 0.47565 0.11505 0.47721 0.11389 C 0.47825 0.11273 0.47943 0.1125 0.48073 0.11181 C 0.4819 0.11065 0.48307 0.10949 0.48424 0.1081 C 0.48555 0.10625 0.48633 0.10371 0.48789 0.10209 C 0.4888 0.10116 0.4901 0.10093 0.49128 0.10023 C 0.49766 0.09329 0.49245 0.1 0.49844 0.08866 C 0.50521 0.07547 0.49896 0.08982 0.5043 0.07685 C 0.50469 0.07315 0.50482 0.06922 0.50547 0.06528 C 0.50612 0.06204 0.50716 0.0588 0.50794 0.05556 C 0.5082 0.05371 0.50859 0.05162 0.50924 0.05 C 0.50872 0.04445 0.50924 0.02871 0.50677 0.02084 C 0.50612 0.01875 0.50547 0.01644 0.5043 0.01505 C 0.50339 0.01366 0.50182 0.01389 0.50078 0.01297 C 0.49154 0.00556 0.50247 0.01204 0.49375 0.00718 C 0.49245 0.00533 0.49115 0.00371 0.4901 0.00139 C 0.48945 -0.00023 0.48945 -0.00278 0.48893 -0.0044 C 0.48828 -0.00648 0.4875 -0.00833 0.48659 -0.01018 C 0.48385 -0.01551 0.48021 -0.0206 0.47591 -0.02199 C 0.47096 -0.02361 0.46562 -0.02453 0.46055 -0.02569 C 0.45807 -0.03194 0.45833 -0.02916 0.45833 -0.03333 L 0.45833 -0.0331 " pathEditMode="relative" rAng="0" ptsTypes="AAAAAAAAAAAAAAAAAAAAAAAAAAAAAAAAA">
                                      <p:cBhvr>
                                        <p:cTn id="5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34" y="-9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8" grpId="0"/>
      <p:bldP spid="13" grpId="0"/>
      <p:bldP spid="13" grpId="1"/>
      <p:bldP spid="14" grpId="0"/>
      <p:bldP spid="14" grpId="1"/>
      <p:bldP spid="14" grpId="2"/>
      <p:bldP spid="17" grpId="0"/>
      <p:bldP spid="17" grpId="1"/>
      <p:bldP spid="17" grpId="2"/>
      <p:bldP spid="19" grpId="1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4563812" y="131912"/>
            <a:ext cx="24096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Game number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52" y="794617"/>
            <a:ext cx="10877376" cy="587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3380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1" name="Rectangle 10"/>
          <p:cNvSpPr/>
          <p:nvPr/>
        </p:nvSpPr>
        <p:spPr>
          <a:xfrm>
            <a:off x="2721591" y="1675653"/>
            <a:ext cx="6858000" cy="3725056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21590" y="3217856"/>
            <a:ext cx="6858002" cy="801758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4000" b="1" dirty="0" smtClean="0">
                <a:solidFill>
                  <a:schemeClr val="bg1"/>
                </a:solidFill>
                <a:latin typeface="+mj-lt"/>
                <a:ea typeface="Lato Heavy" panose="020F0502020204030203" pitchFamily="34" charset="0"/>
                <a:cs typeface="Lato Heavy" panose="020F0502020204030203" pitchFamily="34" charset="0"/>
              </a:rPr>
              <a:t>THANK YOU!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21590" y="4047595"/>
            <a:ext cx="6858002" cy="4470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000" dirty="0" smtClean="0">
                <a:solidFill>
                  <a:schemeClr val="bg1"/>
                </a:solidFill>
                <a:ea typeface="Lato Heavy" panose="020F0502020204030203" pitchFamily="34" charset="0"/>
                <a:cs typeface="Lato Heavy" panose="020F0502020204030203" pitchFamily="34" charset="0"/>
              </a:rPr>
              <a:t>FOR YOUR ATTENTION</a:t>
            </a:r>
          </a:p>
        </p:txBody>
      </p:sp>
      <p:sp>
        <p:nvSpPr>
          <p:cNvPr id="10" name="Freeform 60"/>
          <p:cNvSpPr>
            <a:spLocks noEditPoints="1"/>
          </p:cNvSpPr>
          <p:nvPr/>
        </p:nvSpPr>
        <p:spPr bwMode="auto">
          <a:xfrm>
            <a:off x="5550077" y="2177285"/>
            <a:ext cx="1091844" cy="870310"/>
          </a:xfrm>
          <a:custGeom>
            <a:avLst/>
            <a:gdLst>
              <a:gd name="T0" fmla="*/ 171152 w 64"/>
              <a:gd name="T1" fmla="*/ 65056 h 51"/>
              <a:gd name="T2" fmla="*/ 85576 w 64"/>
              <a:gd name="T3" fmla="*/ 126689 h 51"/>
              <a:gd name="T4" fmla="*/ 65038 w 64"/>
              <a:gd name="T5" fmla="*/ 123265 h 51"/>
              <a:gd name="T6" fmla="*/ 30807 w 64"/>
              <a:gd name="T7" fmla="*/ 140385 h 51"/>
              <a:gd name="T8" fmla="*/ 20538 w 64"/>
              <a:gd name="T9" fmla="*/ 143809 h 51"/>
              <a:gd name="T10" fmla="*/ 20538 w 64"/>
              <a:gd name="T11" fmla="*/ 143809 h 51"/>
              <a:gd name="T12" fmla="*/ 13692 w 64"/>
              <a:gd name="T13" fmla="*/ 140385 h 51"/>
              <a:gd name="T14" fmla="*/ 17115 w 64"/>
              <a:gd name="T15" fmla="*/ 133537 h 51"/>
              <a:gd name="T16" fmla="*/ 30807 w 64"/>
              <a:gd name="T17" fmla="*/ 112993 h 51"/>
              <a:gd name="T18" fmla="*/ 0 w 64"/>
              <a:gd name="T19" fmla="*/ 65056 h 51"/>
              <a:gd name="T20" fmla="*/ 85576 w 64"/>
              <a:gd name="T21" fmla="*/ 0 h 51"/>
              <a:gd name="T22" fmla="*/ 171152 w 64"/>
              <a:gd name="T23" fmla="*/ 65056 h 51"/>
              <a:gd name="T24" fmla="*/ 13692 w 64"/>
              <a:gd name="T25" fmla="*/ 65056 h 51"/>
              <a:gd name="T26" fmla="*/ 41077 w 64"/>
              <a:gd name="T27" fmla="*/ 99297 h 51"/>
              <a:gd name="T28" fmla="*/ 51346 w 64"/>
              <a:gd name="T29" fmla="*/ 106145 h 51"/>
              <a:gd name="T30" fmla="*/ 47923 w 64"/>
              <a:gd name="T31" fmla="*/ 116417 h 51"/>
              <a:gd name="T32" fmla="*/ 54769 w 64"/>
              <a:gd name="T33" fmla="*/ 112993 h 51"/>
              <a:gd name="T34" fmla="*/ 61615 w 64"/>
              <a:gd name="T35" fmla="*/ 109569 h 51"/>
              <a:gd name="T36" fmla="*/ 65038 w 64"/>
              <a:gd name="T37" fmla="*/ 109569 h 51"/>
              <a:gd name="T38" fmla="*/ 85576 w 64"/>
              <a:gd name="T39" fmla="*/ 109569 h 51"/>
              <a:gd name="T40" fmla="*/ 154037 w 64"/>
              <a:gd name="T41" fmla="*/ 65056 h 51"/>
              <a:gd name="T42" fmla="*/ 85576 w 64"/>
              <a:gd name="T43" fmla="*/ 17120 h 51"/>
              <a:gd name="T44" fmla="*/ 13692 w 64"/>
              <a:gd name="T45" fmla="*/ 65056 h 51"/>
              <a:gd name="T46" fmla="*/ 198537 w 64"/>
              <a:gd name="T47" fmla="*/ 164353 h 51"/>
              <a:gd name="T48" fmla="*/ 201960 w 64"/>
              <a:gd name="T49" fmla="*/ 171201 h 51"/>
              <a:gd name="T50" fmla="*/ 198537 w 64"/>
              <a:gd name="T51" fmla="*/ 174625 h 51"/>
              <a:gd name="T52" fmla="*/ 188268 w 64"/>
              <a:gd name="T53" fmla="*/ 171201 h 51"/>
              <a:gd name="T54" fmla="*/ 154037 w 64"/>
              <a:gd name="T55" fmla="*/ 157505 h 51"/>
              <a:gd name="T56" fmla="*/ 133499 w 64"/>
              <a:gd name="T57" fmla="*/ 157505 h 51"/>
              <a:gd name="T58" fmla="*/ 75307 w 64"/>
              <a:gd name="T59" fmla="*/ 140385 h 51"/>
              <a:gd name="T60" fmla="*/ 85576 w 64"/>
              <a:gd name="T61" fmla="*/ 143809 h 51"/>
              <a:gd name="T62" fmla="*/ 154037 w 64"/>
              <a:gd name="T63" fmla="*/ 119841 h 51"/>
              <a:gd name="T64" fmla="*/ 188268 w 64"/>
              <a:gd name="T65" fmla="*/ 65056 h 51"/>
              <a:gd name="T66" fmla="*/ 184845 w 64"/>
              <a:gd name="T67" fmla="*/ 44512 h 51"/>
              <a:gd name="T68" fmla="*/ 219075 w 64"/>
              <a:gd name="T69" fmla="*/ 95873 h 51"/>
              <a:gd name="T70" fmla="*/ 184845 w 64"/>
              <a:gd name="T71" fmla="*/ 143809 h 51"/>
              <a:gd name="T72" fmla="*/ 198537 w 64"/>
              <a:gd name="T73" fmla="*/ 164353 h 51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64" h="51">
                <a:moveTo>
                  <a:pt x="50" y="19"/>
                </a:moveTo>
                <a:cubicBezTo>
                  <a:pt x="50" y="29"/>
                  <a:pt x="39" y="37"/>
                  <a:pt x="25" y="37"/>
                </a:cubicBezTo>
                <a:cubicBezTo>
                  <a:pt x="23" y="37"/>
                  <a:pt x="21" y="37"/>
                  <a:pt x="19" y="36"/>
                </a:cubicBezTo>
                <a:cubicBezTo>
                  <a:pt x="16" y="39"/>
                  <a:pt x="12" y="40"/>
                  <a:pt x="9" y="41"/>
                </a:cubicBezTo>
                <a:cubicBezTo>
                  <a:pt x="8" y="41"/>
                  <a:pt x="7" y="41"/>
                  <a:pt x="6" y="42"/>
                </a:cubicBezTo>
                <a:cubicBezTo>
                  <a:pt x="6" y="42"/>
                  <a:pt x="6" y="42"/>
                  <a:pt x="6" y="42"/>
                </a:cubicBezTo>
                <a:cubicBezTo>
                  <a:pt x="5" y="42"/>
                  <a:pt x="4" y="41"/>
                  <a:pt x="4" y="41"/>
                </a:cubicBezTo>
                <a:cubicBezTo>
                  <a:pt x="4" y="40"/>
                  <a:pt x="5" y="39"/>
                  <a:pt x="5" y="39"/>
                </a:cubicBezTo>
                <a:cubicBezTo>
                  <a:pt x="6" y="37"/>
                  <a:pt x="8" y="36"/>
                  <a:pt x="9" y="33"/>
                </a:cubicBezTo>
                <a:cubicBezTo>
                  <a:pt x="3" y="30"/>
                  <a:pt x="0" y="25"/>
                  <a:pt x="0" y="19"/>
                </a:cubicBezTo>
                <a:cubicBezTo>
                  <a:pt x="0" y="9"/>
                  <a:pt x="11" y="0"/>
                  <a:pt x="25" y="0"/>
                </a:cubicBezTo>
                <a:cubicBezTo>
                  <a:pt x="39" y="0"/>
                  <a:pt x="50" y="9"/>
                  <a:pt x="50" y="19"/>
                </a:cubicBezTo>
                <a:close/>
                <a:moveTo>
                  <a:pt x="4" y="19"/>
                </a:moveTo>
                <a:cubicBezTo>
                  <a:pt x="4" y="23"/>
                  <a:pt x="7" y="26"/>
                  <a:pt x="12" y="29"/>
                </a:cubicBezTo>
                <a:cubicBezTo>
                  <a:pt x="15" y="31"/>
                  <a:pt x="15" y="31"/>
                  <a:pt x="15" y="31"/>
                </a:cubicBezTo>
                <a:cubicBezTo>
                  <a:pt x="14" y="34"/>
                  <a:pt x="14" y="34"/>
                  <a:pt x="14" y="34"/>
                </a:cubicBezTo>
                <a:cubicBezTo>
                  <a:pt x="15" y="34"/>
                  <a:pt x="15" y="33"/>
                  <a:pt x="16" y="33"/>
                </a:cubicBezTo>
                <a:cubicBezTo>
                  <a:pt x="18" y="32"/>
                  <a:pt x="18" y="32"/>
                  <a:pt x="18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21" y="32"/>
                  <a:pt x="23" y="32"/>
                  <a:pt x="25" y="32"/>
                </a:cubicBezTo>
                <a:cubicBezTo>
                  <a:pt x="36" y="32"/>
                  <a:pt x="45" y="26"/>
                  <a:pt x="45" y="19"/>
                </a:cubicBezTo>
                <a:cubicBezTo>
                  <a:pt x="45" y="11"/>
                  <a:pt x="36" y="5"/>
                  <a:pt x="25" y="5"/>
                </a:cubicBezTo>
                <a:cubicBezTo>
                  <a:pt x="14" y="5"/>
                  <a:pt x="4" y="11"/>
                  <a:pt x="4" y="19"/>
                </a:cubicBezTo>
                <a:close/>
                <a:moveTo>
                  <a:pt x="58" y="48"/>
                </a:moveTo>
                <a:cubicBezTo>
                  <a:pt x="59" y="49"/>
                  <a:pt x="59" y="49"/>
                  <a:pt x="59" y="50"/>
                </a:cubicBezTo>
                <a:cubicBezTo>
                  <a:pt x="59" y="50"/>
                  <a:pt x="58" y="51"/>
                  <a:pt x="58" y="51"/>
                </a:cubicBezTo>
                <a:cubicBezTo>
                  <a:pt x="57" y="51"/>
                  <a:pt x="56" y="50"/>
                  <a:pt x="55" y="50"/>
                </a:cubicBezTo>
                <a:cubicBezTo>
                  <a:pt x="51" y="49"/>
                  <a:pt x="48" y="48"/>
                  <a:pt x="45" y="46"/>
                </a:cubicBezTo>
                <a:cubicBezTo>
                  <a:pt x="43" y="46"/>
                  <a:pt x="41" y="46"/>
                  <a:pt x="39" y="46"/>
                </a:cubicBezTo>
                <a:cubicBezTo>
                  <a:pt x="32" y="46"/>
                  <a:pt x="26" y="44"/>
                  <a:pt x="22" y="41"/>
                </a:cubicBezTo>
                <a:cubicBezTo>
                  <a:pt x="23" y="42"/>
                  <a:pt x="24" y="42"/>
                  <a:pt x="25" y="42"/>
                </a:cubicBezTo>
                <a:cubicBezTo>
                  <a:pt x="33" y="42"/>
                  <a:pt x="40" y="39"/>
                  <a:pt x="45" y="35"/>
                </a:cubicBezTo>
                <a:cubicBezTo>
                  <a:pt x="51" y="31"/>
                  <a:pt x="55" y="25"/>
                  <a:pt x="55" y="19"/>
                </a:cubicBezTo>
                <a:cubicBezTo>
                  <a:pt x="55" y="17"/>
                  <a:pt x="54" y="15"/>
                  <a:pt x="54" y="13"/>
                </a:cubicBezTo>
                <a:cubicBezTo>
                  <a:pt x="60" y="17"/>
                  <a:pt x="64" y="22"/>
                  <a:pt x="64" y="28"/>
                </a:cubicBezTo>
                <a:cubicBezTo>
                  <a:pt x="64" y="34"/>
                  <a:pt x="60" y="39"/>
                  <a:pt x="54" y="42"/>
                </a:cubicBezTo>
                <a:cubicBezTo>
                  <a:pt x="55" y="45"/>
                  <a:pt x="57" y="47"/>
                  <a:pt x="58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1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/>
      <p:bldP spid="8" grpId="0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F2">
      <a:dk1>
        <a:sysClr val="windowText" lastClr="000000"/>
      </a:dk1>
      <a:lt1>
        <a:sysClr val="window" lastClr="FFFFFF"/>
      </a:lt1>
      <a:dk2>
        <a:srgbClr val="323232"/>
      </a:dk2>
      <a:lt2>
        <a:srgbClr val="FFFFFF"/>
      </a:lt2>
      <a:accent1>
        <a:srgbClr val="277BB9"/>
      </a:accent1>
      <a:accent2>
        <a:srgbClr val="0E6DB1"/>
      </a:accent2>
      <a:accent3>
        <a:srgbClr val="0C629F"/>
      </a:accent3>
      <a:accent4>
        <a:srgbClr val="0B568D"/>
      </a:accent4>
      <a:accent5>
        <a:srgbClr val="094B7B"/>
      </a:accent5>
      <a:accent6>
        <a:srgbClr val="08426A"/>
      </a:accent6>
      <a:hlink>
        <a:srgbClr val="0076C1"/>
      </a:hlink>
      <a:folHlink>
        <a:srgbClr val="954F72"/>
      </a:folHlink>
    </a:clrScheme>
    <a:fontScheme name="Custom 10">
      <a:majorFont>
        <a:latin typeface="Lato Heavy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91440" tIns="45720" rIns="91440" bIns="45720" rtlCol="0">
        <a:spAutoFit/>
      </a:bodyPr>
      <a:lstStyle>
        <a:defPPr>
          <a:lnSpc>
            <a:spcPct val="130000"/>
          </a:lnSpc>
          <a:defRPr sz="120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5739</TotalTime>
  <Words>127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 Nazanin</vt:lpstr>
      <vt:lpstr>Calibri</vt:lpstr>
      <vt:lpstr>Lato</vt:lpstr>
      <vt:lpstr>Lato Heavy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GraphicBulb</dc:creator>
  <cp:lastModifiedBy>jaberALU</cp:lastModifiedBy>
  <cp:revision>240</cp:revision>
  <dcterms:created xsi:type="dcterms:W3CDTF">2019-05-03T02:15:26Z</dcterms:created>
  <dcterms:modified xsi:type="dcterms:W3CDTF">2020-11-22T20:19:29Z</dcterms:modified>
</cp:coreProperties>
</file>