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05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4BE"/>
    <a:srgbClr val="AAAFB3"/>
    <a:srgbClr val="4B5151"/>
    <a:srgbClr val="18B49C"/>
    <a:srgbClr val="E7E6E6"/>
    <a:srgbClr val="0387AD"/>
    <a:srgbClr val="0696BB"/>
    <a:srgbClr val="3EB3C5"/>
    <a:srgbClr val="01779B"/>
    <a:srgbClr val="53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34" autoAdjust="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38E-8942-497B-8EA6-A21124D3964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61BEB-35DA-498F-9F88-C82846C03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334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5814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246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0678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8401" y="4416552"/>
            <a:ext cx="2438401" cy="2441448"/>
          </a:xfrm>
          <a:custGeom>
            <a:avLst/>
            <a:gdLst>
              <a:gd name="connsiteX0" fmla="*/ 0 w 2438401"/>
              <a:gd name="connsiteY0" fmla="*/ 0 h 2441448"/>
              <a:gd name="connsiteX1" fmla="*/ 2438401 w 2438401"/>
              <a:gd name="connsiteY1" fmla="*/ 0 h 2441448"/>
              <a:gd name="connsiteX2" fmla="*/ 2438401 w 2438401"/>
              <a:gd name="connsiteY2" fmla="*/ 2441448 h 2441448"/>
              <a:gd name="connsiteX3" fmla="*/ 0 w 2438401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1" h="2441448">
                <a:moveTo>
                  <a:pt x="0" y="0"/>
                </a:moveTo>
                <a:lnTo>
                  <a:pt x="2438401" y="0"/>
                </a:lnTo>
                <a:lnTo>
                  <a:pt x="2438401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876802" y="1975104"/>
            <a:ext cx="2438399" cy="2441448"/>
          </a:xfrm>
          <a:custGeom>
            <a:avLst/>
            <a:gdLst>
              <a:gd name="connsiteX0" fmla="*/ 0 w 2438399"/>
              <a:gd name="connsiteY0" fmla="*/ 0 h 2441448"/>
              <a:gd name="connsiteX1" fmla="*/ 2438399 w 2438399"/>
              <a:gd name="connsiteY1" fmla="*/ 0 h 2441448"/>
              <a:gd name="connsiteX2" fmla="*/ 2438399 w 2438399"/>
              <a:gd name="connsiteY2" fmla="*/ 2441448 h 2441448"/>
              <a:gd name="connsiteX3" fmla="*/ 0 w 2438399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" h="2441448">
                <a:moveTo>
                  <a:pt x="0" y="0"/>
                </a:moveTo>
                <a:lnTo>
                  <a:pt x="2438399" y="0"/>
                </a:lnTo>
                <a:lnTo>
                  <a:pt x="2438399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315200" y="4416552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75360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19566"/>
            <a:ext cx="12192000" cy="3002569"/>
          </a:xfrm>
          <a:custGeom>
            <a:avLst/>
            <a:gdLst>
              <a:gd name="connsiteX0" fmla="*/ 0 w 12192000"/>
              <a:gd name="connsiteY0" fmla="*/ 0 h 3002569"/>
              <a:gd name="connsiteX1" fmla="*/ 12192000 w 12192000"/>
              <a:gd name="connsiteY1" fmla="*/ 0 h 3002569"/>
              <a:gd name="connsiteX2" fmla="*/ 12192000 w 12192000"/>
              <a:gd name="connsiteY2" fmla="*/ 3002569 h 3002569"/>
              <a:gd name="connsiteX3" fmla="*/ 0 w 12192000"/>
              <a:gd name="connsiteY3" fmla="*/ 3002569 h 30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02569">
                <a:moveTo>
                  <a:pt x="0" y="0"/>
                </a:moveTo>
                <a:lnTo>
                  <a:pt x="12192000" y="0"/>
                </a:lnTo>
                <a:lnTo>
                  <a:pt x="12192000" y="3002569"/>
                </a:lnTo>
                <a:lnTo>
                  <a:pt x="0" y="30025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9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635984"/>
              <a:gd name="connsiteX1" fmla="*/ 12192000 w 12192000"/>
              <a:gd name="connsiteY1" fmla="*/ 0 h 2635984"/>
              <a:gd name="connsiteX2" fmla="*/ 12192000 w 12192000"/>
              <a:gd name="connsiteY2" fmla="*/ 2635984 h 2635984"/>
              <a:gd name="connsiteX3" fmla="*/ 0 w 12192000"/>
              <a:gd name="connsiteY3" fmla="*/ 2635984 h 26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35984">
                <a:moveTo>
                  <a:pt x="0" y="0"/>
                </a:moveTo>
                <a:lnTo>
                  <a:pt x="12192000" y="0"/>
                </a:lnTo>
                <a:lnTo>
                  <a:pt x="12192000" y="2635984"/>
                </a:lnTo>
                <a:lnTo>
                  <a:pt x="0" y="26359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1858783"/>
            <a:ext cx="4114800" cy="4114799"/>
          </a:xfrm>
          <a:custGeom>
            <a:avLst/>
            <a:gdLst>
              <a:gd name="connsiteX0" fmla="*/ 0 w 4114800"/>
              <a:gd name="connsiteY0" fmla="*/ 0 h 4114799"/>
              <a:gd name="connsiteX1" fmla="*/ 4114800 w 4114800"/>
              <a:gd name="connsiteY1" fmla="*/ 0 h 4114799"/>
              <a:gd name="connsiteX2" fmla="*/ 4114800 w 4114800"/>
              <a:gd name="connsiteY2" fmla="*/ 4114799 h 4114799"/>
              <a:gd name="connsiteX3" fmla="*/ 0 w 4114800"/>
              <a:gd name="connsiteY3" fmla="*/ 4114799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4114799">
                <a:moveTo>
                  <a:pt x="0" y="0"/>
                </a:moveTo>
                <a:lnTo>
                  <a:pt x="4114800" y="0"/>
                </a:lnTo>
                <a:lnTo>
                  <a:pt x="4114800" y="4114799"/>
                </a:lnTo>
                <a:lnTo>
                  <a:pt x="0" y="41147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867401" cy="6857999"/>
          </a:xfrm>
          <a:custGeom>
            <a:avLst/>
            <a:gdLst>
              <a:gd name="connsiteX0" fmla="*/ 0 w 5867401"/>
              <a:gd name="connsiteY0" fmla="*/ 0 h 6857999"/>
              <a:gd name="connsiteX1" fmla="*/ 5867401 w 5867401"/>
              <a:gd name="connsiteY1" fmla="*/ 0 h 6857999"/>
              <a:gd name="connsiteX2" fmla="*/ 5867401 w 5867401"/>
              <a:gd name="connsiteY2" fmla="*/ 6857999 h 6857999"/>
              <a:gd name="connsiteX3" fmla="*/ 0 w 586740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1" h="6857999">
                <a:moveTo>
                  <a:pt x="0" y="0"/>
                </a:moveTo>
                <a:lnTo>
                  <a:pt x="5867401" y="0"/>
                </a:lnTo>
                <a:lnTo>
                  <a:pt x="586740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135088"/>
            <a:ext cx="12192000" cy="3722913"/>
          </a:xfrm>
          <a:custGeom>
            <a:avLst/>
            <a:gdLst>
              <a:gd name="connsiteX0" fmla="*/ 0 w 12192000"/>
              <a:gd name="connsiteY0" fmla="*/ 0 h 3722913"/>
              <a:gd name="connsiteX1" fmla="*/ 12192000 w 12192000"/>
              <a:gd name="connsiteY1" fmla="*/ 0 h 3722913"/>
              <a:gd name="connsiteX2" fmla="*/ 12192000 w 12192000"/>
              <a:gd name="connsiteY2" fmla="*/ 3722913 h 3722913"/>
              <a:gd name="connsiteX3" fmla="*/ 0 w 12192000"/>
              <a:gd name="connsiteY3" fmla="*/ 3722913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2913">
                <a:moveTo>
                  <a:pt x="0" y="0"/>
                </a:moveTo>
                <a:lnTo>
                  <a:pt x="12192000" y="0"/>
                </a:lnTo>
                <a:lnTo>
                  <a:pt x="12192000" y="3722913"/>
                </a:lnTo>
                <a:lnTo>
                  <a:pt x="0" y="37229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822370"/>
          </a:xfrm>
          <a:custGeom>
            <a:avLst/>
            <a:gdLst>
              <a:gd name="connsiteX0" fmla="*/ 0 w 12192000"/>
              <a:gd name="connsiteY0" fmla="*/ 0 h 4822370"/>
              <a:gd name="connsiteX1" fmla="*/ 12192000 w 12192000"/>
              <a:gd name="connsiteY1" fmla="*/ 0 h 4822370"/>
              <a:gd name="connsiteX2" fmla="*/ 12192000 w 12192000"/>
              <a:gd name="connsiteY2" fmla="*/ 4822370 h 4822370"/>
              <a:gd name="connsiteX3" fmla="*/ 0 w 12192000"/>
              <a:gd name="connsiteY3" fmla="*/ 4822370 h 482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22370">
                <a:moveTo>
                  <a:pt x="0" y="0"/>
                </a:moveTo>
                <a:lnTo>
                  <a:pt x="12192000" y="0"/>
                </a:lnTo>
                <a:lnTo>
                  <a:pt x="12192000" y="4822370"/>
                </a:lnTo>
                <a:lnTo>
                  <a:pt x="0" y="48223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9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8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2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9" b="12419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2030505" y="1290919"/>
            <a:ext cx="7758953" cy="481404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1530" y="3917977"/>
            <a:ext cx="7494494" cy="82791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Programing 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W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orkshop For Beginners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997" y="5623961"/>
            <a:ext cx="6858002" cy="3939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1399 - 1400</a:t>
            </a:r>
            <a:endParaRPr lang="fa-IR" sz="1600" b="1" dirty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76" y="1591205"/>
            <a:ext cx="2267809" cy="2326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2733" y="4708992"/>
            <a:ext cx="7494494" cy="8463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a-IR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جلسه </a:t>
            </a:r>
            <a:r>
              <a:rPr lang="fa-IR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دهم</a:t>
            </a:r>
            <a:endParaRPr lang="en-US" sz="4000" b="1" dirty="0" smtClean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2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071" y="104564"/>
            <a:ext cx="10623176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f(</a:t>
            </a:r>
            <a:r>
              <a:rPr lang="en-US" sz="2000" dirty="0" err="1"/>
              <a:t>int</a:t>
            </a:r>
            <a:r>
              <a:rPr lang="en-US" sz="2000" dirty="0"/>
              <a:t> x, </a:t>
            </a: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py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**</a:t>
            </a:r>
            <a:r>
              <a:rPr lang="en-US" sz="2000" dirty="0" err="1"/>
              <a:t>ppz</a:t>
            </a:r>
            <a:r>
              <a:rPr lang="en-US" sz="2000" dirty="0"/>
              <a:t>) 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y, z; </a:t>
            </a:r>
          </a:p>
          <a:p>
            <a:r>
              <a:rPr lang="en-US" sz="2000" dirty="0"/>
              <a:t>  **</a:t>
            </a:r>
            <a:r>
              <a:rPr lang="en-US" sz="2000" dirty="0" err="1"/>
              <a:t>ppz</a:t>
            </a:r>
            <a:r>
              <a:rPr lang="en-US" sz="2000" dirty="0"/>
              <a:t> += 1; </a:t>
            </a:r>
          </a:p>
          <a:p>
            <a:r>
              <a:rPr lang="en-US" sz="2000" dirty="0"/>
              <a:t>   z  = **</a:t>
            </a:r>
            <a:r>
              <a:rPr lang="en-US" sz="2000" dirty="0" err="1"/>
              <a:t>ppz</a:t>
            </a:r>
            <a:r>
              <a:rPr lang="en-US" sz="2000" dirty="0"/>
              <a:t>; </a:t>
            </a:r>
          </a:p>
          <a:p>
            <a:r>
              <a:rPr lang="en-US" sz="2000" dirty="0"/>
              <a:t>  *</a:t>
            </a:r>
            <a:r>
              <a:rPr lang="en-US" sz="2000" dirty="0" err="1"/>
              <a:t>py</a:t>
            </a:r>
            <a:r>
              <a:rPr lang="en-US" sz="2000" dirty="0"/>
              <a:t> += 2; </a:t>
            </a:r>
          </a:p>
          <a:p>
            <a:r>
              <a:rPr lang="en-US" sz="2000" dirty="0"/>
              <a:t>   y = *</a:t>
            </a:r>
            <a:r>
              <a:rPr lang="en-US" sz="2000" dirty="0" err="1"/>
              <a:t>py</a:t>
            </a:r>
            <a:r>
              <a:rPr lang="en-US" sz="2000" dirty="0"/>
              <a:t>; </a:t>
            </a:r>
          </a:p>
          <a:p>
            <a:r>
              <a:rPr lang="en-US" sz="2000" dirty="0"/>
              <a:t>   x += 3; </a:t>
            </a:r>
          </a:p>
          <a:p>
            <a:r>
              <a:rPr lang="en-US" sz="2000" dirty="0"/>
              <a:t>   return x + y + z; 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void main() 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c, *b, **a; </a:t>
            </a:r>
          </a:p>
          <a:p>
            <a:r>
              <a:rPr lang="en-US" sz="2000" dirty="0"/>
              <a:t>   c = 4; </a:t>
            </a:r>
          </a:p>
          <a:p>
            <a:r>
              <a:rPr lang="en-US" sz="2000" dirty="0"/>
              <a:t>   b = &amp;c; </a:t>
            </a:r>
          </a:p>
          <a:p>
            <a:r>
              <a:rPr lang="en-US" sz="2000" dirty="0"/>
              <a:t>   a = &amp;b;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("%d ", f(c, b, a)); </a:t>
            </a:r>
          </a:p>
          <a:p>
            <a:r>
              <a:rPr lang="en-US" sz="2000" dirty="0"/>
              <a:t>   return 0;</a:t>
            </a:r>
          </a:p>
          <a:p>
            <a:r>
              <a:rPr lang="en-US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0134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Rectangle 10"/>
          <p:cNvSpPr/>
          <p:nvPr/>
        </p:nvSpPr>
        <p:spPr>
          <a:xfrm>
            <a:off x="2721591" y="1675653"/>
            <a:ext cx="6858000" cy="372505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1590" y="3217856"/>
            <a:ext cx="6858002" cy="80175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rPr>
              <a:t>THANK YOU!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1590" y="4047595"/>
            <a:ext cx="6858002" cy="447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  <a:ea typeface="Lato Heavy" panose="020F0502020204030203" pitchFamily="34" charset="0"/>
                <a:cs typeface="Lato Heavy" panose="020F0502020204030203" pitchFamily="34" charset="0"/>
              </a:rPr>
              <a:t>FOR YOUR ATTENTION</a:t>
            </a:r>
          </a:p>
        </p:txBody>
      </p:sp>
      <p:sp>
        <p:nvSpPr>
          <p:cNvPr id="10" name="Freeform 60"/>
          <p:cNvSpPr>
            <a:spLocks noEditPoints="1"/>
          </p:cNvSpPr>
          <p:nvPr/>
        </p:nvSpPr>
        <p:spPr bwMode="auto">
          <a:xfrm>
            <a:off x="5550077" y="2177285"/>
            <a:ext cx="1091844" cy="870310"/>
          </a:xfrm>
          <a:custGeom>
            <a:avLst/>
            <a:gdLst>
              <a:gd name="T0" fmla="*/ 171152 w 64"/>
              <a:gd name="T1" fmla="*/ 65056 h 51"/>
              <a:gd name="T2" fmla="*/ 85576 w 64"/>
              <a:gd name="T3" fmla="*/ 126689 h 51"/>
              <a:gd name="T4" fmla="*/ 65038 w 64"/>
              <a:gd name="T5" fmla="*/ 123265 h 51"/>
              <a:gd name="T6" fmla="*/ 30807 w 64"/>
              <a:gd name="T7" fmla="*/ 140385 h 51"/>
              <a:gd name="T8" fmla="*/ 20538 w 64"/>
              <a:gd name="T9" fmla="*/ 143809 h 51"/>
              <a:gd name="T10" fmla="*/ 20538 w 64"/>
              <a:gd name="T11" fmla="*/ 143809 h 51"/>
              <a:gd name="T12" fmla="*/ 13692 w 64"/>
              <a:gd name="T13" fmla="*/ 140385 h 51"/>
              <a:gd name="T14" fmla="*/ 17115 w 64"/>
              <a:gd name="T15" fmla="*/ 133537 h 51"/>
              <a:gd name="T16" fmla="*/ 30807 w 64"/>
              <a:gd name="T17" fmla="*/ 112993 h 51"/>
              <a:gd name="T18" fmla="*/ 0 w 64"/>
              <a:gd name="T19" fmla="*/ 65056 h 51"/>
              <a:gd name="T20" fmla="*/ 85576 w 64"/>
              <a:gd name="T21" fmla="*/ 0 h 51"/>
              <a:gd name="T22" fmla="*/ 171152 w 64"/>
              <a:gd name="T23" fmla="*/ 65056 h 51"/>
              <a:gd name="T24" fmla="*/ 13692 w 64"/>
              <a:gd name="T25" fmla="*/ 65056 h 51"/>
              <a:gd name="T26" fmla="*/ 41077 w 64"/>
              <a:gd name="T27" fmla="*/ 99297 h 51"/>
              <a:gd name="T28" fmla="*/ 51346 w 64"/>
              <a:gd name="T29" fmla="*/ 106145 h 51"/>
              <a:gd name="T30" fmla="*/ 47923 w 64"/>
              <a:gd name="T31" fmla="*/ 116417 h 51"/>
              <a:gd name="T32" fmla="*/ 54769 w 64"/>
              <a:gd name="T33" fmla="*/ 112993 h 51"/>
              <a:gd name="T34" fmla="*/ 61615 w 64"/>
              <a:gd name="T35" fmla="*/ 109569 h 51"/>
              <a:gd name="T36" fmla="*/ 65038 w 64"/>
              <a:gd name="T37" fmla="*/ 109569 h 51"/>
              <a:gd name="T38" fmla="*/ 85576 w 64"/>
              <a:gd name="T39" fmla="*/ 109569 h 51"/>
              <a:gd name="T40" fmla="*/ 154037 w 64"/>
              <a:gd name="T41" fmla="*/ 65056 h 51"/>
              <a:gd name="T42" fmla="*/ 85576 w 64"/>
              <a:gd name="T43" fmla="*/ 17120 h 51"/>
              <a:gd name="T44" fmla="*/ 13692 w 64"/>
              <a:gd name="T45" fmla="*/ 65056 h 51"/>
              <a:gd name="T46" fmla="*/ 198537 w 64"/>
              <a:gd name="T47" fmla="*/ 164353 h 51"/>
              <a:gd name="T48" fmla="*/ 201960 w 64"/>
              <a:gd name="T49" fmla="*/ 171201 h 51"/>
              <a:gd name="T50" fmla="*/ 198537 w 64"/>
              <a:gd name="T51" fmla="*/ 174625 h 51"/>
              <a:gd name="T52" fmla="*/ 188268 w 64"/>
              <a:gd name="T53" fmla="*/ 171201 h 51"/>
              <a:gd name="T54" fmla="*/ 154037 w 64"/>
              <a:gd name="T55" fmla="*/ 157505 h 51"/>
              <a:gd name="T56" fmla="*/ 133499 w 64"/>
              <a:gd name="T57" fmla="*/ 157505 h 51"/>
              <a:gd name="T58" fmla="*/ 75307 w 64"/>
              <a:gd name="T59" fmla="*/ 140385 h 51"/>
              <a:gd name="T60" fmla="*/ 85576 w 64"/>
              <a:gd name="T61" fmla="*/ 143809 h 51"/>
              <a:gd name="T62" fmla="*/ 154037 w 64"/>
              <a:gd name="T63" fmla="*/ 119841 h 51"/>
              <a:gd name="T64" fmla="*/ 188268 w 64"/>
              <a:gd name="T65" fmla="*/ 65056 h 51"/>
              <a:gd name="T66" fmla="*/ 184845 w 64"/>
              <a:gd name="T67" fmla="*/ 44512 h 51"/>
              <a:gd name="T68" fmla="*/ 219075 w 64"/>
              <a:gd name="T69" fmla="*/ 95873 h 51"/>
              <a:gd name="T70" fmla="*/ 184845 w 64"/>
              <a:gd name="T71" fmla="*/ 143809 h 51"/>
              <a:gd name="T72" fmla="*/ 198537 w 64"/>
              <a:gd name="T73" fmla="*/ 164353 h 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4" h="51">
                <a:moveTo>
                  <a:pt x="50" y="19"/>
                </a:moveTo>
                <a:cubicBezTo>
                  <a:pt x="50" y="29"/>
                  <a:pt x="39" y="37"/>
                  <a:pt x="25" y="37"/>
                </a:cubicBezTo>
                <a:cubicBezTo>
                  <a:pt x="23" y="37"/>
                  <a:pt x="21" y="37"/>
                  <a:pt x="19" y="36"/>
                </a:cubicBezTo>
                <a:cubicBezTo>
                  <a:pt x="16" y="39"/>
                  <a:pt x="12" y="40"/>
                  <a:pt x="9" y="41"/>
                </a:cubicBezTo>
                <a:cubicBezTo>
                  <a:pt x="8" y="41"/>
                  <a:pt x="7" y="41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4" y="41"/>
                </a:cubicBezTo>
                <a:cubicBezTo>
                  <a:pt x="4" y="40"/>
                  <a:pt x="5" y="39"/>
                  <a:pt x="5" y="39"/>
                </a:cubicBezTo>
                <a:cubicBezTo>
                  <a:pt x="6" y="37"/>
                  <a:pt x="8" y="36"/>
                  <a:pt x="9" y="33"/>
                </a:cubicBezTo>
                <a:cubicBezTo>
                  <a:pt x="3" y="30"/>
                  <a:pt x="0" y="25"/>
                  <a:pt x="0" y="19"/>
                </a:cubicBezTo>
                <a:cubicBezTo>
                  <a:pt x="0" y="9"/>
                  <a:pt x="11" y="0"/>
                  <a:pt x="25" y="0"/>
                </a:cubicBezTo>
                <a:cubicBezTo>
                  <a:pt x="39" y="0"/>
                  <a:pt x="50" y="9"/>
                  <a:pt x="50" y="19"/>
                </a:cubicBezTo>
                <a:close/>
                <a:moveTo>
                  <a:pt x="4" y="19"/>
                </a:moveTo>
                <a:cubicBezTo>
                  <a:pt x="4" y="23"/>
                  <a:pt x="7" y="26"/>
                  <a:pt x="12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3" y="32"/>
                  <a:pt x="25" y="32"/>
                </a:cubicBezTo>
                <a:cubicBezTo>
                  <a:pt x="36" y="32"/>
                  <a:pt x="45" y="26"/>
                  <a:pt x="45" y="19"/>
                </a:cubicBezTo>
                <a:cubicBezTo>
                  <a:pt x="45" y="11"/>
                  <a:pt x="36" y="5"/>
                  <a:pt x="25" y="5"/>
                </a:cubicBezTo>
                <a:cubicBezTo>
                  <a:pt x="14" y="5"/>
                  <a:pt x="4" y="11"/>
                  <a:pt x="4" y="19"/>
                </a:cubicBezTo>
                <a:close/>
                <a:moveTo>
                  <a:pt x="58" y="48"/>
                </a:moveTo>
                <a:cubicBezTo>
                  <a:pt x="59" y="49"/>
                  <a:pt x="59" y="49"/>
                  <a:pt x="59" y="50"/>
                </a:cubicBezTo>
                <a:cubicBezTo>
                  <a:pt x="59" y="50"/>
                  <a:pt x="58" y="51"/>
                  <a:pt x="58" y="51"/>
                </a:cubicBezTo>
                <a:cubicBezTo>
                  <a:pt x="57" y="51"/>
                  <a:pt x="56" y="50"/>
                  <a:pt x="55" y="50"/>
                </a:cubicBezTo>
                <a:cubicBezTo>
                  <a:pt x="51" y="49"/>
                  <a:pt x="48" y="48"/>
                  <a:pt x="45" y="46"/>
                </a:cubicBezTo>
                <a:cubicBezTo>
                  <a:pt x="43" y="46"/>
                  <a:pt x="41" y="46"/>
                  <a:pt x="39" y="46"/>
                </a:cubicBezTo>
                <a:cubicBezTo>
                  <a:pt x="32" y="46"/>
                  <a:pt x="26" y="44"/>
                  <a:pt x="22" y="41"/>
                </a:cubicBezTo>
                <a:cubicBezTo>
                  <a:pt x="23" y="42"/>
                  <a:pt x="24" y="42"/>
                  <a:pt x="25" y="42"/>
                </a:cubicBezTo>
                <a:cubicBezTo>
                  <a:pt x="33" y="42"/>
                  <a:pt x="40" y="39"/>
                  <a:pt x="45" y="35"/>
                </a:cubicBezTo>
                <a:cubicBezTo>
                  <a:pt x="51" y="31"/>
                  <a:pt x="55" y="25"/>
                  <a:pt x="55" y="19"/>
                </a:cubicBezTo>
                <a:cubicBezTo>
                  <a:pt x="55" y="17"/>
                  <a:pt x="54" y="15"/>
                  <a:pt x="54" y="13"/>
                </a:cubicBezTo>
                <a:cubicBezTo>
                  <a:pt x="60" y="17"/>
                  <a:pt x="64" y="22"/>
                  <a:pt x="64" y="28"/>
                </a:cubicBezTo>
                <a:cubicBezTo>
                  <a:pt x="64" y="34"/>
                  <a:pt x="60" y="39"/>
                  <a:pt x="54" y="42"/>
                </a:cubicBezTo>
                <a:cubicBezTo>
                  <a:pt x="55" y="45"/>
                  <a:pt x="57" y="47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F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277BB9"/>
      </a:accent1>
      <a:accent2>
        <a:srgbClr val="0E6DB1"/>
      </a:accent2>
      <a:accent3>
        <a:srgbClr val="0C629F"/>
      </a:accent3>
      <a:accent4>
        <a:srgbClr val="0B568D"/>
      </a:accent4>
      <a:accent5>
        <a:srgbClr val="094B7B"/>
      </a:accent5>
      <a:accent6>
        <a:srgbClr val="08426A"/>
      </a:accent6>
      <a:hlink>
        <a:srgbClr val="0076C1"/>
      </a:hlink>
      <a:folHlink>
        <a:srgbClr val="954F72"/>
      </a:folHlink>
    </a:clrScheme>
    <a:fontScheme name="Custom 10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40" tIns="45720" rIns="91440" bIns="45720" rtlCol="0">
        <a:spAutoFit/>
      </a:bodyPr>
      <a:lstStyle>
        <a:defPPr>
          <a:lnSpc>
            <a:spcPct val="130000"/>
          </a:lnSpc>
          <a:defRPr sz="120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120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 Nazanin</vt:lpstr>
      <vt:lpstr>Calibri</vt:lpstr>
      <vt:lpstr>Lato</vt:lpstr>
      <vt:lpstr>Lato Heavy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jaberALU</cp:lastModifiedBy>
  <cp:revision>277</cp:revision>
  <dcterms:created xsi:type="dcterms:W3CDTF">2019-05-03T02:15:26Z</dcterms:created>
  <dcterms:modified xsi:type="dcterms:W3CDTF">2021-01-11T08:34:32Z</dcterms:modified>
</cp:coreProperties>
</file>