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8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217283/authors#author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3941" y="4087180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760408"/>
            <a:ext cx="2267809" cy="23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328" y="-31489"/>
            <a:ext cx="10515601" cy="92179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400" b="1" dirty="0" smtClean="0">
                <a:solidFill>
                  <a:schemeClr val="tx2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کافه آیوتی</a:t>
            </a:r>
            <a:endParaRPr lang="en-US" sz="4400" b="1" dirty="0" smtClean="0">
              <a:solidFill>
                <a:schemeClr val="tx2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0294" y="1090202"/>
            <a:ext cx="7320053" cy="11006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[network computer]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 title</a:t>
            </a:r>
            <a:r>
              <a:rPr lang="fa-I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Designe, Implementation and Evaluation of an Object Tracking system based on LPWAN</a:t>
            </a:r>
            <a:endParaRPr lang="fa-IR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8" y="1241612"/>
            <a:ext cx="3801035" cy="3801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0294" y="2204353"/>
            <a:ext cx="7637930" cy="17327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Paper: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"Dynamic Spreading Factor and Power Allocation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for Dense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31st Annual International Symposium on Personal, Indoor and Mobile Radio Communications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London, United Kingdom, 2020, pp. 1-6,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10.1109/PIMRC48278.2020.9217283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[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IEEE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a-IR" sz="16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0294" y="3937135"/>
            <a:ext cx="7320053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manger in Modat Institute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Laboratory director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inotec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59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3749" y="932045"/>
            <a:ext cx="11337801" cy="52023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fa-IR" sz="2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انگیزه کافی داشته باشیم</a:t>
            </a:r>
            <a:endParaRPr lang="fa-IR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3748" y="1525386"/>
            <a:ext cx="11337801" cy="46477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fa-IR" sz="2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به هم اعتماد کافی داشته باشیم و هماهنگ باشیم</a:t>
            </a:r>
            <a:endParaRPr lang="fa-IR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3748" y="2063268"/>
            <a:ext cx="11337801" cy="46477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fa-IR" sz="2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وقت کافی برای دانشجوها بذاریم</a:t>
            </a:r>
            <a:endParaRPr lang="fa-IR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860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127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 Nazanin</vt:lpstr>
      <vt:lpstr>Calibri</vt:lpstr>
      <vt:lpstr>Lato</vt:lpstr>
      <vt:lpstr>Lato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207</cp:revision>
  <dcterms:created xsi:type="dcterms:W3CDTF">2019-05-03T02:15:26Z</dcterms:created>
  <dcterms:modified xsi:type="dcterms:W3CDTF">2020-11-09T06:20:52Z</dcterms:modified>
</cp:coreProperties>
</file>