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94" r:id="rId3"/>
    <p:sldId id="293" r:id="rId4"/>
    <p:sldId id="289" r:id="rId5"/>
    <p:sldId id="290" r:id="rId6"/>
    <p:sldId id="291" r:id="rId7"/>
    <p:sldId id="292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4BE"/>
    <a:srgbClr val="AAAFB3"/>
    <a:srgbClr val="4B5151"/>
    <a:srgbClr val="18B49C"/>
    <a:srgbClr val="E7E6E6"/>
    <a:srgbClr val="0387AD"/>
    <a:srgbClr val="0696BB"/>
    <a:srgbClr val="3EB3C5"/>
    <a:srgbClr val="01779B"/>
    <a:srgbClr val="53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34" autoAdjust="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38E-8942-497B-8EA6-A21124D3964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1BEB-35DA-498F-9F88-C82846C03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334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5814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246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0678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8401" y="4416552"/>
            <a:ext cx="2438401" cy="2441448"/>
          </a:xfrm>
          <a:custGeom>
            <a:avLst/>
            <a:gdLst>
              <a:gd name="connsiteX0" fmla="*/ 0 w 2438401"/>
              <a:gd name="connsiteY0" fmla="*/ 0 h 2441448"/>
              <a:gd name="connsiteX1" fmla="*/ 2438401 w 2438401"/>
              <a:gd name="connsiteY1" fmla="*/ 0 h 2441448"/>
              <a:gd name="connsiteX2" fmla="*/ 2438401 w 2438401"/>
              <a:gd name="connsiteY2" fmla="*/ 2441448 h 2441448"/>
              <a:gd name="connsiteX3" fmla="*/ 0 w 2438401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1" h="2441448">
                <a:moveTo>
                  <a:pt x="0" y="0"/>
                </a:moveTo>
                <a:lnTo>
                  <a:pt x="2438401" y="0"/>
                </a:lnTo>
                <a:lnTo>
                  <a:pt x="2438401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876802" y="1975104"/>
            <a:ext cx="2438399" cy="2441448"/>
          </a:xfrm>
          <a:custGeom>
            <a:avLst/>
            <a:gdLst>
              <a:gd name="connsiteX0" fmla="*/ 0 w 2438399"/>
              <a:gd name="connsiteY0" fmla="*/ 0 h 2441448"/>
              <a:gd name="connsiteX1" fmla="*/ 2438399 w 2438399"/>
              <a:gd name="connsiteY1" fmla="*/ 0 h 2441448"/>
              <a:gd name="connsiteX2" fmla="*/ 2438399 w 2438399"/>
              <a:gd name="connsiteY2" fmla="*/ 2441448 h 2441448"/>
              <a:gd name="connsiteX3" fmla="*/ 0 w 2438399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" h="2441448">
                <a:moveTo>
                  <a:pt x="0" y="0"/>
                </a:moveTo>
                <a:lnTo>
                  <a:pt x="2438399" y="0"/>
                </a:lnTo>
                <a:lnTo>
                  <a:pt x="2438399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315200" y="4416552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75360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19566"/>
            <a:ext cx="12192000" cy="3002569"/>
          </a:xfrm>
          <a:custGeom>
            <a:avLst/>
            <a:gdLst>
              <a:gd name="connsiteX0" fmla="*/ 0 w 12192000"/>
              <a:gd name="connsiteY0" fmla="*/ 0 h 3002569"/>
              <a:gd name="connsiteX1" fmla="*/ 12192000 w 12192000"/>
              <a:gd name="connsiteY1" fmla="*/ 0 h 3002569"/>
              <a:gd name="connsiteX2" fmla="*/ 12192000 w 12192000"/>
              <a:gd name="connsiteY2" fmla="*/ 3002569 h 3002569"/>
              <a:gd name="connsiteX3" fmla="*/ 0 w 12192000"/>
              <a:gd name="connsiteY3" fmla="*/ 3002569 h 30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2569">
                <a:moveTo>
                  <a:pt x="0" y="0"/>
                </a:moveTo>
                <a:lnTo>
                  <a:pt x="12192000" y="0"/>
                </a:lnTo>
                <a:lnTo>
                  <a:pt x="12192000" y="3002569"/>
                </a:lnTo>
                <a:lnTo>
                  <a:pt x="0" y="30025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9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635984"/>
              <a:gd name="connsiteX1" fmla="*/ 12192000 w 12192000"/>
              <a:gd name="connsiteY1" fmla="*/ 0 h 2635984"/>
              <a:gd name="connsiteX2" fmla="*/ 12192000 w 12192000"/>
              <a:gd name="connsiteY2" fmla="*/ 2635984 h 2635984"/>
              <a:gd name="connsiteX3" fmla="*/ 0 w 12192000"/>
              <a:gd name="connsiteY3" fmla="*/ 2635984 h 26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35984">
                <a:moveTo>
                  <a:pt x="0" y="0"/>
                </a:moveTo>
                <a:lnTo>
                  <a:pt x="12192000" y="0"/>
                </a:lnTo>
                <a:lnTo>
                  <a:pt x="12192000" y="2635984"/>
                </a:lnTo>
                <a:lnTo>
                  <a:pt x="0" y="2635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1858783"/>
            <a:ext cx="4114800" cy="4114799"/>
          </a:xfrm>
          <a:custGeom>
            <a:avLst/>
            <a:gdLst>
              <a:gd name="connsiteX0" fmla="*/ 0 w 4114800"/>
              <a:gd name="connsiteY0" fmla="*/ 0 h 4114799"/>
              <a:gd name="connsiteX1" fmla="*/ 4114800 w 4114800"/>
              <a:gd name="connsiteY1" fmla="*/ 0 h 4114799"/>
              <a:gd name="connsiteX2" fmla="*/ 4114800 w 4114800"/>
              <a:gd name="connsiteY2" fmla="*/ 4114799 h 4114799"/>
              <a:gd name="connsiteX3" fmla="*/ 0 w 4114800"/>
              <a:gd name="connsiteY3" fmla="*/ 4114799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4114799">
                <a:moveTo>
                  <a:pt x="0" y="0"/>
                </a:moveTo>
                <a:lnTo>
                  <a:pt x="4114800" y="0"/>
                </a:lnTo>
                <a:lnTo>
                  <a:pt x="4114800" y="4114799"/>
                </a:lnTo>
                <a:lnTo>
                  <a:pt x="0" y="41147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867401" cy="6857999"/>
          </a:xfrm>
          <a:custGeom>
            <a:avLst/>
            <a:gdLst>
              <a:gd name="connsiteX0" fmla="*/ 0 w 5867401"/>
              <a:gd name="connsiteY0" fmla="*/ 0 h 6857999"/>
              <a:gd name="connsiteX1" fmla="*/ 5867401 w 5867401"/>
              <a:gd name="connsiteY1" fmla="*/ 0 h 6857999"/>
              <a:gd name="connsiteX2" fmla="*/ 5867401 w 5867401"/>
              <a:gd name="connsiteY2" fmla="*/ 6857999 h 6857999"/>
              <a:gd name="connsiteX3" fmla="*/ 0 w 586740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1" h="6857999">
                <a:moveTo>
                  <a:pt x="0" y="0"/>
                </a:moveTo>
                <a:lnTo>
                  <a:pt x="5867401" y="0"/>
                </a:lnTo>
                <a:lnTo>
                  <a:pt x="586740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135088"/>
            <a:ext cx="12192000" cy="3722913"/>
          </a:xfrm>
          <a:custGeom>
            <a:avLst/>
            <a:gdLst>
              <a:gd name="connsiteX0" fmla="*/ 0 w 12192000"/>
              <a:gd name="connsiteY0" fmla="*/ 0 h 3722913"/>
              <a:gd name="connsiteX1" fmla="*/ 12192000 w 12192000"/>
              <a:gd name="connsiteY1" fmla="*/ 0 h 3722913"/>
              <a:gd name="connsiteX2" fmla="*/ 12192000 w 12192000"/>
              <a:gd name="connsiteY2" fmla="*/ 3722913 h 3722913"/>
              <a:gd name="connsiteX3" fmla="*/ 0 w 12192000"/>
              <a:gd name="connsiteY3" fmla="*/ 3722913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2913">
                <a:moveTo>
                  <a:pt x="0" y="0"/>
                </a:moveTo>
                <a:lnTo>
                  <a:pt x="12192000" y="0"/>
                </a:lnTo>
                <a:lnTo>
                  <a:pt x="12192000" y="3722913"/>
                </a:lnTo>
                <a:lnTo>
                  <a:pt x="0" y="37229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822370"/>
          </a:xfrm>
          <a:custGeom>
            <a:avLst/>
            <a:gdLst>
              <a:gd name="connsiteX0" fmla="*/ 0 w 12192000"/>
              <a:gd name="connsiteY0" fmla="*/ 0 h 4822370"/>
              <a:gd name="connsiteX1" fmla="*/ 12192000 w 12192000"/>
              <a:gd name="connsiteY1" fmla="*/ 0 h 4822370"/>
              <a:gd name="connsiteX2" fmla="*/ 12192000 w 12192000"/>
              <a:gd name="connsiteY2" fmla="*/ 4822370 h 4822370"/>
              <a:gd name="connsiteX3" fmla="*/ 0 w 12192000"/>
              <a:gd name="connsiteY3" fmla="*/ 4822370 h 482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22370">
                <a:moveTo>
                  <a:pt x="0" y="0"/>
                </a:moveTo>
                <a:lnTo>
                  <a:pt x="12192000" y="0"/>
                </a:lnTo>
                <a:lnTo>
                  <a:pt x="12192000" y="4822370"/>
                </a:lnTo>
                <a:lnTo>
                  <a:pt x="0" y="48223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9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9" b="12419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2030505" y="1290919"/>
            <a:ext cx="7758953" cy="481404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1530" y="3917977"/>
            <a:ext cx="7494494" cy="82791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Programing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W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orkshop For Beginners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97" y="5623961"/>
            <a:ext cx="6858002" cy="3939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1399 - 1400</a:t>
            </a:r>
            <a:endParaRPr lang="fa-IR" sz="1600" b="1" dirty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76" y="1591205"/>
            <a:ext cx="2267809" cy="2326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2733" y="4708992"/>
            <a:ext cx="7494494" cy="8463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جلسه سوم</a:t>
            </a:r>
            <a:endParaRPr lang="en-US" sz="4000" b="1" dirty="0" smtClean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2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682" y="146061"/>
            <a:ext cx="1492624" cy="81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a-IR" sz="36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کاراکتر %</a:t>
            </a:r>
            <a:endParaRPr lang="en-US" sz="3600" dirty="0" smtClean="0">
              <a:solidFill>
                <a:schemeClr val="tx2"/>
              </a:solidFill>
              <a:latin typeface="Sylfaen" panose="010A0502050306030303" pitchFamily="18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55" y="1794202"/>
            <a:ext cx="7504762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97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682" y="146061"/>
            <a:ext cx="1492624" cy="81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a-IR" sz="36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کاراکتر %</a:t>
            </a:r>
            <a:endParaRPr lang="en-US" sz="3600" dirty="0" smtClean="0">
              <a:solidFill>
                <a:schemeClr val="tx2"/>
              </a:solidFill>
              <a:latin typeface="Sylfaen" panose="010A0502050306030303" pitchFamily="18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55" y="1794202"/>
            <a:ext cx="7504762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29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682" y="146061"/>
            <a:ext cx="1492624" cy="81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a-IR" sz="36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کاراکتر %</a:t>
            </a:r>
            <a:endParaRPr lang="en-US" sz="3600" dirty="0" smtClean="0">
              <a:solidFill>
                <a:schemeClr val="tx2"/>
              </a:solidFill>
              <a:latin typeface="Sylfaen" panose="010A0502050306030303" pitchFamily="18" charset="0"/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09" y="1748118"/>
            <a:ext cx="7143595" cy="20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1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682" y="146061"/>
            <a:ext cx="2783542" cy="81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a-IR" sz="36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مرتب سازي حبابي</a:t>
            </a:r>
            <a:endParaRPr lang="en-US" sz="3600" dirty="0" smtClean="0">
              <a:solidFill>
                <a:schemeClr val="tx2"/>
              </a:solidFill>
              <a:latin typeface="Sylfaen" panose="010A0502050306030303" pitchFamily="18" charset="0"/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583" y="1644134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 </a:t>
            </a:r>
            <a:r>
              <a:rPr lang="en-US" b="1" dirty="0"/>
              <a:t>5</a:t>
            </a:r>
            <a:r>
              <a:rPr lang="en-US" dirty="0"/>
              <a:t> </a:t>
            </a:r>
            <a:r>
              <a:rPr lang="en-US" b="1" dirty="0"/>
              <a:t>1</a:t>
            </a:r>
            <a:r>
              <a:rPr lang="en-US" dirty="0"/>
              <a:t> 4 2 8 ) –&gt; ( </a:t>
            </a:r>
            <a:r>
              <a:rPr lang="en-US" b="1" dirty="0"/>
              <a:t>1</a:t>
            </a:r>
            <a:r>
              <a:rPr lang="en-US" dirty="0"/>
              <a:t> </a:t>
            </a:r>
            <a:r>
              <a:rPr lang="en-US" b="1" dirty="0"/>
              <a:t>5</a:t>
            </a:r>
            <a:r>
              <a:rPr lang="en-US" dirty="0"/>
              <a:t> 4 2 8 )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583" y="2289593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( 1 </a:t>
            </a:r>
            <a:r>
              <a:rPr lang="en-US" b="1" dirty="0"/>
              <a:t>5 4</a:t>
            </a:r>
            <a:r>
              <a:rPr lang="en-US" dirty="0"/>
              <a:t> 2 8 ) –&gt; ( 1 </a:t>
            </a:r>
            <a:r>
              <a:rPr lang="en-US" b="1" dirty="0"/>
              <a:t>4 5</a:t>
            </a:r>
            <a:r>
              <a:rPr lang="en-US" dirty="0"/>
              <a:t> 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583" y="2935052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( 1 4 </a:t>
            </a:r>
            <a:r>
              <a:rPr lang="en-US" b="1" dirty="0"/>
              <a:t>5</a:t>
            </a:r>
            <a:r>
              <a:rPr lang="en-US" dirty="0"/>
              <a:t> </a:t>
            </a:r>
            <a:r>
              <a:rPr lang="en-US" b="1" dirty="0"/>
              <a:t>2</a:t>
            </a:r>
            <a:r>
              <a:rPr lang="en-US" dirty="0"/>
              <a:t> 8 ) –&gt;  ( 1 4 </a:t>
            </a:r>
            <a:r>
              <a:rPr lang="en-US" b="1" dirty="0"/>
              <a:t>2</a:t>
            </a:r>
            <a:r>
              <a:rPr lang="en-US" dirty="0"/>
              <a:t> </a:t>
            </a:r>
            <a:r>
              <a:rPr lang="en-US" b="1" dirty="0"/>
              <a:t>5</a:t>
            </a:r>
            <a:r>
              <a:rPr lang="en-US" dirty="0"/>
              <a:t> 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6582" y="3580511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( 1 4 2 </a:t>
            </a:r>
            <a:r>
              <a:rPr lang="en-US" b="1" dirty="0"/>
              <a:t>5</a:t>
            </a:r>
            <a:r>
              <a:rPr lang="en-US" dirty="0"/>
              <a:t> </a:t>
            </a:r>
            <a:r>
              <a:rPr lang="en-US" b="1" dirty="0"/>
              <a:t>8</a:t>
            </a:r>
            <a:r>
              <a:rPr lang="en-US" dirty="0"/>
              <a:t> ) –&gt; ( 1 4 2 </a:t>
            </a:r>
            <a:r>
              <a:rPr lang="en-US" b="1" dirty="0"/>
              <a:t>5</a:t>
            </a:r>
            <a:r>
              <a:rPr lang="en-US" dirty="0"/>
              <a:t> </a:t>
            </a:r>
            <a:r>
              <a:rPr lang="en-US" b="1" dirty="0"/>
              <a:t>8</a:t>
            </a:r>
            <a:r>
              <a:rPr lang="en-US" dirty="0"/>
              <a:t> 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2682" y="1644134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 </a:t>
            </a:r>
            <a:r>
              <a:rPr lang="en-US" b="1" dirty="0"/>
              <a:t>1</a:t>
            </a:r>
            <a:r>
              <a:rPr lang="en-US" dirty="0"/>
              <a:t> </a:t>
            </a:r>
            <a:r>
              <a:rPr lang="en-US" b="1" dirty="0"/>
              <a:t>4</a:t>
            </a:r>
            <a:r>
              <a:rPr lang="en-US" dirty="0"/>
              <a:t> 2 5 8 ) –&gt; ( </a:t>
            </a:r>
            <a:r>
              <a:rPr lang="en-US" b="1" dirty="0"/>
              <a:t>1</a:t>
            </a:r>
            <a:r>
              <a:rPr lang="en-US" dirty="0"/>
              <a:t> </a:t>
            </a:r>
            <a:r>
              <a:rPr lang="en-US" b="1" dirty="0"/>
              <a:t>4</a:t>
            </a:r>
            <a:r>
              <a:rPr lang="en-US" dirty="0"/>
              <a:t> 2 5 8 )</a:t>
            </a:r>
          </a:p>
        </p:txBody>
      </p:sp>
      <p:sp>
        <p:nvSpPr>
          <p:cNvPr id="9" name="Rectangle 8"/>
          <p:cNvSpPr/>
          <p:nvPr/>
        </p:nvSpPr>
        <p:spPr>
          <a:xfrm>
            <a:off x="4652682" y="2262442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( 1 </a:t>
            </a:r>
            <a:r>
              <a:rPr lang="en-US" b="1" dirty="0"/>
              <a:t>4</a:t>
            </a:r>
            <a:r>
              <a:rPr lang="en-US" dirty="0"/>
              <a:t> </a:t>
            </a:r>
            <a:r>
              <a:rPr lang="en-US" b="1" dirty="0"/>
              <a:t>2</a:t>
            </a:r>
            <a:r>
              <a:rPr lang="en-US" dirty="0"/>
              <a:t> 5 8 ) –&gt; ( 1 </a:t>
            </a:r>
            <a:r>
              <a:rPr lang="en-US" b="1" dirty="0"/>
              <a:t>2</a:t>
            </a:r>
            <a:r>
              <a:rPr lang="en-US" dirty="0"/>
              <a:t> </a:t>
            </a:r>
            <a:r>
              <a:rPr lang="en-US" b="1" dirty="0"/>
              <a:t>4</a:t>
            </a:r>
            <a:r>
              <a:rPr lang="en-US" dirty="0"/>
              <a:t> 5 8 )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2681" y="2880750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( 1 2 </a:t>
            </a:r>
            <a:r>
              <a:rPr lang="en-US" b="1" dirty="0"/>
              <a:t>4</a:t>
            </a:r>
            <a:r>
              <a:rPr lang="en-US" dirty="0"/>
              <a:t> </a:t>
            </a:r>
            <a:r>
              <a:rPr lang="en-US" b="1" dirty="0"/>
              <a:t>5</a:t>
            </a:r>
            <a:r>
              <a:rPr lang="en-US" dirty="0"/>
              <a:t> 8 ) –&gt; ( 1 2 </a:t>
            </a:r>
            <a:r>
              <a:rPr lang="en-US" b="1" dirty="0"/>
              <a:t>4</a:t>
            </a:r>
            <a:r>
              <a:rPr lang="en-US" dirty="0"/>
              <a:t> </a:t>
            </a:r>
            <a:r>
              <a:rPr lang="en-US" b="1" dirty="0"/>
              <a:t>5</a:t>
            </a:r>
            <a:r>
              <a:rPr lang="en-US" dirty="0"/>
              <a:t> 8 )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0238" y="3499058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( 1 2 4 </a:t>
            </a:r>
            <a:r>
              <a:rPr lang="en-US" b="1" dirty="0"/>
              <a:t>5</a:t>
            </a:r>
            <a:r>
              <a:rPr lang="en-US" dirty="0"/>
              <a:t> </a:t>
            </a:r>
            <a:r>
              <a:rPr lang="en-US" b="1" dirty="0"/>
              <a:t>8</a:t>
            </a:r>
            <a:r>
              <a:rPr lang="en-US" dirty="0"/>
              <a:t> ) –&gt;  ( 1 2 4 </a:t>
            </a:r>
            <a:r>
              <a:rPr lang="en-US" b="1" dirty="0"/>
              <a:t>5</a:t>
            </a:r>
            <a:r>
              <a:rPr lang="en-US" dirty="0"/>
              <a:t> </a:t>
            </a:r>
            <a:r>
              <a:rPr lang="en-US" b="1" dirty="0"/>
              <a:t>8</a:t>
            </a:r>
            <a:r>
              <a:rPr lang="en-US" dirty="0"/>
              <a:t> )</a:t>
            </a:r>
          </a:p>
        </p:txBody>
      </p:sp>
    </p:spTree>
    <p:extLst>
      <p:ext uri="{BB962C8B-B14F-4D97-AF65-F5344CB8AC3E}">
        <p14:creationId xmlns:p14="http://schemas.microsoft.com/office/powerpoint/2010/main" val="533290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681" y="146061"/>
            <a:ext cx="3407585" cy="81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a-IR" sz="36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مرتب سازي انتخابي</a:t>
            </a:r>
            <a:endParaRPr lang="en-US" sz="3600" dirty="0" smtClean="0">
              <a:solidFill>
                <a:schemeClr val="tx2"/>
              </a:solidFill>
              <a:latin typeface="Sylfaen" panose="010A0502050306030303" pitchFamily="18" charset="0"/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719" y="1402087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64 </a:t>
            </a:r>
            <a:r>
              <a:rPr lang="fa-IR" dirty="0" smtClean="0"/>
              <a:t>	</a:t>
            </a:r>
            <a:r>
              <a:rPr lang="en-US" dirty="0" smtClean="0"/>
              <a:t>25 </a:t>
            </a:r>
            <a:r>
              <a:rPr lang="fa-IR" dirty="0" smtClean="0"/>
              <a:t>	</a:t>
            </a:r>
            <a:r>
              <a:rPr lang="en-US" dirty="0" smtClean="0"/>
              <a:t>12 </a:t>
            </a:r>
            <a:r>
              <a:rPr lang="fa-IR" dirty="0" smtClean="0"/>
              <a:t>	</a:t>
            </a:r>
            <a:r>
              <a:rPr lang="en-US" dirty="0" smtClean="0"/>
              <a:t>22 </a:t>
            </a:r>
            <a:r>
              <a:rPr lang="fa-IR" dirty="0" smtClean="0"/>
              <a:t>	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0719" y="2030249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 </a:t>
            </a:r>
            <a:r>
              <a:rPr lang="fa-IR" dirty="0" smtClean="0"/>
              <a:t>	</a:t>
            </a:r>
            <a:r>
              <a:rPr lang="en-US" dirty="0" smtClean="0"/>
              <a:t>25 </a:t>
            </a:r>
            <a:r>
              <a:rPr lang="fa-IR" dirty="0" smtClean="0"/>
              <a:t>	</a:t>
            </a:r>
            <a:r>
              <a:rPr lang="en-US" dirty="0" smtClean="0"/>
              <a:t>12</a:t>
            </a:r>
            <a:r>
              <a:rPr lang="fa-IR" dirty="0" smtClean="0"/>
              <a:t>	</a:t>
            </a:r>
            <a:r>
              <a:rPr lang="en-US" dirty="0" smtClean="0"/>
              <a:t> 22</a:t>
            </a:r>
            <a:r>
              <a:rPr lang="fa-IR" dirty="0" smtClean="0"/>
              <a:t>	</a:t>
            </a:r>
            <a:r>
              <a:rPr lang="en-US" dirty="0" smtClean="0"/>
              <a:t> </a:t>
            </a:r>
            <a:r>
              <a:rPr lang="en-US" dirty="0"/>
              <a:t>64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0719" y="2618070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</a:t>
            </a:r>
            <a:r>
              <a:rPr lang="fa-IR" dirty="0" smtClean="0"/>
              <a:t>	</a:t>
            </a:r>
            <a:r>
              <a:rPr lang="en-US" dirty="0" smtClean="0"/>
              <a:t> </a:t>
            </a:r>
            <a:r>
              <a:rPr lang="en-US" dirty="0"/>
              <a:t>12 </a:t>
            </a:r>
            <a:r>
              <a:rPr lang="fa-IR" dirty="0" smtClean="0"/>
              <a:t>	</a:t>
            </a:r>
            <a:r>
              <a:rPr lang="en-US" dirty="0" smtClean="0"/>
              <a:t>25 </a:t>
            </a:r>
            <a:r>
              <a:rPr lang="fa-IR" dirty="0" smtClean="0"/>
              <a:t>	</a:t>
            </a:r>
            <a:r>
              <a:rPr lang="en-US" dirty="0" smtClean="0"/>
              <a:t>22</a:t>
            </a:r>
            <a:r>
              <a:rPr lang="fa-IR" dirty="0" smtClean="0"/>
              <a:t>	</a:t>
            </a:r>
            <a:r>
              <a:rPr lang="en-US" dirty="0" smtClean="0"/>
              <a:t> </a:t>
            </a:r>
            <a:r>
              <a:rPr lang="en-US" dirty="0"/>
              <a:t>64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0719" y="3205891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 </a:t>
            </a:r>
            <a:r>
              <a:rPr lang="fa-IR" dirty="0" smtClean="0"/>
              <a:t>	</a:t>
            </a:r>
            <a:r>
              <a:rPr lang="en-US" dirty="0" smtClean="0"/>
              <a:t>12 </a:t>
            </a:r>
            <a:r>
              <a:rPr lang="fa-IR" dirty="0" smtClean="0"/>
              <a:t>	</a:t>
            </a:r>
            <a:r>
              <a:rPr lang="en-US" dirty="0" smtClean="0"/>
              <a:t>22 </a:t>
            </a:r>
            <a:r>
              <a:rPr lang="fa-IR" dirty="0" smtClean="0"/>
              <a:t>	</a:t>
            </a:r>
            <a:r>
              <a:rPr lang="en-US" dirty="0" smtClean="0"/>
              <a:t>25 </a:t>
            </a:r>
            <a:r>
              <a:rPr lang="fa-IR" dirty="0" smtClean="0"/>
              <a:t>	</a:t>
            </a:r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0719" y="3793712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 </a:t>
            </a:r>
            <a:r>
              <a:rPr lang="fa-IR" dirty="0" smtClean="0"/>
              <a:t>	</a:t>
            </a:r>
            <a:r>
              <a:rPr lang="en-US" dirty="0" smtClean="0"/>
              <a:t>12 </a:t>
            </a:r>
            <a:r>
              <a:rPr lang="fa-IR" dirty="0" smtClean="0"/>
              <a:t>	</a:t>
            </a:r>
            <a:r>
              <a:rPr lang="en-US" dirty="0" smtClean="0"/>
              <a:t>22 </a:t>
            </a:r>
            <a:r>
              <a:rPr lang="fa-IR" dirty="0" smtClean="0"/>
              <a:t>	</a:t>
            </a:r>
            <a:r>
              <a:rPr lang="en-US" dirty="0" smtClean="0"/>
              <a:t>25 </a:t>
            </a:r>
            <a:r>
              <a:rPr lang="fa-IR" dirty="0" smtClean="0"/>
              <a:t>	</a:t>
            </a:r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78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Rectangle 10"/>
          <p:cNvSpPr/>
          <p:nvPr/>
        </p:nvSpPr>
        <p:spPr>
          <a:xfrm>
            <a:off x="2721591" y="1675653"/>
            <a:ext cx="6858000" cy="372505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90" y="3217856"/>
            <a:ext cx="6858002" cy="80175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rPr>
              <a:t>THANK YOU!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1590" y="4047595"/>
            <a:ext cx="6858002" cy="447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  <a:ea typeface="Lato Heavy" panose="020F0502020204030203" pitchFamily="34" charset="0"/>
                <a:cs typeface="Lato Heavy" panose="020F0502020204030203" pitchFamily="34" charset="0"/>
              </a:rPr>
              <a:t>FOR YOUR ATTENTION</a:t>
            </a:r>
          </a:p>
        </p:txBody>
      </p:sp>
      <p:sp>
        <p:nvSpPr>
          <p:cNvPr id="10" name="Freeform 60"/>
          <p:cNvSpPr>
            <a:spLocks noEditPoints="1"/>
          </p:cNvSpPr>
          <p:nvPr/>
        </p:nvSpPr>
        <p:spPr bwMode="auto">
          <a:xfrm>
            <a:off x="5550077" y="2177285"/>
            <a:ext cx="1091844" cy="870310"/>
          </a:xfrm>
          <a:custGeom>
            <a:avLst/>
            <a:gdLst>
              <a:gd name="T0" fmla="*/ 171152 w 64"/>
              <a:gd name="T1" fmla="*/ 65056 h 51"/>
              <a:gd name="T2" fmla="*/ 85576 w 64"/>
              <a:gd name="T3" fmla="*/ 126689 h 51"/>
              <a:gd name="T4" fmla="*/ 65038 w 64"/>
              <a:gd name="T5" fmla="*/ 123265 h 51"/>
              <a:gd name="T6" fmla="*/ 30807 w 64"/>
              <a:gd name="T7" fmla="*/ 140385 h 51"/>
              <a:gd name="T8" fmla="*/ 20538 w 64"/>
              <a:gd name="T9" fmla="*/ 143809 h 51"/>
              <a:gd name="T10" fmla="*/ 20538 w 64"/>
              <a:gd name="T11" fmla="*/ 143809 h 51"/>
              <a:gd name="T12" fmla="*/ 13692 w 64"/>
              <a:gd name="T13" fmla="*/ 140385 h 51"/>
              <a:gd name="T14" fmla="*/ 17115 w 64"/>
              <a:gd name="T15" fmla="*/ 133537 h 51"/>
              <a:gd name="T16" fmla="*/ 30807 w 64"/>
              <a:gd name="T17" fmla="*/ 112993 h 51"/>
              <a:gd name="T18" fmla="*/ 0 w 64"/>
              <a:gd name="T19" fmla="*/ 65056 h 51"/>
              <a:gd name="T20" fmla="*/ 85576 w 64"/>
              <a:gd name="T21" fmla="*/ 0 h 51"/>
              <a:gd name="T22" fmla="*/ 171152 w 64"/>
              <a:gd name="T23" fmla="*/ 65056 h 51"/>
              <a:gd name="T24" fmla="*/ 13692 w 64"/>
              <a:gd name="T25" fmla="*/ 65056 h 51"/>
              <a:gd name="T26" fmla="*/ 41077 w 64"/>
              <a:gd name="T27" fmla="*/ 99297 h 51"/>
              <a:gd name="T28" fmla="*/ 51346 w 64"/>
              <a:gd name="T29" fmla="*/ 106145 h 51"/>
              <a:gd name="T30" fmla="*/ 47923 w 64"/>
              <a:gd name="T31" fmla="*/ 116417 h 51"/>
              <a:gd name="T32" fmla="*/ 54769 w 64"/>
              <a:gd name="T33" fmla="*/ 112993 h 51"/>
              <a:gd name="T34" fmla="*/ 61615 w 64"/>
              <a:gd name="T35" fmla="*/ 109569 h 51"/>
              <a:gd name="T36" fmla="*/ 65038 w 64"/>
              <a:gd name="T37" fmla="*/ 109569 h 51"/>
              <a:gd name="T38" fmla="*/ 85576 w 64"/>
              <a:gd name="T39" fmla="*/ 109569 h 51"/>
              <a:gd name="T40" fmla="*/ 154037 w 64"/>
              <a:gd name="T41" fmla="*/ 65056 h 51"/>
              <a:gd name="T42" fmla="*/ 85576 w 64"/>
              <a:gd name="T43" fmla="*/ 17120 h 51"/>
              <a:gd name="T44" fmla="*/ 13692 w 64"/>
              <a:gd name="T45" fmla="*/ 65056 h 51"/>
              <a:gd name="T46" fmla="*/ 198537 w 64"/>
              <a:gd name="T47" fmla="*/ 164353 h 51"/>
              <a:gd name="T48" fmla="*/ 201960 w 64"/>
              <a:gd name="T49" fmla="*/ 171201 h 51"/>
              <a:gd name="T50" fmla="*/ 198537 w 64"/>
              <a:gd name="T51" fmla="*/ 174625 h 51"/>
              <a:gd name="T52" fmla="*/ 188268 w 64"/>
              <a:gd name="T53" fmla="*/ 171201 h 51"/>
              <a:gd name="T54" fmla="*/ 154037 w 64"/>
              <a:gd name="T55" fmla="*/ 157505 h 51"/>
              <a:gd name="T56" fmla="*/ 133499 w 64"/>
              <a:gd name="T57" fmla="*/ 157505 h 51"/>
              <a:gd name="T58" fmla="*/ 75307 w 64"/>
              <a:gd name="T59" fmla="*/ 140385 h 51"/>
              <a:gd name="T60" fmla="*/ 85576 w 64"/>
              <a:gd name="T61" fmla="*/ 143809 h 51"/>
              <a:gd name="T62" fmla="*/ 154037 w 64"/>
              <a:gd name="T63" fmla="*/ 119841 h 51"/>
              <a:gd name="T64" fmla="*/ 188268 w 64"/>
              <a:gd name="T65" fmla="*/ 65056 h 51"/>
              <a:gd name="T66" fmla="*/ 184845 w 64"/>
              <a:gd name="T67" fmla="*/ 44512 h 51"/>
              <a:gd name="T68" fmla="*/ 219075 w 64"/>
              <a:gd name="T69" fmla="*/ 95873 h 51"/>
              <a:gd name="T70" fmla="*/ 184845 w 64"/>
              <a:gd name="T71" fmla="*/ 143809 h 51"/>
              <a:gd name="T72" fmla="*/ 198537 w 64"/>
              <a:gd name="T73" fmla="*/ 164353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79302" y="907871"/>
            <a:ext cx="457113" cy="3761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To: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085" y="907871"/>
            <a:ext cx="2680990" cy="3761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Jaber.babaki94@gmail.com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302" y="2116738"/>
            <a:ext cx="925253" cy="3761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Subject: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085" y="2116738"/>
            <a:ext cx="8463220" cy="3761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US" sz="1600" b="1" dirty="0" smtClean="0">
                <a:solidFill>
                  <a:srgbClr val="FF0000"/>
                </a:solidFill>
              </a:rPr>
              <a:t>ession-[session number]-[student number]   example: session-03-94131014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52246" y="4580970"/>
            <a:ext cx="8470845" cy="169277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File name:  </a:t>
            </a:r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US" sz="1600" b="1" dirty="0" smtClean="0">
                <a:solidFill>
                  <a:srgbClr val="FF0000"/>
                </a:solidFill>
              </a:rPr>
              <a:t>ession-[</a:t>
            </a:r>
            <a:r>
              <a:rPr lang="en-US" sz="1600" b="1" dirty="0">
                <a:solidFill>
                  <a:srgbClr val="FF0000"/>
                </a:solidFill>
              </a:rPr>
              <a:t>session number]-[student number]   example: </a:t>
            </a:r>
            <a:r>
              <a:rPr lang="en-US" sz="1600" b="1" dirty="0" smtClean="0">
                <a:solidFill>
                  <a:srgbClr val="FF0000"/>
                </a:solidFill>
              </a:rPr>
              <a:t>session-03-94131014</a:t>
            </a:r>
            <a:r>
              <a:rPr lang="fa-IR" sz="1600" b="1" dirty="0" smtClean="0">
                <a:solidFill>
                  <a:srgbClr val="FF0000"/>
                </a:solidFill>
              </a:rPr>
              <a:t>.</a:t>
            </a:r>
            <a:r>
              <a:rPr lang="en-US" sz="1600" b="1" dirty="0" smtClean="0">
                <a:solidFill>
                  <a:srgbClr val="FF0000"/>
                </a:solidFill>
              </a:rPr>
              <a:t>zip</a:t>
            </a:r>
            <a:endParaRPr lang="en-US" sz="16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File1: task01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File2:task02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82385" y="5880907"/>
            <a:ext cx="1751308" cy="712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44075" y="75133"/>
            <a:ext cx="1912703" cy="65986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/>
              <a:t>send mail</a:t>
            </a: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8586060" y="1227109"/>
            <a:ext cx="3192651" cy="2247255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fa-IR" dirty="0" smtClean="0"/>
              <a:t>سلام</a:t>
            </a:r>
          </a:p>
          <a:p>
            <a:pPr algn="just" rtl="1"/>
            <a:r>
              <a:rPr lang="fa-IR" dirty="0" smtClean="0"/>
              <a:t>دریافت شد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74997" y="3741514"/>
            <a:ext cx="716863" cy="411588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err="1" smtClean="0">
                <a:solidFill>
                  <a:schemeClr val="tx2"/>
                </a:solidFill>
              </a:rPr>
              <a:t>jaber</a:t>
            </a:r>
            <a:endParaRPr lang="en-US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066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5" grpId="0"/>
      <p:bldP spid="16" grpId="0"/>
      <p:bldP spid="18" grpId="0"/>
      <p:bldP spid="2" grpId="0" animBg="1"/>
      <p:bldP spid="3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1930" y="336175"/>
            <a:ext cx="833717" cy="613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tx2"/>
                </a:solidFill>
                <a:latin typeface="Sylfaen" panose="010A0502050306030303" pitchFamily="18" charset="0"/>
              </a:rPr>
              <a:t>IDE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78" y="1217713"/>
            <a:ext cx="9247619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27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1930" y="336175"/>
            <a:ext cx="833717" cy="613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tx2"/>
                </a:solidFill>
                <a:latin typeface="Sylfaen" panose="010A0502050306030303" pitchFamily="18" charset="0"/>
              </a:rPr>
              <a:t>IDE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8" y="2178424"/>
            <a:ext cx="5434369" cy="2214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4824" y="1151768"/>
            <a:ext cx="4276164" cy="582082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D:\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  <a:latin typeface="Sylfaen" panose="010A0502050306030303" pitchFamily="18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---ide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  <a:latin typeface="Sylfaen" panose="010A0502050306030303" pitchFamily="18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	- </a:t>
            </a:r>
            <a:r>
              <a:rPr lang="en-US" sz="2400" dirty="0" err="1" smtClean="0">
                <a:solidFill>
                  <a:schemeClr val="tx2"/>
                </a:solidFill>
                <a:latin typeface="Sylfaen" panose="010A0502050306030303" pitchFamily="18" charset="0"/>
              </a:rPr>
              <a:t>pycharm</a:t>
            </a:r>
            <a:endParaRPr lang="en-US" sz="2400" dirty="0" smtClean="0">
              <a:solidFill>
                <a:schemeClr val="tx2"/>
              </a:solidFill>
              <a:latin typeface="Sylfaen" panose="010A0502050306030303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  <a:latin typeface="Sylfaen" panose="010A0502050306030303" pitchFamily="18" charset="0"/>
              </a:rPr>
              <a:t>		</a:t>
            </a: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- </a:t>
            </a:r>
            <a:r>
              <a:rPr lang="en-US" sz="2400" dirty="0" err="1" smtClean="0">
                <a:solidFill>
                  <a:schemeClr val="tx2"/>
                </a:solidFill>
                <a:latin typeface="Sylfaen" panose="010A0502050306030303" pitchFamily="18" charset="0"/>
              </a:rPr>
              <a:t>IntelliJ</a:t>
            </a: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 IDEA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  <a:latin typeface="Sylfaen" panose="010A0502050306030303" pitchFamily="18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	- …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  <a:latin typeface="Sylfaen" panose="010A0502050306030303" pitchFamily="18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---project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  <a:latin typeface="Sylfaen" panose="010A0502050306030303" pitchFamily="18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	-VB6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  <a:latin typeface="Sylfaen" panose="010A0502050306030303" pitchFamily="18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	-Android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  <a:latin typeface="Sylfaen" panose="010A0502050306030303" pitchFamily="18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	- C++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  <a:latin typeface="Sylfaen" panose="010A0502050306030303" pitchFamily="18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	- python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2"/>
                </a:solidFill>
                <a:latin typeface="Sylfaen" panose="010A0502050306030303" pitchFamily="18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	….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chemeClr val="tx2"/>
                </a:solidFill>
                <a:latin typeface="Sylfaen" panose="010A050205030603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2445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1930" y="336175"/>
            <a:ext cx="833717" cy="613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tx2"/>
                </a:solidFill>
                <a:latin typeface="Sylfaen" panose="010A0502050306030303" pitchFamily="18" charset="0"/>
              </a:rPr>
              <a:t>IDE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2918" y="1214915"/>
            <a:ext cx="5862917" cy="233294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 rtl="1">
              <a:lnSpc>
                <a:spcPct val="130000"/>
              </a:lnSpc>
            </a:pPr>
            <a:r>
              <a:rPr lang="fa-IR" sz="28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- اسم پروژه با حروف بزرگ شروع شود</a:t>
            </a:r>
          </a:p>
          <a:p>
            <a:pPr algn="just" rtl="1">
              <a:lnSpc>
                <a:spcPct val="130000"/>
              </a:lnSpc>
            </a:pPr>
            <a:r>
              <a:rPr lang="fa-IR" sz="28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- قرار دادن پروژه در مسیر پروژه ها</a:t>
            </a:r>
          </a:p>
          <a:p>
            <a:pPr marL="457200" indent="-457200" algn="just" rtl="1">
              <a:lnSpc>
                <a:spcPct val="130000"/>
              </a:lnSpc>
              <a:buFontTx/>
              <a:buChar char="-"/>
            </a:pPr>
            <a:r>
              <a:rPr lang="fa-IR" sz="28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ایجاد گیت</a:t>
            </a:r>
            <a:r>
              <a:rPr lang="fa-IR" sz="2800" dirty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لوکال</a:t>
            </a:r>
            <a:endParaRPr lang="en-US" sz="2800" dirty="0" smtClean="0">
              <a:solidFill>
                <a:schemeClr val="tx2"/>
              </a:solidFill>
              <a:latin typeface="Sylfaen" panose="010A0502050306030303" pitchFamily="18" charset="0"/>
              <a:cs typeface="B Nazanin" panose="00000400000000000000" pitchFamily="2" charset="-78"/>
            </a:endParaRPr>
          </a:p>
          <a:p>
            <a:pPr marL="457200" indent="-457200" algn="just" rtl="1">
              <a:lnSpc>
                <a:spcPct val="130000"/>
              </a:lnSpc>
              <a:buFontTx/>
              <a:buChar char="-"/>
            </a:pPr>
            <a:r>
              <a:rPr lang="fa-IR" sz="28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کليد ترکيبي</a:t>
            </a:r>
          </a:p>
        </p:txBody>
      </p:sp>
    </p:spTree>
    <p:extLst>
      <p:ext uri="{BB962C8B-B14F-4D97-AF65-F5344CB8AC3E}">
        <p14:creationId xmlns:p14="http://schemas.microsoft.com/office/powerpoint/2010/main" val="2362230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8483" y="0"/>
            <a:ext cx="833717" cy="76290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 smtClean="0">
                <a:solidFill>
                  <a:schemeClr val="tx2"/>
                </a:solidFill>
                <a:latin typeface="Sylfaen" panose="010A0502050306030303" pitchFamily="18" charset="0"/>
              </a:rPr>
              <a:t>I/O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92" y="891356"/>
            <a:ext cx="10024120" cy="56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85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682" y="146061"/>
            <a:ext cx="1492624" cy="81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a-IR" sz="36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کاراکتر %</a:t>
            </a:r>
            <a:endParaRPr lang="en-US" sz="3600" dirty="0" smtClean="0">
              <a:solidFill>
                <a:schemeClr val="tx2"/>
              </a:solidFill>
              <a:latin typeface="Sylfaen" panose="010A0502050306030303" pitchFamily="18" charset="0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76" y="1573449"/>
            <a:ext cx="7038095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29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682" y="146061"/>
            <a:ext cx="1492624" cy="81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a-IR" sz="36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کاراکتر %</a:t>
            </a:r>
            <a:endParaRPr lang="en-US" sz="3600" dirty="0" smtClean="0">
              <a:solidFill>
                <a:schemeClr val="tx2"/>
              </a:solidFill>
              <a:latin typeface="Sylfaen" panose="010A0502050306030303" pitchFamily="18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73" y="1344706"/>
            <a:ext cx="7532497" cy="38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34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682" y="146061"/>
            <a:ext cx="1492624" cy="81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a-IR" sz="3600" dirty="0" smtClean="0">
                <a:solidFill>
                  <a:schemeClr val="tx2"/>
                </a:solidFill>
                <a:latin typeface="Sylfaen" panose="010A0502050306030303" pitchFamily="18" charset="0"/>
                <a:cs typeface="B Nazanin" panose="00000400000000000000" pitchFamily="2" charset="-78"/>
              </a:rPr>
              <a:t>کاراکتر %</a:t>
            </a:r>
            <a:endParaRPr lang="en-US" sz="3600" dirty="0" smtClean="0">
              <a:solidFill>
                <a:schemeClr val="tx2"/>
              </a:solidFill>
              <a:latin typeface="Sylfaen" panose="010A0502050306030303" pitchFamily="18" charset="0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76" y="1562333"/>
            <a:ext cx="6819048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2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277BB9"/>
      </a:accent1>
      <a:accent2>
        <a:srgbClr val="0E6DB1"/>
      </a:accent2>
      <a:accent3>
        <a:srgbClr val="0C629F"/>
      </a:accent3>
      <a:accent4>
        <a:srgbClr val="0B568D"/>
      </a:accent4>
      <a:accent5>
        <a:srgbClr val="094B7B"/>
      </a:accent5>
      <a:accent6>
        <a:srgbClr val="08426A"/>
      </a:accent6>
      <a:hlink>
        <a:srgbClr val="0076C1"/>
      </a:hlink>
      <a:folHlink>
        <a:srgbClr val="954F72"/>
      </a:folHlink>
    </a:clrScheme>
    <a:fontScheme name="Custom 10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40" tIns="45720" rIns="91440" bIns="45720" rtlCol="0">
        <a:spAutoFit/>
      </a:bodyPr>
      <a:lstStyle>
        <a:defPPr>
          <a:lnSpc>
            <a:spcPct val="130000"/>
          </a:lnSpc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5967</TotalTime>
  <Words>143</Words>
  <Application>Microsoft Office PowerPoint</Application>
  <PresentationFormat>Widescreen</PresentationFormat>
  <Paragraphs>60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 Nazanin</vt:lpstr>
      <vt:lpstr>Calibri</vt:lpstr>
      <vt:lpstr>Lato</vt:lpstr>
      <vt:lpstr>Lato Heavy</vt:lpstr>
      <vt:lpstr>Sylfaen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jaberALU</cp:lastModifiedBy>
  <cp:revision>232</cp:revision>
  <dcterms:created xsi:type="dcterms:W3CDTF">2019-05-03T02:15:26Z</dcterms:created>
  <dcterms:modified xsi:type="dcterms:W3CDTF">2020-11-23T12:41:53Z</dcterms:modified>
</cp:coreProperties>
</file>