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58" r:id="rId11"/>
    <p:sldId id="259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7" d="100"/>
          <a:sy n="97" d="100"/>
        </p:scale>
        <p:origin x="-102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71E344-AB75-9C4D-8832-7FF89E847254}" type="datetimeFigureOut">
              <a:rPr lang="en-US" smtClean="0"/>
              <a:t>1/18/15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2DE9B7-92B5-C64B-9BB6-783BE2CE2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5564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8" name="Rectangle 7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>
              <a:spLocks/>
            </p:cNvSpPr>
            <p:nvPr/>
          </p:nvSpPr>
          <p:spPr>
            <a:xfrm>
              <a:off x="562843" y="475488"/>
              <a:ext cx="7982712" cy="5888736"/>
            </a:xfrm>
            <a:prstGeom prst="rect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562842" y="6133646"/>
              <a:ext cx="7982712" cy="1472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562843" y="457200"/>
              <a:ext cx="7982712" cy="25786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3950"/>
            <a:ext cx="7342188" cy="1924050"/>
          </a:xfrm>
        </p:spPr>
        <p:txBody>
          <a:bodyPr anchor="b" anchorCtr="0">
            <a:noAutofit/>
          </a:bodyPr>
          <a:lstStyle>
            <a:lvl1pPr>
              <a:defRPr sz="5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429000"/>
            <a:ext cx="7342188" cy="1752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3741" y="6122894"/>
            <a:ext cx="2133600" cy="259317"/>
          </a:xfrm>
        </p:spPr>
        <p:txBody>
          <a:bodyPr/>
          <a:lstStyle/>
          <a:p>
            <a:fld id="{7D290233-0DD1-4A80-BB1E-9ADC3556DBB6}" type="datetimeFigureOut">
              <a:rPr lang="en-US" smtClean="0"/>
              <a:t>1/18/15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2894"/>
            <a:ext cx="2895600" cy="25781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91000" y="6122894"/>
            <a:ext cx="762000" cy="271463"/>
          </a:xfrm>
        </p:spPr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grpSp>
            <p:nvGrpSpPr>
              <p:cNvPr id="27" name="Group 26"/>
              <p:cNvGrpSpPr/>
              <p:nvPr/>
            </p:nvGrpSpPr>
            <p:grpSpPr>
              <a:xfrm>
                <a:off x="182880" y="173699"/>
                <a:ext cx="8778240" cy="6510602"/>
                <a:chOff x="182880" y="173699"/>
                <a:chExt cx="8778240" cy="6510602"/>
              </a:xfrm>
            </p:grpSpPr>
            <p:sp>
              <p:nvSpPr>
                <p:cNvPr id="29" name="Rectangle 28"/>
                <p:cNvSpPr/>
                <p:nvPr/>
              </p:nvSpPr>
              <p:spPr>
                <a:xfrm>
                  <a:off x="182880" y="173699"/>
                  <a:ext cx="8778240" cy="651060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noFill/>
                </a:ln>
                <a:effectLst>
                  <a:outerShdw blurRad="63500" sx="101000" sy="101000" algn="ctr" rotWithShape="0">
                    <a:prstClr val="black">
                      <a:alpha val="40000"/>
                    </a:prstClr>
                  </a:outerShdw>
                </a:effectLst>
                <a:scene3d>
                  <a:camera prst="perspectiveFront" fov="4800000"/>
                  <a:lightRig rig="threePt" dir="t"/>
                </a:scene3d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0" name="Group 10"/>
                <p:cNvGrpSpPr/>
                <p:nvPr/>
              </p:nvGrpSpPr>
              <p:grpSpPr>
                <a:xfrm>
                  <a:off x="256032" y="237744"/>
                  <a:ext cx="8622792" cy="6364224"/>
                  <a:chOff x="247157" y="247430"/>
                  <a:chExt cx="8622792" cy="6364224"/>
                </a:xfrm>
              </p:grpSpPr>
              <p:sp>
                <p:nvSpPr>
                  <p:cNvPr id="31" name="Rectangle 30"/>
                  <p:cNvSpPr>
                    <a:spLocks/>
                  </p:cNvSpPr>
                  <p:nvPr/>
                </p:nvSpPr>
                <p:spPr>
                  <a:xfrm>
                    <a:off x="247157" y="247430"/>
                    <a:ext cx="8622792" cy="636422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/>
                  </a:p>
                </p:txBody>
              </p:sp>
              <p:cxnSp>
                <p:nvCxnSpPr>
                  <p:cNvPr id="32" name="Straight Connector 31"/>
                  <p:cNvCxnSpPr/>
                  <p:nvPr/>
                </p:nvCxnSpPr>
                <p:spPr>
                  <a:xfrm>
                    <a:off x="247157" y="6389024"/>
                    <a:ext cx="8622792" cy="158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</p:grpSp>
          <p:sp>
            <p:nvSpPr>
              <p:cNvPr id="28" name="Rectangle 27"/>
              <p:cNvSpPr/>
              <p:nvPr/>
            </p:nvSpPr>
            <p:spPr>
              <a:xfrm rot="5400000">
                <a:off x="801086" y="3274090"/>
                <a:ext cx="6135624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  <p:sp>
          <p:nvSpPr>
            <p:cNvPr id="25" name="Rectangle 24"/>
            <p:cNvSpPr/>
            <p:nvPr/>
          </p:nvSpPr>
          <p:spPr>
            <a:xfrm rot="10800000">
              <a:off x="258763" y="1594462"/>
              <a:ext cx="357530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694329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672323"/>
            <a:ext cx="3008313" cy="340304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1/18/15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352892" y="310123"/>
            <a:ext cx="3398837" cy="1204912"/>
          </a:xfrm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9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0" name="Rectangle 19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1" name="Straight Connector 2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7" name="Rectangle 16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691640"/>
            <a:ext cx="3008376" cy="914400"/>
          </a:xfrm>
        </p:spPr>
        <p:txBody>
          <a:bodyPr anchor="b">
            <a:no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38559" y="612775"/>
            <a:ext cx="4114800" cy="546811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2" y="2670048"/>
            <a:ext cx="3008376" cy="340156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1/18/15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7" name="Group 16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1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2" name="Rectangle 21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3" name="Straight Connector 22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20" name="Rectangle 19"/>
            <p:cNvSpPr/>
            <p:nvPr/>
          </p:nvSpPr>
          <p:spPr>
            <a:xfrm>
              <a:off x="256032" y="4203192"/>
              <a:ext cx="8622792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1" y="4287819"/>
            <a:ext cx="8021977" cy="916193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6347" y="331694"/>
            <a:ext cx="8421624" cy="3783106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1" y="5271247"/>
            <a:ext cx="8021977" cy="1013011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1/18/15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4" name="Rectangle 13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6" name="Rectangle 15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7" name="Straight Connector 16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8" name="Rectangle 17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4" name="Group 13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6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7" name="Rectangle 16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19" name="Straight Connector 18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8" name="Rectangle 17"/>
            <p:cNvSpPr/>
            <p:nvPr/>
          </p:nvSpPr>
          <p:spPr>
            <a:xfrm rot="5400000">
              <a:off x="4242277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399" y="609600"/>
            <a:ext cx="1416423" cy="5516563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222" y="609600"/>
            <a:ext cx="6279777" cy="551656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9" name="Rectangle 18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1" name="Rectangle 20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12" name="Rectangle 11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11"/>
            <p:cNvGrpSpPr/>
            <p:nvPr/>
          </p:nvGrpSpPr>
          <p:grpSpPr>
            <a:xfrm>
              <a:off x="562842" y="475488"/>
              <a:ext cx="7982713" cy="5888736"/>
              <a:chOff x="562842" y="475488"/>
              <a:chExt cx="7982713" cy="5888736"/>
            </a:xfrm>
          </p:grpSpPr>
          <p:sp>
            <p:nvSpPr>
              <p:cNvPr id="8" name="Rectangle 7"/>
              <p:cNvSpPr>
                <a:spLocks/>
              </p:cNvSpPr>
              <p:nvPr/>
            </p:nvSpPr>
            <p:spPr>
              <a:xfrm>
                <a:off x="562843" y="475488"/>
                <a:ext cx="7982712" cy="5888736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9" name="Straight Connector 8"/>
              <p:cNvCxnSpPr/>
              <p:nvPr/>
            </p:nvCxnSpPr>
            <p:spPr>
              <a:xfrm>
                <a:off x="562842" y="6133646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562842" y="3427528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0113" y="3442447"/>
            <a:ext cx="7345362" cy="1532965"/>
          </a:xfrm>
        </p:spPr>
        <p:txBody>
          <a:bodyPr anchor="b" anchorCtr="0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0113" y="5029200"/>
            <a:ext cx="7345362" cy="990600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9259" y="6122894"/>
            <a:ext cx="2133600" cy="259317"/>
          </a:xfrm>
        </p:spPr>
        <p:txBody>
          <a:bodyPr/>
          <a:lstStyle/>
          <a:p>
            <a:fld id="{7D290233-0DD1-4A80-BB1E-9ADC3556DBB6}" type="datetimeFigureOut">
              <a:rPr lang="en-US" smtClean="0"/>
              <a:t>1/18/15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4401"/>
            <a:ext cx="2895600" cy="257810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636493" y="533400"/>
            <a:ext cx="7836408" cy="2828925"/>
          </a:xfrm>
        </p:spPr>
        <p:txBody>
          <a:bodyPr>
            <a:normAutofit/>
          </a:bodyPr>
          <a:lstStyle>
            <a:lvl1pPr>
              <a:buNone/>
              <a:defRPr sz="20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2" name="Rectangle 11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7" name="Rectangle 26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113" y="1371600"/>
            <a:ext cx="7345362" cy="1676400"/>
          </a:xfrm>
        </p:spPr>
        <p:txBody>
          <a:bodyPr anchor="b" anchorCtr="0">
            <a:noAutofit/>
          </a:bodyPr>
          <a:lstStyle>
            <a:lvl1pPr algn="ctr">
              <a:defRPr sz="5400" b="0" i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3" y="3134566"/>
            <a:ext cx="7345362" cy="1500187"/>
          </a:xfrm>
        </p:spPr>
        <p:txBody>
          <a:bodyPr anchor="t" anchorCtr="0"/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21" name="Rectangle 2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3" name="Rectangle 2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4" name="Straight Connector 2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5" name="Rectangle 24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0111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1/18/15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9" name="Rectangle 2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31" name="Straight Connector 3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32" name="Rectangle 31"/>
                <p:cNvSpPr/>
                <p:nvPr/>
              </p:nvSpPr>
              <p:spPr>
                <a:xfrm>
                  <a:off x="247157" y="1612392"/>
                  <a:ext cx="8622792" cy="64008"/>
                </a:xfrm>
                <a:prstGeom prst="rect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3175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</p:grpSp>
        </p:grpSp>
        <p:cxnSp>
          <p:nvCxnSpPr>
            <p:cNvPr id="23" name="Straight Connector 22"/>
            <p:cNvCxnSpPr/>
            <p:nvPr/>
          </p:nvCxnSpPr>
          <p:spPr>
            <a:xfrm rot="16200000" flipH="1">
              <a:off x="2217480" y="4026438"/>
              <a:ext cx="4711326" cy="2286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301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301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45539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45539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1/18/15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5" name="Rectangle 14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7" name="Rectangle 16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1/18/15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1" name="Rectangle 1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3" name="Rectangle 1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4" name="Straight Connector 1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1/18/15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9" name="Rectangle 1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0" name="Straight Connector 19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33" name="Rectangle 32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169892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147888"/>
            <a:ext cx="3008313" cy="3262313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1/18/15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0113" y="244158"/>
            <a:ext cx="7345362" cy="1339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2" y="2133601"/>
            <a:ext cx="7345363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3840" y="6371591"/>
            <a:ext cx="2133600" cy="2593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</a:defRPr>
            </a:lvl1pPr>
          </a:lstStyle>
          <a:p>
            <a:fld id="{7D290233-0DD1-4A80-BB1E-9ADC3556DBB6}" type="datetimeFigureOut">
              <a:rPr lang="en-US" smtClean="0"/>
              <a:t>1/18/15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58840" y="6371591"/>
            <a:ext cx="2895600" cy="2578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1000" y="6356350"/>
            <a:ext cx="762000" cy="2714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794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80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366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2652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485900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712913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947863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174875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SkipChat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 secure, decentralized peer-to-peer messaging protocol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4930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92462" y="1322498"/>
            <a:ext cx="1741402" cy="64160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Contagged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617003" y="1322498"/>
            <a:ext cx="1806869" cy="64160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SkipChat</a:t>
            </a:r>
            <a:r>
              <a:rPr lang="en-US" dirty="0" smtClean="0"/>
              <a:t> (frontend)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617003" y="3024723"/>
            <a:ext cx="1806869" cy="94277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Network Management Layer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617003" y="3960943"/>
            <a:ext cx="1806869" cy="1060617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iOS</a:t>
            </a:r>
            <a:r>
              <a:rPr lang="en-US" dirty="0" smtClean="0"/>
              <a:t> </a:t>
            </a:r>
            <a:r>
              <a:rPr lang="en-US" dirty="0" err="1" smtClean="0"/>
              <a:t>Multipeer</a:t>
            </a:r>
            <a:r>
              <a:rPr lang="en-US" dirty="0" smtClean="0"/>
              <a:t> Connectivity Framework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592462" y="3325885"/>
            <a:ext cx="1806869" cy="64160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Crypto (custom)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592462" y="3967493"/>
            <a:ext cx="1806869" cy="1060616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OpenSSL</a:t>
            </a:r>
            <a:endParaRPr lang="en-US" dirty="0"/>
          </a:p>
        </p:txBody>
      </p:sp>
      <p:cxnSp>
        <p:nvCxnSpPr>
          <p:cNvPr id="23" name="Straight Arrow Connector 22"/>
          <p:cNvCxnSpPr>
            <a:endCxn id="6" idx="1"/>
          </p:cNvCxnSpPr>
          <p:nvPr/>
        </p:nvCxnSpPr>
        <p:spPr>
          <a:xfrm flipV="1">
            <a:off x="4399331" y="3496108"/>
            <a:ext cx="1217672" cy="14403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6494253" y="1964106"/>
            <a:ext cx="0" cy="106061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4333864" y="1623661"/>
            <a:ext cx="1283139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Can 27"/>
          <p:cNvSpPr/>
          <p:nvPr/>
        </p:nvSpPr>
        <p:spPr>
          <a:xfrm>
            <a:off x="798688" y="1230840"/>
            <a:ext cx="693943" cy="890395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1492631" y="1623661"/>
            <a:ext cx="1099831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67755" y="2081953"/>
            <a:ext cx="1047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Contacts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2108014" y="2802123"/>
            <a:ext cx="5944336" cy="2618807"/>
          </a:xfrm>
          <a:prstGeom prst="rect">
            <a:avLst/>
          </a:prstGeom>
          <a:noFill/>
          <a:ln w="190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3902600" y="2381765"/>
            <a:ext cx="2198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Secure P2P Protocol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5961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eq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051" y="893701"/>
            <a:ext cx="8523708" cy="4850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755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/>
          <p:cNvCxnSpPr/>
          <p:nvPr/>
        </p:nvCxnSpPr>
        <p:spPr>
          <a:xfrm>
            <a:off x="6114549" y="2383070"/>
            <a:ext cx="549916" cy="96900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847771" y="3693905"/>
            <a:ext cx="844215" cy="100685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6114549" y="2121233"/>
            <a:ext cx="121082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6847771" y="2121233"/>
            <a:ext cx="477604" cy="11260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5637408" y="1862946"/>
            <a:ext cx="733222" cy="7332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7325375" y="4410484"/>
            <a:ext cx="733222" cy="7332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370630" y="3101147"/>
            <a:ext cx="733222" cy="7332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958764" y="1802248"/>
            <a:ext cx="733222" cy="7332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557034" y="2828311"/>
            <a:ext cx="655726" cy="41900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1178393" y="2960683"/>
            <a:ext cx="104746" cy="104609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1283139" y="3352073"/>
            <a:ext cx="1112926" cy="65470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2068734" y="2960683"/>
            <a:ext cx="733222" cy="7332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23812" y="3693905"/>
            <a:ext cx="733222" cy="7332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968901" y="2383070"/>
            <a:ext cx="733222" cy="7332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581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Connector 23"/>
          <p:cNvCxnSpPr/>
          <p:nvPr/>
        </p:nvCxnSpPr>
        <p:spPr>
          <a:xfrm>
            <a:off x="6114549" y="2121233"/>
            <a:ext cx="121082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6847771" y="2121233"/>
            <a:ext cx="477604" cy="11260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114549" y="2383070"/>
            <a:ext cx="549916" cy="96900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847771" y="3693905"/>
            <a:ext cx="844215" cy="100685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5637408" y="1862946"/>
            <a:ext cx="733222" cy="7332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7325375" y="4410484"/>
            <a:ext cx="733222" cy="7332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370630" y="3101147"/>
            <a:ext cx="733222" cy="7332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958764" y="1802248"/>
            <a:ext cx="733222" cy="7332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557034" y="2828311"/>
            <a:ext cx="655726" cy="41900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1178393" y="2960683"/>
            <a:ext cx="104746" cy="104609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1283139" y="3352073"/>
            <a:ext cx="1112926" cy="65470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2068734" y="2960683"/>
            <a:ext cx="733222" cy="7332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23812" y="3693905"/>
            <a:ext cx="733222" cy="7332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968901" y="2383070"/>
            <a:ext cx="733222" cy="733222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673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Connector 23"/>
          <p:cNvCxnSpPr/>
          <p:nvPr/>
        </p:nvCxnSpPr>
        <p:spPr>
          <a:xfrm>
            <a:off x="6114549" y="2121233"/>
            <a:ext cx="121082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6847771" y="2121233"/>
            <a:ext cx="477604" cy="11260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114549" y="2383070"/>
            <a:ext cx="549916" cy="96900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847771" y="3693905"/>
            <a:ext cx="844215" cy="100685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5637408" y="1862946"/>
            <a:ext cx="733222" cy="7332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7325375" y="4410484"/>
            <a:ext cx="733222" cy="7332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370630" y="3101147"/>
            <a:ext cx="733222" cy="7332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958764" y="1802248"/>
            <a:ext cx="733222" cy="7332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557034" y="2828311"/>
            <a:ext cx="655726" cy="419009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1178393" y="2960683"/>
            <a:ext cx="104746" cy="1046091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1283139" y="3352073"/>
            <a:ext cx="1112926" cy="65470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2068734" y="2960683"/>
            <a:ext cx="733222" cy="733222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823812" y="3693905"/>
            <a:ext cx="733222" cy="733222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0917B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968901" y="2383070"/>
            <a:ext cx="733222" cy="733222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28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/>
        </p:nvCxnSpPr>
        <p:spPr>
          <a:xfrm flipV="1">
            <a:off x="4936156" y="2265268"/>
            <a:ext cx="890341" cy="44519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6114549" y="2121233"/>
            <a:ext cx="121082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6847771" y="2121233"/>
            <a:ext cx="477604" cy="11260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114549" y="2383070"/>
            <a:ext cx="549916" cy="96900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847771" y="3693905"/>
            <a:ext cx="844215" cy="100685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5637408" y="1862946"/>
            <a:ext cx="733222" cy="7332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7325375" y="4410484"/>
            <a:ext cx="733222" cy="7332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370630" y="3101147"/>
            <a:ext cx="733222" cy="7332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958764" y="1802248"/>
            <a:ext cx="733222" cy="7332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333867" y="2461700"/>
            <a:ext cx="733222" cy="733222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 flipV="1">
            <a:off x="2801956" y="3009489"/>
            <a:ext cx="1335512" cy="4342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1178393" y="2960683"/>
            <a:ext cx="104746" cy="104609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823812" y="3693905"/>
            <a:ext cx="733222" cy="733222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0917B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968901" y="2383070"/>
            <a:ext cx="733222" cy="733222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1643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/>
        </p:nvCxnSpPr>
        <p:spPr>
          <a:xfrm flipV="1">
            <a:off x="4936156" y="2265268"/>
            <a:ext cx="890341" cy="445197"/>
          </a:xfrm>
          <a:prstGeom prst="lin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6114549" y="2121233"/>
            <a:ext cx="121082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6847771" y="2121233"/>
            <a:ext cx="477604" cy="11260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114549" y="2383070"/>
            <a:ext cx="549916" cy="96900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847771" y="3693905"/>
            <a:ext cx="844215" cy="100685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5637408" y="1862946"/>
            <a:ext cx="733222" cy="733222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0917B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7325375" y="4410484"/>
            <a:ext cx="733222" cy="7332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370630" y="3101147"/>
            <a:ext cx="733222" cy="7332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958764" y="1802248"/>
            <a:ext cx="733222" cy="7332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333867" y="2461700"/>
            <a:ext cx="733222" cy="733222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1178393" y="2960683"/>
            <a:ext cx="104746" cy="1046091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823812" y="3693905"/>
            <a:ext cx="733222" cy="733222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0917B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968901" y="2383070"/>
            <a:ext cx="733222" cy="733222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2154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/>
        </p:nvCxnSpPr>
        <p:spPr>
          <a:xfrm flipV="1">
            <a:off x="4936156" y="2265268"/>
            <a:ext cx="890341" cy="445197"/>
          </a:xfrm>
          <a:prstGeom prst="lin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6114549" y="2121233"/>
            <a:ext cx="121082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6847771" y="2121233"/>
            <a:ext cx="477604" cy="11260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114549" y="2383070"/>
            <a:ext cx="549916" cy="96900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847771" y="3693905"/>
            <a:ext cx="844215" cy="100685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5637408" y="1862946"/>
            <a:ext cx="733222" cy="733222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0917B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7325375" y="4410484"/>
            <a:ext cx="733222" cy="7332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370630" y="3101147"/>
            <a:ext cx="733222" cy="7332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958764" y="1802248"/>
            <a:ext cx="733222" cy="7332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333867" y="2461700"/>
            <a:ext cx="733222" cy="733222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1178393" y="2960683"/>
            <a:ext cx="104746" cy="1046091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" name="Oval 6"/>
          <p:cNvSpPr/>
          <p:nvPr/>
        </p:nvSpPr>
        <p:spPr>
          <a:xfrm>
            <a:off x="823812" y="3693905"/>
            <a:ext cx="733222" cy="733222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0917B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968901" y="2383070"/>
            <a:ext cx="733222" cy="7332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2222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/>
        </p:nvCxnSpPr>
        <p:spPr>
          <a:xfrm flipV="1">
            <a:off x="4936156" y="2265268"/>
            <a:ext cx="890341" cy="44519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6114549" y="2121233"/>
            <a:ext cx="1210826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6847771" y="2121233"/>
            <a:ext cx="477604" cy="11260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114549" y="2383070"/>
            <a:ext cx="549916" cy="969003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847771" y="3693905"/>
            <a:ext cx="844215" cy="100685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5637408" y="1862946"/>
            <a:ext cx="733222" cy="733222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0917B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7325375" y="4410484"/>
            <a:ext cx="733222" cy="7332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370630" y="3101147"/>
            <a:ext cx="733222" cy="733222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958764" y="1802248"/>
            <a:ext cx="733222" cy="733222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333867" y="2461700"/>
            <a:ext cx="733222" cy="733222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1178393" y="2960683"/>
            <a:ext cx="104746" cy="1046091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" name="Oval 6"/>
          <p:cNvSpPr/>
          <p:nvPr/>
        </p:nvSpPr>
        <p:spPr>
          <a:xfrm>
            <a:off x="823812" y="3693905"/>
            <a:ext cx="733222" cy="7332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0917B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968901" y="2383070"/>
            <a:ext cx="733222" cy="7332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0344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/>
        </p:nvCxnSpPr>
        <p:spPr>
          <a:xfrm flipV="1">
            <a:off x="4936156" y="2265268"/>
            <a:ext cx="890341" cy="44519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6114549" y="2121233"/>
            <a:ext cx="1210826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6847771" y="2121233"/>
            <a:ext cx="477604" cy="1126087"/>
          </a:xfrm>
          <a:prstGeom prst="line">
            <a:avLst/>
          </a:prstGeom>
          <a:ln>
            <a:solidFill>
              <a:srgbClr val="9C5238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114549" y="2383070"/>
            <a:ext cx="549916" cy="969003"/>
          </a:xfrm>
          <a:prstGeom prst="line">
            <a:avLst/>
          </a:prstGeom>
          <a:ln>
            <a:solidFill>
              <a:srgbClr val="9C5238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847771" y="3693905"/>
            <a:ext cx="844215" cy="1006853"/>
          </a:xfrm>
          <a:prstGeom prst="line">
            <a:avLst/>
          </a:prstGeom>
          <a:ln>
            <a:solidFill>
              <a:srgbClr val="9C5238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5637408" y="1862946"/>
            <a:ext cx="733222" cy="733222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0917B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7325375" y="4410484"/>
            <a:ext cx="733222" cy="733222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370630" y="3101147"/>
            <a:ext cx="733222" cy="733222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958764" y="1802248"/>
            <a:ext cx="733222" cy="733222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333867" y="2461700"/>
            <a:ext cx="733222" cy="7332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1178393" y="2960683"/>
            <a:ext cx="104746" cy="10460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" name="Oval 6"/>
          <p:cNvSpPr/>
          <p:nvPr/>
        </p:nvSpPr>
        <p:spPr>
          <a:xfrm>
            <a:off x="823812" y="3693905"/>
            <a:ext cx="733222" cy="7332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0917B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968901" y="2383070"/>
            <a:ext cx="733222" cy="7332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3865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Capital">
  <a:themeElements>
    <a:clrScheme name="Capital">
      <a:dk1>
        <a:srgbClr val="000000"/>
      </a:dk1>
      <a:lt1>
        <a:srgbClr val="FFFFFF"/>
      </a:lt1>
      <a:dk2>
        <a:srgbClr val="6F6D5D"/>
      </a:dk2>
      <a:lt2>
        <a:srgbClr val="7C8F97"/>
      </a:lt2>
      <a:accent1>
        <a:srgbClr val="4B5A60"/>
      </a:accent1>
      <a:accent2>
        <a:srgbClr val="9C5238"/>
      </a:accent2>
      <a:accent3>
        <a:srgbClr val="504539"/>
      </a:accent3>
      <a:accent4>
        <a:srgbClr val="C1AD79"/>
      </a:accent4>
      <a:accent5>
        <a:srgbClr val="667559"/>
      </a:accent5>
      <a:accent6>
        <a:srgbClr val="BAD6AD"/>
      </a:accent6>
      <a:hlink>
        <a:srgbClr val="524A82"/>
      </a:hlink>
      <a:folHlink>
        <a:srgbClr val="8F9954"/>
      </a:folHlink>
    </a:clrScheme>
    <a:fontScheme name="Capital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Capital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atMod val="150000"/>
                <a:lumMod val="50000"/>
              </a:schemeClr>
              <a:schemeClr val="phClr">
                <a:satMod val="300000"/>
                <a:lumMod val="125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atMod val="135000"/>
                <a:lumMod val="80000"/>
              </a:schemeClr>
              <a:schemeClr val="phClr">
                <a:satMod val="250000"/>
                <a:lumMod val="15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>
              <a:shade val="90000"/>
            </a:schemeClr>
          </a:solidFill>
          <a:prstDash val="solid"/>
        </a:ln>
        <a:ln w="44450" cap="flat" cmpd="sng" algn="ctr">
          <a:solidFill>
            <a:schemeClr val="phClr">
              <a:shade val="85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sx="101000" sy="101000" algn="ctr" rotWithShape="0">
              <a:srgbClr val="000000">
                <a:alpha val="40000"/>
              </a:srgbClr>
            </a:outerShdw>
          </a:effectLst>
          <a:scene3d>
            <a:camera prst="perspectiveFront" fov="3000000"/>
            <a:lightRig rig="threePt" dir="tl"/>
          </a:scene3d>
          <a:sp3d>
            <a:bevelT w="0" h="0"/>
          </a:sp3d>
        </a:effectStyle>
        <a:effectStyle>
          <a:effectLst>
            <a:innerShdw blurRad="190500">
              <a:srgbClr val="000000">
                <a:alpha val="50000"/>
              </a:srgbClr>
            </a:innerShdw>
          </a:effectLst>
          <a:scene3d>
            <a:camera prst="perspectiveFront" fov="4800000"/>
            <a:lightRig rig="twoPt" dir="t">
              <a:rot lat="0" lon="0" rev="4800000"/>
            </a:lightRig>
          </a:scene3d>
          <a:sp3d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3">
            <a:duotone>
              <a:schemeClr val="phClr">
                <a:satMod val="150000"/>
                <a:lumMod val="50000"/>
              </a:schemeClr>
              <a:schemeClr val="phClr">
                <a:satMod val="400000"/>
                <a:lumMod val="16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</TotalTime>
  <Words>33</Words>
  <Application>Microsoft Macintosh PowerPoint</Application>
  <PresentationFormat>On-screen Show (4:3)</PresentationFormat>
  <Paragraphs>10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Capital</vt:lpstr>
      <vt:lpstr>SkipChat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Massachusetts Institute of Technology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SkipChat</dc:title>
  <dc:creator>Kathryn Siegel</dc:creator>
  <cp:lastModifiedBy>Kathryn Siegel</cp:lastModifiedBy>
  <cp:revision>4</cp:revision>
  <dcterms:created xsi:type="dcterms:W3CDTF">2015-01-18T11:35:13Z</dcterms:created>
  <dcterms:modified xsi:type="dcterms:W3CDTF">2015-01-18T12:24:46Z</dcterms:modified>
</cp:coreProperties>
</file>