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3" r:id="rId9"/>
    <p:sldId id="266" r:id="rId10"/>
    <p:sldId id="267" r:id="rId11"/>
    <p:sldId id="268" r:id="rId12"/>
    <p:sldId id="262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D457E-AB4D-4731-80F7-9B434389ED31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8C1A63-6E82-4359-9E4D-A07F0142A44E}">
      <dgm:prSet/>
      <dgm:spPr/>
      <dgm:t>
        <a:bodyPr/>
        <a:lstStyle/>
        <a:p>
          <a:r>
            <a:rPr lang="en-GB" b="1" i="0" dirty="0">
              <a:solidFill>
                <a:schemeClr val="tx1"/>
              </a:solidFill>
            </a:rPr>
            <a:t>Real-time Consumer Voice:</a:t>
          </a:r>
          <a:r>
            <a:rPr lang="en-GB" b="0" i="0" dirty="0">
              <a:solidFill>
                <a:schemeClr val="tx1"/>
              </a:solidFill>
            </a:rPr>
            <a:t> </a:t>
          </a:r>
          <a:r>
            <a:rPr lang="en-GB" b="0" i="0" dirty="0"/>
            <a:t>Twitter isn't just social media; it's a massive, immediate feedback platform where users express honest opinions – good and bad – about products and services. </a:t>
          </a:r>
          <a:endParaRPr lang="en-US" dirty="0"/>
        </a:p>
      </dgm:t>
    </dgm:pt>
    <dgm:pt modelId="{6AC46DA7-9224-4867-A17D-1E97C4D1FEA4}" type="parTrans" cxnId="{54BA363C-197D-49D1-BDF3-A43917D257A1}">
      <dgm:prSet/>
      <dgm:spPr/>
      <dgm:t>
        <a:bodyPr/>
        <a:lstStyle/>
        <a:p>
          <a:endParaRPr lang="en-US"/>
        </a:p>
      </dgm:t>
    </dgm:pt>
    <dgm:pt modelId="{C1147F16-761B-436D-86FD-339511A245BD}" type="sibTrans" cxnId="{54BA363C-197D-49D1-BDF3-A43917D257A1}">
      <dgm:prSet/>
      <dgm:spPr/>
      <dgm:t>
        <a:bodyPr/>
        <a:lstStyle/>
        <a:p>
          <a:endParaRPr lang="en-US"/>
        </a:p>
      </dgm:t>
    </dgm:pt>
    <dgm:pt modelId="{8C06D599-BEE2-4FC7-B818-75062B50401F}">
      <dgm:prSet/>
      <dgm:spPr/>
      <dgm:t>
        <a:bodyPr/>
        <a:lstStyle/>
        <a:p>
          <a:r>
            <a:rPr lang="en-GB" b="1" i="0" dirty="0">
              <a:solidFill>
                <a:schemeClr val="tx1"/>
              </a:solidFill>
            </a:rPr>
            <a:t>A Competitive Edge:</a:t>
          </a:r>
          <a:r>
            <a:rPr lang="en-GB" b="0" i="0" dirty="0">
              <a:solidFill>
                <a:schemeClr val="tx1"/>
              </a:solidFill>
            </a:rPr>
            <a:t> </a:t>
          </a:r>
          <a:r>
            <a:rPr lang="en-GB" b="0" i="0" dirty="0"/>
            <a:t>In today's fast-paced market, consumer expectations are constantly shifting. Gaining timely insights into public sentiment isn't just useful; it's a critical competitive advantage. </a:t>
          </a:r>
          <a:endParaRPr lang="en-US" dirty="0"/>
        </a:p>
      </dgm:t>
    </dgm:pt>
    <dgm:pt modelId="{3FE41DC9-27EE-43CB-A8B8-1E4977B756BB}" type="parTrans" cxnId="{584E53C0-A374-462A-8BD1-9D16DD0DD260}">
      <dgm:prSet/>
      <dgm:spPr/>
      <dgm:t>
        <a:bodyPr/>
        <a:lstStyle/>
        <a:p>
          <a:endParaRPr lang="en-US"/>
        </a:p>
      </dgm:t>
    </dgm:pt>
    <dgm:pt modelId="{E864D96A-5A51-4F01-9F2E-1A9255125D44}" type="sibTrans" cxnId="{584E53C0-A374-462A-8BD1-9D16DD0DD260}">
      <dgm:prSet/>
      <dgm:spPr/>
      <dgm:t>
        <a:bodyPr/>
        <a:lstStyle/>
        <a:p>
          <a:endParaRPr lang="en-US"/>
        </a:p>
      </dgm:t>
    </dgm:pt>
    <dgm:pt modelId="{35214E40-0743-4F1D-BAA1-AFE9A60819CF}">
      <dgm:prSet/>
      <dgm:spPr/>
      <dgm:t>
        <a:bodyPr/>
        <a:lstStyle/>
        <a:p>
          <a:r>
            <a:rPr lang="en-GB" b="1" i="0" dirty="0">
              <a:solidFill>
                <a:schemeClr val="tx1"/>
              </a:solidFill>
            </a:rPr>
            <a:t>Strategic Focus: Google &amp; Apple:</a:t>
          </a:r>
          <a:r>
            <a:rPr lang="en-GB" b="0" i="0" dirty="0">
              <a:solidFill>
                <a:schemeClr val="tx1"/>
              </a:solidFill>
            </a:rPr>
            <a:t> </a:t>
          </a:r>
          <a:r>
            <a:rPr lang="en-GB" b="0" i="0" dirty="0"/>
            <a:t>We're specifically targeting Google and Apple. As tech giants, they receive constant online attention, making their Twitter data a goldmine for understanding public mood and identifying areas of enthusiasm or dissatisfaction. </a:t>
          </a:r>
          <a:endParaRPr lang="en-US" dirty="0"/>
        </a:p>
      </dgm:t>
    </dgm:pt>
    <dgm:pt modelId="{FF9AD769-12E4-4EE1-B044-7A14FB2D4CF7}" type="parTrans" cxnId="{47702BFA-C862-4748-8D36-0ED5287AEC49}">
      <dgm:prSet/>
      <dgm:spPr/>
      <dgm:t>
        <a:bodyPr/>
        <a:lstStyle/>
        <a:p>
          <a:endParaRPr lang="en-US"/>
        </a:p>
      </dgm:t>
    </dgm:pt>
    <dgm:pt modelId="{C6A4A303-D043-4685-AFCA-0DEC866A675B}" type="sibTrans" cxnId="{47702BFA-C862-4748-8D36-0ED5287AEC49}">
      <dgm:prSet/>
      <dgm:spPr/>
      <dgm:t>
        <a:bodyPr/>
        <a:lstStyle/>
        <a:p>
          <a:endParaRPr lang="en-US"/>
        </a:p>
      </dgm:t>
    </dgm:pt>
    <dgm:pt modelId="{4CA009EC-5FC6-4E47-B638-04CAA96FE1D5}">
      <dgm:prSet/>
      <dgm:spPr/>
      <dgm:t>
        <a:bodyPr/>
        <a:lstStyle/>
        <a:p>
          <a:r>
            <a:rPr lang="en-GB" b="1" i="0" dirty="0">
              <a:solidFill>
                <a:schemeClr val="tx1"/>
              </a:solidFill>
            </a:rPr>
            <a:t>Driving Data-Driven Decisions:</a:t>
          </a:r>
          <a:r>
            <a:rPr lang="en-GB" b="0" i="0" dirty="0">
              <a:solidFill>
                <a:schemeClr val="tx1"/>
              </a:solidFill>
            </a:rPr>
            <a:t> </a:t>
          </a:r>
          <a:r>
            <a:rPr lang="en-GB" b="0" i="0" dirty="0"/>
            <a:t>This project isn't just about collecting data; it's about transforming raw tweets into actionable insights that will inform crucial decisions across marketing, product development, and customer support.</a:t>
          </a:r>
          <a:endParaRPr lang="en-US" dirty="0"/>
        </a:p>
      </dgm:t>
    </dgm:pt>
    <dgm:pt modelId="{AA361250-4B7A-4656-B397-D776B906A9FD}" type="parTrans" cxnId="{71734469-5EE7-4FEB-B8E0-D907AF98375D}">
      <dgm:prSet/>
      <dgm:spPr/>
      <dgm:t>
        <a:bodyPr/>
        <a:lstStyle/>
        <a:p>
          <a:endParaRPr lang="en-US"/>
        </a:p>
      </dgm:t>
    </dgm:pt>
    <dgm:pt modelId="{E12628FD-3822-41D9-9850-CE9357991A29}" type="sibTrans" cxnId="{71734469-5EE7-4FEB-B8E0-D907AF98375D}">
      <dgm:prSet/>
      <dgm:spPr/>
      <dgm:t>
        <a:bodyPr/>
        <a:lstStyle/>
        <a:p>
          <a:endParaRPr lang="en-US"/>
        </a:p>
      </dgm:t>
    </dgm:pt>
    <dgm:pt modelId="{25AED8F0-F04F-A84A-BE61-533B5C430547}" type="pres">
      <dgm:prSet presAssocID="{D39D457E-AB4D-4731-80F7-9B434389ED31}" presName="linearFlow" presStyleCnt="0">
        <dgm:presLayoutVars>
          <dgm:resizeHandles val="exact"/>
        </dgm:presLayoutVars>
      </dgm:prSet>
      <dgm:spPr/>
    </dgm:pt>
    <dgm:pt modelId="{4E945DD9-FCED-1148-A49D-D1C42979D5CB}" type="pres">
      <dgm:prSet presAssocID="{348C1A63-6E82-4359-9E4D-A07F0142A44E}" presName="node" presStyleLbl="node1" presStyleIdx="0" presStyleCnt="4">
        <dgm:presLayoutVars>
          <dgm:bulletEnabled val="1"/>
        </dgm:presLayoutVars>
      </dgm:prSet>
      <dgm:spPr/>
    </dgm:pt>
    <dgm:pt modelId="{98BADAD0-7839-A441-9389-1413B6B0008D}" type="pres">
      <dgm:prSet presAssocID="{C1147F16-761B-436D-86FD-339511A245BD}" presName="sibTrans" presStyleLbl="sibTrans2D1" presStyleIdx="0" presStyleCnt="3"/>
      <dgm:spPr/>
    </dgm:pt>
    <dgm:pt modelId="{6D708FF7-6B2A-234C-BFD4-5788F5C0A357}" type="pres">
      <dgm:prSet presAssocID="{C1147F16-761B-436D-86FD-339511A245BD}" presName="connectorText" presStyleLbl="sibTrans2D1" presStyleIdx="0" presStyleCnt="3"/>
      <dgm:spPr/>
    </dgm:pt>
    <dgm:pt modelId="{D5D613F5-8CC8-074D-AC1C-0B2B12494587}" type="pres">
      <dgm:prSet presAssocID="{8C06D599-BEE2-4FC7-B818-75062B50401F}" presName="node" presStyleLbl="node1" presStyleIdx="1" presStyleCnt="4">
        <dgm:presLayoutVars>
          <dgm:bulletEnabled val="1"/>
        </dgm:presLayoutVars>
      </dgm:prSet>
      <dgm:spPr/>
    </dgm:pt>
    <dgm:pt modelId="{5DB3366B-FF26-8345-819C-FEBB84AAED4A}" type="pres">
      <dgm:prSet presAssocID="{E864D96A-5A51-4F01-9F2E-1A9255125D44}" presName="sibTrans" presStyleLbl="sibTrans2D1" presStyleIdx="1" presStyleCnt="3"/>
      <dgm:spPr/>
    </dgm:pt>
    <dgm:pt modelId="{4E0E21B2-F23E-8545-9C26-8DDCA1068A38}" type="pres">
      <dgm:prSet presAssocID="{E864D96A-5A51-4F01-9F2E-1A9255125D44}" presName="connectorText" presStyleLbl="sibTrans2D1" presStyleIdx="1" presStyleCnt="3"/>
      <dgm:spPr/>
    </dgm:pt>
    <dgm:pt modelId="{8C42E3F1-6963-0A4F-88A9-7828B5C22A84}" type="pres">
      <dgm:prSet presAssocID="{35214E40-0743-4F1D-BAA1-AFE9A60819CF}" presName="node" presStyleLbl="node1" presStyleIdx="2" presStyleCnt="4">
        <dgm:presLayoutVars>
          <dgm:bulletEnabled val="1"/>
        </dgm:presLayoutVars>
      </dgm:prSet>
      <dgm:spPr/>
    </dgm:pt>
    <dgm:pt modelId="{620DD379-87B1-C647-BF3D-BF05628ABD33}" type="pres">
      <dgm:prSet presAssocID="{C6A4A303-D043-4685-AFCA-0DEC866A675B}" presName="sibTrans" presStyleLbl="sibTrans2D1" presStyleIdx="2" presStyleCnt="3"/>
      <dgm:spPr/>
    </dgm:pt>
    <dgm:pt modelId="{72C69993-ACDB-BB46-8039-5B9B6C13407F}" type="pres">
      <dgm:prSet presAssocID="{C6A4A303-D043-4685-AFCA-0DEC866A675B}" presName="connectorText" presStyleLbl="sibTrans2D1" presStyleIdx="2" presStyleCnt="3"/>
      <dgm:spPr/>
    </dgm:pt>
    <dgm:pt modelId="{674DB21A-AC4D-BC44-96A8-A34B08DADEDE}" type="pres">
      <dgm:prSet presAssocID="{4CA009EC-5FC6-4E47-B638-04CAA96FE1D5}" presName="node" presStyleLbl="node1" presStyleIdx="3" presStyleCnt="4">
        <dgm:presLayoutVars>
          <dgm:bulletEnabled val="1"/>
        </dgm:presLayoutVars>
      </dgm:prSet>
      <dgm:spPr/>
    </dgm:pt>
  </dgm:ptLst>
  <dgm:cxnLst>
    <dgm:cxn modelId="{D1689301-9438-0B4B-A2FB-D1AF8831F337}" type="presOf" srcId="{E864D96A-5A51-4F01-9F2E-1A9255125D44}" destId="{4E0E21B2-F23E-8545-9C26-8DDCA1068A38}" srcOrd="1" destOrd="0" presId="urn:microsoft.com/office/officeart/2005/8/layout/process2"/>
    <dgm:cxn modelId="{A7526B20-9015-BC41-9891-C4EBE1BBB258}" type="presOf" srcId="{D39D457E-AB4D-4731-80F7-9B434389ED31}" destId="{25AED8F0-F04F-A84A-BE61-533B5C430547}" srcOrd="0" destOrd="0" presId="urn:microsoft.com/office/officeart/2005/8/layout/process2"/>
    <dgm:cxn modelId="{54BA363C-197D-49D1-BDF3-A43917D257A1}" srcId="{D39D457E-AB4D-4731-80F7-9B434389ED31}" destId="{348C1A63-6E82-4359-9E4D-A07F0142A44E}" srcOrd="0" destOrd="0" parTransId="{6AC46DA7-9224-4867-A17D-1E97C4D1FEA4}" sibTransId="{C1147F16-761B-436D-86FD-339511A245BD}"/>
    <dgm:cxn modelId="{91F13E44-BF39-8D43-BE7D-50B902C4F3EE}" type="presOf" srcId="{C6A4A303-D043-4685-AFCA-0DEC866A675B}" destId="{72C69993-ACDB-BB46-8039-5B9B6C13407F}" srcOrd="1" destOrd="0" presId="urn:microsoft.com/office/officeart/2005/8/layout/process2"/>
    <dgm:cxn modelId="{D559194C-A4B9-6140-B6C2-04990830AE73}" type="presOf" srcId="{8C06D599-BEE2-4FC7-B818-75062B50401F}" destId="{D5D613F5-8CC8-074D-AC1C-0B2B12494587}" srcOrd="0" destOrd="0" presId="urn:microsoft.com/office/officeart/2005/8/layout/process2"/>
    <dgm:cxn modelId="{0660F34F-54B5-1C4F-BFEC-E8E18FCE29B7}" type="presOf" srcId="{4CA009EC-5FC6-4E47-B638-04CAA96FE1D5}" destId="{674DB21A-AC4D-BC44-96A8-A34B08DADEDE}" srcOrd="0" destOrd="0" presId="urn:microsoft.com/office/officeart/2005/8/layout/process2"/>
    <dgm:cxn modelId="{71734469-5EE7-4FEB-B8E0-D907AF98375D}" srcId="{D39D457E-AB4D-4731-80F7-9B434389ED31}" destId="{4CA009EC-5FC6-4E47-B638-04CAA96FE1D5}" srcOrd="3" destOrd="0" parTransId="{AA361250-4B7A-4656-B397-D776B906A9FD}" sibTransId="{E12628FD-3822-41D9-9850-CE9357991A29}"/>
    <dgm:cxn modelId="{4483FA86-0CB1-7745-A0EE-0F9C7E260742}" type="presOf" srcId="{348C1A63-6E82-4359-9E4D-A07F0142A44E}" destId="{4E945DD9-FCED-1148-A49D-D1C42979D5CB}" srcOrd="0" destOrd="0" presId="urn:microsoft.com/office/officeart/2005/8/layout/process2"/>
    <dgm:cxn modelId="{B640F8B0-0C22-1D43-B1EB-C564DCACEF19}" type="presOf" srcId="{C6A4A303-D043-4685-AFCA-0DEC866A675B}" destId="{620DD379-87B1-C647-BF3D-BF05628ABD33}" srcOrd="0" destOrd="0" presId="urn:microsoft.com/office/officeart/2005/8/layout/process2"/>
    <dgm:cxn modelId="{163BCDB4-5ABE-DA40-8696-26B354AE38DD}" type="presOf" srcId="{C1147F16-761B-436D-86FD-339511A245BD}" destId="{98BADAD0-7839-A441-9389-1413B6B0008D}" srcOrd="0" destOrd="0" presId="urn:microsoft.com/office/officeart/2005/8/layout/process2"/>
    <dgm:cxn modelId="{584E53C0-A374-462A-8BD1-9D16DD0DD260}" srcId="{D39D457E-AB4D-4731-80F7-9B434389ED31}" destId="{8C06D599-BEE2-4FC7-B818-75062B50401F}" srcOrd="1" destOrd="0" parTransId="{3FE41DC9-27EE-43CB-A8B8-1E4977B756BB}" sibTransId="{E864D96A-5A51-4F01-9F2E-1A9255125D44}"/>
    <dgm:cxn modelId="{BECA39CC-5866-A848-8611-394E67C612F3}" type="presOf" srcId="{C1147F16-761B-436D-86FD-339511A245BD}" destId="{6D708FF7-6B2A-234C-BFD4-5788F5C0A357}" srcOrd="1" destOrd="0" presId="urn:microsoft.com/office/officeart/2005/8/layout/process2"/>
    <dgm:cxn modelId="{DA3210E5-F7E2-E14A-B2DC-5584C521C1E3}" type="presOf" srcId="{E864D96A-5A51-4F01-9F2E-1A9255125D44}" destId="{5DB3366B-FF26-8345-819C-FEBB84AAED4A}" srcOrd="0" destOrd="0" presId="urn:microsoft.com/office/officeart/2005/8/layout/process2"/>
    <dgm:cxn modelId="{47702BFA-C862-4748-8D36-0ED5287AEC49}" srcId="{D39D457E-AB4D-4731-80F7-9B434389ED31}" destId="{35214E40-0743-4F1D-BAA1-AFE9A60819CF}" srcOrd="2" destOrd="0" parTransId="{FF9AD769-12E4-4EE1-B044-7A14FB2D4CF7}" sibTransId="{C6A4A303-D043-4685-AFCA-0DEC866A675B}"/>
    <dgm:cxn modelId="{949C90FA-2862-BF4A-B4B0-21DB05E6713C}" type="presOf" srcId="{35214E40-0743-4F1D-BAA1-AFE9A60819CF}" destId="{8C42E3F1-6963-0A4F-88A9-7828B5C22A84}" srcOrd="0" destOrd="0" presId="urn:microsoft.com/office/officeart/2005/8/layout/process2"/>
    <dgm:cxn modelId="{5E1419EF-22E4-8940-99D0-47A2ADA0B836}" type="presParOf" srcId="{25AED8F0-F04F-A84A-BE61-533B5C430547}" destId="{4E945DD9-FCED-1148-A49D-D1C42979D5CB}" srcOrd="0" destOrd="0" presId="urn:microsoft.com/office/officeart/2005/8/layout/process2"/>
    <dgm:cxn modelId="{8B03A423-5930-084B-AFE9-D1C9E09C5CC2}" type="presParOf" srcId="{25AED8F0-F04F-A84A-BE61-533B5C430547}" destId="{98BADAD0-7839-A441-9389-1413B6B0008D}" srcOrd="1" destOrd="0" presId="urn:microsoft.com/office/officeart/2005/8/layout/process2"/>
    <dgm:cxn modelId="{17FB5F3D-F1A0-6641-9811-D8FF3CC98A06}" type="presParOf" srcId="{98BADAD0-7839-A441-9389-1413B6B0008D}" destId="{6D708FF7-6B2A-234C-BFD4-5788F5C0A357}" srcOrd="0" destOrd="0" presId="urn:microsoft.com/office/officeart/2005/8/layout/process2"/>
    <dgm:cxn modelId="{5159B9E0-46EA-8744-BD2B-F9D049A200DA}" type="presParOf" srcId="{25AED8F0-F04F-A84A-BE61-533B5C430547}" destId="{D5D613F5-8CC8-074D-AC1C-0B2B12494587}" srcOrd="2" destOrd="0" presId="urn:microsoft.com/office/officeart/2005/8/layout/process2"/>
    <dgm:cxn modelId="{9F591C28-8176-404A-AD20-49F9A833B960}" type="presParOf" srcId="{25AED8F0-F04F-A84A-BE61-533B5C430547}" destId="{5DB3366B-FF26-8345-819C-FEBB84AAED4A}" srcOrd="3" destOrd="0" presId="urn:microsoft.com/office/officeart/2005/8/layout/process2"/>
    <dgm:cxn modelId="{D97405D1-A3E6-B74C-A0EF-0BED6B06E6F8}" type="presParOf" srcId="{5DB3366B-FF26-8345-819C-FEBB84AAED4A}" destId="{4E0E21B2-F23E-8545-9C26-8DDCA1068A38}" srcOrd="0" destOrd="0" presId="urn:microsoft.com/office/officeart/2005/8/layout/process2"/>
    <dgm:cxn modelId="{DFD1DCC4-A422-3A45-815F-C85BFB8A9D33}" type="presParOf" srcId="{25AED8F0-F04F-A84A-BE61-533B5C430547}" destId="{8C42E3F1-6963-0A4F-88A9-7828B5C22A84}" srcOrd="4" destOrd="0" presId="urn:microsoft.com/office/officeart/2005/8/layout/process2"/>
    <dgm:cxn modelId="{B94DF227-541F-6243-84E3-06B3D165CDAC}" type="presParOf" srcId="{25AED8F0-F04F-A84A-BE61-533B5C430547}" destId="{620DD379-87B1-C647-BF3D-BF05628ABD33}" srcOrd="5" destOrd="0" presId="urn:microsoft.com/office/officeart/2005/8/layout/process2"/>
    <dgm:cxn modelId="{29171DCF-41A8-F44E-B8AA-CD4E03513875}" type="presParOf" srcId="{620DD379-87B1-C647-BF3D-BF05628ABD33}" destId="{72C69993-ACDB-BB46-8039-5B9B6C13407F}" srcOrd="0" destOrd="0" presId="urn:microsoft.com/office/officeart/2005/8/layout/process2"/>
    <dgm:cxn modelId="{8BB6E613-A010-8949-A27C-B86F0EBD2A4D}" type="presParOf" srcId="{25AED8F0-F04F-A84A-BE61-533B5C430547}" destId="{674DB21A-AC4D-BC44-96A8-A34B08DADED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3FA2F-DF62-4078-9243-6F4F97F7BE5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A8126-4273-423B-9829-21A0CB31C154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The Marketing Team: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Tracking brand health &amp; campaign impact.</a:t>
          </a:r>
          <a:endParaRPr lang="en-US" sz="1200" dirty="0"/>
        </a:p>
      </dgm:t>
    </dgm:pt>
    <dgm:pt modelId="{58CFB2D4-8C78-42C2-A98A-1652402FA82F}" type="parTrans" cxnId="{B1CA20F9-F39E-48D1-939B-6E80C12AEC70}">
      <dgm:prSet/>
      <dgm:spPr/>
      <dgm:t>
        <a:bodyPr/>
        <a:lstStyle/>
        <a:p>
          <a:endParaRPr lang="en-US" sz="3600"/>
        </a:p>
      </dgm:t>
    </dgm:pt>
    <dgm:pt modelId="{1D5DC111-CCB5-41EC-AFE6-2B1EAF4B45F4}" type="sibTrans" cxnId="{B1CA20F9-F39E-48D1-939B-6E80C12AEC70}">
      <dgm:prSet/>
      <dgm:spPr/>
      <dgm:t>
        <a:bodyPr/>
        <a:lstStyle/>
        <a:p>
          <a:endParaRPr lang="en-US" sz="3600"/>
        </a:p>
      </dgm:t>
    </dgm:pt>
    <dgm:pt modelId="{4CD58A35-0271-4B8C-8012-041E68769268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Product Managers: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Informing feature enhancements &amp; product roadmaps.</a:t>
          </a:r>
          <a:endParaRPr lang="en-US" sz="1200" dirty="0"/>
        </a:p>
      </dgm:t>
    </dgm:pt>
    <dgm:pt modelId="{6543A78B-2CCF-48B7-835C-B17939BAFD14}" type="parTrans" cxnId="{4DA5F8F6-AEF5-4872-AE83-A9FF135F0482}">
      <dgm:prSet/>
      <dgm:spPr/>
      <dgm:t>
        <a:bodyPr/>
        <a:lstStyle/>
        <a:p>
          <a:endParaRPr lang="en-US" sz="3600"/>
        </a:p>
      </dgm:t>
    </dgm:pt>
    <dgm:pt modelId="{A7F9250F-F2AB-4659-9D5F-DC691637556A}" type="sibTrans" cxnId="{4DA5F8F6-AEF5-4872-AE83-A9FF135F0482}">
      <dgm:prSet/>
      <dgm:spPr/>
      <dgm:t>
        <a:bodyPr/>
        <a:lstStyle/>
        <a:p>
          <a:endParaRPr lang="en-US" sz="3600"/>
        </a:p>
      </dgm:t>
    </dgm:pt>
    <dgm:pt modelId="{09DFAFF0-8958-45B1-9358-4AF5F2C89AA2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Customer Support Team: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Identifying &amp; addressing common user complaints.</a:t>
          </a:r>
          <a:endParaRPr lang="en-US" sz="1200" dirty="0"/>
        </a:p>
      </dgm:t>
    </dgm:pt>
    <dgm:pt modelId="{3D5649AE-DD23-437C-942D-B2F70613015E}" type="parTrans" cxnId="{24815700-84BA-4A3C-9CCF-518011BF7506}">
      <dgm:prSet/>
      <dgm:spPr/>
      <dgm:t>
        <a:bodyPr/>
        <a:lstStyle/>
        <a:p>
          <a:endParaRPr lang="en-US" sz="3600"/>
        </a:p>
      </dgm:t>
    </dgm:pt>
    <dgm:pt modelId="{AA5C075C-B91B-4783-BBF7-98939D54F72E}" type="sibTrans" cxnId="{24815700-84BA-4A3C-9CCF-518011BF7506}">
      <dgm:prSet/>
      <dgm:spPr/>
      <dgm:t>
        <a:bodyPr/>
        <a:lstStyle/>
        <a:p>
          <a:endParaRPr lang="en-US" sz="3600"/>
        </a:p>
      </dgm:t>
    </dgm:pt>
    <dgm:pt modelId="{952AD076-0A33-492A-B06A-B416842A148A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The Data Science Team: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Building &amp; maintaining the analysis model.</a:t>
          </a:r>
          <a:endParaRPr lang="en-US" sz="1200" dirty="0"/>
        </a:p>
      </dgm:t>
    </dgm:pt>
    <dgm:pt modelId="{322A1E34-1023-47B4-84C2-489298CE3707}" type="parTrans" cxnId="{B1D7A7B4-6925-452E-AC1A-CA9D1ACCD94E}">
      <dgm:prSet/>
      <dgm:spPr/>
      <dgm:t>
        <a:bodyPr/>
        <a:lstStyle/>
        <a:p>
          <a:endParaRPr lang="en-US" sz="3600"/>
        </a:p>
      </dgm:t>
    </dgm:pt>
    <dgm:pt modelId="{833385FD-115E-46A0-ADE2-7EE508BB64ED}" type="sibTrans" cxnId="{B1D7A7B4-6925-452E-AC1A-CA9D1ACCD94E}">
      <dgm:prSet/>
      <dgm:spPr/>
      <dgm:t>
        <a:bodyPr/>
        <a:lstStyle/>
        <a:p>
          <a:endParaRPr lang="en-US" sz="3600"/>
        </a:p>
      </dgm:t>
    </dgm:pt>
    <dgm:pt modelId="{D43F9EF2-907B-4874-957A-29E581F59272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Executive Leadership: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Guiding strategic decision-making &amp; market positioning.</a:t>
          </a:r>
          <a:endParaRPr lang="en-US" sz="1200" dirty="0"/>
        </a:p>
      </dgm:t>
    </dgm:pt>
    <dgm:pt modelId="{E02595CA-41BC-4A8E-BA93-1A34CE1D7903}" type="parTrans" cxnId="{AD10A90A-03E7-4C48-936B-6F6D4BE9390B}">
      <dgm:prSet/>
      <dgm:spPr/>
      <dgm:t>
        <a:bodyPr/>
        <a:lstStyle/>
        <a:p>
          <a:endParaRPr lang="en-US" sz="3600"/>
        </a:p>
      </dgm:t>
    </dgm:pt>
    <dgm:pt modelId="{114A59B4-12B8-42F9-9BE2-8A3F66A9833F}" type="sibTrans" cxnId="{AD10A90A-03E7-4C48-936B-6F6D4BE9390B}">
      <dgm:prSet/>
      <dgm:spPr/>
      <dgm:t>
        <a:bodyPr/>
        <a:lstStyle/>
        <a:p>
          <a:endParaRPr lang="en-US" sz="3600"/>
        </a:p>
      </dgm:t>
    </dgm:pt>
    <dgm:pt modelId="{0CA9FCF9-D810-461D-AFF3-9C57096F5D4E}">
      <dgm:prSet custT="1"/>
      <dgm:spPr/>
      <dgm:t>
        <a:bodyPr/>
        <a:lstStyle/>
        <a:p>
          <a:r>
            <a:rPr lang="en-GB" sz="1200" b="1" dirty="0">
              <a:solidFill>
                <a:schemeClr val="bg1"/>
              </a:solidFill>
            </a:rPr>
            <a:t>PR</a:t>
          </a:r>
          <a:r>
            <a:rPr lang="en-GB" sz="1200" b="1" dirty="0"/>
            <a:t> </a:t>
          </a:r>
          <a:r>
            <a:rPr lang="en-GB" sz="1200" b="1" dirty="0">
              <a:solidFill>
                <a:schemeClr val="bg1"/>
              </a:solidFill>
            </a:rPr>
            <a:t>&amp; Communications Teams:</a:t>
          </a:r>
          <a:r>
            <a:rPr lang="en-GB" sz="1200" dirty="0">
              <a:solidFill>
                <a:schemeClr val="bg1"/>
              </a:solidFill>
            </a:rPr>
            <a:t> </a:t>
          </a:r>
          <a:r>
            <a:rPr lang="en-GB" sz="1200" dirty="0"/>
            <a:t>Monitoring public opinion &amp; managing company image.</a:t>
          </a:r>
          <a:endParaRPr lang="en-US" sz="1200" dirty="0"/>
        </a:p>
      </dgm:t>
    </dgm:pt>
    <dgm:pt modelId="{5E25B87F-CF9F-4AA3-AB9C-65F56092080D}" type="parTrans" cxnId="{9A952E51-640F-433F-829B-47E20EF5EA77}">
      <dgm:prSet/>
      <dgm:spPr/>
      <dgm:t>
        <a:bodyPr/>
        <a:lstStyle/>
        <a:p>
          <a:endParaRPr lang="en-US" sz="3600"/>
        </a:p>
      </dgm:t>
    </dgm:pt>
    <dgm:pt modelId="{12FC1693-1FF3-4590-8C26-6CE00629F254}" type="sibTrans" cxnId="{9A952E51-640F-433F-829B-47E20EF5EA77}">
      <dgm:prSet/>
      <dgm:spPr/>
      <dgm:t>
        <a:bodyPr/>
        <a:lstStyle/>
        <a:p>
          <a:endParaRPr lang="en-US" sz="3600"/>
        </a:p>
      </dgm:t>
    </dgm:pt>
    <dgm:pt modelId="{12990723-2022-A540-992E-9C2DFA5265F4}" type="pres">
      <dgm:prSet presAssocID="{5FF3FA2F-DF62-4078-9243-6F4F97F7BE53}" presName="linear" presStyleCnt="0">
        <dgm:presLayoutVars>
          <dgm:dir/>
          <dgm:animLvl val="lvl"/>
          <dgm:resizeHandles val="exact"/>
        </dgm:presLayoutVars>
      </dgm:prSet>
      <dgm:spPr/>
    </dgm:pt>
    <dgm:pt modelId="{142201A1-A756-2A42-8A86-EEFD25261EE7}" type="pres">
      <dgm:prSet presAssocID="{BBFA8126-4273-423B-9829-21A0CB31C154}" presName="parentLin" presStyleCnt="0"/>
      <dgm:spPr/>
    </dgm:pt>
    <dgm:pt modelId="{E667032D-523B-0C4C-968B-80B0729AE2E5}" type="pres">
      <dgm:prSet presAssocID="{BBFA8126-4273-423B-9829-21A0CB31C154}" presName="parentLeftMargin" presStyleLbl="node1" presStyleIdx="0" presStyleCnt="6"/>
      <dgm:spPr/>
    </dgm:pt>
    <dgm:pt modelId="{4BB39D77-955A-4B45-A408-805089B78BE9}" type="pres">
      <dgm:prSet presAssocID="{BBFA8126-4273-423B-9829-21A0CB31C154}" presName="parentText" presStyleLbl="node1" presStyleIdx="0" presStyleCnt="6" custScaleX="129940">
        <dgm:presLayoutVars>
          <dgm:chMax val="0"/>
          <dgm:bulletEnabled val="1"/>
        </dgm:presLayoutVars>
      </dgm:prSet>
      <dgm:spPr/>
    </dgm:pt>
    <dgm:pt modelId="{F8EFB9BC-1B61-F945-A8F2-3622DAB90A56}" type="pres">
      <dgm:prSet presAssocID="{BBFA8126-4273-423B-9829-21A0CB31C154}" presName="negativeSpace" presStyleCnt="0"/>
      <dgm:spPr/>
    </dgm:pt>
    <dgm:pt modelId="{7927FED0-4728-2448-B4CB-2DE5C7AC931A}" type="pres">
      <dgm:prSet presAssocID="{BBFA8126-4273-423B-9829-21A0CB31C154}" presName="childText" presStyleLbl="conFgAcc1" presStyleIdx="0" presStyleCnt="6">
        <dgm:presLayoutVars>
          <dgm:bulletEnabled val="1"/>
        </dgm:presLayoutVars>
      </dgm:prSet>
      <dgm:spPr/>
    </dgm:pt>
    <dgm:pt modelId="{CF8AB999-98F9-5B4B-B52A-765EC570AF09}" type="pres">
      <dgm:prSet presAssocID="{1D5DC111-CCB5-41EC-AFE6-2B1EAF4B45F4}" presName="spaceBetweenRectangles" presStyleCnt="0"/>
      <dgm:spPr/>
    </dgm:pt>
    <dgm:pt modelId="{B1D0E8D5-9362-DE46-A069-774C18960B5D}" type="pres">
      <dgm:prSet presAssocID="{4CD58A35-0271-4B8C-8012-041E68769268}" presName="parentLin" presStyleCnt="0"/>
      <dgm:spPr/>
    </dgm:pt>
    <dgm:pt modelId="{EAB52723-BB8F-5F48-ABE3-8A8A0CF5BC13}" type="pres">
      <dgm:prSet presAssocID="{4CD58A35-0271-4B8C-8012-041E68769268}" presName="parentLeftMargin" presStyleLbl="node1" presStyleIdx="0" presStyleCnt="6"/>
      <dgm:spPr/>
    </dgm:pt>
    <dgm:pt modelId="{5DAF983C-D205-B14C-B7BA-416BB2403A3B}" type="pres">
      <dgm:prSet presAssocID="{4CD58A35-0271-4B8C-8012-041E68769268}" presName="parentText" presStyleLbl="node1" presStyleIdx="1" presStyleCnt="6" custScaleX="128970">
        <dgm:presLayoutVars>
          <dgm:chMax val="0"/>
          <dgm:bulletEnabled val="1"/>
        </dgm:presLayoutVars>
      </dgm:prSet>
      <dgm:spPr/>
    </dgm:pt>
    <dgm:pt modelId="{34D69294-71F8-AB47-BAA5-22F0AFA443AC}" type="pres">
      <dgm:prSet presAssocID="{4CD58A35-0271-4B8C-8012-041E68769268}" presName="negativeSpace" presStyleCnt="0"/>
      <dgm:spPr/>
    </dgm:pt>
    <dgm:pt modelId="{E184767A-4FB8-694E-8E0A-24AAF515E557}" type="pres">
      <dgm:prSet presAssocID="{4CD58A35-0271-4B8C-8012-041E68769268}" presName="childText" presStyleLbl="conFgAcc1" presStyleIdx="1" presStyleCnt="6">
        <dgm:presLayoutVars>
          <dgm:bulletEnabled val="1"/>
        </dgm:presLayoutVars>
      </dgm:prSet>
      <dgm:spPr/>
    </dgm:pt>
    <dgm:pt modelId="{3A64BE7D-9F6A-3F4E-ACDD-B56D9E846D11}" type="pres">
      <dgm:prSet presAssocID="{A7F9250F-F2AB-4659-9D5F-DC691637556A}" presName="spaceBetweenRectangles" presStyleCnt="0"/>
      <dgm:spPr/>
    </dgm:pt>
    <dgm:pt modelId="{E5C1C06D-8E24-AE43-B375-21366A381070}" type="pres">
      <dgm:prSet presAssocID="{09DFAFF0-8958-45B1-9358-4AF5F2C89AA2}" presName="parentLin" presStyleCnt="0"/>
      <dgm:spPr/>
    </dgm:pt>
    <dgm:pt modelId="{86FDA362-CB53-2445-8CA5-52B935C35513}" type="pres">
      <dgm:prSet presAssocID="{09DFAFF0-8958-45B1-9358-4AF5F2C89AA2}" presName="parentLeftMargin" presStyleLbl="node1" presStyleIdx="1" presStyleCnt="6"/>
      <dgm:spPr/>
    </dgm:pt>
    <dgm:pt modelId="{E2FA1621-769A-5841-B5DC-FE7A99A392CB}" type="pres">
      <dgm:prSet presAssocID="{09DFAFF0-8958-45B1-9358-4AF5F2C89AA2}" presName="parentText" presStyleLbl="node1" presStyleIdx="2" presStyleCnt="6" custScaleX="130299">
        <dgm:presLayoutVars>
          <dgm:chMax val="0"/>
          <dgm:bulletEnabled val="1"/>
        </dgm:presLayoutVars>
      </dgm:prSet>
      <dgm:spPr/>
    </dgm:pt>
    <dgm:pt modelId="{BEEED51A-C4B1-6D40-9146-9654452C775E}" type="pres">
      <dgm:prSet presAssocID="{09DFAFF0-8958-45B1-9358-4AF5F2C89AA2}" presName="negativeSpace" presStyleCnt="0"/>
      <dgm:spPr/>
    </dgm:pt>
    <dgm:pt modelId="{B78598BD-35FB-234C-B99A-086B549F1721}" type="pres">
      <dgm:prSet presAssocID="{09DFAFF0-8958-45B1-9358-4AF5F2C89AA2}" presName="childText" presStyleLbl="conFgAcc1" presStyleIdx="2" presStyleCnt="6">
        <dgm:presLayoutVars>
          <dgm:bulletEnabled val="1"/>
        </dgm:presLayoutVars>
      </dgm:prSet>
      <dgm:spPr/>
    </dgm:pt>
    <dgm:pt modelId="{4A81E920-6616-5F45-82E2-B6F0D20D7846}" type="pres">
      <dgm:prSet presAssocID="{AA5C075C-B91B-4783-BBF7-98939D54F72E}" presName="spaceBetweenRectangles" presStyleCnt="0"/>
      <dgm:spPr/>
    </dgm:pt>
    <dgm:pt modelId="{2CE6DABB-4125-744A-BAD7-C52396AA3624}" type="pres">
      <dgm:prSet presAssocID="{952AD076-0A33-492A-B06A-B416842A148A}" presName="parentLin" presStyleCnt="0"/>
      <dgm:spPr/>
    </dgm:pt>
    <dgm:pt modelId="{D69ADCA8-511C-A548-A39A-358B9A4C9813}" type="pres">
      <dgm:prSet presAssocID="{952AD076-0A33-492A-B06A-B416842A148A}" presName="parentLeftMargin" presStyleLbl="node1" presStyleIdx="2" presStyleCnt="6"/>
      <dgm:spPr/>
    </dgm:pt>
    <dgm:pt modelId="{54392519-731B-8843-B5E1-32B3AC3364C6}" type="pres">
      <dgm:prSet presAssocID="{952AD076-0A33-492A-B06A-B416842A148A}" presName="parentText" presStyleLbl="node1" presStyleIdx="3" presStyleCnt="6" custScaleX="130151">
        <dgm:presLayoutVars>
          <dgm:chMax val="0"/>
          <dgm:bulletEnabled val="1"/>
        </dgm:presLayoutVars>
      </dgm:prSet>
      <dgm:spPr/>
    </dgm:pt>
    <dgm:pt modelId="{F27A9B5C-4723-8946-985A-F4DC12B43741}" type="pres">
      <dgm:prSet presAssocID="{952AD076-0A33-492A-B06A-B416842A148A}" presName="negativeSpace" presStyleCnt="0"/>
      <dgm:spPr/>
    </dgm:pt>
    <dgm:pt modelId="{28797511-88F2-EC4C-8A3F-027CD1C78797}" type="pres">
      <dgm:prSet presAssocID="{952AD076-0A33-492A-B06A-B416842A148A}" presName="childText" presStyleLbl="conFgAcc1" presStyleIdx="3" presStyleCnt="6">
        <dgm:presLayoutVars>
          <dgm:bulletEnabled val="1"/>
        </dgm:presLayoutVars>
      </dgm:prSet>
      <dgm:spPr/>
    </dgm:pt>
    <dgm:pt modelId="{884134F8-3A3C-344F-B476-83726881BE93}" type="pres">
      <dgm:prSet presAssocID="{833385FD-115E-46A0-ADE2-7EE508BB64ED}" presName="spaceBetweenRectangles" presStyleCnt="0"/>
      <dgm:spPr/>
    </dgm:pt>
    <dgm:pt modelId="{56CB9517-3610-B14D-B7D1-F41C6AF0763A}" type="pres">
      <dgm:prSet presAssocID="{D43F9EF2-907B-4874-957A-29E581F59272}" presName="parentLin" presStyleCnt="0"/>
      <dgm:spPr/>
    </dgm:pt>
    <dgm:pt modelId="{5BA0387F-4EF2-7546-AAE6-E83759993FC5}" type="pres">
      <dgm:prSet presAssocID="{D43F9EF2-907B-4874-957A-29E581F59272}" presName="parentLeftMargin" presStyleLbl="node1" presStyleIdx="3" presStyleCnt="6"/>
      <dgm:spPr/>
    </dgm:pt>
    <dgm:pt modelId="{8BB7FFF4-B849-A544-A40A-99C66E471BA6}" type="pres">
      <dgm:prSet presAssocID="{D43F9EF2-907B-4874-957A-29E581F59272}" presName="parentText" presStyleLbl="node1" presStyleIdx="4" presStyleCnt="6" custScaleX="129006">
        <dgm:presLayoutVars>
          <dgm:chMax val="0"/>
          <dgm:bulletEnabled val="1"/>
        </dgm:presLayoutVars>
      </dgm:prSet>
      <dgm:spPr/>
    </dgm:pt>
    <dgm:pt modelId="{ECE688C1-7B72-CC44-A93B-BA6D39BF40DF}" type="pres">
      <dgm:prSet presAssocID="{D43F9EF2-907B-4874-957A-29E581F59272}" presName="negativeSpace" presStyleCnt="0"/>
      <dgm:spPr/>
    </dgm:pt>
    <dgm:pt modelId="{F52FF7CD-AB75-6241-86E4-009B44E912ED}" type="pres">
      <dgm:prSet presAssocID="{D43F9EF2-907B-4874-957A-29E581F59272}" presName="childText" presStyleLbl="conFgAcc1" presStyleIdx="4" presStyleCnt="6">
        <dgm:presLayoutVars>
          <dgm:bulletEnabled val="1"/>
        </dgm:presLayoutVars>
      </dgm:prSet>
      <dgm:spPr/>
    </dgm:pt>
    <dgm:pt modelId="{B51C2F82-AA46-FE42-AA13-7C63517164A0}" type="pres">
      <dgm:prSet presAssocID="{114A59B4-12B8-42F9-9BE2-8A3F66A9833F}" presName="spaceBetweenRectangles" presStyleCnt="0"/>
      <dgm:spPr/>
    </dgm:pt>
    <dgm:pt modelId="{CFC5E274-5539-5247-8F49-A4A2F20E78DC}" type="pres">
      <dgm:prSet presAssocID="{0CA9FCF9-D810-461D-AFF3-9C57096F5D4E}" presName="parentLin" presStyleCnt="0"/>
      <dgm:spPr/>
    </dgm:pt>
    <dgm:pt modelId="{7EF09ABE-FD1D-CD4F-BB3F-9D04A7954D64}" type="pres">
      <dgm:prSet presAssocID="{0CA9FCF9-D810-461D-AFF3-9C57096F5D4E}" presName="parentLeftMargin" presStyleLbl="node1" presStyleIdx="4" presStyleCnt="6"/>
      <dgm:spPr/>
    </dgm:pt>
    <dgm:pt modelId="{E95480ED-3643-5F49-8E30-8F7FAA90FD57}" type="pres">
      <dgm:prSet presAssocID="{0CA9FCF9-D810-461D-AFF3-9C57096F5D4E}" presName="parentText" presStyleLbl="node1" presStyleIdx="5" presStyleCnt="6" custScaleX="129927">
        <dgm:presLayoutVars>
          <dgm:chMax val="0"/>
          <dgm:bulletEnabled val="1"/>
        </dgm:presLayoutVars>
      </dgm:prSet>
      <dgm:spPr/>
    </dgm:pt>
    <dgm:pt modelId="{2C3490DF-284A-0444-BFB9-744F42F5EDFD}" type="pres">
      <dgm:prSet presAssocID="{0CA9FCF9-D810-461D-AFF3-9C57096F5D4E}" presName="negativeSpace" presStyleCnt="0"/>
      <dgm:spPr/>
    </dgm:pt>
    <dgm:pt modelId="{6E340747-F7FB-9F45-9739-5308C82D5DD7}" type="pres">
      <dgm:prSet presAssocID="{0CA9FCF9-D810-461D-AFF3-9C57096F5D4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4815700-84BA-4A3C-9CCF-518011BF7506}" srcId="{5FF3FA2F-DF62-4078-9243-6F4F97F7BE53}" destId="{09DFAFF0-8958-45B1-9358-4AF5F2C89AA2}" srcOrd="2" destOrd="0" parTransId="{3D5649AE-DD23-437C-942D-B2F70613015E}" sibTransId="{AA5C075C-B91B-4783-BBF7-98939D54F72E}"/>
    <dgm:cxn modelId="{AD10A90A-03E7-4C48-936B-6F6D4BE9390B}" srcId="{5FF3FA2F-DF62-4078-9243-6F4F97F7BE53}" destId="{D43F9EF2-907B-4874-957A-29E581F59272}" srcOrd="4" destOrd="0" parTransId="{E02595CA-41BC-4A8E-BA93-1A34CE1D7903}" sibTransId="{114A59B4-12B8-42F9-9BE2-8A3F66A9833F}"/>
    <dgm:cxn modelId="{F0DB8F21-0A3D-3940-80F4-BD32D06BD295}" type="presOf" srcId="{4CD58A35-0271-4B8C-8012-041E68769268}" destId="{5DAF983C-D205-B14C-B7BA-416BB2403A3B}" srcOrd="1" destOrd="0" presId="urn:microsoft.com/office/officeart/2005/8/layout/list1"/>
    <dgm:cxn modelId="{1761E427-ABC2-C846-98CF-643E41E6030D}" type="presOf" srcId="{952AD076-0A33-492A-B06A-B416842A148A}" destId="{54392519-731B-8843-B5E1-32B3AC3364C6}" srcOrd="1" destOrd="0" presId="urn:microsoft.com/office/officeart/2005/8/layout/list1"/>
    <dgm:cxn modelId="{54BCC93C-FD48-9E4C-86AE-74853547C0AF}" type="presOf" srcId="{BBFA8126-4273-423B-9829-21A0CB31C154}" destId="{E667032D-523B-0C4C-968B-80B0729AE2E5}" srcOrd="0" destOrd="0" presId="urn:microsoft.com/office/officeart/2005/8/layout/list1"/>
    <dgm:cxn modelId="{E6E28946-FD96-334E-922B-84AC954F41AB}" type="presOf" srcId="{5FF3FA2F-DF62-4078-9243-6F4F97F7BE53}" destId="{12990723-2022-A540-992E-9C2DFA5265F4}" srcOrd="0" destOrd="0" presId="urn:microsoft.com/office/officeart/2005/8/layout/list1"/>
    <dgm:cxn modelId="{9A952E51-640F-433F-829B-47E20EF5EA77}" srcId="{5FF3FA2F-DF62-4078-9243-6F4F97F7BE53}" destId="{0CA9FCF9-D810-461D-AFF3-9C57096F5D4E}" srcOrd="5" destOrd="0" parTransId="{5E25B87F-CF9F-4AA3-AB9C-65F56092080D}" sibTransId="{12FC1693-1FF3-4590-8C26-6CE00629F254}"/>
    <dgm:cxn modelId="{DB759A83-5BBC-4644-91F8-BDFEF8B6F9EC}" type="presOf" srcId="{0CA9FCF9-D810-461D-AFF3-9C57096F5D4E}" destId="{7EF09ABE-FD1D-CD4F-BB3F-9D04A7954D64}" srcOrd="0" destOrd="0" presId="urn:microsoft.com/office/officeart/2005/8/layout/list1"/>
    <dgm:cxn modelId="{7E0FDC87-C5DA-4C40-88AF-195E4E992897}" type="presOf" srcId="{4CD58A35-0271-4B8C-8012-041E68769268}" destId="{EAB52723-BB8F-5F48-ABE3-8A8A0CF5BC13}" srcOrd="0" destOrd="0" presId="urn:microsoft.com/office/officeart/2005/8/layout/list1"/>
    <dgm:cxn modelId="{BF6A6D8A-19B3-CC4D-866F-D640175ACCA8}" type="presOf" srcId="{952AD076-0A33-492A-B06A-B416842A148A}" destId="{D69ADCA8-511C-A548-A39A-358B9A4C9813}" srcOrd="0" destOrd="0" presId="urn:microsoft.com/office/officeart/2005/8/layout/list1"/>
    <dgm:cxn modelId="{9FD5D096-7E6E-BB43-A994-71CFB502D528}" type="presOf" srcId="{D43F9EF2-907B-4874-957A-29E581F59272}" destId="{5BA0387F-4EF2-7546-AAE6-E83759993FC5}" srcOrd="0" destOrd="0" presId="urn:microsoft.com/office/officeart/2005/8/layout/list1"/>
    <dgm:cxn modelId="{F9499B97-20D1-B54B-8CA3-C7D6260346E6}" type="presOf" srcId="{09DFAFF0-8958-45B1-9358-4AF5F2C89AA2}" destId="{86FDA362-CB53-2445-8CA5-52B935C35513}" srcOrd="0" destOrd="0" presId="urn:microsoft.com/office/officeart/2005/8/layout/list1"/>
    <dgm:cxn modelId="{8FBF9FA1-69CA-FD47-85C2-9E7E519987CF}" type="presOf" srcId="{0CA9FCF9-D810-461D-AFF3-9C57096F5D4E}" destId="{E95480ED-3643-5F49-8E30-8F7FAA90FD57}" srcOrd="1" destOrd="0" presId="urn:microsoft.com/office/officeart/2005/8/layout/list1"/>
    <dgm:cxn modelId="{2DCBF4A4-7571-074D-B386-449984C11976}" type="presOf" srcId="{BBFA8126-4273-423B-9829-21A0CB31C154}" destId="{4BB39D77-955A-4B45-A408-805089B78BE9}" srcOrd="1" destOrd="0" presId="urn:microsoft.com/office/officeart/2005/8/layout/list1"/>
    <dgm:cxn modelId="{B1D7A7B4-6925-452E-AC1A-CA9D1ACCD94E}" srcId="{5FF3FA2F-DF62-4078-9243-6F4F97F7BE53}" destId="{952AD076-0A33-492A-B06A-B416842A148A}" srcOrd="3" destOrd="0" parTransId="{322A1E34-1023-47B4-84C2-489298CE3707}" sibTransId="{833385FD-115E-46A0-ADE2-7EE508BB64ED}"/>
    <dgm:cxn modelId="{3B17B7C7-CA04-3241-89B1-6D68DA3901C2}" type="presOf" srcId="{D43F9EF2-907B-4874-957A-29E581F59272}" destId="{8BB7FFF4-B849-A544-A40A-99C66E471BA6}" srcOrd="1" destOrd="0" presId="urn:microsoft.com/office/officeart/2005/8/layout/list1"/>
    <dgm:cxn modelId="{D48AB4D9-5FAF-5443-A065-A641D9440036}" type="presOf" srcId="{09DFAFF0-8958-45B1-9358-4AF5F2C89AA2}" destId="{E2FA1621-769A-5841-B5DC-FE7A99A392CB}" srcOrd="1" destOrd="0" presId="urn:microsoft.com/office/officeart/2005/8/layout/list1"/>
    <dgm:cxn modelId="{4DA5F8F6-AEF5-4872-AE83-A9FF135F0482}" srcId="{5FF3FA2F-DF62-4078-9243-6F4F97F7BE53}" destId="{4CD58A35-0271-4B8C-8012-041E68769268}" srcOrd="1" destOrd="0" parTransId="{6543A78B-2CCF-48B7-835C-B17939BAFD14}" sibTransId="{A7F9250F-F2AB-4659-9D5F-DC691637556A}"/>
    <dgm:cxn modelId="{B1CA20F9-F39E-48D1-939B-6E80C12AEC70}" srcId="{5FF3FA2F-DF62-4078-9243-6F4F97F7BE53}" destId="{BBFA8126-4273-423B-9829-21A0CB31C154}" srcOrd="0" destOrd="0" parTransId="{58CFB2D4-8C78-42C2-A98A-1652402FA82F}" sibTransId="{1D5DC111-CCB5-41EC-AFE6-2B1EAF4B45F4}"/>
    <dgm:cxn modelId="{0DBBBFEE-3D27-CE49-9BBE-1C9F8FAF4272}" type="presParOf" srcId="{12990723-2022-A540-992E-9C2DFA5265F4}" destId="{142201A1-A756-2A42-8A86-EEFD25261EE7}" srcOrd="0" destOrd="0" presId="urn:microsoft.com/office/officeart/2005/8/layout/list1"/>
    <dgm:cxn modelId="{BF00EA46-DCB5-E845-AA14-BF26D14F7D82}" type="presParOf" srcId="{142201A1-A756-2A42-8A86-EEFD25261EE7}" destId="{E667032D-523B-0C4C-968B-80B0729AE2E5}" srcOrd="0" destOrd="0" presId="urn:microsoft.com/office/officeart/2005/8/layout/list1"/>
    <dgm:cxn modelId="{5340EB36-5BA9-8849-8F38-B310B96F666C}" type="presParOf" srcId="{142201A1-A756-2A42-8A86-EEFD25261EE7}" destId="{4BB39D77-955A-4B45-A408-805089B78BE9}" srcOrd="1" destOrd="0" presId="urn:microsoft.com/office/officeart/2005/8/layout/list1"/>
    <dgm:cxn modelId="{7C1B2912-53A8-6E49-AF38-8833635BD8CB}" type="presParOf" srcId="{12990723-2022-A540-992E-9C2DFA5265F4}" destId="{F8EFB9BC-1B61-F945-A8F2-3622DAB90A56}" srcOrd="1" destOrd="0" presId="urn:microsoft.com/office/officeart/2005/8/layout/list1"/>
    <dgm:cxn modelId="{7C485CE0-1C18-EF49-96CC-349C57971880}" type="presParOf" srcId="{12990723-2022-A540-992E-9C2DFA5265F4}" destId="{7927FED0-4728-2448-B4CB-2DE5C7AC931A}" srcOrd="2" destOrd="0" presId="urn:microsoft.com/office/officeart/2005/8/layout/list1"/>
    <dgm:cxn modelId="{F409A53A-7741-BB47-8CC5-6EABCFB83982}" type="presParOf" srcId="{12990723-2022-A540-992E-9C2DFA5265F4}" destId="{CF8AB999-98F9-5B4B-B52A-765EC570AF09}" srcOrd="3" destOrd="0" presId="urn:microsoft.com/office/officeart/2005/8/layout/list1"/>
    <dgm:cxn modelId="{F56EE0F9-D9A4-614E-AD5C-626FBD5BCAD4}" type="presParOf" srcId="{12990723-2022-A540-992E-9C2DFA5265F4}" destId="{B1D0E8D5-9362-DE46-A069-774C18960B5D}" srcOrd="4" destOrd="0" presId="urn:microsoft.com/office/officeart/2005/8/layout/list1"/>
    <dgm:cxn modelId="{AB6DD021-A4EB-7848-BAA8-AB96F7E22181}" type="presParOf" srcId="{B1D0E8D5-9362-DE46-A069-774C18960B5D}" destId="{EAB52723-BB8F-5F48-ABE3-8A8A0CF5BC13}" srcOrd="0" destOrd="0" presId="urn:microsoft.com/office/officeart/2005/8/layout/list1"/>
    <dgm:cxn modelId="{15AD55B3-5920-5A44-935D-550C5C4F9CB6}" type="presParOf" srcId="{B1D0E8D5-9362-DE46-A069-774C18960B5D}" destId="{5DAF983C-D205-B14C-B7BA-416BB2403A3B}" srcOrd="1" destOrd="0" presId="urn:microsoft.com/office/officeart/2005/8/layout/list1"/>
    <dgm:cxn modelId="{D1C31F61-1C61-7844-928D-EAD9C5E4253A}" type="presParOf" srcId="{12990723-2022-A540-992E-9C2DFA5265F4}" destId="{34D69294-71F8-AB47-BAA5-22F0AFA443AC}" srcOrd="5" destOrd="0" presId="urn:microsoft.com/office/officeart/2005/8/layout/list1"/>
    <dgm:cxn modelId="{D1D4F230-4897-9840-BB31-6F03F826B533}" type="presParOf" srcId="{12990723-2022-A540-992E-9C2DFA5265F4}" destId="{E184767A-4FB8-694E-8E0A-24AAF515E557}" srcOrd="6" destOrd="0" presId="urn:microsoft.com/office/officeart/2005/8/layout/list1"/>
    <dgm:cxn modelId="{BE9D8C9E-7988-F449-AA83-CDF5371CD7D5}" type="presParOf" srcId="{12990723-2022-A540-992E-9C2DFA5265F4}" destId="{3A64BE7D-9F6A-3F4E-ACDD-B56D9E846D11}" srcOrd="7" destOrd="0" presId="urn:microsoft.com/office/officeart/2005/8/layout/list1"/>
    <dgm:cxn modelId="{C4650AF3-83FD-5B44-9263-7C56722C317C}" type="presParOf" srcId="{12990723-2022-A540-992E-9C2DFA5265F4}" destId="{E5C1C06D-8E24-AE43-B375-21366A381070}" srcOrd="8" destOrd="0" presId="urn:microsoft.com/office/officeart/2005/8/layout/list1"/>
    <dgm:cxn modelId="{20F56D05-FCFA-E24E-A4FD-0093A88E1E9A}" type="presParOf" srcId="{E5C1C06D-8E24-AE43-B375-21366A381070}" destId="{86FDA362-CB53-2445-8CA5-52B935C35513}" srcOrd="0" destOrd="0" presId="urn:microsoft.com/office/officeart/2005/8/layout/list1"/>
    <dgm:cxn modelId="{C5013832-E463-F44E-96BF-030DA7B07A89}" type="presParOf" srcId="{E5C1C06D-8E24-AE43-B375-21366A381070}" destId="{E2FA1621-769A-5841-B5DC-FE7A99A392CB}" srcOrd="1" destOrd="0" presId="urn:microsoft.com/office/officeart/2005/8/layout/list1"/>
    <dgm:cxn modelId="{0CB6CB19-368D-CC4A-ACE2-F135F5FE22CD}" type="presParOf" srcId="{12990723-2022-A540-992E-9C2DFA5265F4}" destId="{BEEED51A-C4B1-6D40-9146-9654452C775E}" srcOrd="9" destOrd="0" presId="urn:microsoft.com/office/officeart/2005/8/layout/list1"/>
    <dgm:cxn modelId="{77311775-9101-E34C-AA62-479231354BCD}" type="presParOf" srcId="{12990723-2022-A540-992E-9C2DFA5265F4}" destId="{B78598BD-35FB-234C-B99A-086B549F1721}" srcOrd="10" destOrd="0" presId="urn:microsoft.com/office/officeart/2005/8/layout/list1"/>
    <dgm:cxn modelId="{8AB1D57F-A3F4-8F46-9EC8-9C5359BB051C}" type="presParOf" srcId="{12990723-2022-A540-992E-9C2DFA5265F4}" destId="{4A81E920-6616-5F45-82E2-B6F0D20D7846}" srcOrd="11" destOrd="0" presId="urn:microsoft.com/office/officeart/2005/8/layout/list1"/>
    <dgm:cxn modelId="{FA85352E-C78C-7944-A339-46E0483A06D8}" type="presParOf" srcId="{12990723-2022-A540-992E-9C2DFA5265F4}" destId="{2CE6DABB-4125-744A-BAD7-C52396AA3624}" srcOrd="12" destOrd="0" presId="urn:microsoft.com/office/officeart/2005/8/layout/list1"/>
    <dgm:cxn modelId="{091292FB-54E6-D441-A253-FCB5747E53C5}" type="presParOf" srcId="{2CE6DABB-4125-744A-BAD7-C52396AA3624}" destId="{D69ADCA8-511C-A548-A39A-358B9A4C9813}" srcOrd="0" destOrd="0" presId="urn:microsoft.com/office/officeart/2005/8/layout/list1"/>
    <dgm:cxn modelId="{3AF90A56-3C4C-4740-B126-1962A40026D2}" type="presParOf" srcId="{2CE6DABB-4125-744A-BAD7-C52396AA3624}" destId="{54392519-731B-8843-B5E1-32B3AC3364C6}" srcOrd="1" destOrd="0" presId="urn:microsoft.com/office/officeart/2005/8/layout/list1"/>
    <dgm:cxn modelId="{86BA6ADE-26D3-FA4C-8AF0-B565379B5DD8}" type="presParOf" srcId="{12990723-2022-A540-992E-9C2DFA5265F4}" destId="{F27A9B5C-4723-8946-985A-F4DC12B43741}" srcOrd="13" destOrd="0" presId="urn:microsoft.com/office/officeart/2005/8/layout/list1"/>
    <dgm:cxn modelId="{6E6C9A95-9397-774C-855E-D17CCF369ECF}" type="presParOf" srcId="{12990723-2022-A540-992E-9C2DFA5265F4}" destId="{28797511-88F2-EC4C-8A3F-027CD1C78797}" srcOrd="14" destOrd="0" presId="urn:microsoft.com/office/officeart/2005/8/layout/list1"/>
    <dgm:cxn modelId="{2F2233EF-E887-6142-A26A-AD151114D58D}" type="presParOf" srcId="{12990723-2022-A540-992E-9C2DFA5265F4}" destId="{884134F8-3A3C-344F-B476-83726881BE93}" srcOrd="15" destOrd="0" presId="urn:microsoft.com/office/officeart/2005/8/layout/list1"/>
    <dgm:cxn modelId="{B696F278-B62D-9C46-9C8F-446F6AEB5EEC}" type="presParOf" srcId="{12990723-2022-A540-992E-9C2DFA5265F4}" destId="{56CB9517-3610-B14D-B7D1-F41C6AF0763A}" srcOrd="16" destOrd="0" presId="urn:microsoft.com/office/officeart/2005/8/layout/list1"/>
    <dgm:cxn modelId="{974872AF-BF4A-0E4C-B0FB-06DEB8D2D437}" type="presParOf" srcId="{56CB9517-3610-B14D-B7D1-F41C6AF0763A}" destId="{5BA0387F-4EF2-7546-AAE6-E83759993FC5}" srcOrd="0" destOrd="0" presId="urn:microsoft.com/office/officeart/2005/8/layout/list1"/>
    <dgm:cxn modelId="{8127A986-E736-FA41-B15C-909E03753958}" type="presParOf" srcId="{56CB9517-3610-B14D-B7D1-F41C6AF0763A}" destId="{8BB7FFF4-B849-A544-A40A-99C66E471BA6}" srcOrd="1" destOrd="0" presId="urn:microsoft.com/office/officeart/2005/8/layout/list1"/>
    <dgm:cxn modelId="{6A497422-4F3F-894A-BF47-1AB3FDCF536A}" type="presParOf" srcId="{12990723-2022-A540-992E-9C2DFA5265F4}" destId="{ECE688C1-7B72-CC44-A93B-BA6D39BF40DF}" srcOrd="17" destOrd="0" presId="urn:microsoft.com/office/officeart/2005/8/layout/list1"/>
    <dgm:cxn modelId="{B30B5366-D9DE-0F47-BF0E-A88E780FD494}" type="presParOf" srcId="{12990723-2022-A540-992E-9C2DFA5265F4}" destId="{F52FF7CD-AB75-6241-86E4-009B44E912ED}" srcOrd="18" destOrd="0" presId="urn:microsoft.com/office/officeart/2005/8/layout/list1"/>
    <dgm:cxn modelId="{654985CE-B86B-9645-A4F7-62FE84688B08}" type="presParOf" srcId="{12990723-2022-A540-992E-9C2DFA5265F4}" destId="{B51C2F82-AA46-FE42-AA13-7C63517164A0}" srcOrd="19" destOrd="0" presId="urn:microsoft.com/office/officeart/2005/8/layout/list1"/>
    <dgm:cxn modelId="{95CDEC4D-BF53-E44D-AD73-5668B680CBF8}" type="presParOf" srcId="{12990723-2022-A540-992E-9C2DFA5265F4}" destId="{CFC5E274-5539-5247-8F49-A4A2F20E78DC}" srcOrd="20" destOrd="0" presId="urn:microsoft.com/office/officeart/2005/8/layout/list1"/>
    <dgm:cxn modelId="{A6E6B393-88B0-5F4C-BD8E-11DE588D84C7}" type="presParOf" srcId="{CFC5E274-5539-5247-8F49-A4A2F20E78DC}" destId="{7EF09ABE-FD1D-CD4F-BB3F-9D04A7954D64}" srcOrd="0" destOrd="0" presId="urn:microsoft.com/office/officeart/2005/8/layout/list1"/>
    <dgm:cxn modelId="{38C0261A-F5E0-AC40-AF59-9238C9465BC6}" type="presParOf" srcId="{CFC5E274-5539-5247-8F49-A4A2F20E78DC}" destId="{E95480ED-3643-5F49-8E30-8F7FAA90FD57}" srcOrd="1" destOrd="0" presId="urn:microsoft.com/office/officeart/2005/8/layout/list1"/>
    <dgm:cxn modelId="{81AA4277-E7BA-FE48-AB6C-5E3FCF0F2B5D}" type="presParOf" srcId="{12990723-2022-A540-992E-9C2DFA5265F4}" destId="{2C3490DF-284A-0444-BFB9-744F42F5EDFD}" srcOrd="21" destOrd="0" presId="urn:microsoft.com/office/officeart/2005/8/layout/list1"/>
    <dgm:cxn modelId="{6B175D36-CD34-914C-AD7C-319783A7EA50}" type="presParOf" srcId="{12990723-2022-A540-992E-9C2DFA5265F4}" destId="{6E340747-F7FB-9F45-9739-5308C82D5DD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126D0-812B-4966-A33C-77810C001B7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1590F6-540F-4E29-B431-02125E805B86}">
      <dgm:prSet/>
      <dgm:spPr/>
      <dgm:t>
        <a:bodyPr/>
        <a:lstStyle/>
        <a:p>
          <a:r>
            <a:rPr lang="en-US"/>
            <a:t>To develop an NLP model that can automatically classify Tweets about Apple and Google products as Positive, Negative, or Neutral. </a:t>
          </a:r>
        </a:p>
      </dgm:t>
    </dgm:pt>
    <dgm:pt modelId="{C2A09DAA-BA83-41FF-AE5C-2550D4B13E21}" type="parTrans" cxnId="{E5BDF9CF-24C2-4BAD-A243-27318AD4C5B2}">
      <dgm:prSet/>
      <dgm:spPr/>
      <dgm:t>
        <a:bodyPr/>
        <a:lstStyle/>
        <a:p>
          <a:endParaRPr lang="en-US"/>
        </a:p>
      </dgm:t>
    </dgm:pt>
    <dgm:pt modelId="{A0F80153-7068-436B-B119-AF576935EEF0}" type="sibTrans" cxnId="{E5BDF9CF-24C2-4BAD-A243-27318AD4C5B2}">
      <dgm:prSet/>
      <dgm:spPr/>
      <dgm:t>
        <a:bodyPr/>
        <a:lstStyle/>
        <a:p>
          <a:endParaRPr lang="en-US"/>
        </a:p>
      </dgm:t>
    </dgm:pt>
    <dgm:pt modelId="{2344E894-9A6A-4677-A85D-9E2153A53C65}">
      <dgm:prSet/>
      <dgm:spPr/>
      <dgm:t>
        <a:bodyPr/>
        <a:lstStyle/>
        <a:p>
          <a:r>
            <a:rPr lang="en-US"/>
            <a:t>This Proof of Concept aims to demonstrate how sentiment insights from social media can:</a:t>
          </a:r>
        </a:p>
      </dgm:t>
    </dgm:pt>
    <dgm:pt modelId="{7D1EBE4B-3B4B-4BA6-B76C-59B7C0554F1F}" type="parTrans" cxnId="{B1E061C9-C8D5-47B3-BE25-E7909082196E}">
      <dgm:prSet/>
      <dgm:spPr/>
      <dgm:t>
        <a:bodyPr/>
        <a:lstStyle/>
        <a:p>
          <a:endParaRPr lang="en-US"/>
        </a:p>
      </dgm:t>
    </dgm:pt>
    <dgm:pt modelId="{EEED17F2-4DF5-4F70-A051-7FAF18DD9F30}" type="sibTrans" cxnId="{B1E061C9-C8D5-47B3-BE25-E7909082196E}">
      <dgm:prSet/>
      <dgm:spPr/>
      <dgm:t>
        <a:bodyPr/>
        <a:lstStyle/>
        <a:p>
          <a:endParaRPr lang="en-US"/>
        </a:p>
      </dgm:t>
    </dgm:pt>
    <dgm:pt modelId="{0EC2B642-55FD-4240-944E-8ABAE94F6597}">
      <dgm:prSet/>
      <dgm:spPr/>
      <dgm:t>
        <a:bodyPr/>
        <a:lstStyle/>
        <a:p>
          <a:r>
            <a:rPr lang="en-US"/>
            <a:t>- Support marketing and brand management teams</a:t>
          </a:r>
        </a:p>
      </dgm:t>
    </dgm:pt>
    <dgm:pt modelId="{FE2EDED2-DB7E-4B0A-A1CD-7C9F0EAFF470}" type="parTrans" cxnId="{CC41FD58-39E7-41D3-AD2D-04DE99730B58}">
      <dgm:prSet/>
      <dgm:spPr/>
      <dgm:t>
        <a:bodyPr/>
        <a:lstStyle/>
        <a:p>
          <a:endParaRPr lang="en-US"/>
        </a:p>
      </dgm:t>
    </dgm:pt>
    <dgm:pt modelId="{E99A7377-7973-4D24-BD3E-0F07D3354A0B}" type="sibTrans" cxnId="{CC41FD58-39E7-41D3-AD2D-04DE99730B58}">
      <dgm:prSet/>
      <dgm:spPr/>
      <dgm:t>
        <a:bodyPr/>
        <a:lstStyle/>
        <a:p>
          <a:endParaRPr lang="en-US"/>
        </a:p>
      </dgm:t>
    </dgm:pt>
    <dgm:pt modelId="{EA8CA89F-999E-430A-B62F-49232C2D151B}">
      <dgm:prSet/>
      <dgm:spPr/>
      <dgm:t>
        <a:bodyPr/>
        <a:lstStyle/>
        <a:p>
          <a:r>
            <a:rPr lang="en-US"/>
            <a:t>- Inform customer service about recurring issues</a:t>
          </a:r>
        </a:p>
      </dgm:t>
    </dgm:pt>
    <dgm:pt modelId="{30391771-AD01-45A9-BEC4-4651D918BC62}" type="parTrans" cxnId="{ED4F017E-33DF-4A8A-B836-BB178CBE7E57}">
      <dgm:prSet/>
      <dgm:spPr/>
      <dgm:t>
        <a:bodyPr/>
        <a:lstStyle/>
        <a:p>
          <a:endParaRPr lang="en-US"/>
        </a:p>
      </dgm:t>
    </dgm:pt>
    <dgm:pt modelId="{AF4F4367-1FD7-4035-8B53-47EB2B774431}" type="sibTrans" cxnId="{ED4F017E-33DF-4A8A-B836-BB178CBE7E57}">
      <dgm:prSet/>
      <dgm:spPr/>
      <dgm:t>
        <a:bodyPr/>
        <a:lstStyle/>
        <a:p>
          <a:endParaRPr lang="en-US"/>
        </a:p>
      </dgm:t>
    </dgm:pt>
    <dgm:pt modelId="{5EAEBFBD-14EA-4D62-8081-5F218C69A99B}">
      <dgm:prSet/>
      <dgm:spPr/>
      <dgm:t>
        <a:bodyPr/>
        <a:lstStyle/>
        <a:p>
          <a:r>
            <a:rPr lang="en-US"/>
            <a:t>- Alert product teams to common pain points or praised features</a:t>
          </a:r>
        </a:p>
      </dgm:t>
    </dgm:pt>
    <dgm:pt modelId="{F141A6A1-316E-4F17-8569-0B797212E1C1}" type="parTrans" cxnId="{4E40B53F-1741-48FB-89D5-E4DC9CDC3E4D}">
      <dgm:prSet/>
      <dgm:spPr/>
      <dgm:t>
        <a:bodyPr/>
        <a:lstStyle/>
        <a:p>
          <a:endParaRPr lang="en-US"/>
        </a:p>
      </dgm:t>
    </dgm:pt>
    <dgm:pt modelId="{3368F69B-96B0-4956-BF74-A41D4584EC89}" type="sibTrans" cxnId="{4E40B53F-1741-48FB-89D5-E4DC9CDC3E4D}">
      <dgm:prSet/>
      <dgm:spPr/>
      <dgm:t>
        <a:bodyPr/>
        <a:lstStyle/>
        <a:p>
          <a:endParaRPr lang="en-US"/>
        </a:p>
      </dgm:t>
    </dgm:pt>
    <dgm:pt modelId="{A2BEB6AC-7E7F-5846-A2CC-E35932CB36F7}" type="pres">
      <dgm:prSet presAssocID="{6B0126D0-812B-4966-A33C-77810C001B70}" presName="Name0" presStyleCnt="0">
        <dgm:presLayoutVars>
          <dgm:dir/>
          <dgm:animLvl val="lvl"/>
          <dgm:resizeHandles val="exact"/>
        </dgm:presLayoutVars>
      </dgm:prSet>
      <dgm:spPr/>
    </dgm:pt>
    <dgm:pt modelId="{40076920-C4AC-7D41-8233-C50DD61023C3}" type="pres">
      <dgm:prSet presAssocID="{2344E894-9A6A-4677-A85D-9E2153A53C65}" presName="boxAndChildren" presStyleCnt="0"/>
      <dgm:spPr/>
    </dgm:pt>
    <dgm:pt modelId="{56001D4D-9C9C-B74D-BEA6-573F81939939}" type="pres">
      <dgm:prSet presAssocID="{2344E894-9A6A-4677-A85D-9E2153A53C65}" presName="parentTextBox" presStyleLbl="node1" presStyleIdx="0" presStyleCnt="2"/>
      <dgm:spPr/>
    </dgm:pt>
    <dgm:pt modelId="{59A4ED88-CCAE-1F47-88D5-5B4FEE55FAE0}" type="pres">
      <dgm:prSet presAssocID="{2344E894-9A6A-4677-A85D-9E2153A53C65}" presName="entireBox" presStyleLbl="node1" presStyleIdx="0" presStyleCnt="2"/>
      <dgm:spPr/>
    </dgm:pt>
    <dgm:pt modelId="{52F79458-2591-F643-BE93-BF37EC003F53}" type="pres">
      <dgm:prSet presAssocID="{2344E894-9A6A-4677-A85D-9E2153A53C65}" presName="descendantBox" presStyleCnt="0"/>
      <dgm:spPr/>
    </dgm:pt>
    <dgm:pt modelId="{56198995-9DFB-634D-8A5E-95FA3B74A7F7}" type="pres">
      <dgm:prSet presAssocID="{0EC2B642-55FD-4240-944E-8ABAE94F6597}" presName="childTextBox" presStyleLbl="fgAccFollowNode1" presStyleIdx="0" presStyleCnt="3">
        <dgm:presLayoutVars>
          <dgm:bulletEnabled val="1"/>
        </dgm:presLayoutVars>
      </dgm:prSet>
      <dgm:spPr/>
    </dgm:pt>
    <dgm:pt modelId="{DAE78765-68E7-D24A-9D33-76538C2A4990}" type="pres">
      <dgm:prSet presAssocID="{EA8CA89F-999E-430A-B62F-49232C2D151B}" presName="childTextBox" presStyleLbl="fgAccFollowNode1" presStyleIdx="1" presStyleCnt="3">
        <dgm:presLayoutVars>
          <dgm:bulletEnabled val="1"/>
        </dgm:presLayoutVars>
      </dgm:prSet>
      <dgm:spPr/>
    </dgm:pt>
    <dgm:pt modelId="{919287EC-3DCB-8D40-8484-C578E8398D4A}" type="pres">
      <dgm:prSet presAssocID="{5EAEBFBD-14EA-4D62-8081-5F218C69A99B}" presName="childTextBox" presStyleLbl="fgAccFollowNode1" presStyleIdx="2" presStyleCnt="3">
        <dgm:presLayoutVars>
          <dgm:bulletEnabled val="1"/>
        </dgm:presLayoutVars>
      </dgm:prSet>
      <dgm:spPr/>
    </dgm:pt>
    <dgm:pt modelId="{34E7CDB2-5C24-6746-A970-DA42A3C83F73}" type="pres">
      <dgm:prSet presAssocID="{A0F80153-7068-436B-B119-AF576935EEF0}" presName="sp" presStyleCnt="0"/>
      <dgm:spPr/>
    </dgm:pt>
    <dgm:pt modelId="{602289C0-50E7-AB4B-AEEA-8B252F9D110A}" type="pres">
      <dgm:prSet presAssocID="{F41590F6-540F-4E29-B431-02125E805B86}" presName="arrowAndChildren" presStyleCnt="0"/>
      <dgm:spPr/>
    </dgm:pt>
    <dgm:pt modelId="{F1044529-148B-184B-9DEF-A7D888417D6A}" type="pres">
      <dgm:prSet presAssocID="{F41590F6-540F-4E29-B431-02125E805B86}" presName="parentTextArrow" presStyleLbl="node1" presStyleIdx="1" presStyleCnt="2"/>
      <dgm:spPr/>
    </dgm:pt>
  </dgm:ptLst>
  <dgm:cxnLst>
    <dgm:cxn modelId="{4E40B53F-1741-48FB-89D5-E4DC9CDC3E4D}" srcId="{2344E894-9A6A-4677-A85D-9E2153A53C65}" destId="{5EAEBFBD-14EA-4D62-8081-5F218C69A99B}" srcOrd="2" destOrd="0" parTransId="{F141A6A1-316E-4F17-8569-0B797212E1C1}" sibTransId="{3368F69B-96B0-4956-BF74-A41D4584EC89}"/>
    <dgm:cxn modelId="{CC41FD58-39E7-41D3-AD2D-04DE99730B58}" srcId="{2344E894-9A6A-4677-A85D-9E2153A53C65}" destId="{0EC2B642-55FD-4240-944E-8ABAE94F6597}" srcOrd="0" destOrd="0" parTransId="{FE2EDED2-DB7E-4B0A-A1CD-7C9F0EAFF470}" sibTransId="{E99A7377-7973-4D24-BD3E-0F07D3354A0B}"/>
    <dgm:cxn modelId="{67AB0568-FCE4-9143-819F-A93F1A42534C}" type="presOf" srcId="{F41590F6-540F-4E29-B431-02125E805B86}" destId="{F1044529-148B-184B-9DEF-A7D888417D6A}" srcOrd="0" destOrd="0" presId="urn:microsoft.com/office/officeart/2005/8/layout/process4"/>
    <dgm:cxn modelId="{3D16326E-170C-0E4F-BD8F-A447D8408AB9}" type="presOf" srcId="{2344E894-9A6A-4677-A85D-9E2153A53C65}" destId="{59A4ED88-CCAE-1F47-88D5-5B4FEE55FAE0}" srcOrd="1" destOrd="0" presId="urn:microsoft.com/office/officeart/2005/8/layout/process4"/>
    <dgm:cxn modelId="{86789173-B356-2248-9263-2F51A979A957}" type="presOf" srcId="{5EAEBFBD-14EA-4D62-8081-5F218C69A99B}" destId="{919287EC-3DCB-8D40-8484-C578E8398D4A}" srcOrd="0" destOrd="0" presId="urn:microsoft.com/office/officeart/2005/8/layout/process4"/>
    <dgm:cxn modelId="{ED4F017E-33DF-4A8A-B836-BB178CBE7E57}" srcId="{2344E894-9A6A-4677-A85D-9E2153A53C65}" destId="{EA8CA89F-999E-430A-B62F-49232C2D151B}" srcOrd="1" destOrd="0" parTransId="{30391771-AD01-45A9-BEC4-4651D918BC62}" sibTransId="{AF4F4367-1FD7-4035-8B53-47EB2B774431}"/>
    <dgm:cxn modelId="{6312ADC3-00C3-1040-B040-F1F571FF371C}" type="presOf" srcId="{EA8CA89F-999E-430A-B62F-49232C2D151B}" destId="{DAE78765-68E7-D24A-9D33-76538C2A4990}" srcOrd="0" destOrd="0" presId="urn:microsoft.com/office/officeart/2005/8/layout/process4"/>
    <dgm:cxn modelId="{32C7E8C6-7598-904C-A1A0-38CAC643EE37}" type="presOf" srcId="{2344E894-9A6A-4677-A85D-9E2153A53C65}" destId="{56001D4D-9C9C-B74D-BEA6-573F81939939}" srcOrd="0" destOrd="0" presId="urn:microsoft.com/office/officeart/2005/8/layout/process4"/>
    <dgm:cxn modelId="{B1E061C9-C8D5-47B3-BE25-E7909082196E}" srcId="{6B0126D0-812B-4966-A33C-77810C001B70}" destId="{2344E894-9A6A-4677-A85D-9E2153A53C65}" srcOrd="1" destOrd="0" parTransId="{7D1EBE4B-3B4B-4BA6-B76C-59B7C0554F1F}" sibTransId="{EEED17F2-4DF5-4F70-A051-7FAF18DD9F30}"/>
    <dgm:cxn modelId="{3B5D2ECF-51CE-2D41-8BC8-1B15D7ECB490}" type="presOf" srcId="{6B0126D0-812B-4966-A33C-77810C001B70}" destId="{A2BEB6AC-7E7F-5846-A2CC-E35932CB36F7}" srcOrd="0" destOrd="0" presId="urn:microsoft.com/office/officeart/2005/8/layout/process4"/>
    <dgm:cxn modelId="{E5BDF9CF-24C2-4BAD-A243-27318AD4C5B2}" srcId="{6B0126D0-812B-4966-A33C-77810C001B70}" destId="{F41590F6-540F-4E29-B431-02125E805B86}" srcOrd="0" destOrd="0" parTransId="{C2A09DAA-BA83-41FF-AE5C-2550D4B13E21}" sibTransId="{A0F80153-7068-436B-B119-AF576935EEF0}"/>
    <dgm:cxn modelId="{960687DB-A5C1-E448-9FD0-4E6264079743}" type="presOf" srcId="{0EC2B642-55FD-4240-944E-8ABAE94F6597}" destId="{56198995-9DFB-634D-8A5E-95FA3B74A7F7}" srcOrd="0" destOrd="0" presId="urn:microsoft.com/office/officeart/2005/8/layout/process4"/>
    <dgm:cxn modelId="{A90C61EA-5126-9842-9782-D579018E3C41}" type="presParOf" srcId="{A2BEB6AC-7E7F-5846-A2CC-E35932CB36F7}" destId="{40076920-C4AC-7D41-8233-C50DD61023C3}" srcOrd="0" destOrd="0" presId="urn:microsoft.com/office/officeart/2005/8/layout/process4"/>
    <dgm:cxn modelId="{190F5C25-3FE8-9147-8482-AD6B133B4134}" type="presParOf" srcId="{40076920-C4AC-7D41-8233-C50DD61023C3}" destId="{56001D4D-9C9C-B74D-BEA6-573F81939939}" srcOrd="0" destOrd="0" presId="urn:microsoft.com/office/officeart/2005/8/layout/process4"/>
    <dgm:cxn modelId="{17472F92-565A-2640-9765-C36A05AD8353}" type="presParOf" srcId="{40076920-C4AC-7D41-8233-C50DD61023C3}" destId="{59A4ED88-CCAE-1F47-88D5-5B4FEE55FAE0}" srcOrd="1" destOrd="0" presId="urn:microsoft.com/office/officeart/2005/8/layout/process4"/>
    <dgm:cxn modelId="{24F659E8-FEF4-DD4E-923A-24B05EE43185}" type="presParOf" srcId="{40076920-C4AC-7D41-8233-C50DD61023C3}" destId="{52F79458-2591-F643-BE93-BF37EC003F53}" srcOrd="2" destOrd="0" presId="urn:microsoft.com/office/officeart/2005/8/layout/process4"/>
    <dgm:cxn modelId="{40E85CDF-ABA9-E447-8432-36B8D84E13A0}" type="presParOf" srcId="{52F79458-2591-F643-BE93-BF37EC003F53}" destId="{56198995-9DFB-634D-8A5E-95FA3B74A7F7}" srcOrd="0" destOrd="0" presId="urn:microsoft.com/office/officeart/2005/8/layout/process4"/>
    <dgm:cxn modelId="{99637E5F-979E-E64F-A7AF-506939286686}" type="presParOf" srcId="{52F79458-2591-F643-BE93-BF37EC003F53}" destId="{DAE78765-68E7-D24A-9D33-76538C2A4990}" srcOrd="1" destOrd="0" presId="urn:microsoft.com/office/officeart/2005/8/layout/process4"/>
    <dgm:cxn modelId="{6C4CA2BE-4340-994B-B156-D69B7200306B}" type="presParOf" srcId="{52F79458-2591-F643-BE93-BF37EC003F53}" destId="{919287EC-3DCB-8D40-8484-C578E8398D4A}" srcOrd="2" destOrd="0" presId="urn:microsoft.com/office/officeart/2005/8/layout/process4"/>
    <dgm:cxn modelId="{572E9606-4F18-EE41-BF5B-9BD812C9FA76}" type="presParOf" srcId="{A2BEB6AC-7E7F-5846-A2CC-E35932CB36F7}" destId="{34E7CDB2-5C24-6746-A970-DA42A3C83F73}" srcOrd="1" destOrd="0" presId="urn:microsoft.com/office/officeart/2005/8/layout/process4"/>
    <dgm:cxn modelId="{719FCBDC-1DDC-1649-9934-2081C5CE3535}" type="presParOf" srcId="{A2BEB6AC-7E7F-5846-A2CC-E35932CB36F7}" destId="{602289C0-50E7-AB4B-AEEA-8B252F9D110A}" srcOrd="2" destOrd="0" presId="urn:microsoft.com/office/officeart/2005/8/layout/process4"/>
    <dgm:cxn modelId="{254D0E76-E57F-1C4D-9470-25606199A60A}" type="presParOf" srcId="{602289C0-50E7-AB4B-AEEA-8B252F9D110A}" destId="{F1044529-148B-184B-9DEF-A7D888417D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3AE259-1134-4641-90C1-B925711C9E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AC9DB3-7E6A-4F80-86E8-B83881D46F68}">
      <dgm:prSet/>
      <dgm:spPr/>
      <dgm:t>
        <a:bodyPr/>
        <a:lstStyle/>
        <a:p>
          <a:r>
            <a:rPr lang="en-US" b="0" i="0"/>
            <a:t>1. What proportion of Twitter sentiment is Positive, Negative, or Neutral for Apple vs Google products?</a:t>
          </a:r>
          <a:endParaRPr lang="en-US"/>
        </a:p>
      </dgm:t>
    </dgm:pt>
    <dgm:pt modelId="{1C8CE7B5-40F8-4634-92A4-2BC24BF4E0A0}" type="parTrans" cxnId="{BDE57B91-1D5C-4CA7-AB08-ED3443815135}">
      <dgm:prSet/>
      <dgm:spPr/>
      <dgm:t>
        <a:bodyPr/>
        <a:lstStyle/>
        <a:p>
          <a:endParaRPr lang="en-US"/>
        </a:p>
      </dgm:t>
    </dgm:pt>
    <dgm:pt modelId="{C99CE9DC-5848-41EC-9BB3-006B5E4FA666}" type="sibTrans" cxnId="{BDE57B91-1D5C-4CA7-AB08-ED3443815135}">
      <dgm:prSet/>
      <dgm:spPr/>
      <dgm:t>
        <a:bodyPr/>
        <a:lstStyle/>
        <a:p>
          <a:endParaRPr lang="en-US"/>
        </a:p>
      </dgm:t>
    </dgm:pt>
    <dgm:pt modelId="{C0D64804-695A-4624-BF58-559A67BCD5E1}">
      <dgm:prSet/>
      <dgm:spPr/>
      <dgm:t>
        <a:bodyPr/>
        <a:lstStyle/>
        <a:p>
          <a:r>
            <a:rPr lang="en-US" b="0" i="0"/>
            <a:t>2. Which products are associated with the most Negative or Positive sentiment?</a:t>
          </a:r>
          <a:endParaRPr lang="en-US"/>
        </a:p>
      </dgm:t>
    </dgm:pt>
    <dgm:pt modelId="{B6C78574-169E-48C3-BC32-594FCA05A3E9}" type="parTrans" cxnId="{FEC6850D-2F8B-4C27-9164-E2D81D4D9982}">
      <dgm:prSet/>
      <dgm:spPr/>
      <dgm:t>
        <a:bodyPr/>
        <a:lstStyle/>
        <a:p>
          <a:endParaRPr lang="en-US"/>
        </a:p>
      </dgm:t>
    </dgm:pt>
    <dgm:pt modelId="{3B9530C8-10CC-40E8-8035-56F6AC8F1258}" type="sibTrans" cxnId="{FEC6850D-2F8B-4C27-9164-E2D81D4D9982}">
      <dgm:prSet/>
      <dgm:spPr/>
      <dgm:t>
        <a:bodyPr/>
        <a:lstStyle/>
        <a:p>
          <a:endParaRPr lang="en-US"/>
        </a:p>
      </dgm:t>
    </dgm:pt>
    <dgm:pt modelId="{EF2B07F2-58E4-41C5-A2EB-5EABC5D4A37C}">
      <dgm:prSet/>
      <dgm:spPr/>
      <dgm:t>
        <a:bodyPr/>
        <a:lstStyle/>
        <a:p>
          <a:r>
            <a:rPr lang="en-US" b="0" i="0"/>
            <a:t>3. Are there recurring themes in Positive/Negative Tweets?</a:t>
          </a:r>
          <a:endParaRPr lang="en-US"/>
        </a:p>
      </dgm:t>
    </dgm:pt>
    <dgm:pt modelId="{DC753910-5705-49F0-A45D-F0880531CC51}" type="parTrans" cxnId="{DE21859B-9BE8-4BE5-A5C6-D9E6C7F22209}">
      <dgm:prSet/>
      <dgm:spPr/>
      <dgm:t>
        <a:bodyPr/>
        <a:lstStyle/>
        <a:p>
          <a:endParaRPr lang="en-US"/>
        </a:p>
      </dgm:t>
    </dgm:pt>
    <dgm:pt modelId="{15E51D31-7C23-40FA-A408-2CDCEB30F26A}" type="sibTrans" cxnId="{DE21859B-9BE8-4BE5-A5C6-D9E6C7F22209}">
      <dgm:prSet/>
      <dgm:spPr/>
      <dgm:t>
        <a:bodyPr/>
        <a:lstStyle/>
        <a:p>
          <a:endParaRPr lang="en-US"/>
        </a:p>
      </dgm:t>
    </dgm:pt>
    <dgm:pt modelId="{9055193C-6AA8-4A9A-A17F-BA107B148170}">
      <dgm:prSet/>
      <dgm:spPr/>
      <dgm:t>
        <a:bodyPr/>
        <a:lstStyle/>
        <a:p>
          <a:r>
            <a:rPr lang="en-US" b="0" i="0"/>
            <a:t>4. How well can an automated classifier predict sentiment based on Tweet content?</a:t>
          </a:r>
          <a:endParaRPr lang="en-US"/>
        </a:p>
      </dgm:t>
    </dgm:pt>
    <dgm:pt modelId="{BF6B8BE0-19F3-4E42-80E4-C3A0C60E432C}" type="parTrans" cxnId="{26F07108-F6F2-444A-8D20-97601C42721C}">
      <dgm:prSet/>
      <dgm:spPr/>
      <dgm:t>
        <a:bodyPr/>
        <a:lstStyle/>
        <a:p>
          <a:endParaRPr lang="en-US"/>
        </a:p>
      </dgm:t>
    </dgm:pt>
    <dgm:pt modelId="{91316DF2-9843-4CD1-8B2B-8FE0B4BDF82B}" type="sibTrans" cxnId="{26F07108-F6F2-444A-8D20-97601C42721C}">
      <dgm:prSet/>
      <dgm:spPr/>
      <dgm:t>
        <a:bodyPr/>
        <a:lstStyle/>
        <a:p>
          <a:endParaRPr lang="en-US"/>
        </a:p>
      </dgm:t>
    </dgm:pt>
    <dgm:pt modelId="{66FA794F-B153-1848-9459-EA95141483C0}" type="pres">
      <dgm:prSet presAssocID="{8E3AE259-1134-4641-90C1-B925711C9E8C}" presName="linear" presStyleCnt="0">
        <dgm:presLayoutVars>
          <dgm:animLvl val="lvl"/>
          <dgm:resizeHandles val="exact"/>
        </dgm:presLayoutVars>
      </dgm:prSet>
      <dgm:spPr/>
    </dgm:pt>
    <dgm:pt modelId="{ADC9CD76-2354-5E43-BBE8-C65F263BC37F}" type="pres">
      <dgm:prSet presAssocID="{B2AC9DB3-7E6A-4F80-86E8-B83881D46F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71D743-989C-7440-AF60-D428D4EBB855}" type="pres">
      <dgm:prSet presAssocID="{C99CE9DC-5848-41EC-9BB3-006B5E4FA666}" presName="spacer" presStyleCnt="0"/>
      <dgm:spPr/>
    </dgm:pt>
    <dgm:pt modelId="{BFBEE6EA-AA27-7341-9F86-C2891750CE16}" type="pres">
      <dgm:prSet presAssocID="{C0D64804-695A-4624-BF58-559A67BCD5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CB6F67-5C2F-5F4E-84DE-47EC7F5083DC}" type="pres">
      <dgm:prSet presAssocID="{3B9530C8-10CC-40E8-8035-56F6AC8F1258}" presName="spacer" presStyleCnt="0"/>
      <dgm:spPr/>
    </dgm:pt>
    <dgm:pt modelId="{FD9182C8-DF98-034F-9950-9CDBE0D0237F}" type="pres">
      <dgm:prSet presAssocID="{EF2B07F2-58E4-41C5-A2EB-5EABC5D4A3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D33F3D-EC99-C64B-9760-FCC5E3052F35}" type="pres">
      <dgm:prSet presAssocID="{15E51D31-7C23-40FA-A408-2CDCEB30F26A}" presName="spacer" presStyleCnt="0"/>
      <dgm:spPr/>
    </dgm:pt>
    <dgm:pt modelId="{1654362E-72CA-794D-93D3-87C2B8B5095F}" type="pres">
      <dgm:prSet presAssocID="{9055193C-6AA8-4A9A-A17F-BA107B1481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F07108-F6F2-444A-8D20-97601C42721C}" srcId="{8E3AE259-1134-4641-90C1-B925711C9E8C}" destId="{9055193C-6AA8-4A9A-A17F-BA107B148170}" srcOrd="3" destOrd="0" parTransId="{BF6B8BE0-19F3-4E42-80E4-C3A0C60E432C}" sibTransId="{91316DF2-9843-4CD1-8B2B-8FE0B4BDF82B}"/>
    <dgm:cxn modelId="{5392690B-611F-7946-B283-6A9827F8E1BD}" type="presOf" srcId="{B2AC9DB3-7E6A-4F80-86E8-B83881D46F68}" destId="{ADC9CD76-2354-5E43-BBE8-C65F263BC37F}" srcOrd="0" destOrd="0" presId="urn:microsoft.com/office/officeart/2005/8/layout/vList2"/>
    <dgm:cxn modelId="{F574D20C-2117-8D44-9BD1-4AF7CE697A50}" type="presOf" srcId="{C0D64804-695A-4624-BF58-559A67BCD5E1}" destId="{BFBEE6EA-AA27-7341-9F86-C2891750CE16}" srcOrd="0" destOrd="0" presId="urn:microsoft.com/office/officeart/2005/8/layout/vList2"/>
    <dgm:cxn modelId="{FEC6850D-2F8B-4C27-9164-E2D81D4D9982}" srcId="{8E3AE259-1134-4641-90C1-B925711C9E8C}" destId="{C0D64804-695A-4624-BF58-559A67BCD5E1}" srcOrd="1" destOrd="0" parTransId="{B6C78574-169E-48C3-BC32-594FCA05A3E9}" sibTransId="{3B9530C8-10CC-40E8-8035-56F6AC8F1258}"/>
    <dgm:cxn modelId="{92FDFF50-DA80-DC48-AA39-F5E0B6EE5F63}" type="presOf" srcId="{EF2B07F2-58E4-41C5-A2EB-5EABC5D4A37C}" destId="{FD9182C8-DF98-034F-9950-9CDBE0D0237F}" srcOrd="0" destOrd="0" presId="urn:microsoft.com/office/officeart/2005/8/layout/vList2"/>
    <dgm:cxn modelId="{BDE57B91-1D5C-4CA7-AB08-ED3443815135}" srcId="{8E3AE259-1134-4641-90C1-B925711C9E8C}" destId="{B2AC9DB3-7E6A-4F80-86E8-B83881D46F68}" srcOrd="0" destOrd="0" parTransId="{1C8CE7B5-40F8-4634-92A4-2BC24BF4E0A0}" sibTransId="{C99CE9DC-5848-41EC-9BB3-006B5E4FA666}"/>
    <dgm:cxn modelId="{DE21859B-9BE8-4BE5-A5C6-D9E6C7F22209}" srcId="{8E3AE259-1134-4641-90C1-B925711C9E8C}" destId="{EF2B07F2-58E4-41C5-A2EB-5EABC5D4A37C}" srcOrd="2" destOrd="0" parTransId="{DC753910-5705-49F0-A45D-F0880531CC51}" sibTransId="{15E51D31-7C23-40FA-A408-2CDCEB30F26A}"/>
    <dgm:cxn modelId="{13EA23E5-9580-4548-A6E7-80145673F295}" type="presOf" srcId="{9055193C-6AA8-4A9A-A17F-BA107B148170}" destId="{1654362E-72CA-794D-93D3-87C2B8B5095F}" srcOrd="0" destOrd="0" presId="urn:microsoft.com/office/officeart/2005/8/layout/vList2"/>
    <dgm:cxn modelId="{7A38E3EF-BAB5-9E48-8C4C-94E92FF49C70}" type="presOf" srcId="{8E3AE259-1134-4641-90C1-B925711C9E8C}" destId="{66FA794F-B153-1848-9459-EA95141483C0}" srcOrd="0" destOrd="0" presId="urn:microsoft.com/office/officeart/2005/8/layout/vList2"/>
    <dgm:cxn modelId="{991E1ED6-616F-9546-AD81-2B2B6B59E75C}" type="presParOf" srcId="{66FA794F-B153-1848-9459-EA95141483C0}" destId="{ADC9CD76-2354-5E43-BBE8-C65F263BC37F}" srcOrd="0" destOrd="0" presId="urn:microsoft.com/office/officeart/2005/8/layout/vList2"/>
    <dgm:cxn modelId="{B20C76AC-D0A9-D946-A058-151ED5172673}" type="presParOf" srcId="{66FA794F-B153-1848-9459-EA95141483C0}" destId="{DD71D743-989C-7440-AF60-D428D4EBB855}" srcOrd="1" destOrd="0" presId="urn:microsoft.com/office/officeart/2005/8/layout/vList2"/>
    <dgm:cxn modelId="{2EEFFAE3-6BF9-9F45-8EF7-CD063694FBE0}" type="presParOf" srcId="{66FA794F-B153-1848-9459-EA95141483C0}" destId="{BFBEE6EA-AA27-7341-9F86-C2891750CE16}" srcOrd="2" destOrd="0" presId="urn:microsoft.com/office/officeart/2005/8/layout/vList2"/>
    <dgm:cxn modelId="{56316978-237C-9146-A730-894EB50D72C9}" type="presParOf" srcId="{66FA794F-B153-1848-9459-EA95141483C0}" destId="{D1CB6F67-5C2F-5F4E-84DE-47EC7F5083DC}" srcOrd="3" destOrd="0" presId="urn:microsoft.com/office/officeart/2005/8/layout/vList2"/>
    <dgm:cxn modelId="{EF093709-9C92-B346-BF8B-F8E478E0D5F8}" type="presParOf" srcId="{66FA794F-B153-1848-9459-EA95141483C0}" destId="{FD9182C8-DF98-034F-9950-9CDBE0D0237F}" srcOrd="4" destOrd="0" presId="urn:microsoft.com/office/officeart/2005/8/layout/vList2"/>
    <dgm:cxn modelId="{E026B431-9A4D-F044-8F0E-81EFE8B48C8F}" type="presParOf" srcId="{66FA794F-B153-1848-9459-EA95141483C0}" destId="{0CD33F3D-EC99-C64B-9760-FCC5E3052F35}" srcOrd="5" destOrd="0" presId="urn:microsoft.com/office/officeart/2005/8/layout/vList2"/>
    <dgm:cxn modelId="{CABFB6D0-952F-1A45-9BAA-D53C81F32786}" type="presParOf" srcId="{66FA794F-B153-1848-9459-EA95141483C0}" destId="{1654362E-72CA-794D-93D3-87C2B8B509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AE432F-EB5E-4F8B-A7FC-F39CCF037D1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8CD9FD-0345-486E-8E04-C22C3061B949}">
      <dgm:prSet/>
      <dgm:spPr/>
      <dgm:t>
        <a:bodyPr/>
        <a:lstStyle/>
        <a:p>
          <a:r>
            <a:rPr lang="en-US" b="0" i="0"/>
            <a:t>- Data cleaning and preprocessing</a:t>
          </a:r>
          <a:endParaRPr lang="en-US"/>
        </a:p>
      </dgm:t>
    </dgm:pt>
    <dgm:pt modelId="{09D4163D-D92F-4958-8AE3-9DC8E64A8811}" type="parTrans" cxnId="{1AFE0CB9-1A22-4044-B3AB-BE09E24DA072}">
      <dgm:prSet/>
      <dgm:spPr/>
      <dgm:t>
        <a:bodyPr/>
        <a:lstStyle/>
        <a:p>
          <a:endParaRPr lang="en-US"/>
        </a:p>
      </dgm:t>
    </dgm:pt>
    <dgm:pt modelId="{A7A559B5-898B-4609-9C7E-E330C944298E}" type="sibTrans" cxnId="{1AFE0CB9-1A22-4044-B3AB-BE09E24DA072}">
      <dgm:prSet/>
      <dgm:spPr/>
      <dgm:t>
        <a:bodyPr/>
        <a:lstStyle/>
        <a:p>
          <a:endParaRPr lang="en-US"/>
        </a:p>
      </dgm:t>
    </dgm:pt>
    <dgm:pt modelId="{A2549E9E-EB9C-4AF8-ADF3-AC8711FC9A7D}">
      <dgm:prSet/>
      <dgm:spPr/>
      <dgm:t>
        <a:bodyPr/>
        <a:lstStyle/>
        <a:p>
          <a:r>
            <a:rPr lang="en-US" b="0" i="0"/>
            <a:t>- Sentiment labeling (Positive, Negative, Neutral)</a:t>
          </a:r>
          <a:endParaRPr lang="en-US"/>
        </a:p>
      </dgm:t>
    </dgm:pt>
    <dgm:pt modelId="{0E6E6C5D-5B8F-4656-8EA5-A2023256E476}" type="parTrans" cxnId="{1C012715-18DB-44CF-964F-6059DBA639A4}">
      <dgm:prSet/>
      <dgm:spPr/>
      <dgm:t>
        <a:bodyPr/>
        <a:lstStyle/>
        <a:p>
          <a:endParaRPr lang="en-US"/>
        </a:p>
      </dgm:t>
    </dgm:pt>
    <dgm:pt modelId="{7FFEF07A-0E09-4DE7-8AA5-6A93256213DA}" type="sibTrans" cxnId="{1C012715-18DB-44CF-964F-6059DBA639A4}">
      <dgm:prSet/>
      <dgm:spPr/>
      <dgm:t>
        <a:bodyPr/>
        <a:lstStyle/>
        <a:p>
          <a:endParaRPr lang="en-US"/>
        </a:p>
      </dgm:t>
    </dgm:pt>
    <dgm:pt modelId="{B7D87AAD-71DE-49F5-AB92-604E6F731A16}">
      <dgm:prSet/>
      <dgm:spPr/>
      <dgm:t>
        <a:bodyPr/>
        <a:lstStyle/>
        <a:p>
          <a:r>
            <a:rPr lang="en-US" b="0" i="0"/>
            <a:t>- Feature extraction using TF-IDF (Unigrams and N-grams)</a:t>
          </a:r>
          <a:endParaRPr lang="en-US"/>
        </a:p>
      </dgm:t>
    </dgm:pt>
    <dgm:pt modelId="{EF03B66A-A6CB-4C2B-8AD4-AB99A1C88270}" type="parTrans" cxnId="{935A50C4-5F7C-4905-948B-2EB04233C8FC}">
      <dgm:prSet/>
      <dgm:spPr/>
      <dgm:t>
        <a:bodyPr/>
        <a:lstStyle/>
        <a:p>
          <a:endParaRPr lang="en-US"/>
        </a:p>
      </dgm:t>
    </dgm:pt>
    <dgm:pt modelId="{3D900A68-4647-4864-B068-33DA3BE2FDA1}" type="sibTrans" cxnId="{935A50C4-5F7C-4905-948B-2EB04233C8FC}">
      <dgm:prSet/>
      <dgm:spPr/>
      <dgm:t>
        <a:bodyPr/>
        <a:lstStyle/>
        <a:p>
          <a:endParaRPr lang="en-US"/>
        </a:p>
      </dgm:t>
    </dgm:pt>
    <dgm:pt modelId="{747DAB2B-514F-4683-9C1C-A0E575E99C9B}">
      <dgm:prSet/>
      <dgm:spPr/>
      <dgm:t>
        <a:bodyPr/>
        <a:lstStyle/>
        <a:p>
          <a:r>
            <a:rPr lang="en-US" b="0" i="0"/>
            <a:t>- Classification models: Logistic Regression and XGBoost</a:t>
          </a:r>
          <a:endParaRPr lang="en-US"/>
        </a:p>
      </dgm:t>
    </dgm:pt>
    <dgm:pt modelId="{B0825360-638E-454C-8A38-00390142397E}" type="parTrans" cxnId="{8212FBD8-545C-4FD6-86B9-01D50913E937}">
      <dgm:prSet/>
      <dgm:spPr/>
      <dgm:t>
        <a:bodyPr/>
        <a:lstStyle/>
        <a:p>
          <a:endParaRPr lang="en-US"/>
        </a:p>
      </dgm:t>
    </dgm:pt>
    <dgm:pt modelId="{1C8C6414-FF46-487D-A08A-F075C77BC818}" type="sibTrans" cxnId="{8212FBD8-545C-4FD6-86B9-01D50913E937}">
      <dgm:prSet/>
      <dgm:spPr/>
      <dgm:t>
        <a:bodyPr/>
        <a:lstStyle/>
        <a:p>
          <a:endParaRPr lang="en-US"/>
        </a:p>
      </dgm:t>
    </dgm:pt>
    <dgm:pt modelId="{DADBB978-4948-4674-B0B2-D153E4FF9ED4}">
      <dgm:prSet/>
      <dgm:spPr/>
      <dgm:t>
        <a:bodyPr/>
        <a:lstStyle/>
        <a:p>
          <a:r>
            <a:rPr lang="en-US" b="0" i="0"/>
            <a:t>- Addressing class imbalance with SMOTE</a:t>
          </a:r>
          <a:endParaRPr lang="en-US"/>
        </a:p>
      </dgm:t>
    </dgm:pt>
    <dgm:pt modelId="{D66D2D9F-06A3-44FA-8A33-7BB56D9501FA}" type="parTrans" cxnId="{C529EA64-7759-4590-AF86-280694AC883F}">
      <dgm:prSet/>
      <dgm:spPr/>
      <dgm:t>
        <a:bodyPr/>
        <a:lstStyle/>
        <a:p>
          <a:endParaRPr lang="en-US"/>
        </a:p>
      </dgm:t>
    </dgm:pt>
    <dgm:pt modelId="{C4A5BDD5-B2B9-4B32-8C82-343640DACFA6}" type="sibTrans" cxnId="{C529EA64-7759-4590-AF86-280694AC883F}">
      <dgm:prSet/>
      <dgm:spPr/>
      <dgm:t>
        <a:bodyPr/>
        <a:lstStyle/>
        <a:p>
          <a:endParaRPr lang="en-US"/>
        </a:p>
      </dgm:t>
    </dgm:pt>
    <dgm:pt modelId="{7B7718B6-972C-47D0-A12C-D2B9DB3A3B70}">
      <dgm:prSet/>
      <dgm:spPr/>
      <dgm:t>
        <a:bodyPr/>
        <a:lstStyle/>
        <a:p>
          <a:r>
            <a:rPr lang="en-US" b="0" i="0"/>
            <a:t>- Evaluation using F1-score, precision, recall, and confusion matrices</a:t>
          </a:r>
          <a:endParaRPr lang="en-US"/>
        </a:p>
      </dgm:t>
    </dgm:pt>
    <dgm:pt modelId="{587F5780-256E-4099-9CC5-D83A6E5E53F6}" type="parTrans" cxnId="{FCD80E27-6E55-4C05-A514-CA1FCF2B91DC}">
      <dgm:prSet/>
      <dgm:spPr/>
      <dgm:t>
        <a:bodyPr/>
        <a:lstStyle/>
        <a:p>
          <a:endParaRPr lang="en-US"/>
        </a:p>
      </dgm:t>
    </dgm:pt>
    <dgm:pt modelId="{634ECCC3-5ABB-4D62-B8A8-700737F852A5}" type="sibTrans" cxnId="{FCD80E27-6E55-4C05-A514-CA1FCF2B91DC}">
      <dgm:prSet/>
      <dgm:spPr/>
      <dgm:t>
        <a:bodyPr/>
        <a:lstStyle/>
        <a:p>
          <a:endParaRPr lang="en-US"/>
        </a:p>
      </dgm:t>
    </dgm:pt>
    <dgm:pt modelId="{5877FD50-08F3-BC43-AED5-F1FA717F4474}" type="pres">
      <dgm:prSet presAssocID="{37AE432F-EB5E-4F8B-A7FC-F39CCF037D14}" presName="Name0" presStyleCnt="0">
        <dgm:presLayoutVars>
          <dgm:dir/>
          <dgm:resizeHandles val="exact"/>
        </dgm:presLayoutVars>
      </dgm:prSet>
      <dgm:spPr/>
    </dgm:pt>
    <dgm:pt modelId="{44F9BBBE-3AAB-FF4C-90D3-54436883136F}" type="pres">
      <dgm:prSet presAssocID="{0A8CD9FD-0345-486E-8E04-C22C3061B949}" presName="node" presStyleLbl="node1" presStyleIdx="0" presStyleCnt="6">
        <dgm:presLayoutVars>
          <dgm:bulletEnabled val="1"/>
        </dgm:presLayoutVars>
      </dgm:prSet>
      <dgm:spPr/>
    </dgm:pt>
    <dgm:pt modelId="{B28E55BD-5D98-A94C-BFEA-CF0C927835A5}" type="pres">
      <dgm:prSet presAssocID="{A7A559B5-898B-4609-9C7E-E330C944298E}" presName="sibTrans" presStyleLbl="sibTrans1D1" presStyleIdx="0" presStyleCnt="5"/>
      <dgm:spPr/>
    </dgm:pt>
    <dgm:pt modelId="{FFBBBB8B-0446-FB4D-A74D-579FC976D1F4}" type="pres">
      <dgm:prSet presAssocID="{A7A559B5-898B-4609-9C7E-E330C944298E}" presName="connectorText" presStyleLbl="sibTrans1D1" presStyleIdx="0" presStyleCnt="5"/>
      <dgm:spPr/>
    </dgm:pt>
    <dgm:pt modelId="{2D1137EA-5EC3-B442-8829-59FEA9AC9B68}" type="pres">
      <dgm:prSet presAssocID="{A2549E9E-EB9C-4AF8-ADF3-AC8711FC9A7D}" presName="node" presStyleLbl="node1" presStyleIdx="1" presStyleCnt="6">
        <dgm:presLayoutVars>
          <dgm:bulletEnabled val="1"/>
        </dgm:presLayoutVars>
      </dgm:prSet>
      <dgm:spPr/>
    </dgm:pt>
    <dgm:pt modelId="{FB38C4FA-0542-364F-B31D-1FA0587A1B2B}" type="pres">
      <dgm:prSet presAssocID="{7FFEF07A-0E09-4DE7-8AA5-6A93256213DA}" presName="sibTrans" presStyleLbl="sibTrans1D1" presStyleIdx="1" presStyleCnt="5"/>
      <dgm:spPr/>
    </dgm:pt>
    <dgm:pt modelId="{8C9FB0B0-4DF5-A14A-ADEB-A5C82940F39E}" type="pres">
      <dgm:prSet presAssocID="{7FFEF07A-0E09-4DE7-8AA5-6A93256213DA}" presName="connectorText" presStyleLbl="sibTrans1D1" presStyleIdx="1" presStyleCnt="5"/>
      <dgm:spPr/>
    </dgm:pt>
    <dgm:pt modelId="{6A1BB2D4-CA68-0243-9500-DCD2A3211DBA}" type="pres">
      <dgm:prSet presAssocID="{B7D87AAD-71DE-49F5-AB92-604E6F731A16}" presName="node" presStyleLbl="node1" presStyleIdx="2" presStyleCnt="6">
        <dgm:presLayoutVars>
          <dgm:bulletEnabled val="1"/>
        </dgm:presLayoutVars>
      </dgm:prSet>
      <dgm:spPr/>
    </dgm:pt>
    <dgm:pt modelId="{F498C166-1F77-2E41-AA26-72097FB8954C}" type="pres">
      <dgm:prSet presAssocID="{3D900A68-4647-4864-B068-33DA3BE2FDA1}" presName="sibTrans" presStyleLbl="sibTrans1D1" presStyleIdx="2" presStyleCnt="5"/>
      <dgm:spPr/>
    </dgm:pt>
    <dgm:pt modelId="{CCCC8E1C-0A4D-E145-ADFB-8FC251B85D51}" type="pres">
      <dgm:prSet presAssocID="{3D900A68-4647-4864-B068-33DA3BE2FDA1}" presName="connectorText" presStyleLbl="sibTrans1D1" presStyleIdx="2" presStyleCnt="5"/>
      <dgm:spPr/>
    </dgm:pt>
    <dgm:pt modelId="{EB9D1164-652C-374C-8F8E-1B9C76EB9FC4}" type="pres">
      <dgm:prSet presAssocID="{747DAB2B-514F-4683-9C1C-A0E575E99C9B}" presName="node" presStyleLbl="node1" presStyleIdx="3" presStyleCnt="6">
        <dgm:presLayoutVars>
          <dgm:bulletEnabled val="1"/>
        </dgm:presLayoutVars>
      </dgm:prSet>
      <dgm:spPr/>
    </dgm:pt>
    <dgm:pt modelId="{E0B83C17-9791-6C46-AE11-A4AF07E61FD0}" type="pres">
      <dgm:prSet presAssocID="{1C8C6414-FF46-487D-A08A-F075C77BC818}" presName="sibTrans" presStyleLbl="sibTrans1D1" presStyleIdx="3" presStyleCnt="5"/>
      <dgm:spPr/>
    </dgm:pt>
    <dgm:pt modelId="{56E2720A-1CAF-6747-906F-724C03146174}" type="pres">
      <dgm:prSet presAssocID="{1C8C6414-FF46-487D-A08A-F075C77BC818}" presName="connectorText" presStyleLbl="sibTrans1D1" presStyleIdx="3" presStyleCnt="5"/>
      <dgm:spPr/>
    </dgm:pt>
    <dgm:pt modelId="{6F746528-6A2C-A24A-AB02-D8F4738BE40F}" type="pres">
      <dgm:prSet presAssocID="{DADBB978-4948-4674-B0B2-D153E4FF9ED4}" presName="node" presStyleLbl="node1" presStyleIdx="4" presStyleCnt="6">
        <dgm:presLayoutVars>
          <dgm:bulletEnabled val="1"/>
        </dgm:presLayoutVars>
      </dgm:prSet>
      <dgm:spPr/>
    </dgm:pt>
    <dgm:pt modelId="{EDF75B3A-AC58-7A41-8177-69E560A138A3}" type="pres">
      <dgm:prSet presAssocID="{C4A5BDD5-B2B9-4B32-8C82-343640DACFA6}" presName="sibTrans" presStyleLbl="sibTrans1D1" presStyleIdx="4" presStyleCnt="5"/>
      <dgm:spPr/>
    </dgm:pt>
    <dgm:pt modelId="{26207417-C59B-6844-AD90-9A696BAA14EF}" type="pres">
      <dgm:prSet presAssocID="{C4A5BDD5-B2B9-4B32-8C82-343640DACFA6}" presName="connectorText" presStyleLbl="sibTrans1D1" presStyleIdx="4" presStyleCnt="5"/>
      <dgm:spPr/>
    </dgm:pt>
    <dgm:pt modelId="{AF92E1D2-8614-0D47-8BB8-92156301D10C}" type="pres">
      <dgm:prSet presAssocID="{7B7718B6-972C-47D0-A12C-D2B9DB3A3B70}" presName="node" presStyleLbl="node1" presStyleIdx="5" presStyleCnt="6">
        <dgm:presLayoutVars>
          <dgm:bulletEnabled val="1"/>
        </dgm:presLayoutVars>
      </dgm:prSet>
      <dgm:spPr/>
    </dgm:pt>
  </dgm:ptLst>
  <dgm:cxnLst>
    <dgm:cxn modelId="{1C012715-18DB-44CF-964F-6059DBA639A4}" srcId="{37AE432F-EB5E-4F8B-A7FC-F39CCF037D14}" destId="{A2549E9E-EB9C-4AF8-ADF3-AC8711FC9A7D}" srcOrd="1" destOrd="0" parTransId="{0E6E6C5D-5B8F-4656-8EA5-A2023256E476}" sibTransId="{7FFEF07A-0E09-4DE7-8AA5-6A93256213DA}"/>
    <dgm:cxn modelId="{D01C7F15-FF4E-3B47-AB7E-E7EE82F23B70}" type="presOf" srcId="{3D900A68-4647-4864-B068-33DA3BE2FDA1}" destId="{F498C166-1F77-2E41-AA26-72097FB8954C}" srcOrd="0" destOrd="0" presId="urn:microsoft.com/office/officeart/2016/7/layout/RepeatingBendingProcessNew"/>
    <dgm:cxn modelId="{FCD80E27-6E55-4C05-A514-CA1FCF2B91DC}" srcId="{37AE432F-EB5E-4F8B-A7FC-F39CCF037D14}" destId="{7B7718B6-972C-47D0-A12C-D2B9DB3A3B70}" srcOrd="5" destOrd="0" parTransId="{587F5780-256E-4099-9CC5-D83A6E5E53F6}" sibTransId="{634ECCC3-5ABB-4D62-B8A8-700737F852A5}"/>
    <dgm:cxn modelId="{D4CEB32B-E8F0-AB44-8C28-845FFD629DEE}" type="presOf" srcId="{A7A559B5-898B-4609-9C7E-E330C944298E}" destId="{FFBBBB8B-0446-FB4D-A74D-579FC976D1F4}" srcOrd="1" destOrd="0" presId="urn:microsoft.com/office/officeart/2016/7/layout/RepeatingBendingProcessNew"/>
    <dgm:cxn modelId="{BD4E6634-C889-994E-A263-67E09890423D}" type="presOf" srcId="{DADBB978-4948-4674-B0B2-D153E4FF9ED4}" destId="{6F746528-6A2C-A24A-AB02-D8F4738BE40F}" srcOrd="0" destOrd="0" presId="urn:microsoft.com/office/officeart/2016/7/layout/RepeatingBendingProcessNew"/>
    <dgm:cxn modelId="{6EB8BA35-9B96-7141-8278-02892072E962}" type="presOf" srcId="{C4A5BDD5-B2B9-4B32-8C82-343640DACFA6}" destId="{26207417-C59B-6844-AD90-9A696BAA14EF}" srcOrd="1" destOrd="0" presId="urn:microsoft.com/office/officeart/2016/7/layout/RepeatingBendingProcessNew"/>
    <dgm:cxn modelId="{74DF0D45-21FE-F74E-B4D1-E4AEE0F91CCB}" type="presOf" srcId="{C4A5BDD5-B2B9-4B32-8C82-343640DACFA6}" destId="{EDF75B3A-AC58-7A41-8177-69E560A138A3}" srcOrd="0" destOrd="0" presId="urn:microsoft.com/office/officeart/2016/7/layout/RepeatingBendingProcessNew"/>
    <dgm:cxn modelId="{C529EA64-7759-4590-AF86-280694AC883F}" srcId="{37AE432F-EB5E-4F8B-A7FC-F39CCF037D14}" destId="{DADBB978-4948-4674-B0B2-D153E4FF9ED4}" srcOrd="4" destOrd="0" parTransId="{D66D2D9F-06A3-44FA-8A33-7BB56D9501FA}" sibTransId="{C4A5BDD5-B2B9-4B32-8C82-343640DACFA6}"/>
    <dgm:cxn modelId="{64093B65-1D35-C448-9816-8BA092999693}" type="presOf" srcId="{7FFEF07A-0E09-4DE7-8AA5-6A93256213DA}" destId="{FB38C4FA-0542-364F-B31D-1FA0587A1B2B}" srcOrd="0" destOrd="0" presId="urn:microsoft.com/office/officeart/2016/7/layout/RepeatingBendingProcessNew"/>
    <dgm:cxn modelId="{2FBFDA70-C4D6-6D4F-B067-5BB7B8053BF0}" type="presOf" srcId="{A2549E9E-EB9C-4AF8-ADF3-AC8711FC9A7D}" destId="{2D1137EA-5EC3-B442-8829-59FEA9AC9B68}" srcOrd="0" destOrd="0" presId="urn:microsoft.com/office/officeart/2016/7/layout/RepeatingBendingProcessNew"/>
    <dgm:cxn modelId="{17243772-5C7D-464A-8DC5-CD96C1D1ADAA}" type="presOf" srcId="{0A8CD9FD-0345-486E-8E04-C22C3061B949}" destId="{44F9BBBE-3AAB-FF4C-90D3-54436883136F}" srcOrd="0" destOrd="0" presId="urn:microsoft.com/office/officeart/2016/7/layout/RepeatingBendingProcessNew"/>
    <dgm:cxn modelId="{5F5CF378-704B-E24C-8739-C21609D81FFC}" type="presOf" srcId="{B7D87AAD-71DE-49F5-AB92-604E6F731A16}" destId="{6A1BB2D4-CA68-0243-9500-DCD2A3211DBA}" srcOrd="0" destOrd="0" presId="urn:microsoft.com/office/officeart/2016/7/layout/RepeatingBendingProcessNew"/>
    <dgm:cxn modelId="{87A04B83-E722-C74C-BADF-030EBAA0E41D}" type="presOf" srcId="{1C8C6414-FF46-487D-A08A-F075C77BC818}" destId="{E0B83C17-9791-6C46-AE11-A4AF07E61FD0}" srcOrd="0" destOrd="0" presId="urn:microsoft.com/office/officeart/2016/7/layout/RepeatingBendingProcessNew"/>
    <dgm:cxn modelId="{CC54BB97-DCE1-CA4E-ACB7-B08308D7F613}" type="presOf" srcId="{3D900A68-4647-4864-B068-33DA3BE2FDA1}" destId="{CCCC8E1C-0A4D-E145-ADFB-8FC251B85D51}" srcOrd="1" destOrd="0" presId="urn:microsoft.com/office/officeart/2016/7/layout/RepeatingBendingProcessNew"/>
    <dgm:cxn modelId="{C39F2C9F-433A-9D4B-B662-F540B7BFF550}" type="presOf" srcId="{7B7718B6-972C-47D0-A12C-D2B9DB3A3B70}" destId="{AF92E1D2-8614-0D47-8BB8-92156301D10C}" srcOrd="0" destOrd="0" presId="urn:microsoft.com/office/officeart/2016/7/layout/RepeatingBendingProcessNew"/>
    <dgm:cxn modelId="{191483A4-7221-7E4E-A658-7A2E6E9CA88B}" type="presOf" srcId="{7FFEF07A-0E09-4DE7-8AA5-6A93256213DA}" destId="{8C9FB0B0-4DF5-A14A-ADEB-A5C82940F39E}" srcOrd="1" destOrd="0" presId="urn:microsoft.com/office/officeart/2016/7/layout/RepeatingBendingProcessNew"/>
    <dgm:cxn modelId="{A0C3D9AB-7B8E-994A-AF70-0AA3685EED7B}" type="presOf" srcId="{1C8C6414-FF46-487D-A08A-F075C77BC818}" destId="{56E2720A-1CAF-6747-906F-724C03146174}" srcOrd="1" destOrd="0" presId="urn:microsoft.com/office/officeart/2016/7/layout/RepeatingBendingProcessNew"/>
    <dgm:cxn modelId="{1AFE0CB9-1A22-4044-B3AB-BE09E24DA072}" srcId="{37AE432F-EB5E-4F8B-A7FC-F39CCF037D14}" destId="{0A8CD9FD-0345-486E-8E04-C22C3061B949}" srcOrd="0" destOrd="0" parTransId="{09D4163D-D92F-4958-8AE3-9DC8E64A8811}" sibTransId="{A7A559B5-898B-4609-9C7E-E330C944298E}"/>
    <dgm:cxn modelId="{BCBB0AC3-BA22-3A4B-B81E-536D6760E745}" type="presOf" srcId="{A7A559B5-898B-4609-9C7E-E330C944298E}" destId="{B28E55BD-5D98-A94C-BFEA-CF0C927835A5}" srcOrd="0" destOrd="0" presId="urn:microsoft.com/office/officeart/2016/7/layout/RepeatingBendingProcessNew"/>
    <dgm:cxn modelId="{935A50C4-5F7C-4905-948B-2EB04233C8FC}" srcId="{37AE432F-EB5E-4F8B-A7FC-F39CCF037D14}" destId="{B7D87AAD-71DE-49F5-AB92-604E6F731A16}" srcOrd="2" destOrd="0" parTransId="{EF03B66A-A6CB-4C2B-8AD4-AB99A1C88270}" sibTransId="{3D900A68-4647-4864-B068-33DA3BE2FDA1}"/>
    <dgm:cxn modelId="{F4D38CD1-AAEC-0B45-A014-8B068EDBF3EF}" type="presOf" srcId="{37AE432F-EB5E-4F8B-A7FC-F39CCF037D14}" destId="{5877FD50-08F3-BC43-AED5-F1FA717F4474}" srcOrd="0" destOrd="0" presId="urn:microsoft.com/office/officeart/2016/7/layout/RepeatingBendingProcessNew"/>
    <dgm:cxn modelId="{8212FBD8-545C-4FD6-86B9-01D50913E937}" srcId="{37AE432F-EB5E-4F8B-A7FC-F39CCF037D14}" destId="{747DAB2B-514F-4683-9C1C-A0E575E99C9B}" srcOrd="3" destOrd="0" parTransId="{B0825360-638E-454C-8A38-00390142397E}" sibTransId="{1C8C6414-FF46-487D-A08A-F075C77BC818}"/>
    <dgm:cxn modelId="{19FBD5E2-BC3A-D344-89D9-A478DB379541}" type="presOf" srcId="{747DAB2B-514F-4683-9C1C-A0E575E99C9B}" destId="{EB9D1164-652C-374C-8F8E-1B9C76EB9FC4}" srcOrd="0" destOrd="0" presId="urn:microsoft.com/office/officeart/2016/7/layout/RepeatingBendingProcessNew"/>
    <dgm:cxn modelId="{48C5FCEE-26F5-7848-9600-324D602F11E0}" type="presParOf" srcId="{5877FD50-08F3-BC43-AED5-F1FA717F4474}" destId="{44F9BBBE-3AAB-FF4C-90D3-54436883136F}" srcOrd="0" destOrd="0" presId="urn:microsoft.com/office/officeart/2016/7/layout/RepeatingBendingProcessNew"/>
    <dgm:cxn modelId="{73B2A9CF-9C9D-7241-A8E9-25AF0C448338}" type="presParOf" srcId="{5877FD50-08F3-BC43-AED5-F1FA717F4474}" destId="{B28E55BD-5D98-A94C-BFEA-CF0C927835A5}" srcOrd="1" destOrd="0" presId="urn:microsoft.com/office/officeart/2016/7/layout/RepeatingBendingProcessNew"/>
    <dgm:cxn modelId="{CC5B2F16-C01E-A64C-A65A-AA9D1F881340}" type="presParOf" srcId="{B28E55BD-5D98-A94C-BFEA-CF0C927835A5}" destId="{FFBBBB8B-0446-FB4D-A74D-579FC976D1F4}" srcOrd="0" destOrd="0" presId="urn:microsoft.com/office/officeart/2016/7/layout/RepeatingBendingProcessNew"/>
    <dgm:cxn modelId="{47BF4A09-BA13-C147-9AF1-5B209284E28B}" type="presParOf" srcId="{5877FD50-08F3-BC43-AED5-F1FA717F4474}" destId="{2D1137EA-5EC3-B442-8829-59FEA9AC9B68}" srcOrd="2" destOrd="0" presId="urn:microsoft.com/office/officeart/2016/7/layout/RepeatingBendingProcessNew"/>
    <dgm:cxn modelId="{FEB0FEC3-04D4-034A-82FF-0D0A8759E00B}" type="presParOf" srcId="{5877FD50-08F3-BC43-AED5-F1FA717F4474}" destId="{FB38C4FA-0542-364F-B31D-1FA0587A1B2B}" srcOrd="3" destOrd="0" presId="urn:microsoft.com/office/officeart/2016/7/layout/RepeatingBendingProcessNew"/>
    <dgm:cxn modelId="{33006C1F-7252-744B-9822-9E24A1CA81D6}" type="presParOf" srcId="{FB38C4FA-0542-364F-B31D-1FA0587A1B2B}" destId="{8C9FB0B0-4DF5-A14A-ADEB-A5C82940F39E}" srcOrd="0" destOrd="0" presId="urn:microsoft.com/office/officeart/2016/7/layout/RepeatingBendingProcessNew"/>
    <dgm:cxn modelId="{F15C2CAD-30FE-8B42-B9C1-310D017042F1}" type="presParOf" srcId="{5877FD50-08F3-BC43-AED5-F1FA717F4474}" destId="{6A1BB2D4-CA68-0243-9500-DCD2A3211DBA}" srcOrd="4" destOrd="0" presId="urn:microsoft.com/office/officeart/2016/7/layout/RepeatingBendingProcessNew"/>
    <dgm:cxn modelId="{C7EAA53C-D586-2F46-B85D-668387348060}" type="presParOf" srcId="{5877FD50-08F3-BC43-AED5-F1FA717F4474}" destId="{F498C166-1F77-2E41-AA26-72097FB8954C}" srcOrd="5" destOrd="0" presId="urn:microsoft.com/office/officeart/2016/7/layout/RepeatingBendingProcessNew"/>
    <dgm:cxn modelId="{085F6083-CD70-7642-9F3C-017F89D4806F}" type="presParOf" srcId="{F498C166-1F77-2E41-AA26-72097FB8954C}" destId="{CCCC8E1C-0A4D-E145-ADFB-8FC251B85D51}" srcOrd="0" destOrd="0" presId="urn:microsoft.com/office/officeart/2016/7/layout/RepeatingBendingProcessNew"/>
    <dgm:cxn modelId="{0BA5BDAE-E2B9-0540-ADBE-31E17B76658A}" type="presParOf" srcId="{5877FD50-08F3-BC43-AED5-F1FA717F4474}" destId="{EB9D1164-652C-374C-8F8E-1B9C76EB9FC4}" srcOrd="6" destOrd="0" presId="urn:microsoft.com/office/officeart/2016/7/layout/RepeatingBendingProcessNew"/>
    <dgm:cxn modelId="{50E71F4D-DCF0-6040-A1D7-E36DE3919D9D}" type="presParOf" srcId="{5877FD50-08F3-BC43-AED5-F1FA717F4474}" destId="{E0B83C17-9791-6C46-AE11-A4AF07E61FD0}" srcOrd="7" destOrd="0" presId="urn:microsoft.com/office/officeart/2016/7/layout/RepeatingBendingProcessNew"/>
    <dgm:cxn modelId="{CA64048F-189D-1942-92DE-F3EF2DFF8AB2}" type="presParOf" srcId="{E0B83C17-9791-6C46-AE11-A4AF07E61FD0}" destId="{56E2720A-1CAF-6747-906F-724C03146174}" srcOrd="0" destOrd="0" presId="urn:microsoft.com/office/officeart/2016/7/layout/RepeatingBendingProcessNew"/>
    <dgm:cxn modelId="{0543F75A-FD8D-504B-80E0-C1E35B02CBFC}" type="presParOf" srcId="{5877FD50-08F3-BC43-AED5-F1FA717F4474}" destId="{6F746528-6A2C-A24A-AB02-D8F4738BE40F}" srcOrd="8" destOrd="0" presId="urn:microsoft.com/office/officeart/2016/7/layout/RepeatingBendingProcessNew"/>
    <dgm:cxn modelId="{4E6D94BD-3E86-8E44-99DF-4BFD6F878931}" type="presParOf" srcId="{5877FD50-08F3-BC43-AED5-F1FA717F4474}" destId="{EDF75B3A-AC58-7A41-8177-69E560A138A3}" srcOrd="9" destOrd="0" presId="urn:microsoft.com/office/officeart/2016/7/layout/RepeatingBendingProcessNew"/>
    <dgm:cxn modelId="{E4786C6D-CA48-2A4B-85DF-34084E2C01EA}" type="presParOf" srcId="{EDF75B3A-AC58-7A41-8177-69E560A138A3}" destId="{26207417-C59B-6844-AD90-9A696BAA14EF}" srcOrd="0" destOrd="0" presId="urn:microsoft.com/office/officeart/2016/7/layout/RepeatingBendingProcessNew"/>
    <dgm:cxn modelId="{5A7C660F-24F9-4644-9E88-E01BF9987DDC}" type="presParOf" srcId="{5877FD50-08F3-BC43-AED5-F1FA717F4474}" destId="{AF92E1D2-8614-0D47-8BB8-92156301D10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28FBA4-3379-4641-B100-3A394B0CE01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151BAD-81B9-4E77-BE0B-6C37515BA4FA}">
      <dgm:prSet custT="1"/>
      <dgm:spPr/>
      <dgm:t>
        <a:bodyPr/>
        <a:lstStyle/>
        <a:p>
          <a:pPr algn="l"/>
          <a:r>
            <a:rPr lang="en-US" sz="1400" b="0" i="0"/>
            <a:t>- Positive sentiment dominates most product categories</a:t>
          </a:r>
          <a:endParaRPr lang="en-US" sz="1400"/>
        </a:p>
      </dgm:t>
    </dgm:pt>
    <dgm:pt modelId="{FFED5858-91AE-4F55-A258-E717FCBA5206}" type="parTrans" cxnId="{93330AA8-FA11-4281-8D6D-613E0A8D6178}">
      <dgm:prSet/>
      <dgm:spPr/>
      <dgm:t>
        <a:bodyPr/>
        <a:lstStyle/>
        <a:p>
          <a:pPr algn="l"/>
          <a:endParaRPr lang="en-US" sz="1800"/>
        </a:p>
      </dgm:t>
    </dgm:pt>
    <dgm:pt modelId="{FF969B97-D1CC-4FAF-A6B1-9D4601CE7D92}" type="sibTrans" cxnId="{93330AA8-FA11-4281-8D6D-613E0A8D6178}">
      <dgm:prSet/>
      <dgm:spPr/>
      <dgm:t>
        <a:bodyPr/>
        <a:lstStyle/>
        <a:p>
          <a:pPr algn="l"/>
          <a:endParaRPr lang="en-US" sz="1800"/>
        </a:p>
      </dgm:t>
    </dgm:pt>
    <dgm:pt modelId="{E84662F6-B85E-4D6F-BEE5-10679C2C0F0A}">
      <dgm:prSet custT="1"/>
      <dgm:spPr/>
      <dgm:t>
        <a:bodyPr/>
        <a:lstStyle/>
        <a:p>
          <a:pPr algn="l"/>
          <a:r>
            <a:rPr lang="en-US" sz="1400" b="0" i="0"/>
            <a:t>- iPhone has the highest proportion of Negative tweets</a:t>
          </a:r>
          <a:endParaRPr lang="en-US" sz="1400"/>
        </a:p>
      </dgm:t>
    </dgm:pt>
    <dgm:pt modelId="{4421CB28-92B5-48C9-BF3A-2A6FAD56C4CA}" type="parTrans" cxnId="{C8991CC1-7DCD-4055-9B54-F6315B5941D0}">
      <dgm:prSet/>
      <dgm:spPr/>
      <dgm:t>
        <a:bodyPr/>
        <a:lstStyle/>
        <a:p>
          <a:pPr algn="l"/>
          <a:endParaRPr lang="en-US" sz="1800"/>
        </a:p>
      </dgm:t>
    </dgm:pt>
    <dgm:pt modelId="{8CE8E78A-512A-4043-BDB8-A6BEC17483C0}" type="sibTrans" cxnId="{C8991CC1-7DCD-4055-9B54-F6315B5941D0}">
      <dgm:prSet/>
      <dgm:spPr/>
      <dgm:t>
        <a:bodyPr/>
        <a:lstStyle/>
        <a:p>
          <a:pPr algn="l"/>
          <a:endParaRPr lang="en-US" sz="1800"/>
        </a:p>
      </dgm:t>
    </dgm:pt>
    <dgm:pt modelId="{FBCF8114-1DC6-4458-9E17-78E2552EE3D2}">
      <dgm:prSet custT="1"/>
      <dgm:spPr/>
      <dgm:t>
        <a:bodyPr/>
        <a:lstStyle/>
        <a:p>
          <a:pPr algn="l"/>
          <a:r>
            <a:rPr lang="en-US" sz="1400" b="0" i="0"/>
            <a:t>- Recurring themes:</a:t>
          </a:r>
          <a:endParaRPr lang="en-US" sz="1400"/>
        </a:p>
      </dgm:t>
    </dgm:pt>
    <dgm:pt modelId="{254AB550-44E3-41C0-AF58-EBCED302F394}" type="parTrans" cxnId="{674D785C-8FB8-4921-A896-D1DB37D42D0C}">
      <dgm:prSet/>
      <dgm:spPr/>
      <dgm:t>
        <a:bodyPr/>
        <a:lstStyle/>
        <a:p>
          <a:pPr algn="l"/>
          <a:endParaRPr lang="en-US" sz="1800"/>
        </a:p>
      </dgm:t>
    </dgm:pt>
    <dgm:pt modelId="{8785286A-1C8C-4665-9B05-B426B98357DE}" type="sibTrans" cxnId="{674D785C-8FB8-4921-A896-D1DB37D42D0C}">
      <dgm:prSet/>
      <dgm:spPr/>
      <dgm:t>
        <a:bodyPr/>
        <a:lstStyle/>
        <a:p>
          <a:pPr algn="l"/>
          <a:endParaRPr lang="en-US" sz="1800"/>
        </a:p>
      </dgm:t>
    </dgm:pt>
    <dgm:pt modelId="{6821E284-A791-4441-8706-5AA68DED1E59}">
      <dgm:prSet custT="1"/>
      <dgm:spPr/>
      <dgm:t>
        <a:bodyPr/>
        <a:lstStyle/>
        <a:p>
          <a:pPr algn="l"/>
          <a:r>
            <a:rPr lang="en-US" sz="1400" b="0" i="0" dirty="0"/>
            <a:t>• Positive: SXSW, app features, excitement</a:t>
          </a:r>
          <a:endParaRPr lang="en-US" sz="1400" dirty="0"/>
        </a:p>
      </dgm:t>
    </dgm:pt>
    <dgm:pt modelId="{6054026B-219A-4D87-A32F-13B3E454BC5B}" type="parTrans" cxnId="{6F40C5E9-F462-40E8-9DE8-32A95E0DEA6B}">
      <dgm:prSet/>
      <dgm:spPr/>
      <dgm:t>
        <a:bodyPr/>
        <a:lstStyle/>
        <a:p>
          <a:pPr algn="l"/>
          <a:endParaRPr lang="en-US" sz="1800"/>
        </a:p>
      </dgm:t>
    </dgm:pt>
    <dgm:pt modelId="{C34F4F66-2386-471F-B47A-3648EBAA5EB7}" type="sibTrans" cxnId="{6F40C5E9-F462-40E8-9DE8-32A95E0DEA6B}">
      <dgm:prSet/>
      <dgm:spPr/>
      <dgm:t>
        <a:bodyPr/>
        <a:lstStyle/>
        <a:p>
          <a:pPr algn="l"/>
          <a:endParaRPr lang="en-US" sz="1800"/>
        </a:p>
      </dgm:t>
    </dgm:pt>
    <dgm:pt modelId="{45E6D63E-F85A-4AAA-B37D-B9FC87CA3256}">
      <dgm:prSet custT="1"/>
      <dgm:spPr/>
      <dgm:t>
        <a:bodyPr/>
        <a:lstStyle/>
        <a:p>
          <a:pPr algn="l"/>
          <a:r>
            <a:rPr lang="en-US" sz="1400" b="0" i="0" dirty="0"/>
            <a:t>• Negative: design flaws, app crashes</a:t>
          </a:r>
          <a:endParaRPr lang="en-US" sz="1400" dirty="0"/>
        </a:p>
      </dgm:t>
    </dgm:pt>
    <dgm:pt modelId="{3DD622BB-C149-4220-8D7A-5B7479D9199C}" type="parTrans" cxnId="{348150AF-C487-46C8-8F67-7DED8D1D6A3E}">
      <dgm:prSet/>
      <dgm:spPr/>
      <dgm:t>
        <a:bodyPr/>
        <a:lstStyle/>
        <a:p>
          <a:pPr algn="l"/>
          <a:endParaRPr lang="en-US" sz="1800"/>
        </a:p>
      </dgm:t>
    </dgm:pt>
    <dgm:pt modelId="{5530370D-96ED-4CE5-89DB-6B43AE878052}" type="sibTrans" cxnId="{348150AF-C487-46C8-8F67-7DED8D1D6A3E}">
      <dgm:prSet/>
      <dgm:spPr/>
      <dgm:t>
        <a:bodyPr/>
        <a:lstStyle/>
        <a:p>
          <a:pPr algn="l"/>
          <a:endParaRPr lang="en-US" sz="1800"/>
        </a:p>
      </dgm:t>
    </dgm:pt>
    <dgm:pt modelId="{F120D775-175B-4B4E-AEC0-0373488031E0}">
      <dgm:prSet custT="1"/>
      <dgm:spPr/>
      <dgm:t>
        <a:bodyPr/>
        <a:lstStyle/>
        <a:p>
          <a:pPr algn="l"/>
          <a:r>
            <a:rPr lang="en-US" sz="1400" b="0" i="0" dirty="0"/>
            <a:t>- Binary classification had strong performance (F1 ≈ 0.91 positive, 0.59 negative)</a:t>
          </a:r>
          <a:endParaRPr lang="en-US" sz="1400" dirty="0"/>
        </a:p>
      </dgm:t>
    </dgm:pt>
    <dgm:pt modelId="{BB0E627D-6183-4FF0-960E-27A53D4FA6DC}" type="parTrans" cxnId="{26F99526-481E-4FC0-8687-BE69A8DE5B0C}">
      <dgm:prSet/>
      <dgm:spPr/>
      <dgm:t>
        <a:bodyPr/>
        <a:lstStyle/>
        <a:p>
          <a:pPr algn="l"/>
          <a:endParaRPr lang="en-US" sz="1800"/>
        </a:p>
      </dgm:t>
    </dgm:pt>
    <dgm:pt modelId="{201F337C-727A-43FB-9538-A6D62965C279}" type="sibTrans" cxnId="{26F99526-481E-4FC0-8687-BE69A8DE5B0C}">
      <dgm:prSet/>
      <dgm:spPr/>
      <dgm:t>
        <a:bodyPr/>
        <a:lstStyle/>
        <a:p>
          <a:pPr algn="l"/>
          <a:endParaRPr lang="en-US" sz="1800"/>
        </a:p>
      </dgm:t>
    </dgm:pt>
    <dgm:pt modelId="{2D3D6292-2EFC-4E3F-AD37-0479417C9F41}">
      <dgm:prSet custT="1"/>
      <dgm:spPr/>
      <dgm:t>
        <a:bodyPr/>
        <a:lstStyle/>
        <a:p>
          <a:pPr algn="l"/>
          <a:r>
            <a:rPr lang="en-US" sz="1400" b="0" i="0"/>
            <a:t>- Multiclass classification struggled with Neutral and Negative detection</a:t>
          </a:r>
          <a:endParaRPr lang="en-US" sz="1400"/>
        </a:p>
      </dgm:t>
    </dgm:pt>
    <dgm:pt modelId="{98610EFA-98F8-416E-9ECE-1C2EBDD12649}" type="parTrans" cxnId="{492EA9C7-E178-4DFB-9F02-B976FEA2D841}">
      <dgm:prSet/>
      <dgm:spPr/>
      <dgm:t>
        <a:bodyPr/>
        <a:lstStyle/>
        <a:p>
          <a:pPr algn="l"/>
          <a:endParaRPr lang="en-US" sz="1800"/>
        </a:p>
      </dgm:t>
    </dgm:pt>
    <dgm:pt modelId="{8808C30E-9C6D-4ADB-B20F-182EA4947371}" type="sibTrans" cxnId="{492EA9C7-E178-4DFB-9F02-B976FEA2D841}">
      <dgm:prSet/>
      <dgm:spPr/>
      <dgm:t>
        <a:bodyPr/>
        <a:lstStyle/>
        <a:p>
          <a:pPr algn="l"/>
          <a:endParaRPr lang="en-US" sz="1800"/>
        </a:p>
      </dgm:t>
    </dgm:pt>
    <dgm:pt modelId="{5905F583-D783-834B-81AC-CEE6E506AD0D}" type="pres">
      <dgm:prSet presAssocID="{2428FBA4-3379-4641-B100-3A394B0CE016}" presName="vert0" presStyleCnt="0">
        <dgm:presLayoutVars>
          <dgm:dir/>
          <dgm:animOne val="branch"/>
          <dgm:animLvl val="lvl"/>
        </dgm:presLayoutVars>
      </dgm:prSet>
      <dgm:spPr/>
    </dgm:pt>
    <dgm:pt modelId="{2E5613AA-6B82-D940-AFB6-7BD860643304}" type="pres">
      <dgm:prSet presAssocID="{EA151BAD-81B9-4E77-BE0B-6C37515BA4FA}" presName="thickLine" presStyleLbl="alignNode1" presStyleIdx="0" presStyleCnt="7"/>
      <dgm:spPr/>
    </dgm:pt>
    <dgm:pt modelId="{D091B724-02D2-4C4D-95E8-3E0EA4D37C21}" type="pres">
      <dgm:prSet presAssocID="{EA151BAD-81B9-4E77-BE0B-6C37515BA4FA}" presName="horz1" presStyleCnt="0"/>
      <dgm:spPr/>
    </dgm:pt>
    <dgm:pt modelId="{C598FD4D-9D0A-EA49-8745-FC16782524FF}" type="pres">
      <dgm:prSet presAssocID="{EA151BAD-81B9-4E77-BE0B-6C37515BA4FA}" presName="tx1" presStyleLbl="revTx" presStyleIdx="0" presStyleCnt="7"/>
      <dgm:spPr/>
    </dgm:pt>
    <dgm:pt modelId="{E9F44E13-1BB7-604C-AD0F-F6D110B5FB64}" type="pres">
      <dgm:prSet presAssocID="{EA151BAD-81B9-4E77-BE0B-6C37515BA4FA}" presName="vert1" presStyleCnt="0"/>
      <dgm:spPr/>
    </dgm:pt>
    <dgm:pt modelId="{FB4D865A-FEB2-574A-B572-B751326889CA}" type="pres">
      <dgm:prSet presAssocID="{E84662F6-B85E-4D6F-BEE5-10679C2C0F0A}" presName="thickLine" presStyleLbl="alignNode1" presStyleIdx="1" presStyleCnt="7"/>
      <dgm:spPr/>
    </dgm:pt>
    <dgm:pt modelId="{CE6B6AAD-41A3-DB47-9507-602100E87E78}" type="pres">
      <dgm:prSet presAssocID="{E84662F6-B85E-4D6F-BEE5-10679C2C0F0A}" presName="horz1" presStyleCnt="0"/>
      <dgm:spPr/>
    </dgm:pt>
    <dgm:pt modelId="{22D96CCA-F041-F94B-98E7-4CF0A6D1DDB2}" type="pres">
      <dgm:prSet presAssocID="{E84662F6-B85E-4D6F-BEE5-10679C2C0F0A}" presName="tx1" presStyleLbl="revTx" presStyleIdx="1" presStyleCnt="7"/>
      <dgm:spPr/>
    </dgm:pt>
    <dgm:pt modelId="{2645898B-E98F-6843-B3E6-CB90842A1BAB}" type="pres">
      <dgm:prSet presAssocID="{E84662F6-B85E-4D6F-BEE5-10679C2C0F0A}" presName="vert1" presStyleCnt="0"/>
      <dgm:spPr/>
    </dgm:pt>
    <dgm:pt modelId="{F46BEF5F-C698-7048-9843-82C62406168A}" type="pres">
      <dgm:prSet presAssocID="{FBCF8114-1DC6-4458-9E17-78E2552EE3D2}" presName="thickLine" presStyleLbl="alignNode1" presStyleIdx="2" presStyleCnt="7"/>
      <dgm:spPr/>
    </dgm:pt>
    <dgm:pt modelId="{B33FA1A5-8CFA-AD46-A254-DE2C68A21959}" type="pres">
      <dgm:prSet presAssocID="{FBCF8114-1DC6-4458-9E17-78E2552EE3D2}" presName="horz1" presStyleCnt="0"/>
      <dgm:spPr/>
    </dgm:pt>
    <dgm:pt modelId="{C96F5597-B213-AA42-94AA-F36976AAE38F}" type="pres">
      <dgm:prSet presAssocID="{FBCF8114-1DC6-4458-9E17-78E2552EE3D2}" presName="tx1" presStyleLbl="revTx" presStyleIdx="2" presStyleCnt="7"/>
      <dgm:spPr/>
    </dgm:pt>
    <dgm:pt modelId="{370DF1E9-4D3F-D542-A94F-A1D69D95E597}" type="pres">
      <dgm:prSet presAssocID="{FBCF8114-1DC6-4458-9E17-78E2552EE3D2}" presName="vert1" presStyleCnt="0"/>
      <dgm:spPr/>
    </dgm:pt>
    <dgm:pt modelId="{DC5A0443-52E7-2D4D-97D6-6DBFC6CC0948}" type="pres">
      <dgm:prSet presAssocID="{6821E284-A791-4441-8706-5AA68DED1E59}" presName="thickLine" presStyleLbl="alignNode1" presStyleIdx="3" presStyleCnt="7"/>
      <dgm:spPr/>
    </dgm:pt>
    <dgm:pt modelId="{41CB110C-2C95-F54B-AC82-309E10C67144}" type="pres">
      <dgm:prSet presAssocID="{6821E284-A791-4441-8706-5AA68DED1E59}" presName="horz1" presStyleCnt="0"/>
      <dgm:spPr/>
    </dgm:pt>
    <dgm:pt modelId="{D9597B84-BB7D-D947-B222-48A81FEB6987}" type="pres">
      <dgm:prSet presAssocID="{6821E284-A791-4441-8706-5AA68DED1E59}" presName="tx1" presStyleLbl="revTx" presStyleIdx="3" presStyleCnt="7"/>
      <dgm:spPr/>
    </dgm:pt>
    <dgm:pt modelId="{616B1FC9-D270-6540-B8C3-1D4E5B4789DB}" type="pres">
      <dgm:prSet presAssocID="{6821E284-A791-4441-8706-5AA68DED1E59}" presName="vert1" presStyleCnt="0"/>
      <dgm:spPr/>
    </dgm:pt>
    <dgm:pt modelId="{2E65EB04-5DC3-FE4F-A871-8BE232DDA4AF}" type="pres">
      <dgm:prSet presAssocID="{45E6D63E-F85A-4AAA-B37D-B9FC87CA3256}" presName="thickLine" presStyleLbl="alignNode1" presStyleIdx="4" presStyleCnt="7"/>
      <dgm:spPr/>
    </dgm:pt>
    <dgm:pt modelId="{7ED752AA-C987-8046-8536-BFD5CE488BB4}" type="pres">
      <dgm:prSet presAssocID="{45E6D63E-F85A-4AAA-B37D-B9FC87CA3256}" presName="horz1" presStyleCnt="0"/>
      <dgm:spPr/>
    </dgm:pt>
    <dgm:pt modelId="{8C773044-B98B-4744-968E-F18AECDAACFF}" type="pres">
      <dgm:prSet presAssocID="{45E6D63E-F85A-4AAA-B37D-B9FC87CA3256}" presName="tx1" presStyleLbl="revTx" presStyleIdx="4" presStyleCnt="7"/>
      <dgm:spPr/>
    </dgm:pt>
    <dgm:pt modelId="{2218F76B-E047-F443-B08E-2EC103979782}" type="pres">
      <dgm:prSet presAssocID="{45E6D63E-F85A-4AAA-B37D-B9FC87CA3256}" presName="vert1" presStyleCnt="0"/>
      <dgm:spPr/>
    </dgm:pt>
    <dgm:pt modelId="{D560E775-0A3B-A14B-88D9-466A014EC66A}" type="pres">
      <dgm:prSet presAssocID="{F120D775-175B-4B4E-AEC0-0373488031E0}" presName="thickLine" presStyleLbl="alignNode1" presStyleIdx="5" presStyleCnt="7"/>
      <dgm:spPr/>
    </dgm:pt>
    <dgm:pt modelId="{F0312C8D-BD50-FB4E-93D8-117632679396}" type="pres">
      <dgm:prSet presAssocID="{F120D775-175B-4B4E-AEC0-0373488031E0}" presName="horz1" presStyleCnt="0"/>
      <dgm:spPr/>
    </dgm:pt>
    <dgm:pt modelId="{C5C11D08-3B5A-B349-B7FA-F427002014EB}" type="pres">
      <dgm:prSet presAssocID="{F120D775-175B-4B4E-AEC0-0373488031E0}" presName="tx1" presStyleLbl="revTx" presStyleIdx="5" presStyleCnt="7"/>
      <dgm:spPr/>
    </dgm:pt>
    <dgm:pt modelId="{219942A0-F8E4-8D48-8733-F91CBF5842E3}" type="pres">
      <dgm:prSet presAssocID="{F120D775-175B-4B4E-AEC0-0373488031E0}" presName="vert1" presStyleCnt="0"/>
      <dgm:spPr/>
    </dgm:pt>
    <dgm:pt modelId="{DC90414B-5EC6-DB4C-9B50-7737CC0E47A6}" type="pres">
      <dgm:prSet presAssocID="{2D3D6292-2EFC-4E3F-AD37-0479417C9F41}" presName="thickLine" presStyleLbl="alignNode1" presStyleIdx="6" presStyleCnt="7"/>
      <dgm:spPr/>
    </dgm:pt>
    <dgm:pt modelId="{12AB95A2-F28E-984A-AED8-F2E77E318D53}" type="pres">
      <dgm:prSet presAssocID="{2D3D6292-2EFC-4E3F-AD37-0479417C9F41}" presName="horz1" presStyleCnt="0"/>
      <dgm:spPr/>
    </dgm:pt>
    <dgm:pt modelId="{9068C15D-A1A2-BB4A-A179-74A5B4D4103F}" type="pres">
      <dgm:prSet presAssocID="{2D3D6292-2EFC-4E3F-AD37-0479417C9F41}" presName="tx1" presStyleLbl="revTx" presStyleIdx="6" presStyleCnt="7"/>
      <dgm:spPr/>
    </dgm:pt>
    <dgm:pt modelId="{120DC9BA-4721-3B41-BCFA-695F27AE74AD}" type="pres">
      <dgm:prSet presAssocID="{2D3D6292-2EFC-4E3F-AD37-0479417C9F41}" presName="vert1" presStyleCnt="0"/>
      <dgm:spPr/>
    </dgm:pt>
  </dgm:ptLst>
  <dgm:cxnLst>
    <dgm:cxn modelId="{8E90A215-A68E-5C44-9F9A-298476341234}" type="presOf" srcId="{2D3D6292-2EFC-4E3F-AD37-0479417C9F41}" destId="{9068C15D-A1A2-BB4A-A179-74A5B4D4103F}" srcOrd="0" destOrd="0" presId="urn:microsoft.com/office/officeart/2008/layout/LinedList"/>
    <dgm:cxn modelId="{82FD161B-985F-6B45-A870-A47968F0D3C6}" type="presOf" srcId="{2428FBA4-3379-4641-B100-3A394B0CE016}" destId="{5905F583-D783-834B-81AC-CEE6E506AD0D}" srcOrd="0" destOrd="0" presId="urn:microsoft.com/office/officeart/2008/layout/LinedList"/>
    <dgm:cxn modelId="{10B8F51E-9F19-574C-9F24-D151297EAD5E}" type="presOf" srcId="{F120D775-175B-4B4E-AEC0-0373488031E0}" destId="{C5C11D08-3B5A-B349-B7FA-F427002014EB}" srcOrd="0" destOrd="0" presId="urn:microsoft.com/office/officeart/2008/layout/LinedList"/>
    <dgm:cxn modelId="{26F99526-481E-4FC0-8687-BE69A8DE5B0C}" srcId="{2428FBA4-3379-4641-B100-3A394B0CE016}" destId="{F120D775-175B-4B4E-AEC0-0373488031E0}" srcOrd="5" destOrd="0" parTransId="{BB0E627D-6183-4FF0-960E-27A53D4FA6DC}" sibTransId="{201F337C-727A-43FB-9538-A6D62965C279}"/>
    <dgm:cxn modelId="{674D785C-8FB8-4921-A896-D1DB37D42D0C}" srcId="{2428FBA4-3379-4641-B100-3A394B0CE016}" destId="{FBCF8114-1DC6-4458-9E17-78E2552EE3D2}" srcOrd="2" destOrd="0" parTransId="{254AB550-44E3-41C0-AF58-EBCED302F394}" sibTransId="{8785286A-1C8C-4665-9B05-B426B98357DE}"/>
    <dgm:cxn modelId="{9C8DA35E-EA37-3D45-9C47-0F49414110B3}" type="presOf" srcId="{EA151BAD-81B9-4E77-BE0B-6C37515BA4FA}" destId="{C598FD4D-9D0A-EA49-8745-FC16782524FF}" srcOrd="0" destOrd="0" presId="urn:microsoft.com/office/officeart/2008/layout/LinedList"/>
    <dgm:cxn modelId="{DB257C64-BF52-1C47-83B5-B4E2548F6D2F}" type="presOf" srcId="{6821E284-A791-4441-8706-5AA68DED1E59}" destId="{D9597B84-BB7D-D947-B222-48A81FEB6987}" srcOrd="0" destOrd="0" presId="urn:microsoft.com/office/officeart/2008/layout/LinedList"/>
    <dgm:cxn modelId="{107EBB77-4CB6-A945-B7EA-CA9415366F76}" type="presOf" srcId="{FBCF8114-1DC6-4458-9E17-78E2552EE3D2}" destId="{C96F5597-B213-AA42-94AA-F36976AAE38F}" srcOrd="0" destOrd="0" presId="urn:microsoft.com/office/officeart/2008/layout/LinedList"/>
    <dgm:cxn modelId="{CA0A6BA0-3652-F14A-97E6-E2A2E7F3AD1A}" type="presOf" srcId="{45E6D63E-F85A-4AAA-B37D-B9FC87CA3256}" destId="{8C773044-B98B-4744-968E-F18AECDAACFF}" srcOrd="0" destOrd="0" presId="urn:microsoft.com/office/officeart/2008/layout/LinedList"/>
    <dgm:cxn modelId="{93330AA8-FA11-4281-8D6D-613E0A8D6178}" srcId="{2428FBA4-3379-4641-B100-3A394B0CE016}" destId="{EA151BAD-81B9-4E77-BE0B-6C37515BA4FA}" srcOrd="0" destOrd="0" parTransId="{FFED5858-91AE-4F55-A258-E717FCBA5206}" sibTransId="{FF969B97-D1CC-4FAF-A6B1-9D4601CE7D92}"/>
    <dgm:cxn modelId="{348150AF-C487-46C8-8F67-7DED8D1D6A3E}" srcId="{2428FBA4-3379-4641-B100-3A394B0CE016}" destId="{45E6D63E-F85A-4AAA-B37D-B9FC87CA3256}" srcOrd="4" destOrd="0" parTransId="{3DD622BB-C149-4220-8D7A-5B7479D9199C}" sibTransId="{5530370D-96ED-4CE5-89DB-6B43AE878052}"/>
    <dgm:cxn modelId="{C8991CC1-7DCD-4055-9B54-F6315B5941D0}" srcId="{2428FBA4-3379-4641-B100-3A394B0CE016}" destId="{E84662F6-B85E-4D6F-BEE5-10679C2C0F0A}" srcOrd="1" destOrd="0" parTransId="{4421CB28-92B5-48C9-BF3A-2A6FAD56C4CA}" sibTransId="{8CE8E78A-512A-4043-BDB8-A6BEC17483C0}"/>
    <dgm:cxn modelId="{492EA9C7-E178-4DFB-9F02-B976FEA2D841}" srcId="{2428FBA4-3379-4641-B100-3A394B0CE016}" destId="{2D3D6292-2EFC-4E3F-AD37-0479417C9F41}" srcOrd="6" destOrd="0" parTransId="{98610EFA-98F8-416E-9ECE-1C2EBDD12649}" sibTransId="{8808C30E-9C6D-4ADB-B20F-182EA4947371}"/>
    <dgm:cxn modelId="{B8515ADC-EB9F-6643-A2AF-04277D344C4B}" type="presOf" srcId="{E84662F6-B85E-4D6F-BEE5-10679C2C0F0A}" destId="{22D96CCA-F041-F94B-98E7-4CF0A6D1DDB2}" srcOrd="0" destOrd="0" presId="urn:microsoft.com/office/officeart/2008/layout/LinedList"/>
    <dgm:cxn modelId="{6F40C5E9-F462-40E8-9DE8-32A95E0DEA6B}" srcId="{2428FBA4-3379-4641-B100-3A394B0CE016}" destId="{6821E284-A791-4441-8706-5AA68DED1E59}" srcOrd="3" destOrd="0" parTransId="{6054026B-219A-4D87-A32F-13B3E454BC5B}" sibTransId="{C34F4F66-2386-471F-B47A-3648EBAA5EB7}"/>
    <dgm:cxn modelId="{11B881B1-CE00-294A-8C10-5CF4AE894094}" type="presParOf" srcId="{5905F583-D783-834B-81AC-CEE6E506AD0D}" destId="{2E5613AA-6B82-D940-AFB6-7BD860643304}" srcOrd="0" destOrd="0" presId="urn:microsoft.com/office/officeart/2008/layout/LinedList"/>
    <dgm:cxn modelId="{44B80C90-E8D5-2847-9ADE-D33E6CDCE40C}" type="presParOf" srcId="{5905F583-D783-834B-81AC-CEE6E506AD0D}" destId="{D091B724-02D2-4C4D-95E8-3E0EA4D37C21}" srcOrd="1" destOrd="0" presId="urn:microsoft.com/office/officeart/2008/layout/LinedList"/>
    <dgm:cxn modelId="{147A8716-74D0-DD49-8EC9-990FC283A670}" type="presParOf" srcId="{D091B724-02D2-4C4D-95E8-3E0EA4D37C21}" destId="{C598FD4D-9D0A-EA49-8745-FC16782524FF}" srcOrd="0" destOrd="0" presId="urn:microsoft.com/office/officeart/2008/layout/LinedList"/>
    <dgm:cxn modelId="{A41EA6D2-9096-8E40-90CB-9D9872518E0B}" type="presParOf" srcId="{D091B724-02D2-4C4D-95E8-3E0EA4D37C21}" destId="{E9F44E13-1BB7-604C-AD0F-F6D110B5FB64}" srcOrd="1" destOrd="0" presId="urn:microsoft.com/office/officeart/2008/layout/LinedList"/>
    <dgm:cxn modelId="{A1429BF9-918F-F146-8CFF-8ED1251C416F}" type="presParOf" srcId="{5905F583-D783-834B-81AC-CEE6E506AD0D}" destId="{FB4D865A-FEB2-574A-B572-B751326889CA}" srcOrd="2" destOrd="0" presId="urn:microsoft.com/office/officeart/2008/layout/LinedList"/>
    <dgm:cxn modelId="{571E4F96-6E55-304F-8F1C-3C4FE40D10C2}" type="presParOf" srcId="{5905F583-D783-834B-81AC-CEE6E506AD0D}" destId="{CE6B6AAD-41A3-DB47-9507-602100E87E78}" srcOrd="3" destOrd="0" presId="urn:microsoft.com/office/officeart/2008/layout/LinedList"/>
    <dgm:cxn modelId="{F3F196D0-6740-CA40-9724-B9FDD8900A91}" type="presParOf" srcId="{CE6B6AAD-41A3-DB47-9507-602100E87E78}" destId="{22D96CCA-F041-F94B-98E7-4CF0A6D1DDB2}" srcOrd="0" destOrd="0" presId="urn:microsoft.com/office/officeart/2008/layout/LinedList"/>
    <dgm:cxn modelId="{9F7BCE1E-2984-BD4F-99E6-99AFCCB97EDA}" type="presParOf" srcId="{CE6B6AAD-41A3-DB47-9507-602100E87E78}" destId="{2645898B-E98F-6843-B3E6-CB90842A1BAB}" srcOrd="1" destOrd="0" presId="urn:microsoft.com/office/officeart/2008/layout/LinedList"/>
    <dgm:cxn modelId="{47D0CE96-5FD7-954D-B49D-A0DD2637BBC2}" type="presParOf" srcId="{5905F583-D783-834B-81AC-CEE6E506AD0D}" destId="{F46BEF5F-C698-7048-9843-82C62406168A}" srcOrd="4" destOrd="0" presId="urn:microsoft.com/office/officeart/2008/layout/LinedList"/>
    <dgm:cxn modelId="{FE05EE35-E0BA-F64E-BCF2-A31A8A414B92}" type="presParOf" srcId="{5905F583-D783-834B-81AC-CEE6E506AD0D}" destId="{B33FA1A5-8CFA-AD46-A254-DE2C68A21959}" srcOrd="5" destOrd="0" presId="urn:microsoft.com/office/officeart/2008/layout/LinedList"/>
    <dgm:cxn modelId="{B1C0562C-1063-5E4B-8C06-D76A57A9FEB5}" type="presParOf" srcId="{B33FA1A5-8CFA-AD46-A254-DE2C68A21959}" destId="{C96F5597-B213-AA42-94AA-F36976AAE38F}" srcOrd="0" destOrd="0" presId="urn:microsoft.com/office/officeart/2008/layout/LinedList"/>
    <dgm:cxn modelId="{2B59AF7F-9EF0-524E-A2DA-CA428F9E4F75}" type="presParOf" srcId="{B33FA1A5-8CFA-AD46-A254-DE2C68A21959}" destId="{370DF1E9-4D3F-D542-A94F-A1D69D95E597}" srcOrd="1" destOrd="0" presId="urn:microsoft.com/office/officeart/2008/layout/LinedList"/>
    <dgm:cxn modelId="{8C0A1C54-F935-4449-A886-168BE2D441D6}" type="presParOf" srcId="{5905F583-D783-834B-81AC-CEE6E506AD0D}" destId="{DC5A0443-52E7-2D4D-97D6-6DBFC6CC0948}" srcOrd="6" destOrd="0" presId="urn:microsoft.com/office/officeart/2008/layout/LinedList"/>
    <dgm:cxn modelId="{81B26CA8-FE90-5E4A-AB4F-6BE73210291D}" type="presParOf" srcId="{5905F583-D783-834B-81AC-CEE6E506AD0D}" destId="{41CB110C-2C95-F54B-AC82-309E10C67144}" srcOrd="7" destOrd="0" presId="urn:microsoft.com/office/officeart/2008/layout/LinedList"/>
    <dgm:cxn modelId="{29A3083E-6FE6-0440-9CA2-FA4785D24093}" type="presParOf" srcId="{41CB110C-2C95-F54B-AC82-309E10C67144}" destId="{D9597B84-BB7D-D947-B222-48A81FEB6987}" srcOrd="0" destOrd="0" presId="urn:microsoft.com/office/officeart/2008/layout/LinedList"/>
    <dgm:cxn modelId="{529E2084-2690-F541-8E53-3FF58E26DE0E}" type="presParOf" srcId="{41CB110C-2C95-F54B-AC82-309E10C67144}" destId="{616B1FC9-D270-6540-B8C3-1D4E5B4789DB}" srcOrd="1" destOrd="0" presId="urn:microsoft.com/office/officeart/2008/layout/LinedList"/>
    <dgm:cxn modelId="{73AF02A4-683C-9E4D-97A9-E2CE59792448}" type="presParOf" srcId="{5905F583-D783-834B-81AC-CEE6E506AD0D}" destId="{2E65EB04-5DC3-FE4F-A871-8BE232DDA4AF}" srcOrd="8" destOrd="0" presId="urn:microsoft.com/office/officeart/2008/layout/LinedList"/>
    <dgm:cxn modelId="{7A3099BD-9321-6441-A003-EDA1F2740154}" type="presParOf" srcId="{5905F583-D783-834B-81AC-CEE6E506AD0D}" destId="{7ED752AA-C987-8046-8536-BFD5CE488BB4}" srcOrd="9" destOrd="0" presId="urn:microsoft.com/office/officeart/2008/layout/LinedList"/>
    <dgm:cxn modelId="{FCC49CDC-C46E-E747-82B3-B0AE35D62CDD}" type="presParOf" srcId="{7ED752AA-C987-8046-8536-BFD5CE488BB4}" destId="{8C773044-B98B-4744-968E-F18AECDAACFF}" srcOrd="0" destOrd="0" presId="urn:microsoft.com/office/officeart/2008/layout/LinedList"/>
    <dgm:cxn modelId="{030C6B47-B9C0-4440-B3FE-70DA6B2D56FB}" type="presParOf" srcId="{7ED752AA-C987-8046-8536-BFD5CE488BB4}" destId="{2218F76B-E047-F443-B08E-2EC103979782}" srcOrd="1" destOrd="0" presId="urn:microsoft.com/office/officeart/2008/layout/LinedList"/>
    <dgm:cxn modelId="{AD57317B-1341-1F44-A7B6-D04C7B2CF60C}" type="presParOf" srcId="{5905F583-D783-834B-81AC-CEE6E506AD0D}" destId="{D560E775-0A3B-A14B-88D9-466A014EC66A}" srcOrd="10" destOrd="0" presId="urn:microsoft.com/office/officeart/2008/layout/LinedList"/>
    <dgm:cxn modelId="{F3735C05-D7EB-2E4F-812E-478422B052EB}" type="presParOf" srcId="{5905F583-D783-834B-81AC-CEE6E506AD0D}" destId="{F0312C8D-BD50-FB4E-93D8-117632679396}" srcOrd="11" destOrd="0" presId="urn:microsoft.com/office/officeart/2008/layout/LinedList"/>
    <dgm:cxn modelId="{0A539815-D7E4-514C-9981-096F2334A785}" type="presParOf" srcId="{F0312C8D-BD50-FB4E-93D8-117632679396}" destId="{C5C11D08-3B5A-B349-B7FA-F427002014EB}" srcOrd="0" destOrd="0" presId="urn:microsoft.com/office/officeart/2008/layout/LinedList"/>
    <dgm:cxn modelId="{56EA4C4D-83CA-5044-A6AB-148F9E9D0BC2}" type="presParOf" srcId="{F0312C8D-BD50-FB4E-93D8-117632679396}" destId="{219942A0-F8E4-8D48-8733-F91CBF5842E3}" srcOrd="1" destOrd="0" presId="urn:microsoft.com/office/officeart/2008/layout/LinedList"/>
    <dgm:cxn modelId="{89B784D4-623F-BF4F-A6D6-1C0F5B60D451}" type="presParOf" srcId="{5905F583-D783-834B-81AC-CEE6E506AD0D}" destId="{DC90414B-5EC6-DB4C-9B50-7737CC0E47A6}" srcOrd="12" destOrd="0" presId="urn:microsoft.com/office/officeart/2008/layout/LinedList"/>
    <dgm:cxn modelId="{136A90C3-5986-6449-A0EB-35475C306426}" type="presParOf" srcId="{5905F583-D783-834B-81AC-CEE6E506AD0D}" destId="{12AB95A2-F28E-984A-AED8-F2E77E318D53}" srcOrd="13" destOrd="0" presId="urn:microsoft.com/office/officeart/2008/layout/LinedList"/>
    <dgm:cxn modelId="{3BCC462D-1168-0248-A053-7F6507DE0825}" type="presParOf" srcId="{12AB95A2-F28E-984A-AED8-F2E77E318D53}" destId="{9068C15D-A1A2-BB4A-A179-74A5B4D4103F}" srcOrd="0" destOrd="0" presId="urn:microsoft.com/office/officeart/2008/layout/LinedList"/>
    <dgm:cxn modelId="{19342060-2E25-424D-894D-6079B71FCE12}" type="presParOf" srcId="{12AB95A2-F28E-984A-AED8-F2E77E318D53}" destId="{120DC9BA-4721-3B41-BCFA-695F27AE74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28EC0-94BA-4D83-94F9-1C71D8653A3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E917E5-036B-404E-947B-DCFEA9687E9D}">
      <dgm:prSet/>
      <dgm:spPr/>
      <dgm:t>
        <a:bodyPr/>
        <a:lstStyle/>
        <a:p>
          <a:r>
            <a:rPr lang="en-US" b="0" i="0"/>
            <a:t>This project successfully demonstrated the potential of machine learning in classifying public sentiment toward Apple and Google products. </a:t>
          </a:r>
          <a:endParaRPr lang="en-US"/>
        </a:p>
      </dgm:t>
    </dgm:pt>
    <dgm:pt modelId="{00855DD1-6F5D-4006-AFAD-3C832BE25C2B}" type="parTrans" cxnId="{3781DB45-3266-4DB6-841E-3BEF8FA067C3}">
      <dgm:prSet/>
      <dgm:spPr/>
      <dgm:t>
        <a:bodyPr/>
        <a:lstStyle/>
        <a:p>
          <a:endParaRPr lang="en-US"/>
        </a:p>
      </dgm:t>
    </dgm:pt>
    <dgm:pt modelId="{C76D45C3-93B9-4936-A3C9-A0B1736D43ED}" type="sibTrans" cxnId="{3781DB45-3266-4DB6-841E-3BEF8FA067C3}">
      <dgm:prSet/>
      <dgm:spPr/>
      <dgm:t>
        <a:bodyPr/>
        <a:lstStyle/>
        <a:p>
          <a:endParaRPr lang="en-US"/>
        </a:p>
      </dgm:t>
    </dgm:pt>
    <dgm:pt modelId="{08F39311-A4DD-45BE-A918-A722C9827418}">
      <dgm:prSet/>
      <dgm:spPr/>
      <dgm:t>
        <a:bodyPr/>
        <a:lstStyle/>
        <a:p>
          <a:r>
            <a:rPr lang="en-US" b="0" i="0"/>
            <a:t>While the model excels at detecting positive sentiment, additional techniques are needed to improve the detection of negative and neutral sentiment. </a:t>
          </a:r>
          <a:endParaRPr lang="en-US"/>
        </a:p>
      </dgm:t>
    </dgm:pt>
    <dgm:pt modelId="{3E182E4B-4A3A-492C-8792-2EA851209F57}" type="parTrans" cxnId="{11B4EC69-7488-4EA9-BE3D-30AAB6CC40FC}">
      <dgm:prSet/>
      <dgm:spPr/>
      <dgm:t>
        <a:bodyPr/>
        <a:lstStyle/>
        <a:p>
          <a:endParaRPr lang="en-US"/>
        </a:p>
      </dgm:t>
    </dgm:pt>
    <dgm:pt modelId="{CB063666-4174-46B5-8443-5032C0C2781D}" type="sibTrans" cxnId="{11B4EC69-7488-4EA9-BE3D-30AAB6CC40FC}">
      <dgm:prSet/>
      <dgm:spPr/>
      <dgm:t>
        <a:bodyPr/>
        <a:lstStyle/>
        <a:p>
          <a:endParaRPr lang="en-US"/>
        </a:p>
      </dgm:t>
    </dgm:pt>
    <dgm:pt modelId="{3A05F415-E7E5-4062-8C29-59BC9914EDB2}">
      <dgm:prSet/>
      <dgm:spPr/>
      <dgm:t>
        <a:bodyPr/>
        <a:lstStyle/>
        <a:p>
          <a:r>
            <a:rPr lang="en-US" b="0" i="0"/>
            <a:t>Future improvements could include more balanced data, context-aware models, and broader data sources for better brand intelligence.</a:t>
          </a:r>
          <a:endParaRPr lang="en-US"/>
        </a:p>
      </dgm:t>
    </dgm:pt>
    <dgm:pt modelId="{E2927C88-41AE-48D5-B897-947102914F63}" type="parTrans" cxnId="{42C54342-7308-4BA0-846C-48988DA71ADB}">
      <dgm:prSet/>
      <dgm:spPr/>
      <dgm:t>
        <a:bodyPr/>
        <a:lstStyle/>
        <a:p>
          <a:endParaRPr lang="en-US"/>
        </a:p>
      </dgm:t>
    </dgm:pt>
    <dgm:pt modelId="{DA58220F-D143-4DE5-BB12-31626F7D91DC}" type="sibTrans" cxnId="{42C54342-7308-4BA0-846C-48988DA71ADB}">
      <dgm:prSet/>
      <dgm:spPr/>
      <dgm:t>
        <a:bodyPr/>
        <a:lstStyle/>
        <a:p>
          <a:endParaRPr lang="en-US"/>
        </a:p>
      </dgm:t>
    </dgm:pt>
    <dgm:pt modelId="{1DE92496-7958-314B-B576-16E181C48665}" type="pres">
      <dgm:prSet presAssocID="{B6E28EC0-94BA-4D83-94F9-1C71D8653A34}" presName="outerComposite" presStyleCnt="0">
        <dgm:presLayoutVars>
          <dgm:chMax val="5"/>
          <dgm:dir/>
          <dgm:resizeHandles val="exact"/>
        </dgm:presLayoutVars>
      </dgm:prSet>
      <dgm:spPr/>
    </dgm:pt>
    <dgm:pt modelId="{5A161A7F-A4C4-0E48-AFA8-3F72CE972FF9}" type="pres">
      <dgm:prSet presAssocID="{B6E28EC0-94BA-4D83-94F9-1C71D8653A34}" presName="dummyMaxCanvas" presStyleCnt="0">
        <dgm:presLayoutVars/>
      </dgm:prSet>
      <dgm:spPr/>
    </dgm:pt>
    <dgm:pt modelId="{082EA008-0E1A-0349-860F-E3408309E5F6}" type="pres">
      <dgm:prSet presAssocID="{B6E28EC0-94BA-4D83-94F9-1C71D8653A34}" presName="ThreeNodes_1" presStyleLbl="node1" presStyleIdx="0" presStyleCnt="3">
        <dgm:presLayoutVars>
          <dgm:bulletEnabled val="1"/>
        </dgm:presLayoutVars>
      </dgm:prSet>
      <dgm:spPr/>
    </dgm:pt>
    <dgm:pt modelId="{DE494448-DF05-4E41-A0F6-261FF40649FE}" type="pres">
      <dgm:prSet presAssocID="{B6E28EC0-94BA-4D83-94F9-1C71D8653A34}" presName="ThreeNodes_2" presStyleLbl="node1" presStyleIdx="1" presStyleCnt="3">
        <dgm:presLayoutVars>
          <dgm:bulletEnabled val="1"/>
        </dgm:presLayoutVars>
      </dgm:prSet>
      <dgm:spPr/>
    </dgm:pt>
    <dgm:pt modelId="{F7B80CA4-D5F7-954A-BA4C-4DF5A99397B3}" type="pres">
      <dgm:prSet presAssocID="{B6E28EC0-94BA-4D83-94F9-1C71D8653A34}" presName="ThreeNodes_3" presStyleLbl="node1" presStyleIdx="2" presStyleCnt="3">
        <dgm:presLayoutVars>
          <dgm:bulletEnabled val="1"/>
        </dgm:presLayoutVars>
      </dgm:prSet>
      <dgm:spPr/>
    </dgm:pt>
    <dgm:pt modelId="{DC333E5A-91A3-F84F-A853-37AD6422E986}" type="pres">
      <dgm:prSet presAssocID="{B6E28EC0-94BA-4D83-94F9-1C71D8653A34}" presName="ThreeConn_1-2" presStyleLbl="fgAccFollowNode1" presStyleIdx="0" presStyleCnt="2">
        <dgm:presLayoutVars>
          <dgm:bulletEnabled val="1"/>
        </dgm:presLayoutVars>
      </dgm:prSet>
      <dgm:spPr/>
    </dgm:pt>
    <dgm:pt modelId="{02C45256-D84D-B342-81B0-C0DFC88B074F}" type="pres">
      <dgm:prSet presAssocID="{B6E28EC0-94BA-4D83-94F9-1C71D8653A34}" presName="ThreeConn_2-3" presStyleLbl="fgAccFollowNode1" presStyleIdx="1" presStyleCnt="2">
        <dgm:presLayoutVars>
          <dgm:bulletEnabled val="1"/>
        </dgm:presLayoutVars>
      </dgm:prSet>
      <dgm:spPr/>
    </dgm:pt>
    <dgm:pt modelId="{56A3BCF0-7B15-6941-BFEF-0AAAE3022656}" type="pres">
      <dgm:prSet presAssocID="{B6E28EC0-94BA-4D83-94F9-1C71D8653A34}" presName="ThreeNodes_1_text" presStyleLbl="node1" presStyleIdx="2" presStyleCnt="3">
        <dgm:presLayoutVars>
          <dgm:bulletEnabled val="1"/>
        </dgm:presLayoutVars>
      </dgm:prSet>
      <dgm:spPr/>
    </dgm:pt>
    <dgm:pt modelId="{C06B71EB-0F52-6C4A-BAA1-397D035E4EE4}" type="pres">
      <dgm:prSet presAssocID="{B6E28EC0-94BA-4D83-94F9-1C71D8653A34}" presName="ThreeNodes_2_text" presStyleLbl="node1" presStyleIdx="2" presStyleCnt="3">
        <dgm:presLayoutVars>
          <dgm:bulletEnabled val="1"/>
        </dgm:presLayoutVars>
      </dgm:prSet>
      <dgm:spPr/>
    </dgm:pt>
    <dgm:pt modelId="{48EFA20C-08B6-FD41-BF00-B1EE8BEBCE16}" type="pres">
      <dgm:prSet presAssocID="{B6E28EC0-94BA-4D83-94F9-1C71D8653A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8BF3415-CF2C-1842-B8AF-1DD8B3804BEB}" type="presOf" srcId="{CB063666-4174-46B5-8443-5032C0C2781D}" destId="{02C45256-D84D-B342-81B0-C0DFC88B074F}" srcOrd="0" destOrd="0" presId="urn:microsoft.com/office/officeart/2005/8/layout/vProcess5"/>
    <dgm:cxn modelId="{BD9B1934-D707-4F4B-B2B3-3F2C4490A0A0}" type="presOf" srcId="{28E917E5-036B-404E-947B-DCFEA9687E9D}" destId="{56A3BCF0-7B15-6941-BFEF-0AAAE3022656}" srcOrd="1" destOrd="0" presId="urn:microsoft.com/office/officeart/2005/8/layout/vProcess5"/>
    <dgm:cxn modelId="{42C54342-7308-4BA0-846C-48988DA71ADB}" srcId="{B6E28EC0-94BA-4D83-94F9-1C71D8653A34}" destId="{3A05F415-E7E5-4062-8C29-59BC9914EDB2}" srcOrd="2" destOrd="0" parTransId="{E2927C88-41AE-48D5-B897-947102914F63}" sibTransId="{DA58220F-D143-4DE5-BB12-31626F7D91DC}"/>
    <dgm:cxn modelId="{3781DB45-3266-4DB6-841E-3BEF8FA067C3}" srcId="{B6E28EC0-94BA-4D83-94F9-1C71D8653A34}" destId="{28E917E5-036B-404E-947B-DCFEA9687E9D}" srcOrd="0" destOrd="0" parTransId="{00855DD1-6F5D-4006-AFAD-3C832BE25C2B}" sibTransId="{C76D45C3-93B9-4936-A3C9-A0B1736D43ED}"/>
    <dgm:cxn modelId="{11B4EC69-7488-4EA9-BE3D-30AAB6CC40FC}" srcId="{B6E28EC0-94BA-4D83-94F9-1C71D8653A34}" destId="{08F39311-A4DD-45BE-A918-A722C9827418}" srcOrd="1" destOrd="0" parTransId="{3E182E4B-4A3A-492C-8792-2EA851209F57}" sibTransId="{CB063666-4174-46B5-8443-5032C0C2781D}"/>
    <dgm:cxn modelId="{C8011C72-4432-4E4C-9DEB-C2D3AC896A74}" type="presOf" srcId="{08F39311-A4DD-45BE-A918-A722C9827418}" destId="{C06B71EB-0F52-6C4A-BAA1-397D035E4EE4}" srcOrd="1" destOrd="0" presId="urn:microsoft.com/office/officeart/2005/8/layout/vProcess5"/>
    <dgm:cxn modelId="{4AA82790-F270-1148-B226-90919F46D624}" type="presOf" srcId="{3A05F415-E7E5-4062-8C29-59BC9914EDB2}" destId="{F7B80CA4-D5F7-954A-BA4C-4DF5A99397B3}" srcOrd="0" destOrd="0" presId="urn:microsoft.com/office/officeart/2005/8/layout/vProcess5"/>
    <dgm:cxn modelId="{BF366DAA-1FE9-0848-98C5-35A1022C5D8F}" type="presOf" srcId="{B6E28EC0-94BA-4D83-94F9-1C71D8653A34}" destId="{1DE92496-7958-314B-B576-16E181C48665}" srcOrd="0" destOrd="0" presId="urn:microsoft.com/office/officeart/2005/8/layout/vProcess5"/>
    <dgm:cxn modelId="{99D382B0-D86B-244A-AD5E-B0A55362E6DC}" type="presOf" srcId="{08F39311-A4DD-45BE-A918-A722C9827418}" destId="{DE494448-DF05-4E41-A0F6-261FF40649FE}" srcOrd="0" destOrd="0" presId="urn:microsoft.com/office/officeart/2005/8/layout/vProcess5"/>
    <dgm:cxn modelId="{2AB016B5-5262-AA41-B6BD-2C0AA5B1B3D4}" type="presOf" srcId="{28E917E5-036B-404E-947B-DCFEA9687E9D}" destId="{082EA008-0E1A-0349-860F-E3408309E5F6}" srcOrd="0" destOrd="0" presId="urn:microsoft.com/office/officeart/2005/8/layout/vProcess5"/>
    <dgm:cxn modelId="{A05C2FC2-0F6F-7341-92C0-B6D203F119C0}" type="presOf" srcId="{C76D45C3-93B9-4936-A3C9-A0B1736D43ED}" destId="{DC333E5A-91A3-F84F-A853-37AD6422E986}" srcOrd="0" destOrd="0" presId="urn:microsoft.com/office/officeart/2005/8/layout/vProcess5"/>
    <dgm:cxn modelId="{34CABCEA-BDD9-7C46-A684-25721A65929B}" type="presOf" srcId="{3A05F415-E7E5-4062-8C29-59BC9914EDB2}" destId="{48EFA20C-08B6-FD41-BF00-B1EE8BEBCE16}" srcOrd="1" destOrd="0" presId="urn:microsoft.com/office/officeart/2005/8/layout/vProcess5"/>
    <dgm:cxn modelId="{702FAD56-419F-F749-8606-AFC82E684838}" type="presParOf" srcId="{1DE92496-7958-314B-B576-16E181C48665}" destId="{5A161A7F-A4C4-0E48-AFA8-3F72CE972FF9}" srcOrd="0" destOrd="0" presId="urn:microsoft.com/office/officeart/2005/8/layout/vProcess5"/>
    <dgm:cxn modelId="{C3731F8B-12E2-A943-ABE2-A834CE561062}" type="presParOf" srcId="{1DE92496-7958-314B-B576-16E181C48665}" destId="{082EA008-0E1A-0349-860F-E3408309E5F6}" srcOrd="1" destOrd="0" presId="urn:microsoft.com/office/officeart/2005/8/layout/vProcess5"/>
    <dgm:cxn modelId="{F9492319-201A-4E4B-A8A4-799624FC71E5}" type="presParOf" srcId="{1DE92496-7958-314B-B576-16E181C48665}" destId="{DE494448-DF05-4E41-A0F6-261FF40649FE}" srcOrd="2" destOrd="0" presId="urn:microsoft.com/office/officeart/2005/8/layout/vProcess5"/>
    <dgm:cxn modelId="{367FDFEF-8206-A14C-BF91-E9AA2D4D7AB3}" type="presParOf" srcId="{1DE92496-7958-314B-B576-16E181C48665}" destId="{F7B80CA4-D5F7-954A-BA4C-4DF5A99397B3}" srcOrd="3" destOrd="0" presId="urn:microsoft.com/office/officeart/2005/8/layout/vProcess5"/>
    <dgm:cxn modelId="{95795E85-3A6D-E043-86A9-E591B7F09BC5}" type="presParOf" srcId="{1DE92496-7958-314B-B576-16E181C48665}" destId="{DC333E5A-91A3-F84F-A853-37AD6422E986}" srcOrd="4" destOrd="0" presId="urn:microsoft.com/office/officeart/2005/8/layout/vProcess5"/>
    <dgm:cxn modelId="{24D355B8-0A8E-914F-9E2F-21B4D73DE335}" type="presParOf" srcId="{1DE92496-7958-314B-B576-16E181C48665}" destId="{02C45256-D84D-B342-81B0-C0DFC88B074F}" srcOrd="5" destOrd="0" presId="urn:microsoft.com/office/officeart/2005/8/layout/vProcess5"/>
    <dgm:cxn modelId="{581205F4-AF03-4A46-842B-A45B99782E5A}" type="presParOf" srcId="{1DE92496-7958-314B-B576-16E181C48665}" destId="{56A3BCF0-7B15-6941-BFEF-0AAAE3022656}" srcOrd="6" destOrd="0" presId="urn:microsoft.com/office/officeart/2005/8/layout/vProcess5"/>
    <dgm:cxn modelId="{0DB91242-12A6-ED4E-9492-EA0ADF86797F}" type="presParOf" srcId="{1DE92496-7958-314B-B576-16E181C48665}" destId="{C06B71EB-0F52-6C4A-BAA1-397D035E4EE4}" srcOrd="7" destOrd="0" presId="urn:microsoft.com/office/officeart/2005/8/layout/vProcess5"/>
    <dgm:cxn modelId="{BE9CEDCB-F12D-C942-9D21-45B666BED920}" type="presParOf" srcId="{1DE92496-7958-314B-B576-16E181C48665}" destId="{48EFA20C-08B6-FD41-BF00-B1EE8BEBCE1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9B12A7-088E-48C3-AF27-5D91ACEBCA6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F97FD0-CE9E-4D28-B8A5-67B79B6BA326}">
      <dgm:prSet/>
      <dgm:spPr/>
      <dgm:t>
        <a:bodyPr/>
        <a:lstStyle/>
        <a:p>
          <a:r>
            <a:rPr lang="en-US" b="1"/>
            <a:t>For Model Improvement:</a:t>
          </a:r>
          <a:endParaRPr lang="en-US"/>
        </a:p>
      </dgm:t>
    </dgm:pt>
    <dgm:pt modelId="{1F29A66B-D398-4F0E-B53E-8002D91E1571}" type="parTrans" cxnId="{05A6CAF8-B1FE-46E0-925B-06D4F816C9B5}">
      <dgm:prSet/>
      <dgm:spPr/>
      <dgm:t>
        <a:bodyPr/>
        <a:lstStyle/>
        <a:p>
          <a:endParaRPr lang="en-US"/>
        </a:p>
      </dgm:t>
    </dgm:pt>
    <dgm:pt modelId="{6BCA3932-B1B7-4706-A0D8-EC247B647E8A}" type="sibTrans" cxnId="{05A6CAF8-B1FE-46E0-925B-06D4F816C9B5}">
      <dgm:prSet/>
      <dgm:spPr/>
      <dgm:t>
        <a:bodyPr/>
        <a:lstStyle/>
        <a:p>
          <a:endParaRPr lang="en-US"/>
        </a:p>
      </dgm:t>
    </dgm:pt>
    <dgm:pt modelId="{C86E5C9B-4909-4BA0-98A1-26312615D958}">
      <dgm:prSet/>
      <dgm:spPr/>
      <dgm:t>
        <a:bodyPr/>
        <a:lstStyle/>
        <a:p>
          <a:r>
            <a:rPr lang="en-US"/>
            <a:t>- Explore contextual embeddings (BERT, RoBERTa)</a:t>
          </a:r>
        </a:p>
      </dgm:t>
    </dgm:pt>
    <dgm:pt modelId="{1E0BCB12-5FEB-4106-A21B-8A16417F1121}" type="parTrans" cxnId="{B1701DB6-42D0-4995-B843-FA77038AF92F}">
      <dgm:prSet/>
      <dgm:spPr/>
      <dgm:t>
        <a:bodyPr/>
        <a:lstStyle/>
        <a:p>
          <a:endParaRPr lang="en-US"/>
        </a:p>
      </dgm:t>
    </dgm:pt>
    <dgm:pt modelId="{CFFC1740-C77B-466E-8A4A-6F5B9247C3B6}" type="sibTrans" cxnId="{B1701DB6-42D0-4995-B843-FA77038AF92F}">
      <dgm:prSet/>
      <dgm:spPr/>
      <dgm:t>
        <a:bodyPr/>
        <a:lstStyle/>
        <a:p>
          <a:endParaRPr lang="en-US"/>
        </a:p>
      </dgm:t>
    </dgm:pt>
    <dgm:pt modelId="{65156B66-4A1D-48CD-BB87-B8717355FD75}">
      <dgm:prSet/>
      <dgm:spPr/>
      <dgm:t>
        <a:bodyPr/>
        <a:lstStyle/>
        <a:p>
          <a:r>
            <a:rPr lang="en-US"/>
            <a:t>- Use advanced resampling (ADASYN) or class weighting</a:t>
          </a:r>
        </a:p>
      </dgm:t>
    </dgm:pt>
    <dgm:pt modelId="{0E6F66E5-C6AF-40D3-AF78-75D42AF1BBAA}" type="parTrans" cxnId="{397E97DF-E552-4122-9936-C16767C28D04}">
      <dgm:prSet/>
      <dgm:spPr/>
      <dgm:t>
        <a:bodyPr/>
        <a:lstStyle/>
        <a:p>
          <a:endParaRPr lang="en-US"/>
        </a:p>
      </dgm:t>
    </dgm:pt>
    <dgm:pt modelId="{E41A9035-1BF9-498A-AE57-B89101E68C6A}" type="sibTrans" cxnId="{397E97DF-E552-4122-9936-C16767C28D04}">
      <dgm:prSet/>
      <dgm:spPr/>
      <dgm:t>
        <a:bodyPr/>
        <a:lstStyle/>
        <a:p>
          <a:endParaRPr lang="en-US"/>
        </a:p>
      </dgm:t>
    </dgm:pt>
    <dgm:pt modelId="{B049E0FB-D64A-4800-B928-E8FF61DBF98A}">
      <dgm:prSet/>
      <dgm:spPr/>
      <dgm:t>
        <a:bodyPr/>
        <a:lstStyle/>
        <a:p>
          <a:r>
            <a:rPr lang="en-US" b="1"/>
            <a:t>For Business Use:</a:t>
          </a:r>
          <a:endParaRPr lang="en-US"/>
        </a:p>
      </dgm:t>
    </dgm:pt>
    <dgm:pt modelId="{DD79EA1E-EB19-4167-82FC-F6B46719C013}" type="parTrans" cxnId="{95582699-1364-4A7F-92B0-5BE71B47B82D}">
      <dgm:prSet/>
      <dgm:spPr/>
      <dgm:t>
        <a:bodyPr/>
        <a:lstStyle/>
        <a:p>
          <a:endParaRPr lang="en-US"/>
        </a:p>
      </dgm:t>
    </dgm:pt>
    <dgm:pt modelId="{446930EF-FB2D-4000-9882-4306B11B1898}" type="sibTrans" cxnId="{95582699-1364-4A7F-92B0-5BE71B47B82D}">
      <dgm:prSet/>
      <dgm:spPr/>
      <dgm:t>
        <a:bodyPr/>
        <a:lstStyle/>
        <a:p>
          <a:endParaRPr lang="en-US"/>
        </a:p>
      </dgm:t>
    </dgm:pt>
    <dgm:pt modelId="{E4C807F0-1875-44AD-843D-A403AC80F49C}">
      <dgm:prSet/>
      <dgm:spPr/>
      <dgm:t>
        <a:bodyPr/>
        <a:lstStyle/>
        <a:p>
          <a:r>
            <a:rPr lang="en-US"/>
            <a:t>- Monitor iPhone-related tweets for pain points</a:t>
          </a:r>
        </a:p>
      </dgm:t>
    </dgm:pt>
    <dgm:pt modelId="{91574E79-ED63-47B1-B15C-BE04662FFCF7}" type="parTrans" cxnId="{10EB32FA-1724-45BC-8A7C-20284475A555}">
      <dgm:prSet/>
      <dgm:spPr/>
      <dgm:t>
        <a:bodyPr/>
        <a:lstStyle/>
        <a:p>
          <a:endParaRPr lang="en-US"/>
        </a:p>
      </dgm:t>
    </dgm:pt>
    <dgm:pt modelId="{19C7FFDE-14EE-469E-960D-77D8BB98C5E0}" type="sibTrans" cxnId="{10EB32FA-1724-45BC-8A7C-20284475A555}">
      <dgm:prSet/>
      <dgm:spPr/>
      <dgm:t>
        <a:bodyPr/>
        <a:lstStyle/>
        <a:p>
          <a:endParaRPr lang="en-US"/>
        </a:p>
      </dgm:t>
    </dgm:pt>
    <dgm:pt modelId="{6271F550-4588-48E4-A2C0-31D751233C68}">
      <dgm:prSet/>
      <dgm:spPr/>
      <dgm:t>
        <a:bodyPr/>
        <a:lstStyle/>
        <a:p>
          <a:r>
            <a:rPr lang="en-US"/>
            <a:t>- Amplify positive themes (e.g., SXSW, store events)</a:t>
          </a:r>
        </a:p>
      </dgm:t>
    </dgm:pt>
    <dgm:pt modelId="{94D2A6AF-0912-436E-936F-AED752BBC13B}" type="parTrans" cxnId="{364182E4-2511-40DC-8B99-FCEEB6ADDD72}">
      <dgm:prSet/>
      <dgm:spPr/>
      <dgm:t>
        <a:bodyPr/>
        <a:lstStyle/>
        <a:p>
          <a:endParaRPr lang="en-US"/>
        </a:p>
      </dgm:t>
    </dgm:pt>
    <dgm:pt modelId="{013B83EB-B201-4988-B695-F4F79624E7D0}" type="sibTrans" cxnId="{364182E4-2511-40DC-8B99-FCEEB6ADDD72}">
      <dgm:prSet/>
      <dgm:spPr/>
      <dgm:t>
        <a:bodyPr/>
        <a:lstStyle/>
        <a:p>
          <a:endParaRPr lang="en-US"/>
        </a:p>
      </dgm:t>
    </dgm:pt>
    <dgm:pt modelId="{D8A25F0B-49D9-4D94-A776-F46F986D22A6}">
      <dgm:prSet/>
      <dgm:spPr/>
      <dgm:t>
        <a:bodyPr/>
        <a:lstStyle/>
        <a:p>
          <a:r>
            <a:rPr lang="en-US"/>
            <a:t>- Deploy real-time sentiment tracking for feedback</a:t>
          </a:r>
        </a:p>
      </dgm:t>
    </dgm:pt>
    <dgm:pt modelId="{F07649E4-E557-4591-992A-1A87788A3AA7}" type="parTrans" cxnId="{2CBC4304-DD94-4F1F-B867-80BCA07A5D4A}">
      <dgm:prSet/>
      <dgm:spPr/>
      <dgm:t>
        <a:bodyPr/>
        <a:lstStyle/>
        <a:p>
          <a:endParaRPr lang="en-US"/>
        </a:p>
      </dgm:t>
    </dgm:pt>
    <dgm:pt modelId="{E4CBF546-2AED-42F1-84C2-3F5122B87CB9}" type="sibTrans" cxnId="{2CBC4304-DD94-4F1F-B867-80BCA07A5D4A}">
      <dgm:prSet/>
      <dgm:spPr/>
      <dgm:t>
        <a:bodyPr/>
        <a:lstStyle/>
        <a:p>
          <a:endParaRPr lang="en-US"/>
        </a:p>
      </dgm:t>
    </dgm:pt>
    <dgm:pt modelId="{8545CEFB-9715-9745-AF0D-393869418F8A}" type="pres">
      <dgm:prSet presAssocID="{EF9B12A7-088E-48C3-AF27-5D91ACEBCA65}" presName="linear" presStyleCnt="0">
        <dgm:presLayoutVars>
          <dgm:dir/>
          <dgm:animLvl val="lvl"/>
          <dgm:resizeHandles val="exact"/>
        </dgm:presLayoutVars>
      </dgm:prSet>
      <dgm:spPr/>
    </dgm:pt>
    <dgm:pt modelId="{97192EE8-AEDC-3943-AD58-29AE26FD2563}" type="pres">
      <dgm:prSet presAssocID="{6CF97FD0-CE9E-4D28-B8A5-67B79B6BA326}" presName="parentLin" presStyleCnt="0"/>
      <dgm:spPr/>
    </dgm:pt>
    <dgm:pt modelId="{7DB12F0C-3C67-8047-903F-462FC0DFBDC5}" type="pres">
      <dgm:prSet presAssocID="{6CF97FD0-CE9E-4D28-B8A5-67B79B6BA326}" presName="parentLeftMargin" presStyleLbl="node1" presStyleIdx="0" presStyleCnt="2"/>
      <dgm:spPr/>
    </dgm:pt>
    <dgm:pt modelId="{48E87A4F-7CC1-A34F-AF6C-4C27411F90C7}" type="pres">
      <dgm:prSet presAssocID="{6CF97FD0-CE9E-4D28-B8A5-67B79B6BA3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CCF7CA-050A-254E-947D-F987E697A455}" type="pres">
      <dgm:prSet presAssocID="{6CF97FD0-CE9E-4D28-B8A5-67B79B6BA326}" presName="negativeSpace" presStyleCnt="0"/>
      <dgm:spPr/>
    </dgm:pt>
    <dgm:pt modelId="{A12BE36A-38AF-AF47-BFD0-BF75C945C333}" type="pres">
      <dgm:prSet presAssocID="{6CF97FD0-CE9E-4D28-B8A5-67B79B6BA326}" presName="childText" presStyleLbl="conFgAcc1" presStyleIdx="0" presStyleCnt="2">
        <dgm:presLayoutVars>
          <dgm:bulletEnabled val="1"/>
        </dgm:presLayoutVars>
      </dgm:prSet>
      <dgm:spPr/>
    </dgm:pt>
    <dgm:pt modelId="{0B5A54F4-6127-DA42-904F-476920EC4F62}" type="pres">
      <dgm:prSet presAssocID="{6BCA3932-B1B7-4706-A0D8-EC247B647E8A}" presName="spaceBetweenRectangles" presStyleCnt="0"/>
      <dgm:spPr/>
    </dgm:pt>
    <dgm:pt modelId="{205C2C39-9140-AD4E-B053-0A89061EC65D}" type="pres">
      <dgm:prSet presAssocID="{B049E0FB-D64A-4800-B928-E8FF61DBF98A}" presName="parentLin" presStyleCnt="0"/>
      <dgm:spPr/>
    </dgm:pt>
    <dgm:pt modelId="{1C9C5751-90B2-4B4C-B391-BD99BE9C88F8}" type="pres">
      <dgm:prSet presAssocID="{B049E0FB-D64A-4800-B928-E8FF61DBF98A}" presName="parentLeftMargin" presStyleLbl="node1" presStyleIdx="0" presStyleCnt="2"/>
      <dgm:spPr/>
    </dgm:pt>
    <dgm:pt modelId="{CB039703-C9CC-EE42-AABF-70156E565758}" type="pres">
      <dgm:prSet presAssocID="{B049E0FB-D64A-4800-B928-E8FF61DBF9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54334A-C6D0-1D4F-B990-CDE52E4CFA43}" type="pres">
      <dgm:prSet presAssocID="{B049E0FB-D64A-4800-B928-E8FF61DBF98A}" presName="negativeSpace" presStyleCnt="0"/>
      <dgm:spPr/>
    </dgm:pt>
    <dgm:pt modelId="{ABA4D127-3828-E24F-AE18-FFA15E5F96AD}" type="pres">
      <dgm:prSet presAssocID="{B049E0FB-D64A-4800-B928-E8FF61DBF9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C4304-DD94-4F1F-B867-80BCA07A5D4A}" srcId="{B049E0FB-D64A-4800-B928-E8FF61DBF98A}" destId="{D8A25F0B-49D9-4D94-A776-F46F986D22A6}" srcOrd="2" destOrd="0" parTransId="{F07649E4-E557-4591-992A-1A87788A3AA7}" sibTransId="{E4CBF546-2AED-42F1-84C2-3F5122B87CB9}"/>
    <dgm:cxn modelId="{C10AE619-95CB-0A49-8CB8-E2F37D55228F}" type="presOf" srcId="{EF9B12A7-088E-48C3-AF27-5D91ACEBCA65}" destId="{8545CEFB-9715-9745-AF0D-393869418F8A}" srcOrd="0" destOrd="0" presId="urn:microsoft.com/office/officeart/2005/8/layout/list1"/>
    <dgm:cxn modelId="{264A132C-0880-F347-BBE6-CE5D87B6D5B8}" type="presOf" srcId="{B049E0FB-D64A-4800-B928-E8FF61DBF98A}" destId="{CB039703-C9CC-EE42-AABF-70156E565758}" srcOrd="1" destOrd="0" presId="urn:microsoft.com/office/officeart/2005/8/layout/list1"/>
    <dgm:cxn modelId="{467BD741-FBF4-1F47-B82F-0F50B9811B7B}" type="presOf" srcId="{6CF97FD0-CE9E-4D28-B8A5-67B79B6BA326}" destId="{7DB12F0C-3C67-8047-903F-462FC0DFBDC5}" srcOrd="0" destOrd="0" presId="urn:microsoft.com/office/officeart/2005/8/layout/list1"/>
    <dgm:cxn modelId="{2195F249-D128-534C-A814-1C6488F0C7AD}" type="presOf" srcId="{65156B66-4A1D-48CD-BB87-B8717355FD75}" destId="{A12BE36A-38AF-AF47-BFD0-BF75C945C333}" srcOrd="0" destOrd="1" presId="urn:microsoft.com/office/officeart/2005/8/layout/list1"/>
    <dgm:cxn modelId="{1D3CD663-3720-864C-A1CF-091E7D84A2BA}" type="presOf" srcId="{E4C807F0-1875-44AD-843D-A403AC80F49C}" destId="{ABA4D127-3828-E24F-AE18-FFA15E5F96AD}" srcOrd="0" destOrd="0" presId="urn:microsoft.com/office/officeart/2005/8/layout/list1"/>
    <dgm:cxn modelId="{B9AF007D-C72A-9D4D-9128-CA428AF78576}" type="presOf" srcId="{C86E5C9B-4909-4BA0-98A1-26312615D958}" destId="{A12BE36A-38AF-AF47-BFD0-BF75C945C333}" srcOrd="0" destOrd="0" presId="urn:microsoft.com/office/officeart/2005/8/layout/list1"/>
    <dgm:cxn modelId="{95582699-1364-4A7F-92B0-5BE71B47B82D}" srcId="{EF9B12A7-088E-48C3-AF27-5D91ACEBCA65}" destId="{B049E0FB-D64A-4800-B928-E8FF61DBF98A}" srcOrd="1" destOrd="0" parTransId="{DD79EA1E-EB19-4167-82FC-F6B46719C013}" sibTransId="{446930EF-FB2D-4000-9882-4306B11B1898}"/>
    <dgm:cxn modelId="{9EC785AA-51F3-6B49-9954-7439F0D54582}" type="presOf" srcId="{D8A25F0B-49D9-4D94-A776-F46F986D22A6}" destId="{ABA4D127-3828-E24F-AE18-FFA15E5F96AD}" srcOrd="0" destOrd="2" presId="urn:microsoft.com/office/officeart/2005/8/layout/list1"/>
    <dgm:cxn modelId="{F20B10B6-1466-1045-9AA2-18E86DF8AAA6}" type="presOf" srcId="{B049E0FB-D64A-4800-B928-E8FF61DBF98A}" destId="{1C9C5751-90B2-4B4C-B391-BD99BE9C88F8}" srcOrd="0" destOrd="0" presId="urn:microsoft.com/office/officeart/2005/8/layout/list1"/>
    <dgm:cxn modelId="{B1701DB6-42D0-4995-B843-FA77038AF92F}" srcId="{6CF97FD0-CE9E-4D28-B8A5-67B79B6BA326}" destId="{C86E5C9B-4909-4BA0-98A1-26312615D958}" srcOrd="0" destOrd="0" parTransId="{1E0BCB12-5FEB-4106-A21B-8A16417F1121}" sibTransId="{CFFC1740-C77B-466E-8A4A-6F5B9247C3B6}"/>
    <dgm:cxn modelId="{74A3A8CC-7EB9-3B4B-8D25-CA02B9ABD93B}" type="presOf" srcId="{6CF97FD0-CE9E-4D28-B8A5-67B79B6BA326}" destId="{48E87A4F-7CC1-A34F-AF6C-4C27411F90C7}" srcOrd="1" destOrd="0" presId="urn:microsoft.com/office/officeart/2005/8/layout/list1"/>
    <dgm:cxn modelId="{140465D6-6ACE-554F-A308-22B4C28D2AF7}" type="presOf" srcId="{6271F550-4588-48E4-A2C0-31D751233C68}" destId="{ABA4D127-3828-E24F-AE18-FFA15E5F96AD}" srcOrd="0" destOrd="1" presId="urn:microsoft.com/office/officeart/2005/8/layout/list1"/>
    <dgm:cxn modelId="{397E97DF-E552-4122-9936-C16767C28D04}" srcId="{6CF97FD0-CE9E-4D28-B8A5-67B79B6BA326}" destId="{65156B66-4A1D-48CD-BB87-B8717355FD75}" srcOrd="1" destOrd="0" parTransId="{0E6F66E5-C6AF-40D3-AF78-75D42AF1BBAA}" sibTransId="{E41A9035-1BF9-498A-AE57-B89101E68C6A}"/>
    <dgm:cxn modelId="{364182E4-2511-40DC-8B99-FCEEB6ADDD72}" srcId="{B049E0FB-D64A-4800-B928-E8FF61DBF98A}" destId="{6271F550-4588-48E4-A2C0-31D751233C68}" srcOrd="1" destOrd="0" parTransId="{94D2A6AF-0912-436E-936F-AED752BBC13B}" sibTransId="{013B83EB-B201-4988-B695-F4F79624E7D0}"/>
    <dgm:cxn modelId="{05A6CAF8-B1FE-46E0-925B-06D4F816C9B5}" srcId="{EF9B12A7-088E-48C3-AF27-5D91ACEBCA65}" destId="{6CF97FD0-CE9E-4D28-B8A5-67B79B6BA326}" srcOrd="0" destOrd="0" parTransId="{1F29A66B-D398-4F0E-B53E-8002D91E1571}" sibTransId="{6BCA3932-B1B7-4706-A0D8-EC247B647E8A}"/>
    <dgm:cxn modelId="{10EB32FA-1724-45BC-8A7C-20284475A555}" srcId="{B049E0FB-D64A-4800-B928-E8FF61DBF98A}" destId="{E4C807F0-1875-44AD-843D-A403AC80F49C}" srcOrd="0" destOrd="0" parTransId="{91574E79-ED63-47B1-B15C-BE04662FFCF7}" sibTransId="{19C7FFDE-14EE-469E-960D-77D8BB98C5E0}"/>
    <dgm:cxn modelId="{A8127F24-7BAD-D94B-9E94-600A6DDA9DFC}" type="presParOf" srcId="{8545CEFB-9715-9745-AF0D-393869418F8A}" destId="{97192EE8-AEDC-3943-AD58-29AE26FD2563}" srcOrd="0" destOrd="0" presId="urn:microsoft.com/office/officeart/2005/8/layout/list1"/>
    <dgm:cxn modelId="{6E4012B1-AF37-5147-AF1C-D7CEB873F8A7}" type="presParOf" srcId="{97192EE8-AEDC-3943-AD58-29AE26FD2563}" destId="{7DB12F0C-3C67-8047-903F-462FC0DFBDC5}" srcOrd="0" destOrd="0" presId="urn:microsoft.com/office/officeart/2005/8/layout/list1"/>
    <dgm:cxn modelId="{E66C5884-2D8A-F645-88B6-0222D02B202C}" type="presParOf" srcId="{97192EE8-AEDC-3943-AD58-29AE26FD2563}" destId="{48E87A4F-7CC1-A34F-AF6C-4C27411F90C7}" srcOrd="1" destOrd="0" presId="urn:microsoft.com/office/officeart/2005/8/layout/list1"/>
    <dgm:cxn modelId="{5393B655-9C68-804E-A84A-EBD305596FDF}" type="presParOf" srcId="{8545CEFB-9715-9745-AF0D-393869418F8A}" destId="{35CCF7CA-050A-254E-947D-F987E697A455}" srcOrd="1" destOrd="0" presId="urn:microsoft.com/office/officeart/2005/8/layout/list1"/>
    <dgm:cxn modelId="{4E1BA00C-51F2-2D4C-B140-E9A10BE7AAB8}" type="presParOf" srcId="{8545CEFB-9715-9745-AF0D-393869418F8A}" destId="{A12BE36A-38AF-AF47-BFD0-BF75C945C333}" srcOrd="2" destOrd="0" presId="urn:microsoft.com/office/officeart/2005/8/layout/list1"/>
    <dgm:cxn modelId="{E8AC5583-92A2-2F45-BDD4-B5C27FFD446B}" type="presParOf" srcId="{8545CEFB-9715-9745-AF0D-393869418F8A}" destId="{0B5A54F4-6127-DA42-904F-476920EC4F62}" srcOrd="3" destOrd="0" presId="urn:microsoft.com/office/officeart/2005/8/layout/list1"/>
    <dgm:cxn modelId="{47CF1990-1BE0-444A-BC2B-1FA7E9FAF1AF}" type="presParOf" srcId="{8545CEFB-9715-9745-AF0D-393869418F8A}" destId="{205C2C39-9140-AD4E-B053-0A89061EC65D}" srcOrd="4" destOrd="0" presId="urn:microsoft.com/office/officeart/2005/8/layout/list1"/>
    <dgm:cxn modelId="{CFEB6F44-F476-174C-B0E9-114712EDD47A}" type="presParOf" srcId="{205C2C39-9140-AD4E-B053-0A89061EC65D}" destId="{1C9C5751-90B2-4B4C-B391-BD99BE9C88F8}" srcOrd="0" destOrd="0" presId="urn:microsoft.com/office/officeart/2005/8/layout/list1"/>
    <dgm:cxn modelId="{19DA17DE-EC11-8E4E-87AE-C874DB3950CB}" type="presParOf" srcId="{205C2C39-9140-AD4E-B053-0A89061EC65D}" destId="{CB039703-C9CC-EE42-AABF-70156E565758}" srcOrd="1" destOrd="0" presId="urn:microsoft.com/office/officeart/2005/8/layout/list1"/>
    <dgm:cxn modelId="{3C68C246-BC76-DF4B-8F2D-11B8F8B35DF1}" type="presParOf" srcId="{8545CEFB-9715-9745-AF0D-393869418F8A}" destId="{0554334A-C6D0-1D4F-B990-CDE52E4CFA43}" srcOrd="5" destOrd="0" presId="urn:microsoft.com/office/officeart/2005/8/layout/list1"/>
    <dgm:cxn modelId="{8D64B424-2897-1549-8CF5-6AEB8C0F2738}" type="presParOf" srcId="{8545CEFB-9715-9745-AF0D-393869418F8A}" destId="{ABA4D127-3828-E24F-AE18-FFA15E5F96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5DD9-FCED-1148-A49D-D1C42979D5CB}">
      <dsp:nvSpPr>
        <dsp:cNvPr id="0" name=""/>
        <dsp:cNvSpPr/>
      </dsp:nvSpPr>
      <dsp:spPr>
        <a:xfrm>
          <a:off x="322529" y="3063"/>
          <a:ext cx="4464679" cy="11394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>
              <a:solidFill>
                <a:schemeClr val="tx1"/>
              </a:solidFill>
            </a:rPr>
            <a:t>Real-time Consumer Voice:</a:t>
          </a:r>
          <a:r>
            <a:rPr lang="en-GB" sz="1300" b="0" i="0" kern="1200" dirty="0">
              <a:solidFill>
                <a:schemeClr val="tx1"/>
              </a:solidFill>
            </a:rPr>
            <a:t> </a:t>
          </a:r>
          <a:r>
            <a:rPr lang="en-GB" sz="1300" b="0" i="0" kern="1200" dirty="0"/>
            <a:t>Twitter isn't just social media; it's a massive, immediate feedback platform where users express honest opinions – good and bad – about products and services. </a:t>
          </a:r>
          <a:endParaRPr lang="en-US" sz="1300" kern="1200" dirty="0"/>
        </a:p>
      </dsp:txBody>
      <dsp:txXfrm>
        <a:off x="355903" y="36437"/>
        <a:ext cx="4397931" cy="1072716"/>
      </dsp:txXfrm>
    </dsp:sp>
    <dsp:sp modelId="{98BADAD0-7839-A441-9389-1413B6B0008D}">
      <dsp:nvSpPr>
        <dsp:cNvPr id="0" name=""/>
        <dsp:cNvSpPr/>
      </dsp:nvSpPr>
      <dsp:spPr>
        <a:xfrm rot="5400000">
          <a:off x="2341219" y="1171014"/>
          <a:ext cx="427299" cy="51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401041" y="1213744"/>
        <a:ext cx="307655" cy="299109"/>
      </dsp:txXfrm>
    </dsp:sp>
    <dsp:sp modelId="{D5D613F5-8CC8-074D-AC1C-0B2B12494587}">
      <dsp:nvSpPr>
        <dsp:cNvPr id="0" name=""/>
        <dsp:cNvSpPr/>
      </dsp:nvSpPr>
      <dsp:spPr>
        <a:xfrm>
          <a:off x="322529" y="1712260"/>
          <a:ext cx="4464679" cy="1139464"/>
        </a:xfrm>
        <a:prstGeom prst="roundRect">
          <a:avLst>
            <a:gd name="adj" fmla="val 10000"/>
          </a:avLst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>
              <a:solidFill>
                <a:schemeClr val="tx1"/>
              </a:solidFill>
            </a:rPr>
            <a:t>A Competitive Edge:</a:t>
          </a:r>
          <a:r>
            <a:rPr lang="en-GB" sz="1300" b="0" i="0" kern="1200" dirty="0">
              <a:solidFill>
                <a:schemeClr val="tx1"/>
              </a:solidFill>
            </a:rPr>
            <a:t> </a:t>
          </a:r>
          <a:r>
            <a:rPr lang="en-GB" sz="1300" b="0" i="0" kern="1200" dirty="0"/>
            <a:t>In today's fast-paced market, consumer expectations are constantly shifting. Gaining timely insights into public sentiment isn't just useful; it's a critical competitive advantage. </a:t>
          </a:r>
          <a:endParaRPr lang="en-US" sz="1300" kern="1200" dirty="0"/>
        </a:p>
      </dsp:txBody>
      <dsp:txXfrm>
        <a:off x="355903" y="1745634"/>
        <a:ext cx="4397931" cy="1072716"/>
      </dsp:txXfrm>
    </dsp:sp>
    <dsp:sp modelId="{5DB3366B-FF26-8345-819C-FEBB84AAED4A}">
      <dsp:nvSpPr>
        <dsp:cNvPr id="0" name=""/>
        <dsp:cNvSpPr/>
      </dsp:nvSpPr>
      <dsp:spPr>
        <a:xfrm rot="5400000">
          <a:off x="2341219" y="2880211"/>
          <a:ext cx="427299" cy="51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401041" y="2922941"/>
        <a:ext cx="307655" cy="299109"/>
      </dsp:txXfrm>
    </dsp:sp>
    <dsp:sp modelId="{8C42E3F1-6963-0A4F-88A9-7828B5C22A84}">
      <dsp:nvSpPr>
        <dsp:cNvPr id="0" name=""/>
        <dsp:cNvSpPr/>
      </dsp:nvSpPr>
      <dsp:spPr>
        <a:xfrm>
          <a:off x="322529" y="3421457"/>
          <a:ext cx="4464679" cy="1139464"/>
        </a:xfrm>
        <a:prstGeom prst="roundRect">
          <a:avLst>
            <a:gd name="adj" fmla="val 10000"/>
          </a:avLst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>
              <a:solidFill>
                <a:schemeClr val="tx1"/>
              </a:solidFill>
            </a:rPr>
            <a:t>Strategic Focus: Google &amp; Apple:</a:t>
          </a:r>
          <a:r>
            <a:rPr lang="en-GB" sz="1300" b="0" i="0" kern="1200" dirty="0">
              <a:solidFill>
                <a:schemeClr val="tx1"/>
              </a:solidFill>
            </a:rPr>
            <a:t> </a:t>
          </a:r>
          <a:r>
            <a:rPr lang="en-GB" sz="1300" b="0" i="0" kern="1200" dirty="0"/>
            <a:t>We're specifically targeting Google and Apple. As tech giants, they receive constant online attention, making their Twitter data a goldmine for understanding public mood and identifying areas of enthusiasm or dissatisfaction. </a:t>
          </a:r>
          <a:endParaRPr lang="en-US" sz="1300" kern="1200" dirty="0"/>
        </a:p>
      </dsp:txBody>
      <dsp:txXfrm>
        <a:off x="355903" y="3454831"/>
        <a:ext cx="4397931" cy="1072716"/>
      </dsp:txXfrm>
    </dsp:sp>
    <dsp:sp modelId="{620DD379-87B1-C647-BF3D-BF05628ABD33}">
      <dsp:nvSpPr>
        <dsp:cNvPr id="0" name=""/>
        <dsp:cNvSpPr/>
      </dsp:nvSpPr>
      <dsp:spPr>
        <a:xfrm rot="5400000">
          <a:off x="2341219" y="4589408"/>
          <a:ext cx="427299" cy="51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401041" y="4632138"/>
        <a:ext cx="307655" cy="299109"/>
      </dsp:txXfrm>
    </dsp:sp>
    <dsp:sp modelId="{674DB21A-AC4D-BC44-96A8-A34B08DADEDE}">
      <dsp:nvSpPr>
        <dsp:cNvPr id="0" name=""/>
        <dsp:cNvSpPr/>
      </dsp:nvSpPr>
      <dsp:spPr>
        <a:xfrm>
          <a:off x="322529" y="5130654"/>
          <a:ext cx="4464679" cy="1139464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>
              <a:solidFill>
                <a:schemeClr val="tx1"/>
              </a:solidFill>
            </a:rPr>
            <a:t>Driving Data-Driven Decisions:</a:t>
          </a:r>
          <a:r>
            <a:rPr lang="en-GB" sz="1300" b="0" i="0" kern="1200" dirty="0">
              <a:solidFill>
                <a:schemeClr val="tx1"/>
              </a:solidFill>
            </a:rPr>
            <a:t> </a:t>
          </a:r>
          <a:r>
            <a:rPr lang="en-GB" sz="1300" b="0" i="0" kern="1200" dirty="0"/>
            <a:t>This project isn't just about collecting data; it's about transforming raw tweets into actionable insights that will inform crucial decisions across marketing, product development, and customer support.</a:t>
          </a:r>
          <a:endParaRPr lang="en-US" sz="1300" kern="1200" dirty="0"/>
        </a:p>
      </dsp:txBody>
      <dsp:txXfrm>
        <a:off x="355903" y="5164028"/>
        <a:ext cx="4397931" cy="1072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7FED0-4728-2448-B4CB-2DE5C7AC931A}">
      <dsp:nvSpPr>
        <dsp:cNvPr id="0" name=""/>
        <dsp:cNvSpPr/>
      </dsp:nvSpPr>
      <dsp:spPr>
        <a:xfrm>
          <a:off x="0" y="2939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39D77-955A-4B45-A408-805089B78BE9}">
      <dsp:nvSpPr>
        <dsp:cNvPr id="0" name=""/>
        <dsp:cNvSpPr/>
      </dsp:nvSpPr>
      <dsp:spPr>
        <a:xfrm>
          <a:off x="360951" y="72591"/>
          <a:ext cx="656629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The Marketing Team: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Tracking brand health &amp; campaign impact.</a:t>
          </a:r>
          <a:endParaRPr lang="en-US" sz="1200" kern="1200" dirty="0"/>
        </a:p>
      </dsp:txBody>
      <dsp:txXfrm>
        <a:off x="382567" y="94207"/>
        <a:ext cx="6523059" cy="399568"/>
      </dsp:txXfrm>
    </dsp:sp>
    <dsp:sp modelId="{E184767A-4FB8-694E-8E0A-24AAF515E557}">
      <dsp:nvSpPr>
        <dsp:cNvPr id="0" name=""/>
        <dsp:cNvSpPr/>
      </dsp:nvSpPr>
      <dsp:spPr>
        <a:xfrm>
          <a:off x="0" y="9743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F983C-D205-B14C-B7BA-416BB2403A3B}">
      <dsp:nvSpPr>
        <dsp:cNvPr id="0" name=""/>
        <dsp:cNvSpPr/>
      </dsp:nvSpPr>
      <dsp:spPr>
        <a:xfrm>
          <a:off x="360951" y="752991"/>
          <a:ext cx="651727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Product Managers: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Informing feature enhancements &amp; product roadmaps.</a:t>
          </a:r>
          <a:endParaRPr lang="en-US" sz="1200" kern="1200" dirty="0"/>
        </a:p>
      </dsp:txBody>
      <dsp:txXfrm>
        <a:off x="382567" y="774607"/>
        <a:ext cx="6474042" cy="399568"/>
      </dsp:txXfrm>
    </dsp:sp>
    <dsp:sp modelId="{B78598BD-35FB-234C-B99A-086B549F1721}">
      <dsp:nvSpPr>
        <dsp:cNvPr id="0" name=""/>
        <dsp:cNvSpPr/>
      </dsp:nvSpPr>
      <dsp:spPr>
        <a:xfrm>
          <a:off x="0" y="16547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A1621-769A-5841-B5DC-FE7A99A392CB}">
      <dsp:nvSpPr>
        <dsp:cNvPr id="0" name=""/>
        <dsp:cNvSpPr/>
      </dsp:nvSpPr>
      <dsp:spPr>
        <a:xfrm>
          <a:off x="360951" y="1433391"/>
          <a:ext cx="658443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Customer Support Team: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Identifying &amp; addressing common user complaints.</a:t>
          </a:r>
          <a:endParaRPr lang="en-US" sz="1200" kern="1200" dirty="0"/>
        </a:p>
      </dsp:txBody>
      <dsp:txXfrm>
        <a:off x="382567" y="1455007"/>
        <a:ext cx="6541201" cy="399568"/>
      </dsp:txXfrm>
    </dsp:sp>
    <dsp:sp modelId="{28797511-88F2-EC4C-8A3F-027CD1C78797}">
      <dsp:nvSpPr>
        <dsp:cNvPr id="0" name=""/>
        <dsp:cNvSpPr/>
      </dsp:nvSpPr>
      <dsp:spPr>
        <a:xfrm>
          <a:off x="0" y="23351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92519-731B-8843-B5E1-32B3AC3364C6}">
      <dsp:nvSpPr>
        <dsp:cNvPr id="0" name=""/>
        <dsp:cNvSpPr/>
      </dsp:nvSpPr>
      <dsp:spPr>
        <a:xfrm>
          <a:off x="360951" y="2113791"/>
          <a:ext cx="657695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The Data Science Team: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Building &amp; maintaining the analysis model.</a:t>
          </a:r>
          <a:endParaRPr lang="en-US" sz="1200" kern="1200" dirty="0"/>
        </a:p>
      </dsp:txBody>
      <dsp:txXfrm>
        <a:off x="382567" y="2135407"/>
        <a:ext cx="6533722" cy="399568"/>
      </dsp:txXfrm>
    </dsp:sp>
    <dsp:sp modelId="{F52FF7CD-AB75-6241-86E4-009B44E912ED}">
      <dsp:nvSpPr>
        <dsp:cNvPr id="0" name=""/>
        <dsp:cNvSpPr/>
      </dsp:nvSpPr>
      <dsp:spPr>
        <a:xfrm>
          <a:off x="0" y="30155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7FFF4-B849-A544-A40A-99C66E471BA6}">
      <dsp:nvSpPr>
        <dsp:cNvPr id="0" name=""/>
        <dsp:cNvSpPr/>
      </dsp:nvSpPr>
      <dsp:spPr>
        <a:xfrm>
          <a:off x="360951" y="2794191"/>
          <a:ext cx="65190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Executive Leadership: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Guiding strategic decision-making &amp; market positioning.</a:t>
          </a:r>
          <a:endParaRPr lang="en-US" sz="1200" kern="1200" dirty="0"/>
        </a:p>
      </dsp:txBody>
      <dsp:txXfrm>
        <a:off x="382567" y="2815807"/>
        <a:ext cx="6475861" cy="399568"/>
      </dsp:txXfrm>
    </dsp:sp>
    <dsp:sp modelId="{6E340747-F7FB-9F45-9739-5308C82D5DD7}">
      <dsp:nvSpPr>
        <dsp:cNvPr id="0" name=""/>
        <dsp:cNvSpPr/>
      </dsp:nvSpPr>
      <dsp:spPr>
        <a:xfrm>
          <a:off x="0" y="3695991"/>
          <a:ext cx="721903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80ED-3643-5F49-8E30-8F7FAA90FD57}">
      <dsp:nvSpPr>
        <dsp:cNvPr id="0" name=""/>
        <dsp:cNvSpPr/>
      </dsp:nvSpPr>
      <dsp:spPr>
        <a:xfrm>
          <a:off x="360951" y="3474591"/>
          <a:ext cx="656563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</a:rPr>
            <a:t>PR</a:t>
          </a:r>
          <a:r>
            <a:rPr lang="en-GB" sz="1200" b="1" kern="1200" dirty="0"/>
            <a:t> </a:t>
          </a:r>
          <a:r>
            <a:rPr lang="en-GB" sz="1200" b="1" kern="1200" dirty="0">
              <a:solidFill>
                <a:schemeClr val="bg1"/>
              </a:solidFill>
            </a:rPr>
            <a:t>&amp; Communications Teams:</a:t>
          </a:r>
          <a:r>
            <a:rPr lang="en-GB" sz="1200" kern="1200" dirty="0">
              <a:solidFill>
                <a:schemeClr val="bg1"/>
              </a:solidFill>
            </a:rPr>
            <a:t> </a:t>
          </a:r>
          <a:r>
            <a:rPr lang="en-GB" sz="1200" kern="1200" dirty="0"/>
            <a:t>Monitoring public opinion &amp; managing company image.</a:t>
          </a:r>
          <a:endParaRPr lang="en-US" sz="1200" kern="1200" dirty="0"/>
        </a:p>
      </dsp:txBody>
      <dsp:txXfrm>
        <a:off x="382567" y="3496207"/>
        <a:ext cx="6522402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ED88-CCAE-1F47-88D5-5B4FEE55FAE0}">
      <dsp:nvSpPr>
        <dsp:cNvPr id="0" name=""/>
        <dsp:cNvSpPr/>
      </dsp:nvSpPr>
      <dsp:spPr>
        <a:xfrm>
          <a:off x="0" y="3166653"/>
          <a:ext cx="4793456" cy="2077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Proof of Concept aims to demonstrate how sentiment insights from social media can:</a:t>
          </a:r>
        </a:p>
      </dsp:txBody>
      <dsp:txXfrm>
        <a:off x="0" y="3166653"/>
        <a:ext cx="4793456" cy="1121940"/>
      </dsp:txXfrm>
    </dsp:sp>
    <dsp:sp modelId="{56198995-9DFB-634D-8A5E-95FA3B74A7F7}">
      <dsp:nvSpPr>
        <dsp:cNvPr id="0" name=""/>
        <dsp:cNvSpPr/>
      </dsp:nvSpPr>
      <dsp:spPr>
        <a:xfrm>
          <a:off x="2340" y="4247040"/>
          <a:ext cx="1596258" cy="955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Support marketing and brand management teams</a:t>
          </a:r>
        </a:p>
      </dsp:txBody>
      <dsp:txXfrm>
        <a:off x="2340" y="4247040"/>
        <a:ext cx="1596258" cy="955727"/>
      </dsp:txXfrm>
    </dsp:sp>
    <dsp:sp modelId="{DAE78765-68E7-D24A-9D33-76538C2A4990}">
      <dsp:nvSpPr>
        <dsp:cNvPr id="0" name=""/>
        <dsp:cNvSpPr/>
      </dsp:nvSpPr>
      <dsp:spPr>
        <a:xfrm>
          <a:off x="1598598" y="4247040"/>
          <a:ext cx="1596258" cy="955727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Inform customer service about recurring issues</a:t>
          </a:r>
        </a:p>
      </dsp:txBody>
      <dsp:txXfrm>
        <a:off x="1598598" y="4247040"/>
        <a:ext cx="1596258" cy="955727"/>
      </dsp:txXfrm>
    </dsp:sp>
    <dsp:sp modelId="{919287EC-3DCB-8D40-8484-C578E8398D4A}">
      <dsp:nvSpPr>
        <dsp:cNvPr id="0" name=""/>
        <dsp:cNvSpPr/>
      </dsp:nvSpPr>
      <dsp:spPr>
        <a:xfrm>
          <a:off x="3194857" y="4247040"/>
          <a:ext cx="1596258" cy="955727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Alert product teams to common pain points or praised features</a:t>
          </a:r>
        </a:p>
      </dsp:txBody>
      <dsp:txXfrm>
        <a:off x="3194857" y="4247040"/>
        <a:ext cx="1596258" cy="955727"/>
      </dsp:txXfrm>
    </dsp:sp>
    <dsp:sp modelId="{F1044529-148B-184B-9DEF-A7D888417D6A}">
      <dsp:nvSpPr>
        <dsp:cNvPr id="0" name=""/>
        <dsp:cNvSpPr/>
      </dsp:nvSpPr>
      <dsp:spPr>
        <a:xfrm rot="10800000">
          <a:off x="0" y="2365"/>
          <a:ext cx="4793456" cy="3195452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develop an NLP model that can automatically classify Tweets about Apple and Google products as Positive, Negative, or Neutral. </a:t>
          </a:r>
        </a:p>
      </dsp:txBody>
      <dsp:txXfrm rot="10800000">
        <a:off x="0" y="2365"/>
        <a:ext cx="4793456" cy="2076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9CD76-2354-5E43-BBE8-C65F263BC37F}">
      <dsp:nvSpPr>
        <dsp:cNvPr id="0" name=""/>
        <dsp:cNvSpPr/>
      </dsp:nvSpPr>
      <dsp:spPr>
        <a:xfrm>
          <a:off x="0" y="407183"/>
          <a:ext cx="4793456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1. What proportion of Twitter sentiment is Positive, Negative, or Neutral for Apple vs Google products?</a:t>
          </a:r>
          <a:endParaRPr lang="en-US" sz="1900" kern="1200"/>
        </a:p>
      </dsp:txBody>
      <dsp:txXfrm>
        <a:off x="52089" y="459272"/>
        <a:ext cx="4689278" cy="962862"/>
      </dsp:txXfrm>
    </dsp:sp>
    <dsp:sp modelId="{BFBEE6EA-AA27-7341-9F86-C2891750CE16}">
      <dsp:nvSpPr>
        <dsp:cNvPr id="0" name=""/>
        <dsp:cNvSpPr/>
      </dsp:nvSpPr>
      <dsp:spPr>
        <a:xfrm>
          <a:off x="0" y="1528943"/>
          <a:ext cx="4793456" cy="106704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2. Which products are associated with the most Negative or Positive sentiment?</a:t>
          </a:r>
          <a:endParaRPr lang="en-US" sz="1900" kern="1200"/>
        </a:p>
      </dsp:txBody>
      <dsp:txXfrm>
        <a:off x="52089" y="1581032"/>
        <a:ext cx="4689278" cy="962862"/>
      </dsp:txXfrm>
    </dsp:sp>
    <dsp:sp modelId="{FD9182C8-DF98-034F-9950-9CDBE0D0237F}">
      <dsp:nvSpPr>
        <dsp:cNvPr id="0" name=""/>
        <dsp:cNvSpPr/>
      </dsp:nvSpPr>
      <dsp:spPr>
        <a:xfrm>
          <a:off x="0" y="2650703"/>
          <a:ext cx="4793456" cy="106704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3. Are there recurring themes in Positive/Negative Tweets?</a:t>
          </a:r>
          <a:endParaRPr lang="en-US" sz="1900" kern="1200"/>
        </a:p>
      </dsp:txBody>
      <dsp:txXfrm>
        <a:off x="52089" y="2702792"/>
        <a:ext cx="4689278" cy="962862"/>
      </dsp:txXfrm>
    </dsp:sp>
    <dsp:sp modelId="{1654362E-72CA-794D-93D3-87C2B8B5095F}">
      <dsp:nvSpPr>
        <dsp:cNvPr id="0" name=""/>
        <dsp:cNvSpPr/>
      </dsp:nvSpPr>
      <dsp:spPr>
        <a:xfrm>
          <a:off x="0" y="3772463"/>
          <a:ext cx="4793456" cy="10670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4. How well can an automated classifier predict sentiment based on Tweet content?</a:t>
          </a:r>
          <a:endParaRPr lang="en-US" sz="1900" kern="1200"/>
        </a:p>
      </dsp:txBody>
      <dsp:txXfrm>
        <a:off x="52089" y="3824552"/>
        <a:ext cx="4689278" cy="96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E55BD-5D98-A94C-BFEA-CF0C927835A5}">
      <dsp:nvSpPr>
        <dsp:cNvPr id="0" name=""/>
        <dsp:cNvSpPr/>
      </dsp:nvSpPr>
      <dsp:spPr>
        <a:xfrm>
          <a:off x="2086962" y="632970"/>
          <a:ext cx="448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542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9254" y="676295"/>
        <a:ext cx="23957" cy="4791"/>
      </dsp:txXfrm>
    </dsp:sp>
    <dsp:sp modelId="{44F9BBBE-3AAB-FF4C-90D3-54436883136F}">
      <dsp:nvSpPr>
        <dsp:cNvPr id="0" name=""/>
        <dsp:cNvSpPr/>
      </dsp:nvSpPr>
      <dsp:spPr>
        <a:xfrm>
          <a:off x="5534" y="53722"/>
          <a:ext cx="2083227" cy="12499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Data cleaning and preprocessing</a:t>
          </a:r>
          <a:endParaRPr lang="en-US" sz="1600" kern="1200"/>
        </a:p>
      </dsp:txBody>
      <dsp:txXfrm>
        <a:off x="5534" y="53722"/>
        <a:ext cx="2083227" cy="1249936"/>
      </dsp:txXfrm>
    </dsp:sp>
    <dsp:sp modelId="{FB38C4FA-0542-364F-B31D-1FA0587A1B2B}">
      <dsp:nvSpPr>
        <dsp:cNvPr id="0" name=""/>
        <dsp:cNvSpPr/>
      </dsp:nvSpPr>
      <dsp:spPr>
        <a:xfrm>
          <a:off x="4649332" y="632970"/>
          <a:ext cx="448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542" y="45720"/>
              </a:lnTo>
            </a:path>
          </a:pathLst>
        </a:custGeom>
        <a:noFill/>
        <a:ln w="9525" cap="rnd" cmpd="sng" algn="ctr">
          <a:solidFill>
            <a:schemeClr val="accent5">
              <a:hueOff val="609606"/>
              <a:satOff val="-4861"/>
              <a:lumOff val="-36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1625" y="676295"/>
        <a:ext cx="23957" cy="4791"/>
      </dsp:txXfrm>
    </dsp:sp>
    <dsp:sp modelId="{2D1137EA-5EC3-B442-8829-59FEA9AC9B68}">
      <dsp:nvSpPr>
        <dsp:cNvPr id="0" name=""/>
        <dsp:cNvSpPr/>
      </dsp:nvSpPr>
      <dsp:spPr>
        <a:xfrm>
          <a:off x="2567904" y="53722"/>
          <a:ext cx="2083227" cy="1249936"/>
        </a:xfrm>
        <a:prstGeom prst="rect">
          <a:avLst/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Sentiment labeling (Positive, Negative, Neutral)</a:t>
          </a:r>
          <a:endParaRPr lang="en-US" sz="1600" kern="1200"/>
        </a:p>
      </dsp:txBody>
      <dsp:txXfrm>
        <a:off x="2567904" y="53722"/>
        <a:ext cx="2083227" cy="1249936"/>
      </dsp:txXfrm>
    </dsp:sp>
    <dsp:sp modelId="{F498C166-1F77-2E41-AA26-72097FB8954C}">
      <dsp:nvSpPr>
        <dsp:cNvPr id="0" name=""/>
        <dsp:cNvSpPr/>
      </dsp:nvSpPr>
      <dsp:spPr>
        <a:xfrm>
          <a:off x="1047148" y="1301859"/>
          <a:ext cx="5124740" cy="448542"/>
        </a:xfrm>
        <a:custGeom>
          <a:avLst/>
          <a:gdLst/>
          <a:ahLst/>
          <a:cxnLst/>
          <a:rect l="0" t="0" r="0" b="0"/>
          <a:pathLst>
            <a:path>
              <a:moveTo>
                <a:pt x="5124740" y="0"/>
              </a:moveTo>
              <a:lnTo>
                <a:pt x="5124740" y="241371"/>
              </a:lnTo>
              <a:lnTo>
                <a:pt x="0" y="241371"/>
              </a:lnTo>
              <a:lnTo>
                <a:pt x="0" y="448542"/>
              </a:lnTo>
            </a:path>
          </a:pathLst>
        </a:custGeom>
        <a:noFill/>
        <a:ln w="9525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0841" y="1523734"/>
        <a:ext cx="257354" cy="4791"/>
      </dsp:txXfrm>
    </dsp:sp>
    <dsp:sp modelId="{6A1BB2D4-CA68-0243-9500-DCD2A3211DBA}">
      <dsp:nvSpPr>
        <dsp:cNvPr id="0" name=""/>
        <dsp:cNvSpPr/>
      </dsp:nvSpPr>
      <dsp:spPr>
        <a:xfrm>
          <a:off x="5130274" y="53722"/>
          <a:ext cx="2083227" cy="1249936"/>
        </a:xfrm>
        <a:prstGeom prst="rect">
          <a:avLst/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Feature extraction using TF-IDF (Unigrams and N-grams)</a:t>
          </a:r>
          <a:endParaRPr lang="en-US" sz="1600" kern="1200"/>
        </a:p>
      </dsp:txBody>
      <dsp:txXfrm>
        <a:off x="5130274" y="53722"/>
        <a:ext cx="2083227" cy="1249936"/>
      </dsp:txXfrm>
    </dsp:sp>
    <dsp:sp modelId="{E0B83C17-9791-6C46-AE11-A4AF07E61FD0}">
      <dsp:nvSpPr>
        <dsp:cNvPr id="0" name=""/>
        <dsp:cNvSpPr/>
      </dsp:nvSpPr>
      <dsp:spPr>
        <a:xfrm>
          <a:off x="2086962" y="2362050"/>
          <a:ext cx="448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542" y="45720"/>
              </a:lnTo>
            </a:path>
          </a:pathLst>
        </a:custGeom>
        <a:noFill/>
        <a:ln w="9525" cap="rnd" cmpd="sng" algn="ctr">
          <a:solidFill>
            <a:schemeClr val="accent5">
              <a:hueOff val="1828819"/>
              <a:satOff val="-14582"/>
              <a:lumOff val="-110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9254" y="2405374"/>
        <a:ext cx="23957" cy="4791"/>
      </dsp:txXfrm>
    </dsp:sp>
    <dsp:sp modelId="{EB9D1164-652C-374C-8F8E-1B9C76EB9FC4}">
      <dsp:nvSpPr>
        <dsp:cNvPr id="0" name=""/>
        <dsp:cNvSpPr/>
      </dsp:nvSpPr>
      <dsp:spPr>
        <a:xfrm>
          <a:off x="5534" y="1782801"/>
          <a:ext cx="2083227" cy="1249936"/>
        </a:xfrm>
        <a:prstGeom prst="rect">
          <a:avLst/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Classification models: Logistic Regression and XGBoost</a:t>
          </a:r>
          <a:endParaRPr lang="en-US" sz="1600" kern="1200"/>
        </a:p>
      </dsp:txBody>
      <dsp:txXfrm>
        <a:off x="5534" y="1782801"/>
        <a:ext cx="2083227" cy="1249936"/>
      </dsp:txXfrm>
    </dsp:sp>
    <dsp:sp modelId="{EDF75B3A-AC58-7A41-8177-69E560A138A3}">
      <dsp:nvSpPr>
        <dsp:cNvPr id="0" name=""/>
        <dsp:cNvSpPr/>
      </dsp:nvSpPr>
      <dsp:spPr>
        <a:xfrm>
          <a:off x="4649332" y="2362050"/>
          <a:ext cx="448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542" y="45720"/>
              </a:lnTo>
            </a:path>
          </a:pathLst>
        </a:cu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1625" y="2405374"/>
        <a:ext cx="23957" cy="4791"/>
      </dsp:txXfrm>
    </dsp:sp>
    <dsp:sp modelId="{6F746528-6A2C-A24A-AB02-D8F4738BE40F}">
      <dsp:nvSpPr>
        <dsp:cNvPr id="0" name=""/>
        <dsp:cNvSpPr/>
      </dsp:nvSpPr>
      <dsp:spPr>
        <a:xfrm>
          <a:off x="2567904" y="1782801"/>
          <a:ext cx="2083227" cy="1249936"/>
        </a:xfrm>
        <a:prstGeom prst="rect">
          <a:avLst/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Addressing class imbalance with SMOTE</a:t>
          </a:r>
          <a:endParaRPr lang="en-US" sz="1600" kern="1200"/>
        </a:p>
      </dsp:txBody>
      <dsp:txXfrm>
        <a:off x="2567904" y="1782801"/>
        <a:ext cx="2083227" cy="1249936"/>
      </dsp:txXfrm>
    </dsp:sp>
    <dsp:sp modelId="{AF92E1D2-8614-0D47-8BB8-92156301D10C}">
      <dsp:nvSpPr>
        <dsp:cNvPr id="0" name=""/>
        <dsp:cNvSpPr/>
      </dsp:nvSpPr>
      <dsp:spPr>
        <a:xfrm>
          <a:off x="5130274" y="1782801"/>
          <a:ext cx="2083227" cy="1249936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0" tIns="107151" rIns="102080" bIns="1071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Evaluation using F1-score, precision, recall, and confusion matrices</a:t>
          </a:r>
          <a:endParaRPr lang="en-US" sz="1600" kern="1200"/>
        </a:p>
      </dsp:txBody>
      <dsp:txXfrm>
        <a:off x="5130274" y="1782801"/>
        <a:ext cx="2083227" cy="1249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613AA-6B82-D940-AFB6-7BD860643304}">
      <dsp:nvSpPr>
        <dsp:cNvPr id="0" name=""/>
        <dsp:cNvSpPr/>
      </dsp:nvSpPr>
      <dsp:spPr>
        <a:xfrm>
          <a:off x="0" y="461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8FD4D-9D0A-EA49-8745-FC16782524FF}">
      <dsp:nvSpPr>
        <dsp:cNvPr id="0" name=""/>
        <dsp:cNvSpPr/>
      </dsp:nvSpPr>
      <dsp:spPr>
        <a:xfrm>
          <a:off x="0" y="461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Positive sentiment dominates most product categories</a:t>
          </a:r>
          <a:endParaRPr lang="en-US" sz="1400" kern="1200"/>
        </a:p>
      </dsp:txBody>
      <dsp:txXfrm>
        <a:off x="0" y="461"/>
        <a:ext cx="7219037" cy="539885"/>
      </dsp:txXfrm>
    </dsp:sp>
    <dsp:sp modelId="{FB4D865A-FEB2-574A-B572-B751326889CA}">
      <dsp:nvSpPr>
        <dsp:cNvPr id="0" name=""/>
        <dsp:cNvSpPr/>
      </dsp:nvSpPr>
      <dsp:spPr>
        <a:xfrm>
          <a:off x="0" y="540347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96CCA-F041-F94B-98E7-4CF0A6D1DDB2}">
      <dsp:nvSpPr>
        <dsp:cNvPr id="0" name=""/>
        <dsp:cNvSpPr/>
      </dsp:nvSpPr>
      <dsp:spPr>
        <a:xfrm>
          <a:off x="0" y="540347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iPhone has the highest proportion of Negative tweets</a:t>
          </a:r>
          <a:endParaRPr lang="en-US" sz="1400" kern="1200"/>
        </a:p>
      </dsp:txBody>
      <dsp:txXfrm>
        <a:off x="0" y="540347"/>
        <a:ext cx="7219037" cy="539885"/>
      </dsp:txXfrm>
    </dsp:sp>
    <dsp:sp modelId="{F46BEF5F-C698-7048-9843-82C62406168A}">
      <dsp:nvSpPr>
        <dsp:cNvPr id="0" name=""/>
        <dsp:cNvSpPr/>
      </dsp:nvSpPr>
      <dsp:spPr>
        <a:xfrm>
          <a:off x="0" y="1080232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5597-B213-AA42-94AA-F36976AAE38F}">
      <dsp:nvSpPr>
        <dsp:cNvPr id="0" name=""/>
        <dsp:cNvSpPr/>
      </dsp:nvSpPr>
      <dsp:spPr>
        <a:xfrm>
          <a:off x="0" y="1080232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Recurring themes:</a:t>
          </a:r>
          <a:endParaRPr lang="en-US" sz="1400" kern="1200"/>
        </a:p>
      </dsp:txBody>
      <dsp:txXfrm>
        <a:off x="0" y="1080232"/>
        <a:ext cx="7219037" cy="539885"/>
      </dsp:txXfrm>
    </dsp:sp>
    <dsp:sp modelId="{DC5A0443-52E7-2D4D-97D6-6DBFC6CC0948}">
      <dsp:nvSpPr>
        <dsp:cNvPr id="0" name=""/>
        <dsp:cNvSpPr/>
      </dsp:nvSpPr>
      <dsp:spPr>
        <a:xfrm>
          <a:off x="0" y="1620118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7B84-BB7D-D947-B222-48A81FEB6987}">
      <dsp:nvSpPr>
        <dsp:cNvPr id="0" name=""/>
        <dsp:cNvSpPr/>
      </dsp:nvSpPr>
      <dsp:spPr>
        <a:xfrm>
          <a:off x="0" y="1620118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Positive: SXSW, app features, excitement</a:t>
          </a:r>
          <a:endParaRPr lang="en-US" sz="1400" kern="1200" dirty="0"/>
        </a:p>
      </dsp:txBody>
      <dsp:txXfrm>
        <a:off x="0" y="1620118"/>
        <a:ext cx="7219037" cy="539885"/>
      </dsp:txXfrm>
    </dsp:sp>
    <dsp:sp modelId="{2E65EB04-5DC3-FE4F-A871-8BE232DDA4AF}">
      <dsp:nvSpPr>
        <dsp:cNvPr id="0" name=""/>
        <dsp:cNvSpPr/>
      </dsp:nvSpPr>
      <dsp:spPr>
        <a:xfrm>
          <a:off x="0" y="2160003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73044-B98B-4744-968E-F18AECDAACFF}">
      <dsp:nvSpPr>
        <dsp:cNvPr id="0" name=""/>
        <dsp:cNvSpPr/>
      </dsp:nvSpPr>
      <dsp:spPr>
        <a:xfrm>
          <a:off x="0" y="2160003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Negative: design flaws, app crashes</a:t>
          </a:r>
          <a:endParaRPr lang="en-US" sz="1400" kern="1200" dirty="0"/>
        </a:p>
      </dsp:txBody>
      <dsp:txXfrm>
        <a:off x="0" y="2160003"/>
        <a:ext cx="7219037" cy="539885"/>
      </dsp:txXfrm>
    </dsp:sp>
    <dsp:sp modelId="{D560E775-0A3B-A14B-88D9-466A014EC66A}">
      <dsp:nvSpPr>
        <dsp:cNvPr id="0" name=""/>
        <dsp:cNvSpPr/>
      </dsp:nvSpPr>
      <dsp:spPr>
        <a:xfrm>
          <a:off x="0" y="2699889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1D08-3B5A-B349-B7FA-F427002014EB}">
      <dsp:nvSpPr>
        <dsp:cNvPr id="0" name=""/>
        <dsp:cNvSpPr/>
      </dsp:nvSpPr>
      <dsp:spPr>
        <a:xfrm>
          <a:off x="0" y="2699889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Binary classification had strong performance (F1 ≈ 0.91 positive, 0.59 negative)</a:t>
          </a:r>
          <a:endParaRPr lang="en-US" sz="1400" kern="1200" dirty="0"/>
        </a:p>
      </dsp:txBody>
      <dsp:txXfrm>
        <a:off x="0" y="2699889"/>
        <a:ext cx="7219037" cy="539885"/>
      </dsp:txXfrm>
    </dsp:sp>
    <dsp:sp modelId="{DC90414B-5EC6-DB4C-9B50-7737CC0E47A6}">
      <dsp:nvSpPr>
        <dsp:cNvPr id="0" name=""/>
        <dsp:cNvSpPr/>
      </dsp:nvSpPr>
      <dsp:spPr>
        <a:xfrm>
          <a:off x="0" y="3239774"/>
          <a:ext cx="72190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C15D-A1A2-BB4A-A179-74A5B4D4103F}">
      <dsp:nvSpPr>
        <dsp:cNvPr id="0" name=""/>
        <dsp:cNvSpPr/>
      </dsp:nvSpPr>
      <dsp:spPr>
        <a:xfrm>
          <a:off x="0" y="3239774"/>
          <a:ext cx="7219037" cy="53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Multiclass classification struggled with Neutral and Negative detection</a:t>
          </a:r>
          <a:endParaRPr lang="en-US" sz="1400" kern="1200"/>
        </a:p>
      </dsp:txBody>
      <dsp:txXfrm>
        <a:off x="0" y="3239774"/>
        <a:ext cx="7219037" cy="5398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EA008-0E1A-0349-860F-E3408309E5F6}">
      <dsp:nvSpPr>
        <dsp:cNvPr id="0" name=""/>
        <dsp:cNvSpPr/>
      </dsp:nvSpPr>
      <dsp:spPr>
        <a:xfrm>
          <a:off x="0" y="0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This project successfully demonstrated the potential of machine learning in classifying public sentiment toward Apple and Google products. </a:t>
          </a:r>
          <a:endParaRPr lang="en-US" sz="1500" kern="1200"/>
        </a:p>
      </dsp:txBody>
      <dsp:txXfrm>
        <a:off x="30074" y="30074"/>
        <a:ext cx="5028179" cy="966656"/>
      </dsp:txXfrm>
    </dsp:sp>
    <dsp:sp modelId="{DE494448-DF05-4E41-A0F6-261FF40649FE}">
      <dsp:nvSpPr>
        <dsp:cNvPr id="0" name=""/>
        <dsp:cNvSpPr/>
      </dsp:nvSpPr>
      <dsp:spPr>
        <a:xfrm>
          <a:off x="541427" y="1197939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While the model excels at detecting positive sentiment, additional techniques are needed to improve the detection of negative and neutral sentiment. </a:t>
          </a:r>
          <a:endParaRPr lang="en-US" sz="1500" kern="1200"/>
        </a:p>
      </dsp:txBody>
      <dsp:txXfrm>
        <a:off x="571501" y="1228013"/>
        <a:ext cx="4867182" cy="966656"/>
      </dsp:txXfrm>
    </dsp:sp>
    <dsp:sp modelId="{F7B80CA4-D5F7-954A-BA4C-4DF5A99397B3}">
      <dsp:nvSpPr>
        <dsp:cNvPr id="0" name=""/>
        <dsp:cNvSpPr/>
      </dsp:nvSpPr>
      <dsp:spPr>
        <a:xfrm>
          <a:off x="1082855" y="2395878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Future improvements could include more balanced data, context-aware models, and broader data sources for better brand intelligence.</a:t>
          </a:r>
          <a:endParaRPr lang="en-US" sz="1500" kern="1200"/>
        </a:p>
      </dsp:txBody>
      <dsp:txXfrm>
        <a:off x="1112929" y="2425952"/>
        <a:ext cx="4867182" cy="966656"/>
      </dsp:txXfrm>
    </dsp:sp>
    <dsp:sp modelId="{DC333E5A-91A3-F84F-A853-37AD6422E986}">
      <dsp:nvSpPr>
        <dsp:cNvPr id="0" name=""/>
        <dsp:cNvSpPr/>
      </dsp:nvSpPr>
      <dsp:spPr>
        <a:xfrm>
          <a:off x="5468758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18928" y="778660"/>
        <a:ext cx="367083" cy="502236"/>
      </dsp:txXfrm>
    </dsp:sp>
    <dsp:sp modelId="{02C45256-D84D-B342-81B0-C0DFC88B074F}">
      <dsp:nvSpPr>
        <dsp:cNvPr id="0" name=""/>
        <dsp:cNvSpPr/>
      </dsp:nvSpPr>
      <dsp:spPr>
        <a:xfrm>
          <a:off x="601018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60356" y="1969754"/>
        <a:ext cx="367083" cy="502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BE36A-38AF-AF47-BFD0-BF75C945C333}">
      <dsp:nvSpPr>
        <dsp:cNvPr id="0" name=""/>
        <dsp:cNvSpPr/>
      </dsp:nvSpPr>
      <dsp:spPr>
        <a:xfrm>
          <a:off x="0" y="330291"/>
          <a:ext cx="7219037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277" tIns="374904" rIns="56027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Explore contextual embeddings (BERT, RoBERTa)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Use advanced resampling (ADASYN) or class weighting</a:t>
          </a:r>
        </a:p>
      </dsp:txBody>
      <dsp:txXfrm>
        <a:off x="0" y="330291"/>
        <a:ext cx="7219037" cy="1304100"/>
      </dsp:txXfrm>
    </dsp:sp>
    <dsp:sp modelId="{48E87A4F-7CC1-A34F-AF6C-4C27411F90C7}">
      <dsp:nvSpPr>
        <dsp:cNvPr id="0" name=""/>
        <dsp:cNvSpPr/>
      </dsp:nvSpPr>
      <dsp:spPr>
        <a:xfrm>
          <a:off x="360951" y="64611"/>
          <a:ext cx="505332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 Model Improvement:</a:t>
          </a:r>
          <a:endParaRPr lang="en-US" sz="1800" kern="1200"/>
        </a:p>
      </dsp:txBody>
      <dsp:txXfrm>
        <a:off x="386890" y="90550"/>
        <a:ext cx="5001447" cy="479482"/>
      </dsp:txXfrm>
    </dsp:sp>
    <dsp:sp modelId="{ABA4D127-3828-E24F-AE18-FFA15E5F96AD}">
      <dsp:nvSpPr>
        <dsp:cNvPr id="0" name=""/>
        <dsp:cNvSpPr/>
      </dsp:nvSpPr>
      <dsp:spPr>
        <a:xfrm>
          <a:off x="0" y="1997271"/>
          <a:ext cx="7219037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277" tIns="374904" rIns="56027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Monitor iPhone-related tweets for pain points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Amplify positive themes (e.g., SXSW, store events)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Deploy real-time sentiment tracking for feedback</a:t>
          </a:r>
        </a:p>
      </dsp:txBody>
      <dsp:txXfrm>
        <a:off x="0" y="1997271"/>
        <a:ext cx="7219037" cy="1360799"/>
      </dsp:txXfrm>
    </dsp:sp>
    <dsp:sp modelId="{CB039703-C9CC-EE42-AABF-70156E565758}">
      <dsp:nvSpPr>
        <dsp:cNvPr id="0" name=""/>
        <dsp:cNvSpPr/>
      </dsp:nvSpPr>
      <dsp:spPr>
        <a:xfrm>
          <a:off x="360951" y="1731591"/>
          <a:ext cx="5053325" cy="53136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004" tIns="0" rIns="1910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 Business Use:</a:t>
          </a:r>
          <a:endParaRPr lang="en-US" sz="1800" kern="1200"/>
        </a:p>
      </dsp:txBody>
      <dsp:txXfrm>
        <a:off x="386890" y="1757530"/>
        <a:ext cx="500144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pPr algn="ctr"/>
            <a:r>
              <a:rPr sz="3200" b="1" dirty="0"/>
              <a:t>Sentiment Analysis of Tweets on Apple and Google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77143"/>
            <a:ext cx="6400800" cy="85997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sz="2400" b="1" dirty="0"/>
              <a:t>A Non-Technical Overview</a:t>
            </a:r>
          </a:p>
          <a:p>
            <a:pPr algn="ctr"/>
            <a:r>
              <a:rPr sz="2400" b="1" dirty="0"/>
              <a:t>By: Group 3</a:t>
            </a:r>
            <a:r>
              <a:rPr lang="en-GB" sz="2400" b="1" dirty="0"/>
              <a:t> | Phase 4 Project</a:t>
            </a:r>
            <a:endParaRPr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91373-3E27-7573-30D8-93E790EFB2B0}"/>
              </a:ext>
            </a:extLst>
          </p:cNvPr>
          <p:cNvSpPr txBox="1"/>
          <p:nvPr/>
        </p:nvSpPr>
        <p:spPr>
          <a:xfrm>
            <a:off x="2911928" y="3342275"/>
            <a:ext cx="332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dirty="0"/>
              <a:t>JABES KOTIENO</a:t>
            </a:r>
          </a:p>
          <a:p>
            <a:pPr algn="ctr"/>
            <a:r>
              <a:rPr lang="en-KE" dirty="0"/>
              <a:t>IVET BUYAKI</a:t>
            </a:r>
          </a:p>
          <a:p>
            <a:pPr algn="ctr"/>
            <a:r>
              <a:rPr lang="en-KE" dirty="0"/>
              <a:t>CHRISTOPHER KATIMBWA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73D-6E3F-D860-8A5A-EE11A53B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6.3 Recurring themes in positive/negative Tweets (e.g., battery life, design, price)</a:t>
            </a:r>
            <a:br>
              <a:rPr lang="en-GB" sz="2400" dirty="0"/>
            </a:br>
            <a:endParaRPr lang="en-KE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0DACD-C166-2923-7173-D34E4B1E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678479"/>
            <a:ext cx="6346825" cy="31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5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F10E-3534-347E-80FA-4712A17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/>
              <a:t>6.4 Effectiveness of an automated classifier in predicting sentiment based on Tweet content</a:t>
            </a:r>
            <a:br>
              <a:rPr lang="en-GB" sz="2000" dirty="0"/>
            </a:br>
            <a:endParaRPr lang="en-KE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86F5C2-7C06-1F5B-67DB-61582877F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111829"/>
            <a:ext cx="7355114" cy="34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7.1 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386B202-3C18-AFC6-0EBF-17AC9D252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872625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7.2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51645-E016-1154-163C-D4DA44241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672452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257282" y="402165"/>
            <a:ext cx="5053994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96398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4353991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KE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627342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K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64136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B98E-E48C-D4BD-5635-847EC693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429" y="973667"/>
            <a:ext cx="2206657" cy="4833745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rgbClr val="EBEBEB"/>
                </a:solidFill>
              </a:rPr>
              <a:t>1. Business Understanding</a:t>
            </a:r>
            <a:endParaRPr lang="en-KE" sz="2200" b="1" dirty="0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CB4015B-0A37-E0F5-3680-08CBC7BF6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64252"/>
              </p:ext>
            </p:extLst>
          </p:nvPr>
        </p:nvGraphicFramePr>
        <p:xfrm>
          <a:off x="723680" y="195943"/>
          <a:ext cx="5109738" cy="6273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5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981A68-4CE3-8E80-5FB4-6B56F4FD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 b="1" dirty="0">
                <a:solidFill>
                  <a:srgbClr val="FFFFFF"/>
                </a:solidFill>
              </a:rPr>
              <a:t>2. Key Stakeholders &amp; Their Interest</a:t>
            </a:r>
            <a:br>
              <a:rPr lang="en-GB" sz="2200" b="1" dirty="0">
                <a:solidFill>
                  <a:srgbClr val="FFFFFF"/>
                </a:solidFill>
              </a:rPr>
            </a:br>
            <a:endParaRPr lang="en-KE" sz="2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4843E-F6CB-5320-496A-FAFB5DC4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50670"/>
              </p:ext>
            </p:extLst>
          </p:nvPr>
        </p:nvGraphicFramePr>
        <p:xfrm>
          <a:off x="965200" y="1600200"/>
          <a:ext cx="7219037" cy="41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9739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3. Project Objective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85229-1B44-6482-1F70-5814E356C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3287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423342" cy="48337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4. Business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0AD314-B312-ABEE-928A-378BA544C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37219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5. NLP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307AA-84FE-C010-1426-4CC89FC72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422266"/>
              </p:ext>
            </p:extLst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6. 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3F6B6-384B-2EB8-03A3-3DE697CF0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5652"/>
              </p:ext>
            </p:extLst>
          </p:nvPr>
        </p:nvGraphicFramePr>
        <p:xfrm>
          <a:off x="965200" y="2231572"/>
          <a:ext cx="7219037" cy="3780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074-E334-7BA6-08EA-38FBF917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/>
              <a:t>6.1 Proportion of Twitter sentiment for Apple vs Google products</a:t>
            </a:r>
            <a:br>
              <a:rPr lang="en-GB" sz="2000" dirty="0"/>
            </a:br>
            <a:endParaRPr lang="en-KE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E0695-ABDF-1254-90AB-3C16A159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670479"/>
            <a:ext cx="6346825" cy="31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5863-E997-1D64-30B5-4CCEE1F2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/>
              <a:t>6.2 Products associated with the most negative or most positive sentiment</a:t>
            </a:r>
            <a:br>
              <a:rPr lang="en-GB" sz="2000" dirty="0"/>
            </a:br>
            <a:endParaRPr lang="en-KE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D7C89-3008-8EAA-4FD9-738BAFF27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394857"/>
            <a:ext cx="7563183" cy="32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676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Sentiment Analysis of Tweets on Apple and Google Products</vt:lpstr>
      <vt:lpstr>1. Business Understanding</vt:lpstr>
      <vt:lpstr>2. Key Stakeholders &amp; Their Interest </vt:lpstr>
      <vt:lpstr>3. Project Objective</vt:lpstr>
      <vt:lpstr>4. Business Questions</vt:lpstr>
      <vt:lpstr>5. NLP Methodology</vt:lpstr>
      <vt:lpstr>6. Key Findings</vt:lpstr>
      <vt:lpstr>6.1 Proportion of Twitter sentiment for Apple vs Google products </vt:lpstr>
      <vt:lpstr>6.2 Products associated with the most negative or most positive sentiment </vt:lpstr>
      <vt:lpstr>6.3 Recurring themes in positive/negative Tweets (e.g., battery life, design, price) </vt:lpstr>
      <vt:lpstr>6.4 Effectiveness of an automated classifier in predicting sentiment based on Tweet content </vt:lpstr>
      <vt:lpstr>7.1 Conclusion</vt:lpstr>
      <vt:lpstr>7.2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Jabes Kotieno</cp:lastModifiedBy>
  <cp:revision>2</cp:revision>
  <dcterms:created xsi:type="dcterms:W3CDTF">2013-01-27T09:14:16Z</dcterms:created>
  <dcterms:modified xsi:type="dcterms:W3CDTF">2025-06-22T10:26:58Z</dcterms:modified>
  <cp:category/>
</cp:coreProperties>
</file>