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5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gaia/home/mrhman13/Desktop/resulttcalculationD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818587051618548"/>
          <c:y val="0.235949620880723"/>
          <c:w val="0.883252405949256"/>
          <c:h val="0.575632473024205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M 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Sheet1!$G$2:$G$29</c:f>
              <c:numCache>
                <c:formatCode>General</c:formatCode>
                <c:ptCount val="28"/>
                <c:pt idx="0">
                  <c:v>4.8</c:v>
                </c:pt>
                <c:pt idx="1">
                  <c:v>4.8</c:v>
                </c:pt>
                <c:pt idx="2">
                  <c:v>4.6</c:v>
                </c:pt>
                <c:pt idx="3">
                  <c:v>4.6</c:v>
                </c:pt>
                <c:pt idx="4">
                  <c:v>4.9</c:v>
                </c:pt>
                <c:pt idx="5">
                  <c:v>4.9</c:v>
                </c:pt>
                <c:pt idx="6">
                  <c:v>4.7</c:v>
                </c:pt>
                <c:pt idx="7">
                  <c:v>4.7</c:v>
                </c:pt>
                <c:pt idx="8">
                  <c:v>4.7</c:v>
                </c:pt>
                <c:pt idx="9">
                  <c:v>4.7</c:v>
                </c:pt>
                <c:pt idx="10">
                  <c:v>4.5</c:v>
                </c:pt>
                <c:pt idx="11">
                  <c:v>4.5</c:v>
                </c:pt>
                <c:pt idx="12">
                  <c:v>4.3</c:v>
                </c:pt>
                <c:pt idx="13">
                  <c:v>4.3</c:v>
                </c:pt>
                <c:pt idx="14">
                  <c:v>4.0</c:v>
                </c:pt>
                <c:pt idx="15">
                  <c:v>4.0</c:v>
                </c:pt>
                <c:pt idx="16">
                  <c:v>4.0</c:v>
                </c:pt>
                <c:pt idx="17">
                  <c:v>4.2</c:v>
                </c:pt>
                <c:pt idx="18">
                  <c:v>4.2</c:v>
                </c:pt>
                <c:pt idx="19">
                  <c:v>4.2</c:v>
                </c:pt>
                <c:pt idx="20">
                  <c:v>4.2</c:v>
                </c:pt>
                <c:pt idx="21">
                  <c:v>4.2</c:v>
                </c:pt>
                <c:pt idx="22">
                  <c:v>4.3</c:v>
                </c:pt>
                <c:pt idx="23">
                  <c:v>4.3</c:v>
                </c:pt>
                <c:pt idx="24">
                  <c:v>4.3</c:v>
                </c:pt>
                <c:pt idx="25">
                  <c:v>4.3</c:v>
                </c:pt>
                <c:pt idx="26">
                  <c:v>4.3</c:v>
                </c:pt>
                <c:pt idx="27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M Calculated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Sheet1!$H$2:$H$29</c:f>
              <c:numCache>
                <c:formatCode>General</c:formatCode>
                <c:ptCount val="28"/>
                <c:pt idx="0">
                  <c:v>4.7627</c:v>
                </c:pt>
                <c:pt idx="1">
                  <c:v>4.7314</c:v>
                </c:pt>
                <c:pt idx="2">
                  <c:v>9.7037</c:v>
                </c:pt>
                <c:pt idx="3">
                  <c:v>9.7328</c:v>
                </c:pt>
                <c:pt idx="4">
                  <c:v>10.6549</c:v>
                </c:pt>
                <c:pt idx="5">
                  <c:v>9.9548</c:v>
                </c:pt>
                <c:pt idx="6">
                  <c:v>4.1889</c:v>
                </c:pt>
                <c:pt idx="7">
                  <c:v>4.1793</c:v>
                </c:pt>
                <c:pt idx="8">
                  <c:v>9.2008</c:v>
                </c:pt>
                <c:pt idx="9">
                  <c:v>8.6275</c:v>
                </c:pt>
                <c:pt idx="10">
                  <c:v>10.012</c:v>
                </c:pt>
                <c:pt idx="11">
                  <c:v>9.4704</c:v>
                </c:pt>
                <c:pt idx="12">
                  <c:v>4.6442</c:v>
                </c:pt>
                <c:pt idx="13">
                  <c:v>5.1452</c:v>
                </c:pt>
                <c:pt idx="14">
                  <c:v>9.8769</c:v>
                </c:pt>
                <c:pt idx="15">
                  <c:v>9.5326</c:v>
                </c:pt>
                <c:pt idx="16">
                  <c:v>10.1011</c:v>
                </c:pt>
                <c:pt idx="17">
                  <c:v>10.2477</c:v>
                </c:pt>
                <c:pt idx="18">
                  <c:v>5.559</c:v>
                </c:pt>
                <c:pt idx="19">
                  <c:v>7.7794</c:v>
                </c:pt>
                <c:pt idx="20">
                  <c:v>7.8031</c:v>
                </c:pt>
                <c:pt idx="21">
                  <c:v>9.7629</c:v>
                </c:pt>
                <c:pt idx="22">
                  <c:v>9.1258</c:v>
                </c:pt>
                <c:pt idx="23">
                  <c:v>7.9477</c:v>
                </c:pt>
                <c:pt idx="24">
                  <c:v>5.544</c:v>
                </c:pt>
                <c:pt idx="25">
                  <c:v>7.7495</c:v>
                </c:pt>
                <c:pt idx="26">
                  <c:v>8.886</c:v>
                </c:pt>
                <c:pt idx="27">
                  <c:v>8.2797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0499056"/>
        <c:axId val="131888160"/>
        <c:axId val="0"/>
      </c:bar3DChart>
      <c:catAx>
        <c:axId val="13049905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88160"/>
        <c:crosses val="autoZero"/>
        <c:auto val="1"/>
        <c:lblAlgn val="ctr"/>
        <c:lblOffset val="100"/>
        <c:noMultiLvlLbl val="0"/>
      </c:catAx>
      <c:valAx>
        <c:axId val="131888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9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1D8F0-7C91-5249-AA5B-3A8C9C1840A0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CE83D-42BC-5847-B994-199E7569F86F}">
      <dgm:prSet phldrT="[Text]"/>
      <dgm:spPr/>
      <dgm:t>
        <a:bodyPr/>
        <a:lstStyle/>
        <a:p>
          <a:r>
            <a:rPr lang="en-US" dirty="0" smtClean="0"/>
            <a:t>Regional Warning </a:t>
          </a:r>
          <a:endParaRPr lang="en-US" dirty="0"/>
        </a:p>
      </dgm:t>
    </dgm:pt>
    <dgm:pt modelId="{A81E57A3-BE13-6644-9A2D-C7E7DF94BFEA}" type="parTrans" cxnId="{5F6BA9FE-6FB7-D14B-AA1B-5D9B1884F93A}">
      <dgm:prSet/>
      <dgm:spPr/>
      <dgm:t>
        <a:bodyPr/>
        <a:lstStyle/>
        <a:p>
          <a:endParaRPr lang="en-US"/>
        </a:p>
      </dgm:t>
    </dgm:pt>
    <dgm:pt modelId="{33D07437-765B-B646-B85C-88EBA3B54DA8}" type="sibTrans" cxnId="{5F6BA9FE-6FB7-D14B-AA1B-5D9B1884F93A}">
      <dgm:prSet/>
      <dgm:spPr/>
      <dgm:t>
        <a:bodyPr/>
        <a:lstStyle/>
        <a:p>
          <a:endParaRPr lang="en-US"/>
        </a:p>
      </dgm:t>
    </dgm:pt>
    <dgm:pt modelId="{0351B2E4-5A84-BF41-9A8B-BA9C411CB24E}">
      <dgm:prSet phldrT="[Text]"/>
      <dgm:spPr/>
      <dgm:t>
        <a:bodyPr/>
        <a:lstStyle/>
        <a:p>
          <a:r>
            <a:rPr lang="en-US" dirty="0" smtClean="0"/>
            <a:t>Uses traditional methods</a:t>
          </a:r>
          <a:endParaRPr lang="en-US" dirty="0"/>
        </a:p>
      </dgm:t>
    </dgm:pt>
    <dgm:pt modelId="{342F2DC7-E9B6-3140-BCF6-D30D7C237DD8}" type="parTrans" cxnId="{35F79204-CE56-2F41-8CF3-FCD4711D9B7B}">
      <dgm:prSet/>
      <dgm:spPr/>
      <dgm:t>
        <a:bodyPr/>
        <a:lstStyle/>
        <a:p>
          <a:endParaRPr lang="en-US"/>
        </a:p>
      </dgm:t>
    </dgm:pt>
    <dgm:pt modelId="{E6521BC2-B9C0-0C4B-B502-164AFA868FFD}" type="sibTrans" cxnId="{35F79204-CE56-2F41-8CF3-FCD4711D9B7B}">
      <dgm:prSet/>
      <dgm:spPr/>
      <dgm:t>
        <a:bodyPr/>
        <a:lstStyle/>
        <a:p>
          <a:endParaRPr lang="en-US"/>
        </a:p>
      </dgm:t>
    </dgm:pt>
    <dgm:pt modelId="{0D2F4173-B7C8-9443-8061-A6E530F7F2BA}">
      <dgm:prSet phldrT="[Text]"/>
      <dgm:spPr/>
      <dgm:t>
        <a:bodyPr/>
        <a:lstStyle/>
        <a:p>
          <a:r>
            <a:rPr lang="en-US" dirty="0" smtClean="0"/>
            <a:t>Locating, measuring, warning</a:t>
          </a:r>
          <a:endParaRPr lang="en-US" dirty="0"/>
        </a:p>
      </dgm:t>
    </dgm:pt>
    <dgm:pt modelId="{2FCE9269-4818-B54A-90A9-D7B604F7E6C7}" type="parTrans" cxnId="{17C6F953-2A99-0E47-AFD2-22C4CA060E7B}">
      <dgm:prSet/>
      <dgm:spPr/>
      <dgm:t>
        <a:bodyPr/>
        <a:lstStyle/>
        <a:p>
          <a:endParaRPr lang="en-US"/>
        </a:p>
      </dgm:t>
    </dgm:pt>
    <dgm:pt modelId="{2C818760-2EFB-FE4E-A11E-2AE359143577}" type="sibTrans" cxnId="{17C6F953-2A99-0E47-AFD2-22C4CA060E7B}">
      <dgm:prSet/>
      <dgm:spPr/>
      <dgm:t>
        <a:bodyPr/>
        <a:lstStyle/>
        <a:p>
          <a:endParaRPr lang="en-US"/>
        </a:p>
      </dgm:t>
    </dgm:pt>
    <dgm:pt modelId="{5908B52B-0FE1-3846-A131-F2D9EE1D7DC1}">
      <dgm:prSet phldrT="[Text]"/>
      <dgm:spPr/>
      <dgm:t>
        <a:bodyPr/>
        <a:lstStyle/>
        <a:p>
          <a:r>
            <a:rPr lang="en-US" dirty="0" smtClean="0"/>
            <a:t>On Site Warning - </a:t>
          </a:r>
          <a:endParaRPr lang="en-US" dirty="0"/>
        </a:p>
      </dgm:t>
    </dgm:pt>
    <dgm:pt modelId="{E412CED7-EC3C-1741-81B6-C05A674A339F}" type="parTrans" cxnId="{03908788-AF47-6F46-98C2-3E1FE49DE393}">
      <dgm:prSet/>
      <dgm:spPr/>
      <dgm:t>
        <a:bodyPr/>
        <a:lstStyle/>
        <a:p>
          <a:endParaRPr lang="en-US"/>
        </a:p>
      </dgm:t>
    </dgm:pt>
    <dgm:pt modelId="{CE1AC077-C298-1749-94BD-E510E94C5DA9}" type="sibTrans" cxnId="{03908788-AF47-6F46-98C2-3E1FE49DE393}">
      <dgm:prSet/>
      <dgm:spPr/>
      <dgm:t>
        <a:bodyPr/>
        <a:lstStyle/>
        <a:p>
          <a:endParaRPr lang="en-US"/>
        </a:p>
      </dgm:t>
    </dgm:pt>
    <dgm:pt modelId="{C1997B89-59F7-CE43-BFFA-0630D9E783AD}">
      <dgm:prSet phldrT="[Text]"/>
      <dgm:spPr/>
      <dgm:t>
        <a:bodyPr/>
        <a:lstStyle/>
        <a:p>
          <a:r>
            <a:rPr lang="en-US" dirty="0" smtClean="0"/>
            <a:t>Real time warning</a:t>
          </a:r>
          <a:endParaRPr lang="en-US" dirty="0"/>
        </a:p>
      </dgm:t>
    </dgm:pt>
    <dgm:pt modelId="{4DE24DB3-1351-EA42-941B-64CA82FC840C}" type="parTrans" cxnId="{513AE97D-E67C-0E46-9039-228BFBC709A8}">
      <dgm:prSet/>
      <dgm:spPr/>
      <dgm:t>
        <a:bodyPr/>
        <a:lstStyle/>
        <a:p>
          <a:endParaRPr lang="en-US"/>
        </a:p>
      </dgm:t>
    </dgm:pt>
    <dgm:pt modelId="{6D37D600-73D6-0749-B6BB-4FB56A0B99E5}" type="sibTrans" cxnId="{513AE97D-E67C-0E46-9039-228BFBC709A8}">
      <dgm:prSet/>
      <dgm:spPr/>
      <dgm:t>
        <a:bodyPr/>
        <a:lstStyle/>
        <a:p>
          <a:endParaRPr lang="en-US"/>
        </a:p>
      </dgm:t>
    </dgm:pt>
    <dgm:pt modelId="{A0EA4353-0A03-2E4F-991E-27826396F6C9}">
      <dgm:prSet phldrT="[Text]"/>
      <dgm:spPr/>
      <dgm:t>
        <a:bodyPr/>
        <a:lstStyle/>
        <a:p>
          <a:r>
            <a:rPr lang="en-US" dirty="0" smtClean="0"/>
            <a:t>Doesn’t necessarily need precise Magnitude or Location</a:t>
          </a:r>
          <a:endParaRPr lang="en-US" dirty="0"/>
        </a:p>
      </dgm:t>
    </dgm:pt>
    <dgm:pt modelId="{8AFC0CC4-2A1D-0746-B7F5-3839963CD964}" type="parTrans" cxnId="{C05A79F0-0362-624A-B55A-6115C1522AB0}">
      <dgm:prSet/>
      <dgm:spPr/>
      <dgm:t>
        <a:bodyPr/>
        <a:lstStyle/>
        <a:p>
          <a:endParaRPr lang="en-US"/>
        </a:p>
      </dgm:t>
    </dgm:pt>
    <dgm:pt modelId="{C410665A-5ED4-B741-AE7D-9F659D19A3DA}" type="sibTrans" cxnId="{C05A79F0-0362-624A-B55A-6115C1522AB0}">
      <dgm:prSet/>
      <dgm:spPr/>
      <dgm:t>
        <a:bodyPr/>
        <a:lstStyle/>
        <a:p>
          <a:endParaRPr lang="en-US"/>
        </a:p>
      </dgm:t>
    </dgm:pt>
    <dgm:pt modelId="{0F0F378B-4E83-BE46-AA17-51775C3D943F}">
      <dgm:prSet phldrT="[Text]"/>
      <dgm:spPr/>
      <dgm:t>
        <a:bodyPr/>
        <a:lstStyle/>
        <a:p>
          <a:r>
            <a:rPr lang="en-US" dirty="0" smtClean="0"/>
            <a:t>Taiwan, Japan, Mexico etc.</a:t>
          </a:r>
          <a:endParaRPr lang="en-US" dirty="0"/>
        </a:p>
      </dgm:t>
    </dgm:pt>
    <dgm:pt modelId="{7FB12A95-A663-E54A-B88A-6217D98225BF}" type="parTrans" cxnId="{4FD3C53D-6B27-2143-BD75-478D81A7CF40}">
      <dgm:prSet/>
      <dgm:spPr/>
    </dgm:pt>
    <dgm:pt modelId="{9E53C65B-8B94-4942-B6B0-8F6D15E8725C}" type="sibTrans" cxnId="{4FD3C53D-6B27-2143-BD75-478D81A7CF40}">
      <dgm:prSet/>
      <dgm:spPr/>
    </dgm:pt>
    <dgm:pt modelId="{05D31C60-1132-5144-B02E-3D2C86E316B3}" type="pres">
      <dgm:prSet presAssocID="{E091D8F0-7C91-5249-AA5B-3A8C9C1840A0}" presName="Name0" presStyleCnt="0">
        <dgm:presLayoutVars>
          <dgm:dir/>
          <dgm:animLvl val="lvl"/>
          <dgm:resizeHandles/>
        </dgm:presLayoutVars>
      </dgm:prSet>
      <dgm:spPr/>
    </dgm:pt>
    <dgm:pt modelId="{353C5DEC-0108-5A45-A84D-35468833A603}" type="pres">
      <dgm:prSet presAssocID="{007CE83D-42BC-5847-B994-199E7569F86F}" presName="linNode" presStyleCnt="0"/>
      <dgm:spPr/>
    </dgm:pt>
    <dgm:pt modelId="{7908CADC-6A38-E546-B71C-05FD20C863DA}" type="pres">
      <dgm:prSet presAssocID="{007CE83D-42BC-5847-B994-199E7569F86F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BD913-FE9D-794A-BFBA-B0C65B716B45}" type="pres">
      <dgm:prSet presAssocID="{007CE83D-42BC-5847-B994-199E7569F86F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C72-5C28-7248-A91D-7CDCFD180A21}" type="pres">
      <dgm:prSet presAssocID="{33D07437-765B-B646-B85C-88EBA3B54DA8}" presName="spacing" presStyleCnt="0"/>
      <dgm:spPr/>
    </dgm:pt>
    <dgm:pt modelId="{725BCA6C-66DC-2043-8238-28FB720B2ED8}" type="pres">
      <dgm:prSet presAssocID="{5908B52B-0FE1-3846-A131-F2D9EE1D7DC1}" presName="linNode" presStyleCnt="0"/>
      <dgm:spPr/>
    </dgm:pt>
    <dgm:pt modelId="{2D02DF64-F44A-7D42-BDA8-9AA398C099F4}" type="pres">
      <dgm:prSet presAssocID="{5908B52B-0FE1-3846-A131-F2D9EE1D7DC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21D71-945C-4E40-A63B-724AB5D299B9}" type="pres">
      <dgm:prSet presAssocID="{5908B52B-0FE1-3846-A131-F2D9EE1D7DC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026652-8915-E842-A9D0-7A0F6A68C605}" type="presOf" srcId="{0D2F4173-B7C8-9443-8061-A6E530F7F2BA}" destId="{EB7BD913-FE9D-794A-BFBA-B0C65B716B45}" srcOrd="0" destOrd="1" presId="urn:microsoft.com/office/officeart/2005/8/layout/vList6"/>
    <dgm:cxn modelId="{4FD3C53D-6B27-2143-BD75-478D81A7CF40}" srcId="{5908B52B-0FE1-3846-A131-F2D9EE1D7DC1}" destId="{0F0F378B-4E83-BE46-AA17-51775C3D943F}" srcOrd="2" destOrd="0" parTransId="{7FB12A95-A663-E54A-B88A-6217D98225BF}" sibTransId="{9E53C65B-8B94-4942-B6B0-8F6D15E8725C}"/>
    <dgm:cxn modelId="{765368B9-67B2-A74B-85E8-083B5B46C2E8}" type="presOf" srcId="{5908B52B-0FE1-3846-A131-F2D9EE1D7DC1}" destId="{2D02DF64-F44A-7D42-BDA8-9AA398C099F4}" srcOrd="0" destOrd="0" presId="urn:microsoft.com/office/officeart/2005/8/layout/vList6"/>
    <dgm:cxn modelId="{A8898279-CBD3-2448-A052-851901823D5E}" type="presOf" srcId="{0F0F378B-4E83-BE46-AA17-51775C3D943F}" destId="{9F921D71-945C-4E40-A63B-724AB5D299B9}" srcOrd="0" destOrd="2" presId="urn:microsoft.com/office/officeart/2005/8/layout/vList6"/>
    <dgm:cxn modelId="{5F6BA9FE-6FB7-D14B-AA1B-5D9B1884F93A}" srcId="{E091D8F0-7C91-5249-AA5B-3A8C9C1840A0}" destId="{007CE83D-42BC-5847-B994-199E7569F86F}" srcOrd="0" destOrd="0" parTransId="{A81E57A3-BE13-6644-9A2D-C7E7DF94BFEA}" sibTransId="{33D07437-765B-B646-B85C-88EBA3B54DA8}"/>
    <dgm:cxn modelId="{513AE97D-E67C-0E46-9039-228BFBC709A8}" srcId="{5908B52B-0FE1-3846-A131-F2D9EE1D7DC1}" destId="{C1997B89-59F7-CE43-BFFA-0630D9E783AD}" srcOrd="0" destOrd="0" parTransId="{4DE24DB3-1351-EA42-941B-64CA82FC840C}" sibTransId="{6D37D600-73D6-0749-B6BB-4FB56A0B99E5}"/>
    <dgm:cxn modelId="{35F79204-CE56-2F41-8CF3-FCD4711D9B7B}" srcId="{007CE83D-42BC-5847-B994-199E7569F86F}" destId="{0351B2E4-5A84-BF41-9A8B-BA9C411CB24E}" srcOrd="0" destOrd="0" parTransId="{342F2DC7-E9B6-3140-BCF6-D30D7C237DD8}" sibTransId="{E6521BC2-B9C0-0C4B-B502-164AFA868FFD}"/>
    <dgm:cxn modelId="{08613CF6-B0D0-B946-A460-0261CF6DE1B1}" type="presOf" srcId="{A0EA4353-0A03-2E4F-991E-27826396F6C9}" destId="{9F921D71-945C-4E40-A63B-724AB5D299B9}" srcOrd="0" destOrd="1" presId="urn:microsoft.com/office/officeart/2005/8/layout/vList6"/>
    <dgm:cxn modelId="{17C6F953-2A99-0E47-AFD2-22C4CA060E7B}" srcId="{007CE83D-42BC-5847-B994-199E7569F86F}" destId="{0D2F4173-B7C8-9443-8061-A6E530F7F2BA}" srcOrd="1" destOrd="0" parTransId="{2FCE9269-4818-B54A-90A9-D7B604F7E6C7}" sibTransId="{2C818760-2EFB-FE4E-A11E-2AE359143577}"/>
    <dgm:cxn modelId="{C05A79F0-0362-624A-B55A-6115C1522AB0}" srcId="{5908B52B-0FE1-3846-A131-F2D9EE1D7DC1}" destId="{A0EA4353-0A03-2E4F-991E-27826396F6C9}" srcOrd="1" destOrd="0" parTransId="{8AFC0CC4-2A1D-0746-B7F5-3839963CD964}" sibTransId="{C410665A-5ED4-B741-AE7D-9F659D19A3DA}"/>
    <dgm:cxn modelId="{03908788-AF47-6F46-98C2-3E1FE49DE393}" srcId="{E091D8F0-7C91-5249-AA5B-3A8C9C1840A0}" destId="{5908B52B-0FE1-3846-A131-F2D9EE1D7DC1}" srcOrd="1" destOrd="0" parTransId="{E412CED7-EC3C-1741-81B6-C05A674A339F}" sibTransId="{CE1AC077-C298-1749-94BD-E510E94C5DA9}"/>
    <dgm:cxn modelId="{39F8D5E0-4622-DA4F-BAC5-48B61D5A7822}" type="presOf" srcId="{007CE83D-42BC-5847-B994-199E7569F86F}" destId="{7908CADC-6A38-E546-B71C-05FD20C863DA}" srcOrd="0" destOrd="0" presId="urn:microsoft.com/office/officeart/2005/8/layout/vList6"/>
    <dgm:cxn modelId="{7BDF4FC8-5AD8-8A48-9238-B635D9B915F7}" type="presOf" srcId="{0351B2E4-5A84-BF41-9A8B-BA9C411CB24E}" destId="{EB7BD913-FE9D-794A-BFBA-B0C65B716B45}" srcOrd="0" destOrd="0" presId="urn:microsoft.com/office/officeart/2005/8/layout/vList6"/>
    <dgm:cxn modelId="{53BD7F45-623B-C44A-95B2-7736AA8436C4}" type="presOf" srcId="{C1997B89-59F7-CE43-BFFA-0630D9E783AD}" destId="{9F921D71-945C-4E40-A63B-724AB5D299B9}" srcOrd="0" destOrd="0" presId="urn:microsoft.com/office/officeart/2005/8/layout/vList6"/>
    <dgm:cxn modelId="{366153A1-9A72-114F-99BD-B6F6ECC0422A}" type="presOf" srcId="{E091D8F0-7C91-5249-AA5B-3A8C9C1840A0}" destId="{05D31C60-1132-5144-B02E-3D2C86E316B3}" srcOrd="0" destOrd="0" presId="urn:microsoft.com/office/officeart/2005/8/layout/vList6"/>
    <dgm:cxn modelId="{197A4F85-BD0F-EE47-9B58-7785CC1268C7}" type="presParOf" srcId="{05D31C60-1132-5144-B02E-3D2C86E316B3}" destId="{353C5DEC-0108-5A45-A84D-35468833A603}" srcOrd="0" destOrd="0" presId="urn:microsoft.com/office/officeart/2005/8/layout/vList6"/>
    <dgm:cxn modelId="{571374C3-2769-CA43-B497-7A47B30B6BFB}" type="presParOf" srcId="{353C5DEC-0108-5A45-A84D-35468833A603}" destId="{7908CADC-6A38-E546-B71C-05FD20C863DA}" srcOrd="0" destOrd="0" presId="urn:microsoft.com/office/officeart/2005/8/layout/vList6"/>
    <dgm:cxn modelId="{AE4D47A5-F052-AB4A-BF40-1F4DEF8176A4}" type="presParOf" srcId="{353C5DEC-0108-5A45-A84D-35468833A603}" destId="{EB7BD913-FE9D-794A-BFBA-B0C65B716B45}" srcOrd="1" destOrd="0" presId="urn:microsoft.com/office/officeart/2005/8/layout/vList6"/>
    <dgm:cxn modelId="{CE96A6B1-B82B-CE4E-B80D-51EE9C31825C}" type="presParOf" srcId="{05D31C60-1132-5144-B02E-3D2C86E316B3}" destId="{DD03CC72-5C28-7248-A91D-7CDCFD180A21}" srcOrd="1" destOrd="0" presId="urn:microsoft.com/office/officeart/2005/8/layout/vList6"/>
    <dgm:cxn modelId="{CFD083EE-88D5-1447-8CCA-26F26A2669E5}" type="presParOf" srcId="{05D31C60-1132-5144-B02E-3D2C86E316B3}" destId="{725BCA6C-66DC-2043-8238-28FB720B2ED8}" srcOrd="2" destOrd="0" presId="urn:microsoft.com/office/officeart/2005/8/layout/vList6"/>
    <dgm:cxn modelId="{28B2B0F5-881C-314F-8324-21F34081A37B}" type="presParOf" srcId="{725BCA6C-66DC-2043-8238-28FB720B2ED8}" destId="{2D02DF64-F44A-7D42-BDA8-9AA398C099F4}" srcOrd="0" destOrd="0" presId="urn:microsoft.com/office/officeart/2005/8/layout/vList6"/>
    <dgm:cxn modelId="{0CA00DB3-37B2-EC4F-9257-AC949AF943EF}" type="presParOf" srcId="{725BCA6C-66DC-2043-8238-28FB720B2ED8}" destId="{9F921D71-945C-4E40-A63B-724AB5D299B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B6F291-DA85-2346-A635-BFE15DF44031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75D54-4AFD-1243-ADED-512CA85DAE32}">
      <dgm:prSet phldrT="[Text]"/>
      <dgm:spPr/>
      <dgm:t>
        <a:bodyPr/>
        <a:lstStyle/>
        <a:p>
          <a:r>
            <a:rPr lang="en-US" dirty="0" smtClean="0"/>
            <a:t>Regional Warning</a:t>
          </a:r>
          <a:endParaRPr lang="en-US" dirty="0"/>
        </a:p>
      </dgm:t>
    </dgm:pt>
    <dgm:pt modelId="{ECA1DD21-044F-EB48-BD38-AA544295BA5C}" type="parTrans" cxnId="{C1BA8EEF-9F2F-2645-87D5-9731ED1AC6FB}">
      <dgm:prSet/>
      <dgm:spPr/>
      <dgm:t>
        <a:bodyPr/>
        <a:lstStyle/>
        <a:p>
          <a:endParaRPr lang="en-US"/>
        </a:p>
      </dgm:t>
    </dgm:pt>
    <dgm:pt modelId="{679BE9BF-8D27-E640-83EC-F0CA9096EE68}" type="sibTrans" cxnId="{C1BA8EEF-9F2F-2645-87D5-9731ED1AC6FB}">
      <dgm:prSet/>
      <dgm:spPr/>
      <dgm:t>
        <a:bodyPr/>
        <a:lstStyle/>
        <a:p>
          <a:endParaRPr lang="en-US"/>
        </a:p>
      </dgm:t>
    </dgm:pt>
    <dgm:pt modelId="{50957DA4-77CA-6841-A72F-7664D3CA9E43}">
      <dgm:prSet phldrT="[Text]"/>
      <dgm:spPr/>
      <dgm:t>
        <a:bodyPr/>
        <a:lstStyle/>
        <a:p>
          <a:r>
            <a:rPr lang="en-US" dirty="0" smtClean="0"/>
            <a:t>Reliable</a:t>
          </a:r>
          <a:endParaRPr lang="en-US" dirty="0"/>
        </a:p>
      </dgm:t>
    </dgm:pt>
    <dgm:pt modelId="{966DAAE3-0124-9F4A-AFEA-061C155B00BF}" type="parTrans" cxnId="{F36C984A-117E-1246-8908-1C5C68C27DC5}">
      <dgm:prSet/>
      <dgm:spPr/>
      <dgm:t>
        <a:bodyPr/>
        <a:lstStyle/>
        <a:p>
          <a:endParaRPr lang="en-US"/>
        </a:p>
      </dgm:t>
    </dgm:pt>
    <dgm:pt modelId="{DFFD16AB-6B0B-0C40-86C8-C931A596EAED}" type="sibTrans" cxnId="{F36C984A-117E-1246-8908-1C5C68C27DC5}">
      <dgm:prSet/>
      <dgm:spPr/>
      <dgm:t>
        <a:bodyPr/>
        <a:lstStyle/>
        <a:p>
          <a:endParaRPr lang="en-US"/>
        </a:p>
      </dgm:t>
    </dgm:pt>
    <dgm:pt modelId="{F8CA92D8-E42E-2E4C-8AC5-365BB5B93ADC}">
      <dgm:prSet phldrT="[Text]"/>
      <dgm:spPr/>
      <dgm:t>
        <a:bodyPr/>
        <a:lstStyle/>
        <a:p>
          <a:r>
            <a:rPr lang="en-US" dirty="0" smtClean="0"/>
            <a:t>Slow</a:t>
          </a:r>
          <a:endParaRPr lang="en-US" dirty="0"/>
        </a:p>
      </dgm:t>
    </dgm:pt>
    <dgm:pt modelId="{957C8B83-8DCD-1649-B8B2-8DB9FAFE524A}" type="parTrans" cxnId="{F1635568-7717-C74E-8DA1-65DA4A437A8A}">
      <dgm:prSet/>
      <dgm:spPr/>
      <dgm:t>
        <a:bodyPr/>
        <a:lstStyle/>
        <a:p>
          <a:endParaRPr lang="en-US"/>
        </a:p>
      </dgm:t>
    </dgm:pt>
    <dgm:pt modelId="{3E2CB406-A14C-8143-A5A5-175AF1DBE0A3}" type="sibTrans" cxnId="{F1635568-7717-C74E-8DA1-65DA4A437A8A}">
      <dgm:prSet/>
      <dgm:spPr/>
      <dgm:t>
        <a:bodyPr/>
        <a:lstStyle/>
        <a:p>
          <a:endParaRPr lang="en-US"/>
        </a:p>
      </dgm:t>
    </dgm:pt>
    <dgm:pt modelId="{244D62D1-7B97-2341-AC12-8A5EBAA53024}">
      <dgm:prSet phldrT="[Text]"/>
      <dgm:spPr/>
      <dgm:t>
        <a:bodyPr/>
        <a:lstStyle/>
        <a:p>
          <a:r>
            <a:rPr lang="en-US" dirty="0" smtClean="0"/>
            <a:t>On Site Warning</a:t>
          </a:r>
          <a:endParaRPr lang="en-US" dirty="0"/>
        </a:p>
      </dgm:t>
    </dgm:pt>
    <dgm:pt modelId="{F2E620F1-8511-E245-879F-3BF67D2566B6}" type="parTrans" cxnId="{3D40593F-2E8B-BF43-A6A1-E06AFBD1D1F1}">
      <dgm:prSet/>
      <dgm:spPr/>
      <dgm:t>
        <a:bodyPr/>
        <a:lstStyle/>
        <a:p>
          <a:endParaRPr lang="en-US"/>
        </a:p>
      </dgm:t>
    </dgm:pt>
    <dgm:pt modelId="{718D13E9-14EC-9D4C-B3FC-8161D1EE928F}" type="sibTrans" cxnId="{3D40593F-2E8B-BF43-A6A1-E06AFBD1D1F1}">
      <dgm:prSet/>
      <dgm:spPr/>
      <dgm:t>
        <a:bodyPr/>
        <a:lstStyle/>
        <a:p>
          <a:endParaRPr lang="en-US"/>
        </a:p>
      </dgm:t>
    </dgm:pt>
    <dgm:pt modelId="{D5C0FE25-4C6E-0F4A-AD41-EB495C8F8EB7}">
      <dgm:prSet phldrT="[Text]"/>
      <dgm:spPr/>
      <dgm:t>
        <a:bodyPr/>
        <a:lstStyle/>
        <a:p>
          <a:r>
            <a:rPr lang="en-US" dirty="0" smtClean="0"/>
            <a:t>Quick</a:t>
          </a:r>
          <a:endParaRPr lang="en-US" dirty="0"/>
        </a:p>
      </dgm:t>
    </dgm:pt>
    <dgm:pt modelId="{6D05063C-D781-E048-88FC-D5B243CA3418}" type="parTrans" cxnId="{B7FF72F5-0C1E-794F-9050-832C53634ACF}">
      <dgm:prSet/>
      <dgm:spPr/>
      <dgm:t>
        <a:bodyPr/>
        <a:lstStyle/>
        <a:p>
          <a:endParaRPr lang="en-US"/>
        </a:p>
      </dgm:t>
    </dgm:pt>
    <dgm:pt modelId="{BCD7E50E-A613-9C4B-BD1E-D08DEC62F924}" type="sibTrans" cxnId="{B7FF72F5-0C1E-794F-9050-832C53634ACF}">
      <dgm:prSet/>
      <dgm:spPr/>
      <dgm:t>
        <a:bodyPr/>
        <a:lstStyle/>
        <a:p>
          <a:endParaRPr lang="en-US"/>
        </a:p>
      </dgm:t>
    </dgm:pt>
    <dgm:pt modelId="{B4AB9073-E246-0545-886E-D0B3C7A888B4}">
      <dgm:prSet phldrT="[Text]"/>
      <dgm:spPr/>
      <dgm:t>
        <a:bodyPr/>
        <a:lstStyle/>
        <a:p>
          <a:r>
            <a:rPr lang="en-US" dirty="0" smtClean="0"/>
            <a:t>Not so precise</a:t>
          </a:r>
          <a:endParaRPr lang="en-US" dirty="0"/>
        </a:p>
      </dgm:t>
    </dgm:pt>
    <dgm:pt modelId="{60DF5A94-A2D5-E141-A9D3-A2DED90B369A}" type="parTrans" cxnId="{080B294B-22BD-1643-B8C6-E03DF2774F56}">
      <dgm:prSet/>
      <dgm:spPr/>
      <dgm:t>
        <a:bodyPr/>
        <a:lstStyle/>
        <a:p>
          <a:endParaRPr lang="en-US"/>
        </a:p>
      </dgm:t>
    </dgm:pt>
    <dgm:pt modelId="{34A79D1D-D42A-4643-B98C-23F141E95306}" type="sibTrans" cxnId="{080B294B-22BD-1643-B8C6-E03DF2774F56}">
      <dgm:prSet/>
      <dgm:spPr/>
      <dgm:t>
        <a:bodyPr/>
        <a:lstStyle/>
        <a:p>
          <a:endParaRPr lang="en-US"/>
        </a:p>
      </dgm:t>
    </dgm:pt>
    <dgm:pt modelId="{2F2507CE-2B8E-B643-A651-D780F8897358}" type="pres">
      <dgm:prSet presAssocID="{C3B6F291-DA85-2346-A635-BFE15DF440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4AA33F-3228-8241-9D91-D02741C3D192}" type="pres">
      <dgm:prSet presAssocID="{C4F75D54-4AFD-1243-ADED-512CA85DAE32}" presName="root" presStyleCnt="0"/>
      <dgm:spPr/>
    </dgm:pt>
    <dgm:pt modelId="{DEA10D0A-F86D-D14D-AD4E-1540DACE3BA9}" type="pres">
      <dgm:prSet presAssocID="{C4F75D54-4AFD-1243-ADED-512CA85DAE32}" presName="rootComposite" presStyleCnt="0"/>
      <dgm:spPr/>
    </dgm:pt>
    <dgm:pt modelId="{49898883-456A-AD4C-9410-699AB16A5C72}" type="pres">
      <dgm:prSet presAssocID="{C4F75D54-4AFD-1243-ADED-512CA85DAE32}" presName="rootText" presStyleLbl="node1" presStyleIdx="0" presStyleCnt="2"/>
      <dgm:spPr/>
    </dgm:pt>
    <dgm:pt modelId="{098EA255-9B7E-C446-B834-48882B62E403}" type="pres">
      <dgm:prSet presAssocID="{C4F75D54-4AFD-1243-ADED-512CA85DAE32}" presName="rootConnector" presStyleLbl="node1" presStyleIdx="0" presStyleCnt="2"/>
      <dgm:spPr/>
    </dgm:pt>
    <dgm:pt modelId="{CEB4D396-19EA-CB40-9C40-04790BF0B6C5}" type="pres">
      <dgm:prSet presAssocID="{C4F75D54-4AFD-1243-ADED-512CA85DAE32}" presName="childShape" presStyleCnt="0"/>
      <dgm:spPr/>
    </dgm:pt>
    <dgm:pt modelId="{B8748097-EB6F-2947-B0A4-2D3FAD5EEF0B}" type="pres">
      <dgm:prSet presAssocID="{966DAAE3-0124-9F4A-AFEA-061C155B00BF}" presName="Name13" presStyleLbl="parChTrans1D2" presStyleIdx="0" presStyleCnt="4"/>
      <dgm:spPr/>
    </dgm:pt>
    <dgm:pt modelId="{3F10B4AF-DBDD-AE41-99D2-9EA3C72D7399}" type="pres">
      <dgm:prSet presAssocID="{50957DA4-77CA-6841-A72F-7664D3CA9E43}" presName="childText" presStyleLbl="bgAcc1" presStyleIdx="0" presStyleCnt="4">
        <dgm:presLayoutVars>
          <dgm:bulletEnabled val="1"/>
        </dgm:presLayoutVars>
      </dgm:prSet>
      <dgm:spPr/>
    </dgm:pt>
    <dgm:pt modelId="{A2E0BFD4-A800-164E-BA49-559949B8DF14}" type="pres">
      <dgm:prSet presAssocID="{957C8B83-8DCD-1649-B8B2-8DB9FAFE524A}" presName="Name13" presStyleLbl="parChTrans1D2" presStyleIdx="1" presStyleCnt="4"/>
      <dgm:spPr/>
    </dgm:pt>
    <dgm:pt modelId="{54E12967-D33D-C547-933E-D16BE066DF4E}" type="pres">
      <dgm:prSet presAssocID="{F8CA92D8-E42E-2E4C-8AC5-365BB5B93ADC}" presName="childText" presStyleLbl="bgAcc1" presStyleIdx="1" presStyleCnt="4">
        <dgm:presLayoutVars>
          <dgm:bulletEnabled val="1"/>
        </dgm:presLayoutVars>
      </dgm:prSet>
      <dgm:spPr/>
    </dgm:pt>
    <dgm:pt modelId="{8F7ACDCD-E3F1-A749-8C25-C64E71D35385}" type="pres">
      <dgm:prSet presAssocID="{244D62D1-7B97-2341-AC12-8A5EBAA53024}" presName="root" presStyleCnt="0"/>
      <dgm:spPr/>
    </dgm:pt>
    <dgm:pt modelId="{D7BC46F3-0185-2E4B-AEE3-8756C881A4BC}" type="pres">
      <dgm:prSet presAssocID="{244D62D1-7B97-2341-AC12-8A5EBAA53024}" presName="rootComposite" presStyleCnt="0"/>
      <dgm:spPr/>
    </dgm:pt>
    <dgm:pt modelId="{B47953B2-D89C-A048-80C0-8C3038D5492F}" type="pres">
      <dgm:prSet presAssocID="{244D62D1-7B97-2341-AC12-8A5EBAA53024}" presName="rootText" presStyleLbl="node1" presStyleIdx="1" presStyleCnt="2"/>
      <dgm:spPr/>
    </dgm:pt>
    <dgm:pt modelId="{C7181D03-FEDA-C14D-B712-8A924F143552}" type="pres">
      <dgm:prSet presAssocID="{244D62D1-7B97-2341-AC12-8A5EBAA53024}" presName="rootConnector" presStyleLbl="node1" presStyleIdx="1" presStyleCnt="2"/>
      <dgm:spPr/>
    </dgm:pt>
    <dgm:pt modelId="{3E210E62-07F7-2848-9A37-1F6ECCE29FCC}" type="pres">
      <dgm:prSet presAssocID="{244D62D1-7B97-2341-AC12-8A5EBAA53024}" presName="childShape" presStyleCnt="0"/>
      <dgm:spPr/>
    </dgm:pt>
    <dgm:pt modelId="{FE1FB67D-A621-2349-BD79-6BD40B3B4D9E}" type="pres">
      <dgm:prSet presAssocID="{6D05063C-D781-E048-88FC-D5B243CA3418}" presName="Name13" presStyleLbl="parChTrans1D2" presStyleIdx="2" presStyleCnt="4"/>
      <dgm:spPr/>
    </dgm:pt>
    <dgm:pt modelId="{85F37ED0-AC9D-7342-BF55-F4433AA48357}" type="pres">
      <dgm:prSet presAssocID="{D5C0FE25-4C6E-0F4A-AD41-EB495C8F8EB7}" presName="childText" presStyleLbl="bgAcc1" presStyleIdx="2" presStyleCnt="4">
        <dgm:presLayoutVars>
          <dgm:bulletEnabled val="1"/>
        </dgm:presLayoutVars>
      </dgm:prSet>
      <dgm:spPr/>
    </dgm:pt>
    <dgm:pt modelId="{594A4D18-E344-BD47-A4BF-F4D0BF579AE3}" type="pres">
      <dgm:prSet presAssocID="{60DF5A94-A2D5-E141-A9D3-A2DED90B369A}" presName="Name13" presStyleLbl="parChTrans1D2" presStyleIdx="3" presStyleCnt="4"/>
      <dgm:spPr/>
    </dgm:pt>
    <dgm:pt modelId="{65E7AAFC-BAB1-5446-9860-39AD11E77571}" type="pres">
      <dgm:prSet presAssocID="{B4AB9073-E246-0545-886E-D0B3C7A888B4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F9A1EE-B08F-904C-9590-D930BC558A07}" type="presOf" srcId="{244D62D1-7B97-2341-AC12-8A5EBAA53024}" destId="{B47953B2-D89C-A048-80C0-8C3038D5492F}" srcOrd="0" destOrd="0" presId="urn:microsoft.com/office/officeart/2005/8/layout/hierarchy3"/>
    <dgm:cxn modelId="{B7FF72F5-0C1E-794F-9050-832C53634ACF}" srcId="{244D62D1-7B97-2341-AC12-8A5EBAA53024}" destId="{D5C0FE25-4C6E-0F4A-AD41-EB495C8F8EB7}" srcOrd="0" destOrd="0" parTransId="{6D05063C-D781-E048-88FC-D5B243CA3418}" sibTransId="{BCD7E50E-A613-9C4B-BD1E-D08DEC62F924}"/>
    <dgm:cxn modelId="{8DB591B7-D0A8-3A46-BCCF-3ACEC3020009}" type="presOf" srcId="{D5C0FE25-4C6E-0F4A-AD41-EB495C8F8EB7}" destId="{85F37ED0-AC9D-7342-BF55-F4433AA48357}" srcOrd="0" destOrd="0" presId="urn:microsoft.com/office/officeart/2005/8/layout/hierarchy3"/>
    <dgm:cxn modelId="{6A266079-21B8-E042-91DF-7F78EA523415}" type="presOf" srcId="{6D05063C-D781-E048-88FC-D5B243CA3418}" destId="{FE1FB67D-A621-2349-BD79-6BD40B3B4D9E}" srcOrd="0" destOrd="0" presId="urn:microsoft.com/office/officeart/2005/8/layout/hierarchy3"/>
    <dgm:cxn modelId="{B905DD13-4CDA-614E-890D-E43F30FA62A0}" type="presOf" srcId="{60DF5A94-A2D5-E141-A9D3-A2DED90B369A}" destId="{594A4D18-E344-BD47-A4BF-F4D0BF579AE3}" srcOrd="0" destOrd="0" presId="urn:microsoft.com/office/officeart/2005/8/layout/hierarchy3"/>
    <dgm:cxn modelId="{C1BA8EEF-9F2F-2645-87D5-9731ED1AC6FB}" srcId="{C3B6F291-DA85-2346-A635-BFE15DF44031}" destId="{C4F75D54-4AFD-1243-ADED-512CA85DAE32}" srcOrd="0" destOrd="0" parTransId="{ECA1DD21-044F-EB48-BD38-AA544295BA5C}" sibTransId="{679BE9BF-8D27-E640-83EC-F0CA9096EE68}"/>
    <dgm:cxn modelId="{AD708AC3-BE0F-EB4A-B669-A8FCF5970835}" type="presOf" srcId="{F8CA92D8-E42E-2E4C-8AC5-365BB5B93ADC}" destId="{54E12967-D33D-C547-933E-D16BE066DF4E}" srcOrd="0" destOrd="0" presId="urn:microsoft.com/office/officeart/2005/8/layout/hierarchy3"/>
    <dgm:cxn modelId="{080B294B-22BD-1643-B8C6-E03DF2774F56}" srcId="{244D62D1-7B97-2341-AC12-8A5EBAA53024}" destId="{B4AB9073-E246-0545-886E-D0B3C7A888B4}" srcOrd="1" destOrd="0" parTransId="{60DF5A94-A2D5-E141-A9D3-A2DED90B369A}" sibTransId="{34A79D1D-D42A-4643-B98C-23F141E95306}"/>
    <dgm:cxn modelId="{7E517D2F-434C-EF46-8936-2263E18371F1}" type="presOf" srcId="{966DAAE3-0124-9F4A-AFEA-061C155B00BF}" destId="{B8748097-EB6F-2947-B0A4-2D3FAD5EEF0B}" srcOrd="0" destOrd="0" presId="urn:microsoft.com/office/officeart/2005/8/layout/hierarchy3"/>
    <dgm:cxn modelId="{9E60BE49-A252-F041-B2C1-50ED2C83EBAF}" type="presOf" srcId="{50957DA4-77CA-6841-A72F-7664D3CA9E43}" destId="{3F10B4AF-DBDD-AE41-99D2-9EA3C72D7399}" srcOrd="0" destOrd="0" presId="urn:microsoft.com/office/officeart/2005/8/layout/hierarchy3"/>
    <dgm:cxn modelId="{F80B625A-C5E6-FA41-9335-79F477AEC49C}" type="presOf" srcId="{244D62D1-7B97-2341-AC12-8A5EBAA53024}" destId="{C7181D03-FEDA-C14D-B712-8A924F143552}" srcOrd="1" destOrd="0" presId="urn:microsoft.com/office/officeart/2005/8/layout/hierarchy3"/>
    <dgm:cxn modelId="{38A64E2C-E2C6-4E48-B7E3-08B154B0D57F}" type="presOf" srcId="{C3B6F291-DA85-2346-A635-BFE15DF44031}" destId="{2F2507CE-2B8E-B643-A651-D780F8897358}" srcOrd="0" destOrd="0" presId="urn:microsoft.com/office/officeart/2005/8/layout/hierarchy3"/>
    <dgm:cxn modelId="{D0427CF8-7494-9347-9043-978A7E799F00}" type="presOf" srcId="{C4F75D54-4AFD-1243-ADED-512CA85DAE32}" destId="{098EA255-9B7E-C446-B834-48882B62E403}" srcOrd="1" destOrd="0" presId="urn:microsoft.com/office/officeart/2005/8/layout/hierarchy3"/>
    <dgm:cxn modelId="{F36C984A-117E-1246-8908-1C5C68C27DC5}" srcId="{C4F75D54-4AFD-1243-ADED-512CA85DAE32}" destId="{50957DA4-77CA-6841-A72F-7664D3CA9E43}" srcOrd="0" destOrd="0" parTransId="{966DAAE3-0124-9F4A-AFEA-061C155B00BF}" sibTransId="{DFFD16AB-6B0B-0C40-86C8-C931A596EAED}"/>
    <dgm:cxn modelId="{303F6DFA-5D3B-0D40-8F67-023CB26BD92C}" type="presOf" srcId="{B4AB9073-E246-0545-886E-D0B3C7A888B4}" destId="{65E7AAFC-BAB1-5446-9860-39AD11E77571}" srcOrd="0" destOrd="0" presId="urn:microsoft.com/office/officeart/2005/8/layout/hierarchy3"/>
    <dgm:cxn modelId="{D4A92661-0317-E647-A463-DE7319A37BAF}" type="presOf" srcId="{C4F75D54-4AFD-1243-ADED-512CA85DAE32}" destId="{49898883-456A-AD4C-9410-699AB16A5C72}" srcOrd="0" destOrd="0" presId="urn:microsoft.com/office/officeart/2005/8/layout/hierarchy3"/>
    <dgm:cxn modelId="{F1635568-7717-C74E-8DA1-65DA4A437A8A}" srcId="{C4F75D54-4AFD-1243-ADED-512CA85DAE32}" destId="{F8CA92D8-E42E-2E4C-8AC5-365BB5B93ADC}" srcOrd="1" destOrd="0" parTransId="{957C8B83-8DCD-1649-B8B2-8DB9FAFE524A}" sibTransId="{3E2CB406-A14C-8143-A5A5-175AF1DBE0A3}"/>
    <dgm:cxn modelId="{3D40593F-2E8B-BF43-A6A1-E06AFBD1D1F1}" srcId="{C3B6F291-DA85-2346-A635-BFE15DF44031}" destId="{244D62D1-7B97-2341-AC12-8A5EBAA53024}" srcOrd="1" destOrd="0" parTransId="{F2E620F1-8511-E245-879F-3BF67D2566B6}" sibTransId="{718D13E9-14EC-9D4C-B3FC-8161D1EE928F}"/>
    <dgm:cxn modelId="{C4ABF700-8E1E-7C44-8D69-D035C0987F1C}" type="presOf" srcId="{957C8B83-8DCD-1649-B8B2-8DB9FAFE524A}" destId="{A2E0BFD4-A800-164E-BA49-559949B8DF14}" srcOrd="0" destOrd="0" presId="urn:microsoft.com/office/officeart/2005/8/layout/hierarchy3"/>
    <dgm:cxn modelId="{A2DD051B-F121-104C-B0BA-EF3025A96D1B}" type="presParOf" srcId="{2F2507CE-2B8E-B643-A651-D780F8897358}" destId="{BF4AA33F-3228-8241-9D91-D02741C3D192}" srcOrd="0" destOrd="0" presId="urn:microsoft.com/office/officeart/2005/8/layout/hierarchy3"/>
    <dgm:cxn modelId="{A077C07B-3D65-0546-95D0-F3B95C2C59F8}" type="presParOf" srcId="{BF4AA33F-3228-8241-9D91-D02741C3D192}" destId="{DEA10D0A-F86D-D14D-AD4E-1540DACE3BA9}" srcOrd="0" destOrd="0" presId="urn:microsoft.com/office/officeart/2005/8/layout/hierarchy3"/>
    <dgm:cxn modelId="{0508D089-F4BD-C047-921E-6092507B6EBB}" type="presParOf" srcId="{DEA10D0A-F86D-D14D-AD4E-1540DACE3BA9}" destId="{49898883-456A-AD4C-9410-699AB16A5C72}" srcOrd="0" destOrd="0" presId="urn:microsoft.com/office/officeart/2005/8/layout/hierarchy3"/>
    <dgm:cxn modelId="{AB5D3FA0-83E0-ED4E-A57E-A401196B51DA}" type="presParOf" srcId="{DEA10D0A-F86D-D14D-AD4E-1540DACE3BA9}" destId="{098EA255-9B7E-C446-B834-48882B62E403}" srcOrd="1" destOrd="0" presId="urn:microsoft.com/office/officeart/2005/8/layout/hierarchy3"/>
    <dgm:cxn modelId="{2262A53B-B90D-B74A-B4B3-CDB6434631A3}" type="presParOf" srcId="{BF4AA33F-3228-8241-9D91-D02741C3D192}" destId="{CEB4D396-19EA-CB40-9C40-04790BF0B6C5}" srcOrd="1" destOrd="0" presId="urn:microsoft.com/office/officeart/2005/8/layout/hierarchy3"/>
    <dgm:cxn modelId="{6B43488B-3828-E04B-B72B-2B51373363EE}" type="presParOf" srcId="{CEB4D396-19EA-CB40-9C40-04790BF0B6C5}" destId="{B8748097-EB6F-2947-B0A4-2D3FAD5EEF0B}" srcOrd="0" destOrd="0" presId="urn:microsoft.com/office/officeart/2005/8/layout/hierarchy3"/>
    <dgm:cxn modelId="{4BA79A9F-A4B8-E64E-9A26-9F1B85B1776C}" type="presParOf" srcId="{CEB4D396-19EA-CB40-9C40-04790BF0B6C5}" destId="{3F10B4AF-DBDD-AE41-99D2-9EA3C72D7399}" srcOrd="1" destOrd="0" presId="urn:microsoft.com/office/officeart/2005/8/layout/hierarchy3"/>
    <dgm:cxn modelId="{F5ED8160-56D7-064A-84A3-79E86781FEE2}" type="presParOf" srcId="{CEB4D396-19EA-CB40-9C40-04790BF0B6C5}" destId="{A2E0BFD4-A800-164E-BA49-559949B8DF14}" srcOrd="2" destOrd="0" presId="urn:microsoft.com/office/officeart/2005/8/layout/hierarchy3"/>
    <dgm:cxn modelId="{9CA2355C-5839-714C-83CB-EC99F839E498}" type="presParOf" srcId="{CEB4D396-19EA-CB40-9C40-04790BF0B6C5}" destId="{54E12967-D33D-C547-933E-D16BE066DF4E}" srcOrd="3" destOrd="0" presId="urn:microsoft.com/office/officeart/2005/8/layout/hierarchy3"/>
    <dgm:cxn modelId="{903FF8FF-92F0-0D43-8248-31E86EBE9445}" type="presParOf" srcId="{2F2507CE-2B8E-B643-A651-D780F8897358}" destId="{8F7ACDCD-E3F1-A749-8C25-C64E71D35385}" srcOrd="1" destOrd="0" presId="urn:microsoft.com/office/officeart/2005/8/layout/hierarchy3"/>
    <dgm:cxn modelId="{4CCCB8E6-6268-1B41-ADCE-1914A99B0E44}" type="presParOf" srcId="{8F7ACDCD-E3F1-A749-8C25-C64E71D35385}" destId="{D7BC46F3-0185-2E4B-AEE3-8756C881A4BC}" srcOrd="0" destOrd="0" presId="urn:microsoft.com/office/officeart/2005/8/layout/hierarchy3"/>
    <dgm:cxn modelId="{B574D916-566D-554E-B170-ECC618CA2C09}" type="presParOf" srcId="{D7BC46F3-0185-2E4B-AEE3-8756C881A4BC}" destId="{B47953B2-D89C-A048-80C0-8C3038D5492F}" srcOrd="0" destOrd="0" presId="urn:microsoft.com/office/officeart/2005/8/layout/hierarchy3"/>
    <dgm:cxn modelId="{439F1E50-A71D-DA47-A0AF-35D80D10DB31}" type="presParOf" srcId="{D7BC46F3-0185-2E4B-AEE3-8756C881A4BC}" destId="{C7181D03-FEDA-C14D-B712-8A924F143552}" srcOrd="1" destOrd="0" presId="urn:microsoft.com/office/officeart/2005/8/layout/hierarchy3"/>
    <dgm:cxn modelId="{D382AB4E-2A9D-C447-A162-270C4E2B2DA8}" type="presParOf" srcId="{8F7ACDCD-E3F1-A749-8C25-C64E71D35385}" destId="{3E210E62-07F7-2848-9A37-1F6ECCE29FCC}" srcOrd="1" destOrd="0" presId="urn:microsoft.com/office/officeart/2005/8/layout/hierarchy3"/>
    <dgm:cxn modelId="{EED28CF2-1647-4A47-894F-B5C758D9D205}" type="presParOf" srcId="{3E210E62-07F7-2848-9A37-1F6ECCE29FCC}" destId="{FE1FB67D-A621-2349-BD79-6BD40B3B4D9E}" srcOrd="0" destOrd="0" presId="urn:microsoft.com/office/officeart/2005/8/layout/hierarchy3"/>
    <dgm:cxn modelId="{6CC13A68-C167-F040-838D-3452FE6D23F9}" type="presParOf" srcId="{3E210E62-07F7-2848-9A37-1F6ECCE29FCC}" destId="{85F37ED0-AC9D-7342-BF55-F4433AA48357}" srcOrd="1" destOrd="0" presId="urn:microsoft.com/office/officeart/2005/8/layout/hierarchy3"/>
    <dgm:cxn modelId="{84A24CF0-1F2B-7842-9C41-F3D80FB8191B}" type="presParOf" srcId="{3E210E62-07F7-2848-9A37-1F6ECCE29FCC}" destId="{594A4D18-E344-BD47-A4BF-F4D0BF579AE3}" srcOrd="2" destOrd="0" presId="urn:microsoft.com/office/officeart/2005/8/layout/hierarchy3"/>
    <dgm:cxn modelId="{C5D979C0-6E44-404A-9C51-0BB5E714974B}" type="presParOf" srcId="{3E210E62-07F7-2848-9A37-1F6ECCE29FCC}" destId="{65E7AAFC-BAB1-5446-9860-39AD11E7757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55C89-AC2D-FE45-8C63-E98E6283DD0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983A5-C879-BB4C-9CF7-3904B101DECF}">
      <dgm:prSet phldrT="[Text]"/>
      <dgm:spPr/>
      <dgm:t>
        <a:bodyPr/>
        <a:lstStyle/>
        <a:p>
          <a:r>
            <a:rPr lang="en-US" dirty="0" smtClean="0"/>
            <a:t>Reaches First</a:t>
          </a:r>
          <a:endParaRPr lang="en-US" dirty="0"/>
        </a:p>
      </dgm:t>
    </dgm:pt>
    <dgm:pt modelId="{A0E91EC2-54A2-AC4F-A942-0E2BE0AA4197}" type="parTrans" cxnId="{85CB1E51-6577-AE46-86AD-087AFCE65F1B}">
      <dgm:prSet/>
      <dgm:spPr/>
      <dgm:t>
        <a:bodyPr/>
        <a:lstStyle/>
        <a:p>
          <a:endParaRPr lang="en-US"/>
        </a:p>
      </dgm:t>
    </dgm:pt>
    <dgm:pt modelId="{F17C2194-7E5E-6140-90C3-B16A700C32DA}" type="sibTrans" cxnId="{85CB1E51-6577-AE46-86AD-087AFCE65F1B}">
      <dgm:prSet/>
      <dgm:spPr/>
      <dgm:t>
        <a:bodyPr/>
        <a:lstStyle/>
        <a:p>
          <a:endParaRPr lang="en-US"/>
        </a:p>
      </dgm:t>
    </dgm:pt>
    <dgm:pt modelId="{E549D80C-D403-0748-A004-BF00981A67F1}">
      <dgm:prSet phldrT="[Text]"/>
      <dgm:spPr/>
      <dgm:t>
        <a:bodyPr/>
        <a:lstStyle/>
        <a:p>
          <a:r>
            <a:rPr lang="en-US" dirty="0" smtClean="0"/>
            <a:t>Less Destructive</a:t>
          </a:r>
          <a:endParaRPr lang="en-US" dirty="0"/>
        </a:p>
      </dgm:t>
    </dgm:pt>
    <dgm:pt modelId="{7A9A620E-BA06-B04F-9F52-227F7E638A6A}" type="parTrans" cxnId="{15997A15-0ABF-3C40-9C19-26250CD75A17}">
      <dgm:prSet/>
      <dgm:spPr/>
      <dgm:t>
        <a:bodyPr/>
        <a:lstStyle/>
        <a:p>
          <a:endParaRPr lang="en-US"/>
        </a:p>
      </dgm:t>
    </dgm:pt>
    <dgm:pt modelId="{2026CB34-1CB6-6943-8B63-3782784364BC}" type="sibTrans" cxnId="{15997A15-0ABF-3C40-9C19-26250CD75A17}">
      <dgm:prSet/>
      <dgm:spPr/>
      <dgm:t>
        <a:bodyPr/>
        <a:lstStyle/>
        <a:p>
          <a:endParaRPr lang="en-US"/>
        </a:p>
      </dgm:t>
    </dgm:pt>
    <dgm:pt modelId="{B9841A39-9DCD-2343-8042-447AF21AFA52}">
      <dgm:prSet phldrT="[Text]"/>
      <dgm:spPr/>
      <dgm:t>
        <a:bodyPr/>
        <a:lstStyle/>
        <a:p>
          <a:r>
            <a:rPr lang="en-US" dirty="0" smtClean="0"/>
            <a:t>Travels in All Medium</a:t>
          </a:r>
          <a:endParaRPr lang="en-US" dirty="0"/>
        </a:p>
      </dgm:t>
    </dgm:pt>
    <dgm:pt modelId="{3596CFBF-DAA8-DB46-93E0-17B963B048DB}" type="parTrans" cxnId="{6395B20C-E019-B24F-AC00-94B508EA6141}">
      <dgm:prSet/>
      <dgm:spPr/>
      <dgm:t>
        <a:bodyPr/>
        <a:lstStyle/>
        <a:p>
          <a:endParaRPr lang="en-US"/>
        </a:p>
      </dgm:t>
    </dgm:pt>
    <dgm:pt modelId="{ED436412-7DD2-4A48-AA89-3EC81CC3FD47}" type="sibTrans" cxnId="{6395B20C-E019-B24F-AC00-94B508EA6141}">
      <dgm:prSet/>
      <dgm:spPr/>
      <dgm:t>
        <a:bodyPr/>
        <a:lstStyle/>
        <a:p>
          <a:endParaRPr lang="en-US"/>
        </a:p>
      </dgm:t>
    </dgm:pt>
    <dgm:pt modelId="{05744A44-67C0-9149-9DD4-798DE7497415}" type="pres">
      <dgm:prSet presAssocID="{35D55C89-AC2D-FE45-8C63-E98E6283DD02}" presName="Name0" presStyleCnt="0">
        <dgm:presLayoutVars>
          <dgm:chMax val="7"/>
          <dgm:chPref val="7"/>
          <dgm:dir/>
        </dgm:presLayoutVars>
      </dgm:prSet>
      <dgm:spPr/>
    </dgm:pt>
    <dgm:pt modelId="{9154222E-C23E-B44D-9991-A77BCC7C48B2}" type="pres">
      <dgm:prSet presAssocID="{35D55C89-AC2D-FE45-8C63-E98E6283DD02}" presName="Name1" presStyleCnt="0"/>
      <dgm:spPr/>
    </dgm:pt>
    <dgm:pt modelId="{AFDD476B-2B77-ED48-BA88-240B36BAEAD4}" type="pres">
      <dgm:prSet presAssocID="{35D55C89-AC2D-FE45-8C63-E98E6283DD02}" presName="cycle" presStyleCnt="0"/>
      <dgm:spPr/>
    </dgm:pt>
    <dgm:pt modelId="{F3C35167-D349-3742-9702-EE769CA80CF9}" type="pres">
      <dgm:prSet presAssocID="{35D55C89-AC2D-FE45-8C63-E98E6283DD02}" presName="srcNode" presStyleLbl="node1" presStyleIdx="0" presStyleCnt="3"/>
      <dgm:spPr/>
    </dgm:pt>
    <dgm:pt modelId="{174B7566-6229-E342-B303-ECC9F8E8FE96}" type="pres">
      <dgm:prSet presAssocID="{35D55C89-AC2D-FE45-8C63-E98E6283DD02}" presName="conn" presStyleLbl="parChTrans1D2" presStyleIdx="0" presStyleCnt="1"/>
      <dgm:spPr/>
    </dgm:pt>
    <dgm:pt modelId="{B9398098-BCE5-DC46-A1C9-6E5BD8065DBB}" type="pres">
      <dgm:prSet presAssocID="{35D55C89-AC2D-FE45-8C63-E98E6283DD02}" presName="extraNode" presStyleLbl="node1" presStyleIdx="0" presStyleCnt="3"/>
      <dgm:spPr/>
    </dgm:pt>
    <dgm:pt modelId="{0628ED29-8ADD-9C46-9926-6425EF7646C6}" type="pres">
      <dgm:prSet presAssocID="{35D55C89-AC2D-FE45-8C63-E98E6283DD02}" presName="dstNode" presStyleLbl="node1" presStyleIdx="0" presStyleCnt="3"/>
      <dgm:spPr/>
    </dgm:pt>
    <dgm:pt modelId="{DE05297A-B165-724C-B672-54274938D828}" type="pres">
      <dgm:prSet presAssocID="{455983A5-C879-BB4C-9CF7-3904B101DECF}" presName="text_1" presStyleLbl="node1" presStyleIdx="0" presStyleCnt="3">
        <dgm:presLayoutVars>
          <dgm:bulletEnabled val="1"/>
        </dgm:presLayoutVars>
      </dgm:prSet>
      <dgm:spPr/>
    </dgm:pt>
    <dgm:pt modelId="{90E6B512-B431-704C-AC86-A41917773350}" type="pres">
      <dgm:prSet presAssocID="{455983A5-C879-BB4C-9CF7-3904B101DECF}" presName="accent_1" presStyleCnt="0"/>
      <dgm:spPr/>
    </dgm:pt>
    <dgm:pt modelId="{B19E79A3-32CD-A540-BA32-1F524A8FFAB1}" type="pres">
      <dgm:prSet presAssocID="{455983A5-C879-BB4C-9CF7-3904B101DECF}" presName="accentRepeatNode" presStyleLbl="solidFgAcc1" presStyleIdx="0" presStyleCnt="3"/>
      <dgm:spPr/>
    </dgm:pt>
    <dgm:pt modelId="{A9090D7D-CCA5-F747-AFE4-F25F113AECE2}" type="pres">
      <dgm:prSet presAssocID="{E549D80C-D403-0748-A004-BF00981A67F1}" presName="text_2" presStyleLbl="node1" presStyleIdx="1" presStyleCnt="3">
        <dgm:presLayoutVars>
          <dgm:bulletEnabled val="1"/>
        </dgm:presLayoutVars>
      </dgm:prSet>
      <dgm:spPr/>
    </dgm:pt>
    <dgm:pt modelId="{27A2B351-3A82-6E4D-9F59-BEF40CA15312}" type="pres">
      <dgm:prSet presAssocID="{E549D80C-D403-0748-A004-BF00981A67F1}" presName="accent_2" presStyleCnt="0"/>
      <dgm:spPr/>
    </dgm:pt>
    <dgm:pt modelId="{67C0CECF-F6FF-0549-9064-9E93B7762A38}" type="pres">
      <dgm:prSet presAssocID="{E549D80C-D403-0748-A004-BF00981A67F1}" presName="accentRepeatNode" presStyleLbl="solidFgAcc1" presStyleIdx="1" presStyleCnt="3"/>
      <dgm:spPr/>
    </dgm:pt>
    <dgm:pt modelId="{295CD558-CB49-6B4D-B7EA-C37C4757CD4D}" type="pres">
      <dgm:prSet presAssocID="{B9841A39-9DCD-2343-8042-447AF21AFA52}" presName="text_3" presStyleLbl="node1" presStyleIdx="2" presStyleCnt="3">
        <dgm:presLayoutVars>
          <dgm:bulletEnabled val="1"/>
        </dgm:presLayoutVars>
      </dgm:prSet>
      <dgm:spPr/>
    </dgm:pt>
    <dgm:pt modelId="{DEA50ADE-7C1D-954B-B1E2-2977202D8745}" type="pres">
      <dgm:prSet presAssocID="{B9841A39-9DCD-2343-8042-447AF21AFA52}" presName="accent_3" presStyleCnt="0"/>
      <dgm:spPr/>
    </dgm:pt>
    <dgm:pt modelId="{50EB0102-6780-B14D-9574-A23D0AE5CD63}" type="pres">
      <dgm:prSet presAssocID="{B9841A39-9DCD-2343-8042-447AF21AFA52}" presName="accentRepeatNode" presStyleLbl="solidFgAcc1" presStyleIdx="2" presStyleCnt="3"/>
      <dgm:spPr/>
    </dgm:pt>
  </dgm:ptLst>
  <dgm:cxnLst>
    <dgm:cxn modelId="{15997A15-0ABF-3C40-9C19-26250CD75A17}" srcId="{35D55C89-AC2D-FE45-8C63-E98E6283DD02}" destId="{E549D80C-D403-0748-A004-BF00981A67F1}" srcOrd="1" destOrd="0" parTransId="{7A9A620E-BA06-B04F-9F52-227F7E638A6A}" sibTransId="{2026CB34-1CB6-6943-8B63-3782784364BC}"/>
    <dgm:cxn modelId="{E864DE96-8DA9-7B40-AFEA-79EC9B52274C}" type="presOf" srcId="{35D55C89-AC2D-FE45-8C63-E98E6283DD02}" destId="{05744A44-67C0-9149-9DD4-798DE7497415}" srcOrd="0" destOrd="0" presId="urn:microsoft.com/office/officeart/2008/layout/VerticalCurvedList"/>
    <dgm:cxn modelId="{A5FF1BB7-DB1E-8C4B-8CF5-49058D76720D}" type="presOf" srcId="{F17C2194-7E5E-6140-90C3-B16A700C32DA}" destId="{174B7566-6229-E342-B303-ECC9F8E8FE96}" srcOrd="0" destOrd="0" presId="urn:microsoft.com/office/officeart/2008/layout/VerticalCurvedList"/>
    <dgm:cxn modelId="{85CB1E51-6577-AE46-86AD-087AFCE65F1B}" srcId="{35D55C89-AC2D-FE45-8C63-E98E6283DD02}" destId="{455983A5-C879-BB4C-9CF7-3904B101DECF}" srcOrd="0" destOrd="0" parTransId="{A0E91EC2-54A2-AC4F-A942-0E2BE0AA4197}" sibTransId="{F17C2194-7E5E-6140-90C3-B16A700C32DA}"/>
    <dgm:cxn modelId="{6395B20C-E019-B24F-AC00-94B508EA6141}" srcId="{35D55C89-AC2D-FE45-8C63-E98E6283DD02}" destId="{B9841A39-9DCD-2343-8042-447AF21AFA52}" srcOrd="2" destOrd="0" parTransId="{3596CFBF-DAA8-DB46-93E0-17B963B048DB}" sibTransId="{ED436412-7DD2-4A48-AA89-3EC81CC3FD47}"/>
    <dgm:cxn modelId="{27B55541-BFF3-3641-8815-388FB7A5DE86}" type="presOf" srcId="{455983A5-C879-BB4C-9CF7-3904B101DECF}" destId="{DE05297A-B165-724C-B672-54274938D828}" srcOrd="0" destOrd="0" presId="urn:microsoft.com/office/officeart/2008/layout/VerticalCurvedList"/>
    <dgm:cxn modelId="{EF679221-EFEF-A14C-9E29-289978FB8D46}" type="presOf" srcId="{E549D80C-D403-0748-A004-BF00981A67F1}" destId="{A9090D7D-CCA5-F747-AFE4-F25F113AECE2}" srcOrd="0" destOrd="0" presId="urn:microsoft.com/office/officeart/2008/layout/VerticalCurvedList"/>
    <dgm:cxn modelId="{FDEBBE27-6944-F542-A338-EE609C3A6CEC}" type="presOf" srcId="{B9841A39-9DCD-2343-8042-447AF21AFA52}" destId="{295CD558-CB49-6B4D-B7EA-C37C4757CD4D}" srcOrd="0" destOrd="0" presId="urn:microsoft.com/office/officeart/2008/layout/VerticalCurvedList"/>
    <dgm:cxn modelId="{F2A74A37-F1CF-8943-A9AE-73C63B9D876D}" type="presParOf" srcId="{05744A44-67C0-9149-9DD4-798DE7497415}" destId="{9154222E-C23E-B44D-9991-A77BCC7C48B2}" srcOrd="0" destOrd="0" presId="urn:microsoft.com/office/officeart/2008/layout/VerticalCurvedList"/>
    <dgm:cxn modelId="{DF44C18D-FCAD-E54E-932D-F310E0E5AD48}" type="presParOf" srcId="{9154222E-C23E-B44D-9991-A77BCC7C48B2}" destId="{AFDD476B-2B77-ED48-BA88-240B36BAEAD4}" srcOrd="0" destOrd="0" presId="urn:microsoft.com/office/officeart/2008/layout/VerticalCurvedList"/>
    <dgm:cxn modelId="{EB48D97B-DC32-BF43-9AD1-8E38A0E44F53}" type="presParOf" srcId="{AFDD476B-2B77-ED48-BA88-240B36BAEAD4}" destId="{F3C35167-D349-3742-9702-EE769CA80CF9}" srcOrd="0" destOrd="0" presId="urn:microsoft.com/office/officeart/2008/layout/VerticalCurvedList"/>
    <dgm:cxn modelId="{EE9E41A0-100D-C443-B07A-9DF657A0213E}" type="presParOf" srcId="{AFDD476B-2B77-ED48-BA88-240B36BAEAD4}" destId="{174B7566-6229-E342-B303-ECC9F8E8FE96}" srcOrd="1" destOrd="0" presId="urn:microsoft.com/office/officeart/2008/layout/VerticalCurvedList"/>
    <dgm:cxn modelId="{E11A677A-15AE-C949-B8EA-F4F7BA75C54B}" type="presParOf" srcId="{AFDD476B-2B77-ED48-BA88-240B36BAEAD4}" destId="{B9398098-BCE5-DC46-A1C9-6E5BD8065DBB}" srcOrd="2" destOrd="0" presId="urn:microsoft.com/office/officeart/2008/layout/VerticalCurvedList"/>
    <dgm:cxn modelId="{FC8444B2-38F7-744D-9C28-D77F293F8A42}" type="presParOf" srcId="{AFDD476B-2B77-ED48-BA88-240B36BAEAD4}" destId="{0628ED29-8ADD-9C46-9926-6425EF7646C6}" srcOrd="3" destOrd="0" presId="urn:microsoft.com/office/officeart/2008/layout/VerticalCurvedList"/>
    <dgm:cxn modelId="{F1303475-F898-8249-BF87-E2D40D3A4381}" type="presParOf" srcId="{9154222E-C23E-B44D-9991-A77BCC7C48B2}" destId="{DE05297A-B165-724C-B672-54274938D828}" srcOrd="1" destOrd="0" presId="urn:microsoft.com/office/officeart/2008/layout/VerticalCurvedList"/>
    <dgm:cxn modelId="{E4139FFB-C201-5B49-9F86-D9CF0A9E7B52}" type="presParOf" srcId="{9154222E-C23E-B44D-9991-A77BCC7C48B2}" destId="{90E6B512-B431-704C-AC86-A41917773350}" srcOrd="2" destOrd="0" presId="urn:microsoft.com/office/officeart/2008/layout/VerticalCurvedList"/>
    <dgm:cxn modelId="{06B97F3F-14BA-494A-AAD4-0BBBE6127D4D}" type="presParOf" srcId="{90E6B512-B431-704C-AC86-A41917773350}" destId="{B19E79A3-32CD-A540-BA32-1F524A8FFAB1}" srcOrd="0" destOrd="0" presId="urn:microsoft.com/office/officeart/2008/layout/VerticalCurvedList"/>
    <dgm:cxn modelId="{D745645F-82BD-FA45-946F-CE8527183633}" type="presParOf" srcId="{9154222E-C23E-B44D-9991-A77BCC7C48B2}" destId="{A9090D7D-CCA5-F747-AFE4-F25F113AECE2}" srcOrd="3" destOrd="0" presId="urn:microsoft.com/office/officeart/2008/layout/VerticalCurvedList"/>
    <dgm:cxn modelId="{EEEB07B3-4A12-624B-8D94-0E1B09105A5B}" type="presParOf" srcId="{9154222E-C23E-B44D-9991-A77BCC7C48B2}" destId="{27A2B351-3A82-6E4D-9F59-BEF40CA15312}" srcOrd="4" destOrd="0" presId="urn:microsoft.com/office/officeart/2008/layout/VerticalCurvedList"/>
    <dgm:cxn modelId="{8E2C9351-8E42-224E-ADA4-3DFCFE5376CF}" type="presParOf" srcId="{27A2B351-3A82-6E4D-9F59-BEF40CA15312}" destId="{67C0CECF-F6FF-0549-9064-9E93B7762A38}" srcOrd="0" destOrd="0" presId="urn:microsoft.com/office/officeart/2008/layout/VerticalCurvedList"/>
    <dgm:cxn modelId="{E1F209FA-AFC4-F848-9A0C-DF1B310F4ACD}" type="presParOf" srcId="{9154222E-C23E-B44D-9991-A77BCC7C48B2}" destId="{295CD558-CB49-6B4D-B7EA-C37C4757CD4D}" srcOrd="5" destOrd="0" presId="urn:microsoft.com/office/officeart/2008/layout/VerticalCurvedList"/>
    <dgm:cxn modelId="{B1E199AC-BABF-BF48-803E-B0FE347975C4}" type="presParOf" srcId="{9154222E-C23E-B44D-9991-A77BCC7C48B2}" destId="{DEA50ADE-7C1D-954B-B1E2-2977202D8745}" srcOrd="6" destOrd="0" presId="urn:microsoft.com/office/officeart/2008/layout/VerticalCurvedList"/>
    <dgm:cxn modelId="{DD994F79-ABB7-F240-8C01-6115D551BF40}" type="presParOf" srcId="{DEA50ADE-7C1D-954B-B1E2-2977202D8745}" destId="{50EB0102-6780-B14D-9574-A23D0AE5CD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DB581F-58C6-FE43-BCE8-CE06DDD269AE}" type="doc">
      <dgm:prSet loTypeId="urn:microsoft.com/office/officeart/2005/8/layout/chevron1" loCatId="" qsTypeId="urn:microsoft.com/office/officeart/2005/8/quickstyle/simple4" qsCatId="simple" csTypeId="urn:microsoft.com/office/officeart/2005/8/colors/accent0_3" csCatId="mainScheme" phldr="1"/>
      <dgm:spPr/>
    </dgm:pt>
    <dgm:pt modelId="{656D28B4-623E-0846-85D5-E5254143F1E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Collecting Data</a:t>
          </a:r>
          <a:endParaRPr lang="en-US" dirty="0">
            <a:solidFill>
              <a:schemeClr val="bg1"/>
            </a:solidFill>
          </a:endParaRPr>
        </a:p>
      </dgm:t>
    </dgm:pt>
    <dgm:pt modelId="{9083D2E8-7559-A54E-BCB1-D8EEC017E8F2}" type="parTrans" cxnId="{E9A6C28A-F827-5543-932A-E9E91FC2CB3B}">
      <dgm:prSet/>
      <dgm:spPr/>
      <dgm:t>
        <a:bodyPr/>
        <a:lstStyle/>
        <a:p>
          <a:endParaRPr lang="en-US"/>
        </a:p>
      </dgm:t>
    </dgm:pt>
    <dgm:pt modelId="{803CB8D0-3B2A-7C45-8C91-72D2278DC64D}" type="sibTrans" cxnId="{E9A6C28A-F827-5543-932A-E9E91FC2CB3B}">
      <dgm:prSet/>
      <dgm:spPr/>
      <dgm:t>
        <a:bodyPr/>
        <a:lstStyle/>
        <a:p>
          <a:endParaRPr lang="en-US"/>
        </a:p>
      </dgm:t>
    </dgm:pt>
    <dgm:pt modelId="{9C63DAB7-42A1-BF40-BAEF-2A8F76E95FF5}">
      <dgm:prSet phldrT="[Text]"/>
      <dgm:spPr/>
      <dgm:t>
        <a:bodyPr/>
        <a:lstStyle/>
        <a:p>
          <a:r>
            <a:rPr lang="en-US" dirty="0" smtClean="0"/>
            <a:t>Processing Data</a:t>
          </a:r>
          <a:endParaRPr lang="en-US" dirty="0"/>
        </a:p>
      </dgm:t>
    </dgm:pt>
    <dgm:pt modelId="{917F96FF-EAA4-9147-A655-4C5E6959C8CD}" type="parTrans" cxnId="{00FE6C3F-1801-3E49-B550-E801B5F11AE9}">
      <dgm:prSet/>
      <dgm:spPr/>
      <dgm:t>
        <a:bodyPr/>
        <a:lstStyle/>
        <a:p>
          <a:endParaRPr lang="en-US"/>
        </a:p>
      </dgm:t>
    </dgm:pt>
    <dgm:pt modelId="{FCF93D7C-2049-394F-9D28-48F1A5891158}" type="sibTrans" cxnId="{00FE6C3F-1801-3E49-B550-E801B5F11AE9}">
      <dgm:prSet/>
      <dgm:spPr/>
      <dgm:t>
        <a:bodyPr/>
        <a:lstStyle/>
        <a:p>
          <a:endParaRPr lang="en-US"/>
        </a:p>
      </dgm:t>
    </dgm:pt>
    <dgm:pt modelId="{00FC5BA2-A11D-0044-9599-26DF4BE955F6}">
      <dgm:prSet phldrT="[Text]"/>
      <dgm:spPr/>
      <dgm:t>
        <a:bodyPr/>
        <a:lstStyle/>
        <a:p>
          <a:r>
            <a:rPr lang="en-US" dirty="0" smtClean="0"/>
            <a:t>Calculation</a:t>
          </a:r>
          <a:endParaRPr lang="en-US" dirty="0"/>
        </a:p>
      </dgm:t>
    </dgm:pt>
    <dgm:pt modelId="{02EEAB78-8E61-F745-907F-186A7ECAB729}" type="parTrans" cxnId="{16FCE9E9-7764-B740-B53C-4F7CAAB857B6}">
      <dgm:prSet/>
      <dgm:spPr/>
      <dgm:t>
        <a:bodyPr/>
        <a:lstStyle/>
        <a:p>
          <a:endParaRPr lang="en-US"/>
        </a:p>
      </dgm:t>
    </dgm:pt>
    <dgm:pt modelId="{4F4E1FBB-F632-C54A-AA74-2A366338D75F}" type="sibTrans" cxnId="{16FCE9E9-7764-B740-B53C-4F7CAAB857B6}">
      <dgm:prSet/>
      <dgm:spPr/>
      <dgm:t>
        <a:bodyPr/>
        <a:lstStyle/>
        <a:p>
          <a:endParaRPr lang="en-US"/>
        </a:p>
      </dgm:t>
    </dgm:pt>
    <dgm:pt modelId="{CAEEEB8F-C4EA-4048-A04C-7BC9A9709525}" type="pres">
      <dgm:prSet presAssocID="{ECDB581F-58C6-FE43-BCE8-CE06DDD269AE}" presName="Name0" presStyleCnt="0">
        <dgm:presLayoutVars>
          <dgm:dir/>
          <dgm:animLvl val="lvl"/>
          <dgm:resizeHandles val="exact"/>
        </dgm:presLayoutVars>
      </dgm:prSet>
      <dgm:spPr/>
    </dgm:pt>
    <dgm:pt modelId="{379FE9D7-5AE5-FC41-A906-76C7E7BE9BDC}" type="pres">
      <dgm:prSet presAssocID="{656D28B4-623E-0846-85D5-E5254143F1E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32A18EC-2A14-8E4C-90BB-9DBFD7F9A22A}" type="pres">
      <dgm:prSet presAssocID="{803CB8D0-3B2A-7C45-8C91-72D2278DC64D}" presName="parTxOnlySpace" presStyleCnt="0"/>
      <dgm:spPr/>
    </dgm:pt>
    <dgm:pt modelId="{96914B14-6B89-9B4F-8678-34392DC15CDA}" type="pres">
      <dgm:prSet presAssocID="{9C63DAB7-42A1-BF40-BAEF-2A8F76E95FF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AE2420E-AE5C-2F49-8EEF-E3744DAD4457}" type="pres">
      <dgm:prSet presAssocID="{FCF93D7C-2049-394F-9D28-48F1A5891158}" presName="parTxOnlySpace" presStyleCnt="0"/>
      <dgm:spPr/>
    </dgm:pt>
    <dgm:pt modelId="{201E3CC3-CC82-7C46-8624-89EC5FDFC6CF}" type="pres">
      <dgm:prSet presAssocID="{00FC5BA2-A11D-0044-9599-26DF4BE955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9A6C28A-F827-5543-932A-E9E91FC2CB3B}" srcId="{ECDB581F-58C6-FE43-BCE8-CE06DDD269AE}" destId="{656D28B4-623E-0846-85D5-E5254143F1E5}" srcOrd="0" destOrd="0" parTransId="{9083D2E8-7559-A54E-BCB1-D8EEC017E8F2}" sibTransId="{803CB8D0-3B2A-7C45-8C91-72D2278DC64D}"/>
    <dgm:cxn modelId="{9D20800C-3EB8-6B45-99A7-D3182AC0C749}" type="presOf" srcId="{656D28B4-623E-0846-85D5-E5254143F1E5}" destId="{379FE9D7-5AE5-FC41-A906-76C7E7BE9BDC}" srcOrd="0" destOrd="0" presId="urn:microsoft.com/office/officeart/2005/8/layout/chevron1"/>
    <dgm:cxn modelId="{16FCE9E9-7764-B740-B53C-4F7CAAB857B6}" srcId="{ECDB581F-58C6-FE43-BCE8-CE06DDD269AE}" destId="{00FC5BA2-A11D-0044-9599-26DF4BE955F6}" srcOrd="2" destOrd="0" parTransId="{02EEAB78-8E61-F745-907F-186A7ECAB729}" sibTransId="{4F4E1FBB-F632-C54A-AA74-2A366338D75F}"/>
    <dgm:cxn modelId="{00FE6C3F-1801-3E49-B550-E801B5F11AE9}" srcId="{ECDB581F-58C6-FE43-BCE8-CE06DDD269AE}" destId="{9C63DAB7-42A1-BF40-BAEF-2A8F76E95FF5}" srcOrd="1" destOrd="0" parTransId="{917F96FF-EAA4-9147-A655-4C5E6959C8CD}" sibTransId="{FCF93D7C-2049-394F-9D28-48F1A5891158}"/>
    <dgm:cxn modelId="{E88683FA-6D4A-A44D-B2C4-AB48953ADDF5}" type="presOf" srcId="{00FC5BA2-A11D-0044-9599-26DF4BE955F6}" destId="{201E3CC3-CC82-7C46-8624-89EC5FDFC6CF}" srcOrd="0" destOrd="0" presId="urn:microsoft.com/office/officeart/2005/8/layout/chevron1"/>
    <dgm:cxn modelId="{1AFAC8AC-B71D-BC4E-84FA-75EBE472CB1B}" type="presOf" srcId="{ECDB581F-58C6-FE43-BCE8-CE06DDD269AE}" destId="{CAEEEB8F-C4EA-4048-A04C-7BC9A9709525}" srcOrd="0" destOrd="0" presId="urn:microsoft.com/office/officeart/2005/8/layout/chevron1"/>
    <dgm:cxn modelId="{960E412F-7AF6-2842-9F03-1F2118CD816E}" type="presOf" srcId="{9C63DAB7-42A1-BF40-BAEF-2A8F76E95FF5}" destId="{96914B14-6B89-9B4F-8678-34392DC15CDA}" srcOrd="0" destOrd="0" presId="urn:microsoft.com/office/officeart/2005/8/layout/chevron1"/>
    <dgm:cxn modelId="{C6FB1EE3-8C85-4543-8331-677C129B7CF4}" type="presParOf" srcId="{CAEEEB8F-C4EA-4048-A04C-7BC9A9709525}" destId="{379FE9D7-5AE5-FC41-A906-76C7E7BE9BDC}" srcOrd="0" destOrd="0" presId="urn:microsoft.com/office/officeart/2005/8/layout/chevron1"/>
    <dgm:cxn modelId="{70750403-946A-9944-98A0-E17C851DD859}" type="presParOf" srcId="{CAEEEB8F-C4EA-4048-A04C-7BC9A9709525}" destId="{A32A18EC-2A14-8E4C-90BB-9DBFD7F9A22A}" srcOrd="1" destOrd="0" presId="urn:microsoft.com/office/officeart/2005/8/layout/chevron1"/>
    <dgm:cxn modelId="{A86D80BB-2F1B-9C41-958A-5E5B7F385445}" type="presParOf" srcId="{CAEEEB8F-C4EA-4048-A04C-7BC9A9709525}" destId="{96914B14-6B89-9B4F-8678-34392DC15CDA}" srcOrd="2" destOrd="0" presId="urn:microsoft.com/office/officeart/2005/8/layout/chevron1"/>
    <dgm:cxn modelId="{81C50B11-421D-7B40-899B-0367E66486F8}" type="presParOf" srcId="{CAEEEB8F-C4EA-4048-A04C-7BC9A9709525}" destId="{2AE2420E-AE5C-2F49-8EEF-E3744DAD4457}" srcOrd="3" destOrd="0" presId="urn:microsoft.com/office/officeart/2005/8/layout/chevron1"/>
    <dgm:cxn modelId="{4E75EBC6-5896-644B-8960-973CCEC2D783}" type="presParOf" srcId="{CAEEEB8F-C4EA-4048-A04C-7BC9A9709525}" destId="{201E3CC3-CC82-7C46-8624-89EC5FDFC6C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EB7043-AA6B-EC43-8E11-37D6253BFA45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3E538-F5B9-0C43-963C-6A64C9C32127}">
      <dgm:prSet phldrT="[Text]"/>
      <dgm:spPr/>
      <dgm:t>
        <a:bodyPr/>
        <a:lstStyle/>
        <a:p>
          <a:r>
            <a:rPr lang="en-US" dirty="0" smtClean="0"/>
            <a:t>Mexico and Gulf of Mexico</a:t>
          </a:r>
          <a:endParaRPr lang="en-US" dirty="0"/>
        </a:p>
      </dgm:t>
    </dgm:pt>
    <dgm:pt modelId="{51E186FD-9A75-C747-8C5A-17922FC55E01}" type="parTrans" cxnId="{33FB83D8-69C0-7C45-8852-ABBFB5B7415D}">
      <dgm:prSet/>
      <dgm:spPr/>
      <dgm:t>
        <a:bodyPr/>
        <a:lstStyle/>
        <a:p>
          <a:endParaRPr lang="en-US"/>
        </a:p>
      </dgm:t>
    </dgm:pt>
    <dgm:pt modelId="{CB3CC4BE-C710-E845-852F-0F33AA833514}" type="sibTrans" cxnId="{33FB83D8-69C0-7C45-8852-ABBFB5B7415D}">
      <dgm:prSet/>
      <dgm:spPr/>
      <dgm:t>
        <a:bodyPr/>
        <a:lstStyle/>
        <a:p>
          <a:endParaRPr lang="en-US"/>
        </a:p>
      </dgm:t>
    </dgm:pt>
    <dgm:pt modelId="{6BC982EF-D462-ED4E-B0E0-67CB16BEDD60}">
      <dgm:prSet phldrT="[Text]"/>
      <dgm:spPr/>
      <dgm:t>
        <a:bodyPr/>
        <a:lstStyle/>
        <a:p>
          <a:r>
            <a:rPr lang="en-US" dirty="0" smtClean="0"/>
            <a:t>First Seven Months of This Year</a:t>
          </a:r>
          <a:endParaRPr lang="en-US" dirty="0"/>
        </a:p>
      </dgm:t>
    </dgm:pt>
    <dgm:pt modelId="{5513CA35-B3D4-3447-8783-A7163EB3778A}" type="parTrans" cxnId="{A232A138-0625-E242-9840-76A33BFBD457}">
      <dgm:prSet/>
      <dgm:spPr/>
      <dgm:t>
        <a:bodyPr/>
        <a:lstStyle/>
        <a:p>
          <a:endParaRPr lang="en-US"/>
        </a:p>
      </dgm:t>
    </dgm:pt>
    <dgm:pt modelId="{0EFFA389-86D7-6348-A273-5DF80DBAADEA}" type="sibTrans" cxnId="{A232A138-0625-E242-9840-76A33BFBD457}">
      <dgm:prSet/>
      <dgm:spPr/>
      <dgm:t>
        <a:bodyPr/>
        <a:lstStyle/>
        <a:p>
          <a:endParaRPr lang="en-US"/>
        </a:p>
      </dgm:t>
    </dgm:pt>
    <dgm:pt modelId="{4C37A758-BF67-1443-9299-72DCAA9A9BD2}">
      <dgm:prSet phldrT="[Text]"/>
      <dgm:spPr/>
      <dgm:t>
        <a:bodyPr/>
        <a:lstStyle/>
        <a:p>
          <a:r>
            <a:rPr lang="en-US" dirty="0" smtClean="0"/>
            <a:t>-Magnitude &gt;=4</a:t>
          </a:r>
        </a:p>
        <a:p>
          <a:r>
            <a:rPr lang="en-US" dirty="0" smtClean="0"/>
            <a:t>-Single Station Method</a:t>
          </a:r>
          <a:endParaRPr lang="en-US" dirty="0"/>
        </a:p>
      </dgm:t>
    </dgm:pt>
    <dgm:pt modelId="{A988D3CF-38B1-F145-B7DC-0846FD006514}" type="parTrans" cxnId="{1598F6BA-A6FE-EB4B-B052-E44994C9E536}">
      <dgm:prSet/>
      <dgm:spPr/>
      <dgm:t>
        <a:bodyPr/>
        <a:lstStyle/>
        <a:p>
          <a:endParaRPr lang="en-US"/>
        </a:p>
      </dgm:t>
    </dgm:pt>
    <dgm:pt modelId="{73105DCE-DAAF-2F41-90FA-010F55A30DFE}" type="sibTrans" cxnId="{1598F6BA-A6FE-EB4B-B052-E44994C9E536}">
      <dgm:prSet/>
      <dgm:spPr/>
      <dgm:t>
        <a:bodyPr/>
        <a:lstStyle/>
        <a:p>
          <a:endParaRPr lang="en-US"/>
        </a:p>
      </dgm:t>
    </dgm:pt>
    <dgm:pt modelId="{45797D24-4792-DC41-B580-BAE313C51E74}" type="pres">
      <dgm:prSet presAssocID="{ADEB7043-AA6B-EC43-8E11-37D6253BFA45}" presName="rootnode" presStyleCnt="0">
        <dgm:presLayoutVars>
          <dgm:chMax/>
          <dgm:chPref/>
          <dgm:dir/>
          <dgm:animLvl val="lvl"/>
        </dgm:presLayoutVars>
      </dgm:prSet>
      <dgm:spPr/>
    </dgm:pt>
    <dgm:pt modelId="{60EA6C62-0319-044C-909F-34EEC417FE82}" type="pres">
      <dgm:prSet presAssocID="{A0A3E538-F5B9-0C43-963C-6A64C9C32127}" presName="composite" presStyleCnt="0"/>
      <dgm:spPr/>
    </dgm:pt>
    <dgm:pt modelId="{A6CC7F94-5B9B-BA4A-8680-A97E9BCCCCAB}" type="pres">
      <dgm:prSet presAssocID="{A0A3E538-F5B9-0C43-963C-6A64C9C32127}" presName="bentUpArrow1" presStyleLbl="alignImgPlace1" presStyleIdx="0" presStyleCnt="2"/>
      <dgm:spPr/>
    </dgm:pt>
    <dgm:pt modelId="{145342B2-05F1-FE47-9529-FA7C711B0C8A}" type="pres">
      <dgm:prSet presAssocID="{A0A3E538-F5B9-0C43-963C-6A64C9C3212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93E7F98-02FD-3C49-9813-E77CDA79220F}" type="pres">
      <dgm:prSet presAssocID="{A0A3E538-F5B9-0C43-963C-6A64C9C3212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0AD16-F3EE-2645-A6A3-330A9F8A03DD}" type="pres">
      <dgm:prSet presAssocID="{CB3CC4BE-C710-E845-852F-0F33AA833514}" presName="sibTrans" presStyleCnt="0"/>
      <dgm:spPr/>
    </dgm:pt>
    <dgm:pt modelId="{606E6B0B-1B77-F34C-8BE2-E8B37AAD6544}" type="pres">
      <dgm:prSet presAssocID="{6BC982EF-D462-ED4E-B0E0-67CB16BEDD60}" presName="composite" presStyleCnt="0"/>
      <dgm:spPr/>
    </dgm:pt>
    <dgm:pt modelId="{E06F4D21-4073-C34B-A7D2-FA5C792C8CB5}" type="pres">
      <dgm:prSet presAssocID="{6BC982EF-D462-ED4E-B0E0-67CB16BEDD60}" presName="bentUpArrow1" presStyleLbl="alignImgPlace1" presStyleIdx="1" presStyleCnt="2"/>
      <dgm:spPr/>
    </dgm:pt>
    <dgm:pt modelId="{96B50382-7C7B-D741-8048-72DD67844985}" type="pres">
      <dgm:prSet presAssocID="{6BC982EF-D462-ED4E-B0E0-67CB16BEDD6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9E3E124-7E36-9444-83A8-A9810BA3FED2}" type="pres">
      <dgm:prSet presAssocID="{6BC982EF-D462-ED4E-B0E0-67CB16BEDD6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519C3-3BA0-9F4C-9776-BD80808876FF}" type="pres">
      <dgm:prSet presAssocID="{0EFFA389-86D7-6348-A273-5DF80DBAADEA}" presName="sibTrans" presStyleCnt="0"/>
      <dgm:spPr/>
    </dgm:pt>
    <dgm:pt modelId="{9734F34A-CBC8-E640-BCA3-397347827696}" type="pres">
      <dgm:prSet presAssocID="{4C37A758-BF67-1443-9299-72DCAA9A9BD2}" presName="composite" presStyleCnt="0"/>
      <dgm:spPr/>
    </dgm:pt>
    <dgm:pt modelId="{3897BC2C-17FC-454E-A38D-5B8D76E44F00}" type="pres">
      <dgm:prSet presAssocID="{4C37A758-BF67-1443-9299-72DCAA9A9BD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232A138-0625-E242-9840-76A33BFBD457}" srcId="{ADEB7043-AA6B-EC43-8E11-37D6253BFA45}" destId="{6BC982EF-D462-ED4E-B0E0-67CB16BEDD60}" srcOrd="1" destOrd="0" parTransId="{5513CA35-B3D4-3447-8783-A7163EB3778A}" sibTransId="{0EFFA389-86D7-6348-A273-5DF80DBAADEA}"/>
    <dgm:cxn modelId="{6735AE59-2DED-714F-8DF6-A35BFA6ADF9A}" type="presOf" srcId="{A0A3E538-F5B9-0C43-963C-6A64C9C32127}" destId="{145342B2-05F1-FE47-9529-FA7C711B0C8A}" srcOrd="0" destOrd="0" presId="urn:microsoft.com/office/officeart/2005/8/layout/StepDownProcess"/>
    <dgm:cxn modelId="{1598F6BA-A6FE-EB4B-B052-E44994C9E536}" srcId="{ADEB7043-AA6B-EC43-8E11-37D6253BFA45}" destId="{4C37A758-BF67-1443-9299-72DCAA9A9BD2}" srcOrd="2" destOrd="0" parTransId="{A988D3CF-38B1-F145-B7DC-0846FD006514}" sibTransId="{73105DCE-DAAF-2F41-90FA-010F55A30DFE}"/>
    <dgm:cxn modelId="{D5A67086-5277-F347-89CE-3BBBA396B95B}" type="presOf" srcId="{6BC982EF-D462-ED4E-B0E0-67CB16BEDD60}" destId="{96B50382-7C7B-D741-8048-72DD67844985}" srcOrd="0" destOrd="0" presId="urn:microsoft.com/office/officeart/2005/8/layout/StepDownProcess"/>
    <dgm:cxn modelId="{22D9342B-56F7-A544-8DF3-862882C3E664}" type="presOf" srcId="{4C37A758-BF67-1443-9299-72DCAA9A9BD2}" destId="{3897BC2C-17FC-454E-A38D-5B8D76E44F00}" srcOrd="0" destOrd="0" presId="urn:microsoft.com/office/officeart/2005/8/layout/StepDownProcess"/>
    <dgm:cxn modelId="{33FB83D8-69C0-7C45-8852-ABBFB5B7415D}" srcId="{ADEB7043-AA6B-EC43-8E11-37D6253BFA45}" destId="{A0A3E538-F5B9-0C43-963C-6A64C9C32127}" srcOrd="0" destOrd="0" parTransId="{51E186FD-9A75-C747-8C5A-17922FC55E01}" sibTransId="{CB3CC4BE-C710-E845-852F-0F33AA833514}"/>
    <dgm:cxn modelId="{5579DC01-8144-E842-8F15-818F207F6F02}" type="presOf" srcId="{ADEB7043-AA6B-EC43-8E11-37D6253BFA45}" destId="{45797D24-4792-DC41-B580-BAE313C51E74}" srcOrd="0" destOrd="0" presId="urn:microsoft.com/office/officeart/2005/8/layout/StepDownProcess"/>
    <dgm:cxn modelId="{A196CF40-4480-1944-97D1-610532F76FAB}" type="presParOf" srcId="{45797D24-4792-DC41-B580-BAE313C51E74}" destId="{60EA6C62-0319-044C-909F-34EEC417FE82}" srcOrd="0" destOrd="0" presId="urn:microsoft.com/office/officeart/2005/8/layout/StepDownProcess"/>
    <dgm:cxn modelId="{069FA966-6853-DE41-9C01-13D347B6B95D}" type="presParOf" srcId="{60EA6C62-0319-044C-909F-34EEC417FE82}" destId="{A6CC7F94-5B9B-BA4A-8680-A97E9BCCCCAB}" srcOrd="0" destOrd="0" presId="urn:microsoft.com/office/officeart/2005/8/layout/StepDownProcess"/>
    <dgm:cxn modelId="{FB6B9E9D-254C-F547-A900-89484D2F4CD8}" type="presParOf" srcId="{60EA6C62-0319-044C-909F-34EEC417FE82}" destId="{145342B2-05F1-FE47-9529-FA7C711B0C8A}" srcOrd="1" destOrd="0" presId="urn:microsoft.com/office/officeart/2005/8/layout/StepDownProcess"/>
    <dgm:cxn modelId="{BE69AEF6-175B-AB41-9312-7C9B1A20F226}" type="presParOf" srcId="{60EA6C62-0319-044C-909F-34EEC417FE82}" destId="{493E7F98-02FD-3C49-9813-E77CDA79220F}" srcOrd="2" destOrd="0" presId="urn:microsoft.com/office/officeart/2005/8/layout/StepDownProcess"/>
    <dgm:cxn modelId="{FBB63907-4F89-F049-A01C-A4D55EF8D738}" type="presParOf" srcId="{45797D24-4792-DC41-B580-BAE313C51E74}" destId="{9BB0AD16-F3EE-2645-A6A3-330A9F8A03DD}" srcOrd="1" destOrd="0" presId="urn:microsoft.com/office/officeart/2005/8/layout/StepDownProcess"/>
    <dgm:cxn modelId="{7F34BB75-BA3E-E54E-A350-AF7844B71F62}" type="presParOf" srcId="{45797D24-4792-DC41-B580-BAE313C51E74}" destId="{606E6B0B-1B77-F34C-8BE2-E8B37AAD6544}" srcOrd="2" destOrd="0" presId="urn:microsoft.com/office/officeart/2005/8/layout/StepDownProcess"/>
    <dgm:cxn modelId="{7283BF3D-5720-514E-A041-98358C933865}" type="presParOf" srcId="{606E6B0B-1B77-F34C-8BE2-E8B37AAD6544}" destId="{E06F4D21-4073-C34B-A7D2-FA5C792C8CB5}" srcOrd="0" destOrd="0" presId="urn:microsoft.com/office/officeart/2005/8/layout/StepDownProcess"/>
    <dgm:cxn modelId="{930089E3-B3D8-BB44-A654-CF195713E139}" type="presParOf" srcId="{606E6B0B-1B77-F34C-8BE2-E8B37AAD6544}" destId="{96B50382-7C7B-D741-8048-72DD67844985}" srcOrd="1" destOrd="0" presId="urn:microsoft.com/office/officeart/2005/8/layout/StepDownProcess"/>
    <dgm:cxn modelId="{50FBE857-8435-B54A-A2D7-6C3DDEBE41E0}" type="presParOf" srcId="{606E6B0B-1B77-F34C-8BE2-E8B37AAD6544}" destId="{29E3E124-7E36-9444-83A8-A9810BA3FED2}" srcOrd="2" destOrd="0" presId="urn:microsoft.com/office/officeart/2005/8/layout/StepDownProcess"/>
    <dgm:cxn modelId="{E7269670-E0B3-3949-8CAD-AC2DF01E1397}" type="presParOf" srcId="{45797D24-4792-DC41-B580-BAE313C51E74}" destId="{157519C3-3BA0-9F4C-9776-BD80808876FF}" srcOrd="3" destOrd="0" presId="urn:microsoft.com/office/officeart/2005/8/layout/StepDownProcess"/>
    <dgm:cxn modelId="{77760BAA-A6E2-9D4E-8229-5755C03E8A77}" type="presParOf" srcId="{45797D24-4792-DC41-B580-BAE313C51E74}" destId="{9734F34A-CBC8-E640-BCA3-397347827696}" srcOrd="4" destOrd="0" presId="urn:microsoft.com/office/officeart/2005/8/layout/StepDownProcess"/>
    <dgm:cxn modelId="{08E58A1A-9CB4-0547-88D1-8582B92210BA}" type="presParOf" srcId="{9734F34A-CBC8-E640-BCA3-397347827696}" destId="{3897BC2C-17FC-454E-A38D-5B8D76E44F0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BD913-FE9D-794A-BFBA-B0C65B716B45}">
      <dsp:nvSpPr>
        <dsp:cNvPr id="0" name=""/>
        <dsp:cNvSpPr/>
      </dsp:nvSpPr>
      <dsp:spPr>
        <a:xfrm>
          <a:off x="4206239" y="531"/>
          <a:ext cx="6309359" cy="20715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smtClean="0"/>
            <a:t>Uses traditional methods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smtClean="0"/>
            <a:t>Locating, measuring, warning</a:t>
          </a:r>
          <a:endParaRPr lang="en-US" sz="2500" kern="1200" dirty="0"/>
        </a:p>
      </dsp:txBody>
      <dsp:txXfrm>
        <a:off x="4206239" y="259476"/>
        <a:ext cx="5532524" cy="1553670"/>
      </dsp:txXfrm>
    </dsp:sp>
    <dsp:sp modelId="{7908CADC-6A38-E546-B71C-05FD20C863DA}">
      <dsp:nvSpPr>
        <dsp:cNvPr id="0" name=""/>
        <dsp:cNvSpPr/>
      </dsp:nvSpPr>
      <dsp:spPr>
        <a:xfrm>
          <a:off x="0" y="531"/>
          <a:ext cx="4206239" cy="2071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Regional Warning </a:t>
          </a:r>
          <a:endParaRPr lang="en-US" sz="5800" kern="1200" dirty="0"/>
        </a:p>
      </dsp:txBody>
      <dsp:txXfrm>
        <a:off x="101125" y="101656"/>
        <a:ext cx="4003989" cy="1869310"/>
      </dsp:txXfrm>
    </dsp:sp>
    <dsp:sp modelId="{9F921D71-945C-4E40-A63B-724AB5D299B9}">
      <dsp:nvSpPr>
        <dsp:cNvPr id="0" name=""/>
        <dsp:cNvSpPr/>
      </dsp:nvSpPr>
      <dsp:spPr>
        <a:xfrm>
          <a:off x="4206239" y="2279247"/>
          <a:ext cx="6309359" cy="20715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smtClean="0"/>
            <a:t>Real time warning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smtClean="0"/>
            <a:t>Doesn’t necessarily need precise Magnitude or Location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smtClean="0"/>
            <a:t>Taiwan, Japan, Mexico etc.</a:t>
          </a:r>
          <a:endParaRPr lang="en-US" sz="2500" kern="1200" dirty="0"/>
        </a:p>
      </dsp:txBody>
      <dsp:txXfrm>
        <a:off x="4206239" y="2538192"/>
        <a:ext cx="5532524" cy="1553670"/>
      </dsp:txXfrm>
    </dsp:sp>
    <dsp:sp modelId="{2D02DF64-F44A-7D42-BDA8-9AA398C099F4}">
      <dsp:nvSpPr>
        <dsp:cNvPr id="0" name=""/>
        <dsp:cNvSpPr/>
      </dsp:nvSpPr>
      <dsp:spPr>
        <a:xfrm>
          <a:off x="0" y="2279247"/>
          <a:ext cx="4206239" cy="2071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On Site Warning - </a:t>
          </a:r>
          <a:endParaRPr lang="en-US" sz="5800" kern="1200" dirty="0"/>
        </a:p>
      </dsp:txBody>
      <dsp:txXfrm>
        <a:off x="101125" y="2380372"/>
        <a:ext cx="4003989" cy="186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98883-456A-AD4C-9410-699AB16A5C72}">
      <dsp:nvSpPr>
        <dsp:cNvPr id="0" name=""/>
        <dsp:cNvSpPr/>
      </dsp:nvSpPr>
      <dsp:spPr>
        <a:xfrm>
          <a:off x="2462026" y="1178"/>
          <a:ext cx="2485132" cy="1242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Regional Warning</a:t>
          </a:r>
          <a:endParaRPr lang="en-US" sz="3800" kern="1200" dirty="0"/>
        </a:p>
      </dsp:txBody>
      <dsp:txXfrm>
        <a:off x="2498420" y="37572"/>
        <a:ext cx="2412344" cy="1169778"/>
      </dsp:txXfrm>
    </dsp:sp>
    <dsp:sp modelId="{B8748097-EB6F-2947-B0A4-2D3FAD5EEF0B}">
      <dsp:nvSpPr>
        <dsp:cNvPr id="0" name=""/>
        <dsp:cNvSpPr/>
      </dsp:nvSpPr>
      <dsp:spPr>
        <a:xfrm>
          <a:off x="2710539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0B4AF-DBDD-AE41-99D2-9EA3C72D7399}">
      <dsp:nvSpPr>
        <dsp:cNvPr id="0" name=""/>
        <dsp:cNvSpPr/>
      </dsp:nvSpPr>
      <dsp:spPr>
        <a:xfrm>
          <a:off x="2959052" y="1554385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Reliable</a:t>
          </a:r>
          <a:endParaRPr lang="en-US" sz="3800" kern="1200" dirty="0"/>
        </a:p>
      </dsp:txBody>
      <dsp:txXfrm>
        <a:off x="2995446" y="1590779"/>
        <a:ext cx="1915317" cy="1169778"/>
      </dsp:txXfrm>
    </dsp:sp>
    <dsp:sp modelId="{A2E0BFD4-A800-164E-BA49-559949B8DF14}">
      <dsp:nvSpPr>
        <dsp:cNvPr id="0" name=""/>
        <dsp:cNvSpPr/>
      </dsp:nvSpPr>
      <dsp:spPr>
        <a:xfrm>
          <a:off x="2710539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12967-D33D-C547-933E-D16BE066DF4E}">
      <dsp:nvSpPr>
        <dsp:cNvPr id="0" name=""/>
        <dsp:cNvSpPr/>
      </dsp:nvSpPr>
      <dsp:spPr>
        <a:xfrm>
          <a:off x="2959052" y="3107593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Slow</a:t>
          </a:r>
          <a:endParaRPr lang="en-US" sz="3800" kern="1200" dirty="0"/>
        </a:p>
      </dsp:txBody>
      <dsp:txXfrm>
        <a:off x="2995446" y="3143987"/>
        <a:ext cx="1915317" cy="1169778"/>
      </dsp:txXfrm>
    </dsp:sp>
    <dsp:sp modelId="{B47953B2-D89C-A048-80C0-8C3038D5492F}">
      <dsp:nvSpPr>
        <dsp:cNvPr id="0" name=""/>
        <dsp:cNvSpPr/>
      </dsp:nvSpPr>
      <dsp:spPr>
        <a:xfrm>
          <a:off x="5568441" y="1178"/>
          <a:ext cx="2485132" cy="1242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On Site Warning</a:t>
          </a:r>
          <a:endParaRPr lang="en-US" sz="3800" kern="1200" dirty="0"/>
        </a:p>
      </dsp:txBody>
      <dsp:txXfrm>
        <a:off x="5604835" y="37572"/>
        <a:ext cx="2412344" cy="1169778"/>
      </dsp:txXfrm>
    </dsp:sp>
    <dsp:sp modelId="{FE1FB67D-A621-2349-BD79-6BD40B3B4D9E}">
      <dsp:nvSpPr>
        <dsp:cNvPr id="0" name=""/>
        <dsp:cNvSpPr/>
      </dsp:nvSpPr>
      <dsp:spPr>
        <a:xfrm>
          <a:off x="5816954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37ED0-AC9D-7342-BF55-F4433AA48357}">
      <dsp:nvSpPr>
        <dsp:cNvPr id="0" name=""/>
        <dsp:cNvSpPr/>
      </dsp:nvSpPr>
      <dsp:spPr>
        <a:xfrm>
          <a:off x="6065467" y="1554385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Quick</a:t>
          </a:r>
          <a:endParaRPr lang="en-US" sz="3800" kern="1200" dirty="0"/>
        </a:p>
      </dsp:txBody>
      <dsp:txXfrm>
        <a:off x="6101861" y="1590779"/>
        <a:ext cx="1915317" cy="1169778"/>
      </dsp:txXfrm>
    </dsp:sp>
    <dsp:sp modelId="{594A4D18-E344-BD47-A4BF-F4D0BF579AE3}">
      <dsp:nvSpPr>
        <dsp:cNvPr id="0" name=""/>
        <dsp:cNvSpPr/>
      </dsp:nvSpPr>
      <dsp:spPr>
        <a:xfrm>
          <a:off x="5816954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7AAFC-BAB1-5446-9860-39AD11E77571}">
      <dsp:nvSpPr>
        <dsp:cNvPr id="0" name=""/>
        <dsp:cNvSpPr/>
      </dsp:nvSpPr>
      <dsp:spPr>
        <a:xfrm>
          <a:off x="6065467" y="3107593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Not so precise</a:t>
          </a:r>
          <a:endParaRPr lang="en-US" sz="3800" kern="1200" dirty="0"/>
        </a:p>
      </dsp:txBody>
      <dsp:txXfrm>
        <a:off x="6101861" y="3143987"/>
        <a:ext cx="1915317" cy="1169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B7566-6229-E342-B303-ECC9F8E8FE96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5297A-B165-724C-B672-54274938D828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Reaches First</a:t>
          </a:r>
          <a:endParaRPr lang="en-US" sz="4500" kern="1200" dirty="0"/>
        </a:p>
      </dsp:txBody>
      <dsp:txXfrm>
        <a:off x="604289" y="435133"/>
        <a:ext cx="9851585" cy="870267"/>
      </dsp:txXfrm>
    </dsp:sp>
    <dsp:sp modelId="{B19E79A3-32CD-A540-BA32-1F524A8FFAB1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90D7D-CCA5-F747-AFE4-F25F113AECE2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Less Destructive</a:t>
          </a:r>
          <a:endParaRPr lang="en-US" sz="4500" kern="1200" dirty="0"/>
        </a:p>
      </dsp:txBody>
      <dsp:txXfrm>
        <a:off x="920631" y="1740535"/>
        <a:ext cx="9535243" cy="870267"/>
      </dsp:txXfrm>
    </dsp:sp>
    <dsp:sp modelId="{67C0CECF-F6FF-0549-9064-9E93B7762A38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CD558-CB49-6B4D-B7EA-C37C4757CD4D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Travels in All Medium</a:t>
          </a:r>
          <a:endParaRPr lang="en-US" sz="4500" kern="1200" dirty="0"/>
        </a:p>
      </dsp:txBody>
      <dsp:txXfrm>
        <a:off x="604289" y="3045936"/>
        <a:ext cx="9851585" cy="870267"/>
      </dsp:txXfrm>
    </dsp:sp>
    <dsp:sp modelId="{50EB0102-6780-B14D-9574-A23D0AE5CD63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FE9D7-5AE5-FC41-A906-76C7E7BE9BDC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</a:rPr>
            <a:t>Collecting Data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753754" y="1424994"/>
        <a:ext cx="2252022" cy="1501348"/>
      </dsp:txXfrm>
    </dsp:sp>
    <dsp:sp modelId="{96914B14-6B89-9B4F-8678-34392DC15CDA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Processing Data</a:t>
          </a:r>
          <a:endParaRPr lang="en-US" sz="3500" kern="1200" dirty="0"/>
        </a:p>
      </dsp:txBody>
      <dsp:txXfrm>
        <a:off x="4131788" y="1424994"/>
        <a:ext cx="2252022" cy="1501348"/>
      </dsp:txXfrm>
    </dsp:sp>
    <dsp:sp modelId="{201E3CC3-CC82-7C46-8624-89EC5FDFC6CF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Calculation</a:t>
          </a:r>
          <a:endParaRPr lang="en-US" sz="3500" kern="1200" dirty="0"/>
        </a:p>
      </dsp:txBody>
      <dsp:txXfrm>
        <a:off x="7509822" y="1424994"/>
        <a:ext cx="2252022" cy="150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C7F94-5B9B-BA4A-8680-A97E9BCCCCAB}">
      <dsp:nvSpPr>
        <dsp:cNvPr id="0" name=""/>
        <dsp:cNvSpPr/>
      </dsp:nvSpPr>
      <dsp:spPr>
        <a:xfrm rot="5400000">
          <a:off x="3039970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5342B2-05F1-FE47-9529-FA7C711B0C8A}">
      <dsp:nvSpPr>
        <dsp:cNvPr id="0" name=""/>
        <dsp:cNvSpPr/>
      </dsp:nvSpPr>
      <dsp:spPr>
        <a:xfrm>
          <a:off x="2742077" y="24930"/>
          <a:ext cx="1892792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Mexico and Gulf of Mexico</a:t>
          </a:r>
          <a:endParaRPr lang="en-US" sz="1900" kern="1200" dirty="0"/>
        </a:p>
      </dsp:txBody>
      <dsp:txXfrm>
        <a:off x="2806765" y="89618"/>
        <a:ext cx="1763416" cy="1195517"/>
      </dsp:txXfrm>
    </dsp:sp>
    <dsp:sp modelId="{493E7F98-02FD-3C49-9813-E77CDA79220F}">
      <dsp:nvSpPr>
        <dsp:cNvPr id="0" name=""/>
        <dsp:cNvSpPr/>
      </dsp:nvSpPr>
      <dsp:spPr>
        <a:xfrm>
          <a:off x="4634870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F4D21-4073-C34B-A7D2-FA5C792C8CB5}">
      <dsp:nvSpPr>
        <dsp:cNvPr id="0" name=""/>
        <dsp:cNvSpPr/>
      </dsp:nvSpPr>
      <dsp:spPr>
        <a:xfrm rot="5400000">
          <a:off x="4609296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B50382-7C7B-D741-8048-72DD67844985}">
      <dsp:nvSpPr>
        <dsp:cNvPr id="0" name=""/>
        <dsp:cNvSpPr/>
      </dsp:nvSpPr>
      <dsp:spPr>
        <a:xfrm>
          <a:off x="4311403" y="1513222"/>
          <a:ext cx="1892792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First Seven Months of This Year</a:t>
          </a:r>
          <a:endParaRPr lang="en-US" sz="1900" kern="1200" dirty="0"/>
        </a:p>
      </dsp:txBody>
      <dsp:txXfrm>
        <a:off x="4376091" y="1577910"/>
        <a:ext cx="1763416" cy="1195517"/>
      </dsp:txXfrm>
    </dsp:sp>
    <dsp:sp modelId="{29E3E124-7E36-9444-83A8-A9810BA3FED2}">
      <dsp:nvSpPr>
        <dsp:cNvPr id="0" name=""/>
        <dsp:cNvSpPr/>
      </dsp:nvSpPr>
      <dsp:spPr>
        <a:xfrm>
          <a:off x="6204196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7BC2C-17FC-454E-A38D-5B8D76E44F00}">
      <dsp:nvSpPr>
        <dsp:cNvPr id="0" name=""/>
        <dsp:cNvSpPr/>
      </dsp:nvSpPr>
      <dsp:spPr>
        <a:xfrm>
          <a:off x="5880729" y="3001514"/>
          <a:ext cx="1892792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-Magnitude &gt;=4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-Single Station Method</a:t>
          </a:r>
          <a:endParaRPr lang="en-US" sz="1900" kern="1200" dirty="0"/>
        </a:p>
      </dsp:txBody>
      <dsp:txXfrm>
        <a:off x="5945417" y="3066202"/>
        <a:ext cx="1763416" cy="1195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4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7334-A50A-384C-9CBA-21FC914DBA7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2303-5BB7-754F-92A1-2F728EC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6029" y="947057"/>
            <a:ext cx="9241971" cy="4310743"/>
          </a:xfrm>
        </p:spPr>
        <p:txBody>
          <a:bodyPr/>
          <a:lstStyle/>
          <a:p>
            <a:endParaRPr lang="en-US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Equation Derivation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Use </a:t>
            </a:r>
            <a:r>
              <a:rPr lang="en-US" dirty="0" err="1" smtClean="0"/>
              <a:t>Matlab</a:t>
            </a:r>
            <a:r>
              <a:rPr lang="en-US" dirty="0" smtClean="0"/>
              <a:t> to Calculate Maximum Displacement and Maximum Velocity within 3 seconds of P arrival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mr-IN" sz="2000" dirty="0" err="1"/>
              <a:t>M_calculated</a:t>
            </a:r>
            <a:r>
              <a:rPr lang="mr-IN" sz="2000" dirty="0"/>
              <a:t> = (4.5 + (1.37*</a:t>
            </a:r>
            <a:r>
              <a:rPr lang="mr-IN" sz="2000" dirty="0" err="1"/>
              <a:t>log</a:t>
            </a:r>
            <a:r>
              <a:rPr lang="mr-IN" sz="2000" dirty="0"/>
              <a:t>(</a:t>
            </a:r>
            <a:r>
              <a:rPr lang="mr-IN" sz="2000" dirty="0" err="1"/>
              <a:t>dis_max</a:t>
            </a:r>
            <a:r>
              <a:rPr lang="mr-IN" sz="2000" dirty="0"/>
              <a:t>)) + (1.88*</a:t>
            </a:r>
            <a:r>
              <a:rPr lang="mr-IN" sz="2000" dirty="0" err="1"/>
              <a:t>log</a:t>
            </a:r>
            <a:r>
              <a:rPr lang="mr-IN" sz="2000" dirty="0"/>
              <a:t>((</a:t>
            </a:r>
            <a:r>
              <a:rPr lang="mr-IN" sz="2000" dirty="0" err="1"/>
              <a:t>distance</a:t>
            </a:r>
            <a:r>
              <a:rPr lang="mr-IN" sz="2000" dirty="0"/>
              <a:t>)/111)) - (</a:t>
            </a:r>
            <a:r>
              <a:rPr lang="mr-IN" sz="2000" dirty="0" err="1"/>
              <a:t>log</a:t>
            </a:r>
            <a:r>
              <a:rPr lang="mr-IN" sz="2000" dirty="0"/>
              <a:t>(</a:t>
            </a:r>
            <a:r>
              <a:rPr lang="mr-IN" sz="2000" dirty="0" err="1"/>
              <a:t>vel_max</a:t>
            </a:r>
            <a:r>
              <a:rPr lang="mr-IN" sz="2000" dirty="0" smtClean="0"/>
              <a:t>)))</a:t>
            </a:r>
            <a:endParaRPr lang="mr-IN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Results and Conclusion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792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0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Comments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Most values cam bigger than the actual values (Negative)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Did not miss even a single one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Better to live than to be precise !!!!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2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919"/>
            <a:ext cx="10515600" cy="586804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smtClean="0">
                <a:solidFill>
                  <a:schemeClr val="bg1"/>
                </a:solidFill>
              </a:rPr>
              <a:t>Thank You!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668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-</a:t>
            </a:r>
            <a:r>
              <a:rPr lang="en-US" b="1" dirty="0" smtClean="0">
                <a:latin typeface="Cambria Math" charset="0"/>
                <a:ea typeface="Cambria Math" charset="0"/>
                <a:cs typeface="Cambria Math" charset="0"/>
              </a:rPr>
              <a:t>EEW-</a:t>
            </a:r>
            <a:br>
              <a:rPr lang="en-US" b="1" dirty="0" smtClean="0">
                <a:latin typeface="Cambria Math" charset="0"/>
                <a:ea typeface="Cambria Math" charset="0"/>
                <a:cs typeface="Cambria Math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6195"/>
            <a:ext cx="10515600" cy="326076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 smtClean="0">
                <a:latin typeface="Cambria Math" charset="0"/>
                <a:ea typeface="Cambria Math" charset="0"/>
                <a:cs typeface="Cambria Math" charset="0"/>
              </a:rPr>
              <a:t>Calculation of an Earthquake’s Magnitude From The First Three Seconds of its P Wave Amplitude </a:t>
            </a:r>
            <a:r>
              <a:rPr lang="en-US" b="1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b="1" dirty="0" smtClean="0">
                <a:latin typeface="Cambria Math" charset="0"/>
                <a:ea typeface="Cambria Math" charset="0"/>
                <a:cs typeface="Cambria Math" charset="0"/>
              </a:rPr>
            </a:br>
            <a:endParaRPr lang="en-US" b="1" dirty="0" smtClean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>
              <a:buNone/>
            </a:pPr>
            <a:endParaRPr lang="en-US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r">
              <a:buNone/>
            </a:pPr>
            <a:r>
              <a:rPr lang="en-US" b="1" dirty="0" smtClean="0">
                <a:latin typeface="Cambria Math" charset="0"/>
                <a:ea typeface="Cambria Math" charset="0"/>
                <a:cs typeface="Cambria Math" charset="0"/>
              </a:rPr>
              <a:t>By </a:t>
            </a:r>
            <a:r>
              <a:rPr lang="mr-IN" b="1" dirty="0" smtClean="0">
                <a:latin typeface="Cambria Math" charset="0"/>
                <a:ea typeface="Cambria Math" charset="0"/>
                <a:cs typeface="Cambria Math" charset="0"/>
              </a:rPr>
              <a:t>–</a:t>
            </a:r>
            <a:r>
              <a:rPr lang="en-US" b="1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J</a:t>
            </a:r>
            <a:r>
              <a:rPr lang="en-US" b="1" dirty="0" smtClean="0">
                <a:latin typeface="Cambria Math" charset="0"/>
                <a:ea typeface="Cambria Math" charset="0"/>
                <a:cs typeface="Cambria Math" charset="0"/>
              </a:rPr>
              <a:t>abir 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9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Types and Use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891385"/>
              </p:ext>
            </p:extLst>
          </p:nvPr>
        </p:nvGraphicFramePr>
        <p:xfrm>
          <a:off x="838200" y="1825625"/>
          <a:ext cx="10515599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5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Pros and Cons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26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What Do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W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e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W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ant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W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ith On Site Warning!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6" y="0"/>
            <a:ext cx="6161903" cy="6858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70" y="0"/>
            <a:ext cx="6030096" cy="6858000"/>
          </a:xfrm>
        </p:spPr>
      </p:pic>
      <p:sp>
        <p:nvSpPr>
          <p:cNvPr id="8" name="TextBox 7"/>
          <p:cNvSpPr txBox="1"/>
          <p:nvPr/>
        </p:nvSpPr>
        <p:spPr>
          <a:xfrm>
            <a:off x="0" y="0"/>
            <a:ext cx="264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IRAN-IRAQ BORDER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5329" y="80920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MEXICO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7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Why P?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5254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5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Steps in My Project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29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6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First Step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165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0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Second Step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1" y="1413686"/>
            <a:ext cx="7488196" cy="5444313"/>
          </a:xfrm>
        </p:spPr>
      </p:pic>
      <p:sp>
        <p:nvSpPr>
          <p:cNvPr id="5" name="TextBox 4"/>
          <p:cNvSpPr txBox="1"/>
          <p:nvPr/>
        </p:nvSpPr>
        <p:spPr>
          <a:xfrm>
            <a:off x="5004485" y="1856950"/>
            <a:ext cx="170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 Math" charset="0"/>
                <a:ea typeface="Cambria Math" charset="0"/>
                <a:cs typeface="Cambria Math" charset="0"/>
              </a:rPr>
              <a:t>Focal Mechanism</a:t>
            </a:r>
            <a:endParaRPr lang="en-US" sz="16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195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Courier New</vt:lpstr>
      <vt:lpstr>Mangal</vt:lpstr>
      <vt:lpstr>Arial</vt:lpstr>
      <vt:lpstr>Office Theme</vt:lpstr>
      <vt:lpstr>PowerPoint Presentation</vt:lpstr>
      <vt:lpstr>-EEW- </vt:lpstr>
      <vt:lpstr>Types and Use</vt:lpstr>
      <vt:lpstr>Pros and Cons</vt:lpstr>
      <vt:lpstr>What Do We Want With On Site Warning!</vt:lpstr>
      <vt:lpstr>Why P?</vt:lpstr>
      <vt:lpstr>Steps in My Project</vt:lpstr>
      <vt:lpstr>First Step</vt:lpstr>
      <vt:lpstr>Second Step</vt:lpstr>
      <vt:lpstr>Equation Derivation</vt:lpstr>
      <vt:lpstr>Results and Conclusion</vt:lpstr>
      <vt:lpstr>Comments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2017-12-14T14:52:29Z</dcterms:created>
  <dcterms:modified xsi:type="dcterms:W3CDTF">2017-12-14T16:15:32Z</dcterms:modified>
</cp:coreProperties>
</file>