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8"/>
    <p:restoredTop sz="94721"/>
  </p:normalViewPr>
  <p:slideViewPr>
    <p:cSldViewPr snapToGrid="0">
      <p:cViewPr varScale="1">
        <p:scale>
          <a:sx n="86" d="100"/>
          <a:sy n="86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ECD5-657D-48C6-0FD5-7FD9D7C0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3918-5650-0DBA-860F-793A41898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D561-8DFF-9621-2E1F-69FE1F6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3AAC-EF6D-405F-E689-4AA128D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F600-07D5-FAD5-C00B-70C17C86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303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E0DE-EEA4-CB2C-28BC-93DDCF8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1AE63-B242-2D2C-01E0-7663CF8C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D179-9BC3-7AEF-671F-D37E3F1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3EEF-5EDC-0712-5BC7-30D262C9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E2A9-128E-ACA3-2BAF-8618CF0E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03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95871-B403-27E4-1E36-63F9B04F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F536-0E50-5805-0B43-01CC1A7C5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A597-BAB7-6A88-B147-26E9CE5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AEFA-ACF0-4FEF-5D13-BAFD77B2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6A08-FECC-0F41-30A2-1F6CE24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63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5B14-2983-F4AF-7CEF-6D8395CC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89BE-6ABF-FDA1-1C97-503B719B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D016-F5DB-3D41-7C66-540A0C7C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02A9-0BC3-83C8-4F10-F148225F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C56D-5327-8A50-5C20-469887B0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466C-D5B9-E716-0E18-0E051F7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1F9-8A23-395B-D4F1-BC6E6B40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BB14-4502-F6D5-A5A0-4E5599B1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AB21-2F50-63DA-2BDB-77C7233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FEDC-69AA-9022-ACCF-BD8EED99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457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717-B237-B9A1-EC84-3D1410ED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5DC6-50D1-D605-3227-0F160AFC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1EC2-B1A2-3100-2A02-C09E7E4B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F9B4-1431-5359-C126-E045D29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66567-7DB1-0072-E865-07980151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CE8C-325F-F99F-5A3F-39B854D7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37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32F5-BB21-5E56-6036-68E1D330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5C77-B0A9-E9CF-405B-090DF1B2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9FF6C-4E49-0354-3AF9-D6DC278E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400FB-A9C3-537D-A453-E38090383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28AA-4B29-9312-FC75-E2E02DC44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D8E94-C065-B6D1-DD1D-6C43794B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B8BF8-EC43-6932-F759-3BA3939C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483C-0B12-5114-F634-9DBE2A3F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978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F6F6-325E-347A-4472-3E81CF2B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5F3D3-95AB-B87E-E89A-0E22736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7E276-C3E1-7DF4-3665-E43C62C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2DA4C-35BD-955C-8676-3350D945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559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335C-D4B4-469C-5DB5-A0A0AC8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FBE94-CBBF-E13C-2356-C60D7324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AA18F-DF82-FA34-F475-9F58D4E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417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6A14-895E-8136-A58D-274E455B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1C7A-22D6-8CB3-915C-BA7A8DAC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706A6-F9D2-494A-42A9-BCE02DA7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5602-656C-5E79-FEA6-A01A3F7C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7AFD-E5A2-99E9-9E71-F96F8CC3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2A4E6-FBC4-D658-1F96-D5A8E86B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91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0B0-0008-080E-B3B7-0F95912E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A18DB-1D68-C9DB-A09C-1F3CB34B2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2F101-0369-2120-5A1D-EEB801CF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EA64-BEA4-0D18-489D-3118C7E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3E5C1-F628-C6C7-9CE5-B8AFE6E0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E711-B5AB-C515-A85B-109FF38E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070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CEC3E-DAF1-9710-633E-92900D79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3CF9-B843-7DAD-D530-D9AEBC4E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3397-B5E8-5428-780B-464C8564E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94CA-3BF5-0747-ACDB-E81D3B0A2C92}" type="datetimeFigureOut">
              <a:rPr lang="en-JP" smtClean="0"/>
              <a:t>2024/04/02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4317-4ABB-4C25-6E7A-BC11C1155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170B-BC1C-9965-BE04-F8C0E678D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A47-763C-B549-A9D3-52BE54240F9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40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bernetes.io/docs/concepts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56FD-49BD-5339-C6DC-94D4A346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K8s and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F3780-9676-5E93-0684-260C7F4DB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 Jose Paolo Javier</a:t>
            </a:r>
          </a:p>
        </p:txBody>
      </p:sp>
    </p:spTree>
    <p:extLst>
      <p:ext uri="{BB962C8B-B14F-4D97-AF65-F5344CB8AC3E}">
        <p14:creationId xmlns:p14="http://schemas.microsoft.com/office/powerpoint/2010/main" val="208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7C96-F265-52FC-1491-82F4D3C8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Apache Zookeeper?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8021-4826-617E-0071-F4181384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is a library that enables coordination in distributed systems.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Configuration management -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maintain any configuration in a centralized place so that all servers will see any change in configuration files/data</a:t>
            </a:r>
            <a:endParaRPr lang="en-US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242424"/>
                </a:solidFill>
                <a:highlight>
                  <a:srgbClr val="FFFFFF"/>
                </a:highlight>
              </a:rPr>
              <a:t>Leader election – </a:t>
            </a:r>
            <a:r>
              <a:rPr lang="en-US" dirty="0"/>
              <a:t>Elects leaders to maintain a single point for an update request or distributing tasks from leader to worker nodes</a:t>
            </a:r>
            <a:endParaRPr lang="en-US" sz="2000" b="1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242424"/>
                </a:solidFill>
                <a:highlight>
                  <a:srgbClr val="FFFFFF"/>
                </a:highlight>
              </a:rPr>
              <a:t>Locks in distributed systems – 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</a:rPr>
              <a:t>distributed lock and release system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242424"/>
                </a:solidFill>
                <a:highlight>
                  <a:srgbClr val="FFFFFF"/>
                </a:highlight>
              </a:rPr>
              <a:t>Manage cluster membership -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Maintain and detect if any server leaves or joins a cluster and store other complex information of a cluster.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59517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9E31-1667-2457-2977-6AB86885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Apache Zookeeper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835061-DB8E-30C4-77F2-260660021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72" y="1410194"/>
            <a:ext cx="8547255" cy="50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61D44-5FEC-693F-9B66-0D8F2966AA58}"/>
              </a:ext>
            </a:extLst>
          </p:cNvPr>
          <p:cNvSpPr txBox="1"/>
          <p:nvPr/>
        </p:nvSpPr>
        <p:spPr>
          <a:xfrm>
            <a:off x="0" y="6550223"/>
            <a:ext cx="10118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Ref: </a:t>
            </a:r>
            <a:r>
              <a:rPr lang="en-US" sz="1400" dirty="0"/>
              <a:t>https://</a:t>
            </a:r>
            <a:r>
              <a:rPr lang="en-US" sz="1400" dirty="0" err="1"/>
              <a:t>bikas-katwal.medium.com</a:t>
            </a:r>
            <a:r>
              <a:rPr lang="en-US" sz="1400" dirty="0"/>
              <a:t>/zookeeper-introduction-designing-a-distributed-system-using-zookeeper-and-java-7f1b108e236e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107310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16CC-37B3-3047-DF6A-00217B39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Showcase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E40EFF-9CE5-2CBE-A191-2B294CE18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71" y="1409075"/>
            <a:ext cx="11374057" cy="5083800"/>
          </a:xfrm>
        </p:spPr>
      </p:pic>
    </p:spTree>
    <p:extLst>
      <p:ext uri="{BB962C8B-B14F-4D97-AF65-F5344CB8AC3E}">
        <p14:creationId xmlns:p14="http://schemas.microsoft.com/office/powerpoint/2010/main" val="113859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097E-CA9D-DB2F-4F19-943E19C9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K8s(Kubernetes)?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A7BB-75E9-641D-F54D-C35222D9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983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3371E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  <a:hlinkClick r:id="rId2"/>
              </a:rPr>
              <a:t>Kubernetes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, also known as K8s, is an open-source system for automating deployment, scaling, and management of containerized applications.</a:t>
            </a:r>
          </a:p>
          <a:p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open sans" panose="020F0502020204030204" pitchFamily="34" charset="0"/>
              </a:rPr>
              <a:t>Containerize apps, deploy anywhere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0C106-B558-CF6B-7643-7AF9AA87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89" y="2263457"/>
            <a:ext cx="36821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36E6-132F-8A82-AF5D-E20FB86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Kubernetes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ED2F-4679-5989-F5F5-19DD6CC5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Automated Rollouts and Rollbacks</a:t>
            </a:r>
          </a:p>
          <a:p>
            <a:r>
              <a:rPr lang="en-JP" dirty="0"/>
              <a:t>Service Discovery and Load Balancing</a:t>
            </a:r>
          </a:p>
          <a:p>
            <a:r>
              <a:rPr lang="en-JP" dirty="0"/>
              <a:t>Storage Orchestration</a:t>
            </a:r>
          </a:p>
          <a:p>
            <a:r>
              <a:rPr lang="en-JP" dirty="0"/>
              <a:t>Self-healing</a:t>
            </a:r>
          </a:p>
          <a:p>
            <a:r>
              <a:rPr lang="en-JP" dirty="0"/>
              <a:t>Secret and configuration management</a:t>
            </a:r>
          </a:p>
          <a:p>
            <a:r>
              <a:rPr lang="en-JP" dirty="0"/>
              <a:t>Automatic bin packing</a:t>
            </a:r>
          </a:p>
          <a:p>
            <a:r>
              <a:rPr lang="en-JP" dirty="0"/>
              <a:t>Batch Execution</a:t>
            </a:r>
          </a:p>
          <a:p>
            <a:r>
              <a:rPr lang="en-JP" dirty="0"/>
              <a:t>Horizontal Scaling</a:t>
            </a:r>
          </a:p>
          <a:p>
            <a:r>
              <a:rPr lang="en-US" dirty="0"/>
              <a:t>a</a:t>
            </a:r>
            <a:r>
              <a:rPr lang="en-JP" dirty="0"/>
              <a:t>nd others…</a:t>
            </a:r>
          </a:p>
        </p:txBody>
      </p:sp>
    </p:spTree>
    <p:extLst>
      <p:ext uri="{BB962C8B-B14F-4D97-AF65-F5344CB8AC3E}">
        <p14:creationId xmlns:p14="http://schemas.microsoft.com/office/powerpoint/2010/main" val="11219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3E8B-12AD-907E-612C-FBCEA680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Kubernetes Architecture</a:t>
            </a:r>
          </a:p>
        </p:txBody>
      </p:sp>
      <p:sp>
        <p:nvSpPr>
          <p:cNvPr id="5" name="AutoShape 4" descr="Cluster Architecture | Kubernetes">
            <a:extLst>
              <a:ext uri="{FF2B5EF4-FFF2-40B4-BE49-F238E27FC236}">
                <a16:creationId xmlns:a16="http://schemas.microsoft.com/office/drawing/2014/main" id="{3D36BF54-CC5D-6114-2BE3-7A1D58C5C48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C6340-F1D0-FF0E-9857-A5CD543E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242"/>
            <a:ext cx="10515599" cy="4561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DDE43-AD36-C9F5-1DDE-FB353B98F50C}"/>
              </a:ext>
            </a:extLst>
          </p:cNvPr>
          <p:cNvSpPr txBox="1"/>
          <p:nvPr/>
        </p:nvSpPr>
        <p:spPr>
          <a:xfrm>
            <a:off x="90091" y="6488668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/docs/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92561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9D2A-0536-F4C3-4064-11539BCA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Apache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CF9C-6A2E-4084-95F0-711E0C15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Apache Kafka is an open-source distributed event streaming platform used by thousands of companies for high-performance data pipelines, streaming analytics, data integration, and mission-critical applications.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5144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D479-29A5-131B-3973-726DCC0F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Kafka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C0BF-211D-63E3-B6E2-72A4462E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Scalability -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has a distributed architecture capable of handling incoming messages with higher volume and velocity. As a result, Kafka is highly scalable without any downtime impact.</a:t>
            </a:r>
            <a:endParaRPr lang="en-JP" sz="2000" dirty="0"/>
          </a:p>
          <a:p>
            <a:r>
              <a:rPr lang="en-JP" dirty="0"/>
              <a:t>High Throughput - </a:t>
            </a:r>
            <a:r>
              <a:rPr lang="en-US" sz="2000" dirty="0"/>
              <a:t>able to handle thousands of messages per second.</a:t>
            </a:r>
            <a:endParaRPr lang="en-JP" sz="2000" dirty="0"/>
          </a:p>
          <a:p>
            <a:r>
              <a:rPr lang="en-JP" dirty="0"/>
              <a:t>Low Latency -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offers a very low latency, which is as low as ten milliseconds.</a:t>
            </a:r>
            <a:endParaRPr lang="en-JP" sz="2000" dirty="0"/>
          </a:p>
          <a:p>
            <a:r>
              <a:rPr lang="en-JP" dirty="0"/>
              <a:t>Fault Tolerance -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By using replication, Kafka can handle failures at nodes in a cluster without any data loss. Running processes, too, can remain undisturbed.</a:t>
            </a:r>
            <a:endParaRPr lang="en-JP" sz="2000" dirty="0"/>
          </a:p>
          <a:p>
            <a:r>
              <a:rPr lang="en-JP" dirty="0"/>
              <a:t>Reliability -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a distributed platform with very high fault tolerance, making it a very reliable system to use.</a:t>
            </a:r>
            <a:endParaRPr lang="en-JP" sz="2000" dirty="0"/>
          </a:p>
          <a:p>
            <a:r>
              <a:rPr lang="en-JP" dirty="0"/>
              <a:t>Durability -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Data present on the Kafka cluster is allowed to remain persistent more on the cluster than on the disk. This ensures that Kafka’s data remains durable.</a:t>
            </a:r>
            <a:endParaRPr lang="en-JP" sz="2200" dirty="0"/>
          </a:p>
          <a:p>
            <a:r>
              <a:rPr lang="en-JP" dirty="0"/>
              <a:t>Real-time -</a:t>
            </a:r>
            <a:r>
              <a:rPr lang="en-JP" sz="2200" dirty="0"/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is an excellent choice when data has to be processed in real-time.</a:t>
            </a:r>
            <a:endParaRPr lang="en-JP" sz="2200" dirty="0"/>
          </a:p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033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341-7F83-C02C-8B0B-D9B9D1B1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Kafka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E1FC-34B2-877C-220C-B824237D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Topics – </a:t>
            </a:r>
            <a:r>
              <a:rPr lang="en-JP" sz="2400" dirty="0"/>
              <a:t>Producers write to topics, consumers read from them</a:t>
            </a:r>
          </a:p>
          <a:p>
            <a:r>
              <a:rPr lang="en-JP" dirty="0"/>
              <a:t>Partitions</a:t>
            </a:r>
          </a:p>
          <a:p>
            <a:r>
              <a:rPr lang="en-JP" dirty="0"/>
              <a:t>Brokers – </a:t>
            </a:r>
            <a:r>
              <a:rPr lang="en-JP" sz="2400" dirty="0"/>
              <a:t>Container that holds multiple topics with different partitions</a:t>
            </a:r>
          </a:p>
          <a:p>
            <a:r>
              <a:rPr lang="en-JP" dirty="0"/>
              <a:t>Consumers – </a:t>
            </a:r>
            <a:r>
              <a:rPr lang="en-JP" sz="2400" dirty="0"/>
              <a:t>Listens to topics and handles events accordingly</a:t>
            </a:r>
          </a:p>
          <a:p>
            <a:r>
              <a:rPr lang="en-JP" dirty="0"/>
              <a:t>Consumer Groups – </a:t>
            </a:r>
            <a:r>
              <a:rPr lang="en-JP" sz="2400" dirty="0"/>
              <a:t>Distributing listeners for same topic or same sets of topics.</a:t>
            </a:r>
          </a:p>
        </p:txBody>
      </p:sp>
    </p:spTree>
    <p:extLst>
      <p:ext uri="{BB962C8B-B14F-4D97-AF65-F5344CB8AC3E}">
        <p14:creationId xmlns:p14="http://schemas.microsoft.com/office/powerpoint/2010/main" val="12421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E67A-62AE-A21E-05C1-2623662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Kafka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CA34-D974-F921-C308-9BC44CAC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Producers – </a:t>
            </a:r>
            <a:r>
              <a:rPr lang="en-JP" sz="2400" dirty="0"/>
              <a:t>Publishes messages to topics</a:t>
            </a:r>
          </a:p>
          <a:p>
            <a:r>
              <a:rPr lang="en-JP" dirty="0"/>
              <a:t>Partition Offset -</a:t>
            </a:r>
            <a:r>
              <a:rPr lang="en-JP" sz="2400" dirty="0"/>
              <a:t> Specifies the position of the record within a partition</a:t>
            </a:r>
            <a:endParaRPr lang="en-JP" dirty="0"/>
          </a:p>
          <a:p>
            <a:r>
              <a:rPr lang="en-JP" dirty="0"/>
              <a:t>Replicas – </a:t>
            </a:r>
            <a:r>
              <a:rPr lang="en-JP" sz="2400" dirty="0"/>
              <a:t>for redundancy, backup, and high availability</a:t>
            </a:r>
          </a:p>
          <a:p>
            <a:r>
              <a:rPr lang="en-JP" dirty="0"/>
              <a:t>Leaders – </a:t>
            </a:r>
            <a:r>
              <a:rPr lang="en-JP" sz="2400" dirty="0"/>
              <a:t>performs read/write to partitions</a:t>
            </a:r>
          </a:p>
          <a:p>
            <a:r>
              <a:rPr lang="en-JP" dirty="0"/>
              <a:t>Followers – </a:t>
            </a:r>
            <a:r>
              <a:rPr lang="en-JP" sz="2400" dirty="0"/>
              <a:t>replicates the data of the leader, acts as backup in case of leader failure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77203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3A31-46A0-F3A0-6A4E-DE460B50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Kafka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DA94-1227-8711-E568-816C8C6B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  <p:pic>
        <p:nvPicPr>
          <p:cNvPr id="3074" name="Picture 2" descr="event driven architecture kafka">
            <a:extLst>
              <a:ext uri="{FF2B5EF4-FFF2-40B4-BE49-F238E27FC236}">
                <a16:creationId xmlns:a16="http://schemas.microsoft.com/office/drawing/2014/main" id="{66A2BD8F-070F-C667-ABAA-239193B9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737" y="1605865"/>
            <a:ext cx="7984761" cy="479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486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source-serif-pro</vt:lpstr>
      <vt:lpstr>Arial</vt:lpstr>
      <vt:lpstr>Calibri</vt:lpstr>
      <vt:lpstr>Calibri Light</vt:lpstr>
      <vt:lpstr>open sans</vt:lpstr>
      <vt:lpstr>Roboto</vt:lpstr>
      <vt:lpstr>Office Theme</vt:lpstr>
      <vt:lpstr>K8s and Kafka</vt:lpstr>
      <vt:lpstr>What is K8s(Kubernetes)?</vt:lpstr>
      <vt:lpstr>Kubernetes Features</vt:lpstr>
      <vt:lpstr>Kubernetes Architecture</vt:lpstr>
      <vt:lpstr>What is Apache Kafka?</vt:lpstr>
      <vt:lpstr>Kafka Features</vt:lpstr>
      <vt:lpstr>Kafka Components</vt:lpstr>
      <vt:lpstr>Kafka Components</vt:lpstr>
      <vt:lpstr>Kafka Architecture</vt:lpstr>
      <vt:lpstr>What is Apache Zookeeper?</vt:lpstr>
      <vt:lpstr>Apache Zookeeper</vt:lpstr>
      <vt:lpstr>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and Kafka</dc:title>
  <dc:creator>Javier, Jose Paolo Raya | Jabi | TDD</dc:creator>
  <cp:lastModifiedBy>Javier, Jose Paolo Raya | Jabi | TDD</cp:lastModifiedBy>
  <cp:revision>1</cp:revision>
  <dcterms:created xsi:type="dcterms:W3CDTF">2024-04-02T04:53:18Z</dcterms:created>
  <dcterms:modified xsi:type="dcterms:W3CDTF">2024-04-02T06:00:33Z</dcterms:modified>
</cp:coreProperties>
</file>