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Vehicles:-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Range:-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Vehicles:-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Vehicles:-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55C99-E626-9E87-6E20-2711C8ACC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0B944-42F5-DB43-987C-B390F2FE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A68F4-40E0-6089-7DE6-90A13787328F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E0853-28A1-2C9A-B5FD-9137CC1A75AC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7DF5-C267-7D30-6133-CA8B060DECDC}"/>
              </a:ext>
            </a:extLst>
          </p:cNvPr>
          <p:cNvSpPr txBox="1"/>
          <p:nvPr/>
        </p:nvSpPr>
        <p:spPr>
          <a:xfrm>
            <a:off x="129396" y="1031228"/>
            <a:ext cx="108347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Total Vehicles by Model Year (From 2010 Onwards):-</a:t>
            </a:r>
          </a:p>
          <a:p>
            <a:pPr algn="l">
              <a:buFont typeface="+mj-lt"/>
              <a:buAutoNum type="arabicPeriod"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pPr lvl="1" algn="l"/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State:-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Shape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pPr lvl="1" algn="l"/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Make:-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Stacked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pPr lvl="1" algn="l"/>
            <a:endParaRPr lang="en-US" b="0" i="0" dirty="0">
              <a:solidFill>
                <a:schemeClr val="bg1"/>
              </a:solidFill>
              <a:effectLst/>
            </a:endParaRPr>
          </a:p>
          <a:p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801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Eligibility:-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eligible for Clean Alternative Fuel Vehicle (CAFV) incentives, aiding in understanding the impact of incentives on vehicle adoption.</a:t>
            </a:r>
          </a:p>
          <a:p>
            <a:pPr lvl="1" algn="l"/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Model:-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Treemap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406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MOHAMMAD ISMAIL JABIVULLA SHAIK</cp:lastModifiedBy>
  <cp:revision>9</cp:revision>
  <dcterms:created xsi:type="dcterms:W3CDTF">2024-02-05T09:30:29Z</dcterms:created>
  <dcterms:modified xsi:type="dcterms:W3CDTF">2024-02-21T07:35:54Z</dcterms:modified>
</cp:coreProperties>
</file>