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0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30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353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88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659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58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6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3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197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13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5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6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9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3BC-EE67-42ED-86A3-BB0BF0771F06}" type="datetimeFigureOut">
              <a:rPr lang="sk-SK" smtClean="0"/>
              <a:t>19.12.2018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285AAE-3986-4DEA-8F29-B671751FA0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9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0CD7534-31A4-4647-9348-A00C266E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sk-SK" dirty="0" err="1"/>
              <a:t>Inormačný</a:t>
            </a:r>
            <a:r>
              <a:rPr lang="sk-SK" dirty="0"/>
              <a:t> systém ubytovania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ABBDCC-2D59-4717-B303-B6286520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sk-SK" dirty="0">
                <a:solidFill>
                  <a:srgbClr val="FFFFFF"/>
                </a:solidFill>
              </a:rPr>
              <a:t>Jakub Lapihuska</a:t>
            </a:r>
          </a:p>
          <a:p>
            <a:pPr algn="l"/>
            <a:r>
              <a:rPr lang="sk-SK" dirty="0">
                <a:solidFill>
                  <a:srgbClr val="FFFFFF"/>
                </a:solidFill>
              </a:rPr>
              <a:t>Lap0036</a:t>
            </a:r>
          </a:p>
          <a:p>
            <a:pPr algn="l"/>
            <a:r>
              <a:rPr lang="sk-SK" dirty="0">
                <a:solidFill>
                  <a:srgbClr val="FFFFFF"/>
                </a:solidFill>
              </a:rPr>
              <a:t>lap0036@vsb.cz</a:t>
            </a:r>
          </a:p>
        </p:txBody>
      </p:sp>
    </p:spTree>
    <p:extLst>
      <p:ext uri="{BB962C8B-B14F-4D97-AF65-F5344CB8AC3E}">
        <p14:creationId xmlns:p14="http://schemas.microsoft.com/office/powerpoint/2010/main" val="320959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0847562-18B8-4567-BD98-7C6D4A61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Entita Miestnosť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B7FC160-157E-4843-A464-2AF13A99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6" y="695355"/>
            <a:ext cx="6727021" cy="2109838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451E055-5F1C-47BA-A6FD-66AE94D4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269" y="3894237"/>
            <a:ext cx="7834131" cy="30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F3893-4EF8-4CA5-9FC1-39D2DA86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Lineárny zápis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F903C7D-AA0C-4F3D-8913-EFC83F73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8" y="1542942"/>
            <a:ext cx="7106007" cy="250211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9ECF424-15D8-4523-AA91-BE15095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4" y="4206943"/>
            <a:ext cx="9748312" cy="22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E241D-0392-4EE2-99C6-C6EB3E34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88A870-A46E-44C7-8CC3-C3B9C7E2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4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CE8D6-188C-4E8E-B85A-DBA6966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Využitie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1C721D-51A9-4136-B414-2F6C6AFA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Uchovávanie záznamov kde a kto bol ubytovaný v našej sieti hotelov</a:t>
            </a:r>
          </a:p>
          <a:p>
            <a:r>
              <a:rPr lang="sk-SK" dirty="0"/>
              <a:t>Uchovávanie záznamov kde, kedy a kým bola uprataná miestnosť/izba</a:t>
            </a:r>
          </a:p>
          <a:p>
            <a:r>
              <a:rPr lang="sk-SK" dirty="0"/>
              <a:t>Zobrazenie frekvencie upratovania podľa typu miestnosti</a:t>
            </a:r>
          </a:p>
          <a:p>
            <a:r>
              <a:rPr lang="sk-SK" dirty="0"/>
              <a:t>Zamestnanci si môžu zobraziť svoje záznamy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03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1F50344-F2AE-485E-B718-1F5A321B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12" y="13317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Dátový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A4A7761-864A-4A94-BB76-983A651A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" y="595475"/>
            <a:ext cx="7608280" cy="54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DC6F609-80E0-4D40-80C3-E09B3017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Entita Osoba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BF3E021-EED5-4820-A57B-97069B06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71" y="835015"/>
            <a:ext cx="3823963" cy="2488873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196E2E0-C86D-4318-B9A2-FF14FBCA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4" y="4280503"/>
            <a:ext cx="9247330" cy="19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E02A61B-E0A4-40D3-8B77-DE01127F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Entita Pobyt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DC126B7-8653-45E5-8E26-AEDA4AA3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1140398"/>
            <a:ext cx="5767704" cy="2176239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3D5BD6F-2748-4762-9C29-25F968E7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4" y="4124953"/>
            <a:ext cx="9290080" cy="25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A8F9B6D-F4BC-4246-AF10-3468DE91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Entita Izba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D2863AD-FADB-456E-90A1-F9B910A3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1" y="1005266"/>
            <a:ext cx="5615553" cy="2423734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CB601D6C-7DB7-44C0-9934-45369EB3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4" y="4044067"/>
            <a:ext cx="9701608" cy="2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2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A807E6A-2262-4735-A89B-B8F619E1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/>
              <a:t>Entita Zamestnanec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FAE5022-BE39-4E76-8F6F-117EBCE9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26" y="835015"/>
            <a:ext cx="4956653" cy="2488873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26B8901-512C-4A79-9A44-7424430C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4" y="4205839"/>
            <a:ext cx="9479888" cy="22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2A3BAF1-4F9D-4E75-8A67-2A135D74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Entita Upratovanie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DA12601-6686-4CB2-94E6-F82B6611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957615"/>
            <a:ext cx="4977562" cy="2243673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1B77588-C818-4ABC-891D-A23540E99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3" y="4212061"/>
            <a:ext cx="10047221" cy="23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85C3E29-6E3F-44EB-9F90-84DC02CC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Entita Budova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C7945A-32B0-46EE-841C-09E79644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84" y="835015"/>
            <a:ext cx="4002937" cy="2488873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E7CA36C-A0E8-4CED-BA5D-6928FE8D4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3" y="4280503"/>
            <a:ext cx="9097947" cy="18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1226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Širokouhlá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Inormačný systém ubytovania</vt:lpstr>
      <vt:lpstr>Využitie</vt:lpstr>
      <vt:lpstr>Dátový model</vt:lpstr>
      <vt:lpstr>Entita Osoba</vt:lpstr>
      <vt:lpstr>Entita Pobyt</vt:lpstr>
      <vt:lpstr>Entita Izba</vt:lpstr>
      <vt:lpstr>Entita Zamestnanec</vt:lpstr>
      <vt:lpstr>Entita Upratovanie</vt:lpstr>
      <vt:lpstr>Entita Budova</vt:lpstr>
      <vt:lpstr>Entita Miestnosť</vt:lpstr>
      <vt:lpstr>Lineárny zápis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Inormačný systém ubytovania</dc:title>
  <dc:creator>Lapihuska Jakub</dc:creator>
  <cp:lastModifiedBy>Lapihuska Jakub</cp:lastModifiedBy>
  <cp:revision>1</cp:revision>
  <dcterms:created xsi:type="dcterms:W3CDTF">2018-12-19T09:32:30Z</dcterms:created>
  <dcterms:modified xsi:type="dcterms:W3CDTF">2018-12-19T09:32:48Z</dcterms:modified>
</cp:coreProperties>
</file>