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9"/>
  </p:notesMasterIdLst>
  <p:sldIdLst>
    <p:sldId id="518" r:id="rId2"/>
    <p:sldId id="524" r:id="rId3"/>
    <p:sldId id="531" r:id="rId4"/>
    <p:sldId id="525" r:id="rId5"/>
    <p:sldId id="532" r:id="rId6"/>
    <p:sldId id="535" r:id="rId7"/>
    <p:sldId id="534"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 Sethumadhavan" initials="AS" lastIdx="5" clrIdx="0">
    <p:extLst>
      <p:ext uri="{19B8F6BF-5375-455C-9EA6-DF929625EA0E}">
        <p15:presenceInfo xmlns:p15="http://schemas.microsoft.com/office/powerpoint/2012/main" userId="Anand Sethumadhavan" providerId="None"/>
      </p:ext>
    </p:extLst>
  </p:cmAuthor>
  <p:cmAuthor id="2" name="Pruthvij Hingmire" initials="PH" lastIdx="1" clrIdx="1">
    <p:extLst>
      <p:ext uri="{19B8F6BF-5375-455C-9EA6-DF929625EA0E}">
        <p15:presenceInfo xmlns:p15="http://schemas.microsoft.com/office/powerpoint/2012/main" userId="Pruthvij Hingmi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9C8"/>
    <a:srgbClr val="BECEDC"/>
    <a:srgbClr val="85D1FF"/>
    <a:srgbClr val="0071B9"/>
    <a:srgbClr val="00495A"/>
    <a:srgbClr val="86C2E6"/>
    <a:srgbClr val="C6D600"/>
    <a:srgbClr val="004987"/>
    <a:srgbClr val="32495C"/>
    <a:srgbClr val="355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3314" autoAdjust="0"/>
  </p:normalViewPr>
  <p:slideViewPr>
    <p:cSldViewPr snapToGrid="0">
      <p:cViewPr varScale="1">
        <p:scale>
          <a:sx n="93" d="100"/>
          <a:sy n="93" d="100"/>
        </p:scale>
        <p:origin x="312" y="96"/>
      </p:cViewPr>
      <p:guideLst/>
    </p:cSldViewPr>
  </p:slideViewPr>
  <p:notesTextViewPr>
    <p:cViewPr>
      <p:scale>
        <a:sx n="125" d="100"/>
        <a:sy n="125"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8F8FF-98EF-4AB4-9019-1077724CDD04}" type="datetimeFigureOut">
              <a:rPr lang="en-US" smtClean="0"/>
              <a:pPr/>
              <a:t>4/22/2019</a:t>
            </a:fld>
            <a:endParaRPr lang="en-IN"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C09707-4C2A-43E7-A569-73EA1376F372}" type="slidenum">
              <a:rPr lang="en-IN" smtClean="0"/>
              <a:pPr/>
              <a:t>‹#›</a:t>
            </a:fld>
            <a:endParaRPr lang="en-IN" dirty="0"/>
          </a:p>
        </p:txBody>
      </p:sp>
    </p:spTree>
    <p:extLst>
      <p:ext uri="{BB962C8B-B14F-4D97-AF65-F5344CB8AC3E}">
        <p14:creationId xmlns:p14="http://schemas.microsoft.com/office/powerpoint/2010/main" val="345333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jpe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3.jpe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itcinfotech.com/" TargetMode="External"/><Relationship Id="rId3" Type="http://schemas.openxmlformats.org/officeDocument/2006/relationships/slideMaster" Target="../slideMasters/slideMaster1.xml"/><Relationship Id="rId7" Type="http://schemas.openxmlformats.org/officeDocument/2006/relationships/hyperlink" Target="mailto:Himanshu.Gupta@itcinfotech.com" TargetMode="Externa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7.bin"/><Relationship Id="rId9" Type="http://schemas.openxmlformats.org/officeDocument/2006/relationships/image" Target="../media/image1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5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8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 y="1"/>
            <a:ext cx="12188825" cy="6858000"/>
          </a:xfrm>
          <a:prstGeom prst="rect">
            <a:avLst/>
          </a:prstGeom>
        </p:spPr>
      </p:pic>
      <p:sp>
        <p:nvSpPr>
          <p:cNvPr id="5" name="Rectangle 4"/>
          <p:cNvSpPr/>
          <p:nvPr userDrawn="1"/>
        </p:nvSpPr>
        <p:spPr>
          <a:xfrm flipH="1">
            <a:off x="-1" y="0"/>
            <a:ext cx="12188823" cy="3904343"/>
          </a:xfrm>
          <a:prstGeom prst="rect">
            <a:avLst/>
          </a:prstGeom>
          <a:solidFill>
            <a:schemeClr val="bg1">
              <a:alpha val="77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sp>
        <p:nvSpPr>
          <p:cNvPr id="2" name="Title 1"/>
          <p:cNvSpPr>
            <a:spLocks noGrp="1"/>
          </p:cNvSpPr>
          <p:nvPr>
            <p:ph type="title"/>
          </p:nvPr>
        </p:nvSpPr>
        <p:spPr>
          <a:xfrm>
            <a:off x="1454028" y="1497922"/>
            <a:ext cx="8285057" cy="553998"/>
          </a:xfrm>
        </p:spPr>
        <p:txBody>
          <a:bodyPr wrap="square" anchor="t">
            <a:spAutoFit/>
          </a:bodyPr>
          <a:lstStyle>
            <a:lvl1pPr algn="l">
              <a:defRPr sz="3600" b="0">
                <a:solidFill>
                  <a:schemeClr val="bg1"/>
                </a:solidFill>
                <a:effectLst/>
              </a:defRPr>
            </a:lvl1pPr>
          </a:lstStyle>
          <a:p>
            <a:endParaRPr lang="en-IN" dirty="0"/>
          </a:p>
        </p:txBody>
      </p:sp>
      <p:sp>
        <p:nvSpPr>
          <p:cNvPr id="3" name="Rectangle 2"/>
          <p:cNvSpPr/>
          <p:nvPr userDrawn="1"/>
        </p:nvSpPr>
        <p:spPr>
          <a:xfrm>
            <a:off x="992340" y="1219598"/>
            <a:ext cx="103235" cy="2079320"/>
          </a:xfrm>
          <a:prstGeom prst="rect">
            <a:avLst/>
          </a:prstGeom>
          <a:gradFill>
            <a:gsLst>
              <a:gs pos="0">
                <a:srgbClr val="7592A9"/>
              </a:gs>
              <a:gs pos="49000">
                <a:srgbClr val="335A73"/>
              </a:gs>
              <a:gs pos="83000">
                <a:srgbClr val="325A74"/>
              </a:gs>
              <a:gs pos="100000">
                <a:srgbClr val="152E3E"/>
              </a:gs>
            </a:gsLst>
            <a:lin ang="5400000" scaled="1"/>
          </a:gradFill>
          <a:ln w="9525">
            <a:gradFill>
              <a:gsLst>
                <a:gs pos="0">
                  <a:srgbClr val="7592A9"/>
                </a:gs>
                <a:gs pos="55000">
                  <a:srgbClr val="335A73"/>
                </a:gs>
                <a:gs pos="83000">
                  <a:srgbClr val="325A74"/>
                </a:gs>
                <a:gs pos="100000">
                  <a:srgbClr val="152E3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pic>
        <p:nvPicPr>
          <p:cNvPr id="7" name="Picture 2" descr="C:\Documents and Settings\11777\Desktop\Dipa Sahu\CP Templates\ITC Infotech_logo.jpg"/>
          <p:cNvPicPr>
            <a:picLocks noChangeAspect="1" noChangeArrowheads="1"/>
          </p:cNvPicPr>
          <p:nvPr userDrawn="1"/>
        </p:nvPicPr>
        <p:blipFill>
          <a:blip r:embed="rId7"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bwMode="gray">
          <a:xfrm>
            <a:off x="9998322" y="788581"/>
            <a:ext cx="1243887" cy="669414"/>
          </a:xfrm>
          <a:prstGeom prst="rect">
            <a:avLst/>
          </a:prstGeom>
          <a:noFill/>
          <a:ln>
            <a:noFill/>
          </a:ln>
        </p:spPr>
      </p:pic>
      <p:pic>
        <p:nvPicPr>
          <p:cNvPr id="8" name="Picture 7"/>
          <p:cNvPicPr>
            <a:picLocks noChangeAspect="1"/>
          </p:cNvPicPr>
          <p:nvPr userDrawn="1"/>
        </p:nvPicPr>
        <p:blipFill>
          <a:blip r:embed="rId8"/>
          <a:stretch>
            <a:fillRect/>
          </a:stretch>
        </p:blipFill>
        <p:spPr>
          <a:xfrm>
            <a:off x="10097538" y="1796010"/>
            <a:ext cx="1144671" cy="511820"/>
          </a:xfrm>
          <a:prstGeom prst="rect">
            <a:avLst/>
          </a:prstGeom>
        </p:spPr>
      </p:pic>
    </p:spTree>
    <p:extLst>
      <p:ext uri="{BB962C8B-B14F-4D97-AF65-F5344CB8AC3E}">
        <p14:creationId xmlns:p14="http://schemas.microsoft.com/office/powerpoint/2010/main" val="1508241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
            <a:ext cx="12188825" cy="6003235"/>
          </a:xfrm>
          <a:prstGeom prst="rect">
            <a:avLst/>
          </a:prstGeom>
        </p:spPr>
      </p:pic>
      <p:sp>
        <p:nvSpPr>
          <p:cNvPr id="2" name="Title 1"/>
          <p:cNvSpPr>
            <a:spLocks noGrp="1"/>
          </p:cNvSpPr>
          <p:nvPr userDrawn="1">
            <p:ph type="ctrTitle"/>
          </p:nvPr>
        </p:nvSpPr>
        <p:spPr bwMode="gray">
          <a:xfrm>
            <a:off x="304719" y="5369784"/>
            <a:ext cx="6858081" cy="523220"/>
          </a:xfrm>
        </p:spPr>
        <p:txBody>
          <a:bodyPr wrap="square" lIns="0" tIns="0" rIns="0" bIns="0" anchor="t">
            <a:spAutoFit/>
          </a:bodyPr>
          <a:lstStyle>
            <a:lvl1pPr algn="l">
              <a:defRPr sz="3400" b="0">
                <a:solidFill>
                  <a:schemeClr val="accent2"/>
                </a:solidFill>
                <a:effectLst/>
                <a:latin typeface="+mj-lt"/>
                <a:cs typeface="Calibri" pitchFamily="34" charset="0"/>
              </a:defRPr>
            </a:lvl1pPr>
          </a:lstStyle>
          <a:p>
            <a:r>
              <a:rPr lang="en-US" dirty="0"/>
              <a:t>Click to edit Master title style</a:t>
            </a:r>
            <a:endParaRPr lang="en-IN" dirty="0"/>
          </a:p>
        </p:txBody>
      </p:sp>
      <p:sp>
        <p:nvSpPr>
          <p:cNvPr id="8" name="Footer Placeholder 4"/>
          <p:cNvSpPr>
            <a:spLocks noGrp="1"/>
          </p:cNvSpPr>
          <p:nvPr userDrawn="1">
            <p:ph type="ftr" sz="quarter" idx="11"/>
          </p:nvPr>
        </p:nvSpPr>
        <p:spPr bwMode="gray">
          <a:xfrm>
            <a:off x="304720" y="6636224"/>
            <a:ext cx="2325958" cy="150362"/>
          </a:xfrm>
        </p:spPr>
        <p:txBody>
          <a:bodyPr wrap="none" lIns="0" tIns="0" rIns="0" bIns="0" anchor="b">
            <a:spAutoFit/>
          </a:bodyPr>
          <a:lstStyle>
            <a:lvl1pPr algn="l">
              <a:defRPr sz="977">
                <a:solidFill>
                  <a:schemeClr val="tx1"/>
                </a:solidFill>
                <a:latin typeface="+mn-lt"/>
                <a:cs typeface="Arial" pitchFamily="34" charset="0"/>
              </a:defRPr>
            </a:lvl1pPr>
          </a:lstStyle>
          <a:p>
            <a:r>
              <a:rPr lang="en-US" dirty="0">
                <a:solidFill>
                  <a:srgbClr val="000000"/>
                </a:solidFill>
              </a:rPr>
              <a:t>©</a:t>
            </a:r>
            <a:r>
              <a:rPr lang="is-IS" dirty="0">
                <a:solidFill>
                  <a:srgbClr val="000000"/>
                </a:solidFill>
              </a:rPr>
              <a:t>2017</a:t>
            </a:r>
            <a:r>
              <a:rPr lang="en-US" dirty="0">
                <a:solidFill>
                  <a:srgbClr val="000000"/>
                </a:solidFill>
              </a:rPr>
              <a:t> ITC Infotech. All Rights Reserved.</a:t>
            </a:r>
            <a:endParaRPr lang="en-IN" dirty="0">
              <a:solidFill>
                <a:srgbClr val="000000"/>
              </a:solidFill>
            </a:endParaRPr>
          </a:p>
        </p:txBody>
      </p:sp>
      <p:grpSp>
        <p:nvGrpSpPr>
          <p:cNvPr id="5" name="Group 4"/>
          <p:cNvGrpSpPr/>
          <p:nvPr userDrawn="1"/>
        </p:nvGrpSpPr>
        <p:grpSpPr>
          <a:xfrm flipH="1" flipV="1">
            <a:off x="1" y="331305"/>
            <a:ext cx="2081179" cy="2154581"/>
            <a:chOff x="9851231" y="3835401"/>
            <a:chExt cx="2081179" cy="2154581"/>
          </a:xfrm>
        </p:grpSpPr>
        <p:sp>
          <p:nvSpPr>
            <p:cNvPr id="4" name="Isosceles Triangle 3"/>
            <p:cNvSpPr/>
            <p:nvPr userDrawn="1"/>
          </p:nvSpPr>
          <p:spPr>
            <a:xfrm>
              <a:off x="9851231" y="5019675"/>
              <a:ext cx="751038" cy="970307"/>
            </a:xfrm>
            <a:prstGeom prst="triangle">
              <a:avLst>
                <a:gd name="adj" fmla="val 100000"/>
              </a:avLst>
            </a:prstGeom>
            <a:solidFill>
              <a:srgbClr val="BF86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23" dirty="0" err="1">
                <a:solidFill>
                  <a:srgbClr val="000000"/>
                </a:solidFill>
              </a:endParaRPr>
            </a:p>
          </p:txBody>
        </p:sp>
        <p:sp>
          <p:nvSpPr>
            <p:cNvPr id="13" name="Isosceles Triangle 12"/>
            <p:cNvSpPr/>
            <p:nvPr userDrawn="1"/>
          </p:nvSpPr>
          <p:spPr>
            <a:xfrm flipH="1">
              <a:off x="10749753" y="4733925"/>
              <a:ext cx="985046" cy="760757"/>
            </a:xfrm>
            <a:prstGeom prst="triangle">
              <a:avLst>
                <a:gd name="adj" fmla="val 100000"/>
              </a:avLst>
            </a:prstGeom>
            <a:solidFill>
              <a:srgbClr val="CC54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23" dirty="0" err="1">
                <a:solidFill>
                  <a:srgbClr val="000000"/>
                </a:solidFill>
              </a:endParaRPr>
            </a:p>
          </p:txBody>
        </p:sp>
        <p:sp>
          <p:nvSpPr>
            <p:cNvPr id="15" name="Isosceles Triangle 14"/>
            <p:cNvSpPr/>
            <p:nvPr userDrawn="1"/>
          </p:nvSpPr>
          <p:spPr>
            <a:xfrm rot="20392751">
              <a:off x="11095952" y="3835401"/>
              <a:ext cx="546772" cy="422275"/>
            </a:xfrm>
            <a:prstGeom prst="triangle">
              <a:avLst>
                <a:gd name="adj" fmla="val 100000"/>
              </a:avLst>
            </a:prstGeom>
            <a:solidFill>
              <a:srgbClr val="A979C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23" dirty="0" err="1">
                <a:solidFill>
                  <a:srgbClr val="000000"/>
                </a:solidFill>
              </a:endParaRPr>
            </a:p>
          </p:txBody>
        </p:sp>
        <p:sp>
          <p:nvSpPr>
            <p:cNvPr id="16" name="Isosceles Triangle 15"/>
            <p:cNvSpPr/>
            <p:nvPr userDrawn="1"/>
          </p:nvSpPr>
          <p:spPr>
            <a:xfrm rot="2123025" flipH="1">
              <a:off x="11507652" y="4717911"/>
              <a:ext cx="424758" cy="561524"/>
            </a:xfrm>
            <a:prstGeom prst="triangle">
              <a:avLst>
                <a:gd name="adj" fmla="val 100000"/>
              </a:avLst>
            </a:prstGeom>
            <a:solidFill>
              <a:srgbClr val="ADB27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23" dirty="0" err="1">
                <a:solidFill>
                  <a:srgbClr val="000000"/>
                </a:solidFill>
              </a:endParaRPr>
            </a:p>
          </p:txBody>
        </p:sp>
      </p:grpSp>
      <p:pic>
        <p:nvPicPr>
          <p:cNvPr id="12" name="Picture 2" descr="C:\Documents and Settings\11777\Desktop\Dipa Sahu\CP Templates\ITC Infotech_logo.jpg"/>
          <p:cNvPicPr>
            <a:picLocks noChangeAspect="1" noChangeArrowheads="1"/>
          </p:cNvPicPr>
          <p:nvPr userDrawn="1"/>
        </p:nvPicPr>
        <p:blipFill>
          <a:blip r:embed="rId3" cstate="print"/>
          <a:stretch>
            <a:fillRect/>
          </a:stretch>
        </p:blipFill>
        <p:spPr bwMode="gray">
          <a:xfrm>
            <a:off x="6956492" y="1982451"/>
            <a:ext cx="1744395" cy="938521"/>
          </a:xfrm>
          <a:prstGeom prst="rect">
            <a:avLst/>
          </a:prstGeom>
          <a:noFill/>
          <a:ln>
            <a:noFill/>
          </a:ln>
        </p:spPr>
      </p:pic>
    </p:spTree>
    <p:extLst>
      <p:ext uri="{BB962C8B-B14F-4D97-AF65-F5344CB8AC3E}">
        <p14:creationId xmlns:p14="http://schemas.microsoft.com/office/powerpoint/2010/main" val="78321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0863" y="355484"/>
            <a:ext cx="9071920" cy="369332"/>
          </a:xfrm>
        </p:spPr>
        <p:txBody>
          <a:bodyPr/>
          <a:lstStyle>
            <a:lvl1pPr algn="l">
              <a:defRPr sz="2400">
                <a:solidFill>
                  <a:schemeClr val="bg1"/>
                </a:solidFill>
                <a:effectLst>
                  <a:outerShdw blurRad="38100" dist="38100" dir="2700000" algn="tl">
                    <a:srgbClr val="000000">
                      <a:alpha val="43137"/>
                    </a:srgbClr>
                  </a:outerShdw>
                </a:effectLst>
              </a:defRPr>
            </a:lvl1pPr>
          </a:lstStyle>
          <a:p>
            <a:r>
              <a:rPr lang="en-US" dirty="0"/>
              <a:t>Click to edit Master title style</a:t>
            </a:r>
            <a:endParaRPr lang="en-IN" dirty="0"/>
          </a:p>
        </p:txBody>
      </p:sp>
      <p:sp>
        <p:nvSpPr>
          <p:cNvPr id="5" name="Footer Placeholder 4"/>
          <p:cNvSpPr>
            <a:spLocks noGrp="1"/>
          </p:cNvSpPr>
          <p:nvPr>
            <p:ph type="ftr" sz="quarter" idx="11"/>
          </p:nvPr>
        </p:nvSpPr>
        <p:spPr>
          <a:xfrm>
            <a:off x="304720" y="6627068"/>
            <a:ext cx="2192908" cy="153888"/>
          </a:xfrm>
        </p:spPr>
        <p:txBody>
          <a:bodyPr/>
          <a:lstStyle>
            <a:lvl1pPr>
              <a:defRPr>
                <a:solidFill>
                  <a:schemeClr val="tx1"/>
                </a:solidFill>
                <a:latin typeface="+mn-lt"/>
              </a:defRPr>
            </a:lvl1pPr>
          </a:lstStyle>
          <a:p>
            <a:r>
              <a:rPr lang="en-US" dirty="0"/>
              <a:t>©2016 ITC Infotech. All Rights Reserved.</a:t>
            </a:r>
            <a:endParaRPr lang="en-IN" dirty="0"/>
          </a:p>
        </p:txBody>
      </p:sp>
      <p:sp>
        <p:nvSpPr>
          <p:cNvPr id="6" name="Slide Number Placeholder 5"/>
          <p:cNvSpPr>
            <a:spLocks noGrp="1"/>
          </p:cNvSpPr>
          <p:nvPr>
            <p:ph type="sldNum" sz="quarter" idx="12"/>
          </p:nvPr>
        </p:nvSpPr>
        <p:spPr>
          <a:xfrm>
            <a:off x="11919640" y="6627068"/>
            <a:ext cx="150682" cy="153888"/>
          </a:xfrm>
        </p:spPr>
        <p:txBody>
          <a:bodyPr/>
          <a:lstStyle>
            <a:lvl1pPr>
              <a:defRPr>
                <a:solidFill>
                  <a:schemeClr val="tx1"/>
                </a:solidFill>
                <a:latin typeface="+mn-lt"/>
              </a:defRPr>
            </a:lvl1pPr>
          </a:lstStyle>
          <a:p>
            <a:fld id="{53CF2EA8-35F1-4A35-9763-13466C1417DD}" type="slidenum">
              <a:rPr lang="en-IN" smtClean="0"/>
              <a:pPr/>
              <a:t>‹#›</a:t>
            </a:fld>
            <a:endParaRPr lang="en-IN" dirty="0"/>
          </a:p>
        </p:txBody>
      </p:sp>
      <p:sp>
        <p:nvSpPr>
          <p:cNvPr id="8" name="Line 36"/>
          <p:cNvSpPr>
            <a:spLocks noChangeShapeType="1"/>
          </p:cNvSpPr>
          <p:nvPr userDrawn="1"/>
        </p:nvSpPr>
        <p:spPr bwMode="gray">
          <a:xfrm>
            <a:off x="0" y="6858000"/>
            <a:ext cx="12188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a:lstStyle/>
          <a:p>
            <a:pPr>
              <a:defRPr/>
            </a:pPr>
            <a:endParaRPr lang="en-US" dirty="0">
              <a:latin typeface="+mj-lt"/>
              <a:cs typeface="Arial" pitchFamily="34" charset="0"/>
            </a:endParaRPr>
          </a:p>
        </p:txBody>
      </p:sp>
      <p:pic>
        <p:nvPicPr>
          <p:cNvPr id="9" name="Picture 2" descr="C:\Documents and Settings\11777\Desktop\Dipa Sahu\CP Templates\ITC Infotech_logo.jpg"/>
          <p:cNvPicPr>
            <a:picLocks noChangeAspect="1" noChangeArrowheads="1"/>
          </p:cNvPicPr>
          <p:nvPr userDrawn="1"/>
        </p:nvPicPr>
        <p:blipFill>
          <a:blip r:embed="rId2" cstate="print"/>
          <a:stretch>
            <a:fillRect/>
          </a:stretch>
        </p:blipFill>
        <p:spPr bwMode="gray">
          <a:xfrm>
            <a:off x="10376452" y="93097"/>
            <a:ext cx="1473795" cy="793139"/>
          </a:xfrm>
          <a:prstGeom prst="rect">
            <a:avLst/>
          </a:prstGeom>
          <a:noFill/>
          <a:ln>
            <a:noFill/>
          </a:ln>
        </p:spPr>
      </p:pic>
      <p:sp>
        <p:nvSpPr>
          <p:cNvPr id="3" name="Content Placeholder 2"/>
          <p:cNvSpPr>
            <a:spLocks noGrp="1"/>
          </p:cNvSpPr>
          <p:nvPr>
            <p:ph idx="1"/>
          </p:nvPr>
        </p:nvSpPr>
        <p:spPr>
          <a:xfrm>
            <a:off x="270863" y="1151284"/>
            <a:ext cx="11579384" cy="1538883"/>
          </a:xfrm>
        </p:spPr>
        <p:txBody>
          <a:bodyPr/>
          <a:lstStyle>
            <a:lvl1pPr>
              <a:defRPr sz="1600">
                <a:solidFill>
                  <a:srgbClr val="324F64"/>
                </a:solidFill>
                <a:latin typeface="+mn-lt"/>
              </a:defRPr>
            </a:lvl1pPr>
            <a:lvl2pPr>
              <a:buClr>
                <a:srgbClr val="324F64"/>
              </a:buClr>
              <a:defRPr sz="1600">
                <a:solidFill>
                  <a:srgbClr val="324F64"/>
                </a:solidFill>
                <a:latin typeface="+mn-lt"/>
              </a:defRPr>
            </a:lvl2pPr>
            <a:lvl3pPr>
              <a:defRPr sz="1600">
                <a:solidFill>
                  <a:srgbClr val="324F64"/>
                </a:solidFill>
                <a:latin typeface="+mn-lt"/>
              </a:defRPr>
            </a:lvl3pPr>
            <a:lvl4pPr>
              <a:buClr>
                <a:srgbClr val="324F64"/>
              </a:buClr>
              <a:defRPr sz="1600">
                <a:solidFill>
                  <a:srgbClr val="324F64"/>
                </a:solidFill>
                <a:latin typeface="+mn-lt"/>
              </a:defRPr>
            </a:lvl4pPr>
            <a:lvl5pPr>
              <a:defRPr sz="1600">
                <a:solidFill>
                  <a:srgbClr val="324F64"/>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6879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Rectangle 17"/>
          <p:cNvSpPr/>
          <p:nvPr userDrawn="1"/>
        </p:nvSpPr>
        <p:spPr>
          <a:xfrm flipH="1">
            <a:off x="0" y="952842"/>
            <a:ext cx="12188823" cy="5905157"/>
          </a:xfrm>
          <a:prstGeom prst="rect">
            <a:avLst/>
          </a:prstGeom>
          <a:solidFill>
            <a:schemeClr val="bg1">
              <a:alpha val="77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19050"/>
            <a:ext cx="12188825" cy="6877050"/>
          </a:xfrm>
          <a:prstGeom prst="rect">
            <a:avLst/>
          </a:prstGeom>
        </p:spPr>
      </p:pic>
      <p:sp>
        <p:nvSpPr>
          <p:cNvPr id="11" name="Rectangle 10"/>
          <p:cNvSpPr/>
          <p:nvPr userDrawn="1"/>
        </p:nvSpPr>
        <p:spPr>
          <a:xfrm>
            <a:off x="-2" y="-57572"/>
            <a:ext cx="12188825" cy="68770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642882"/>
              </a:solidFill>
            </a:endParaRPr>
          </a:p>
        </p:txBody>
      </p:sp>
      <p:sp>
        <p:nvSpPr>
          <p:cNvPr id="3" name="Content Placeholder 2"/>
          <p:cNvSpPr>
            <a:spLocks noGrp="1"/>
          </p:cNvSpPr>
          <p:nvPr>
            <p:ph idx="1"/>
          </p:nvPr>
        </p:nvSpPr>
        <p:spPr>
          <a:xfrm>
            <a:off x="270863" y="1006141"/>
            <a:ext cx="11579384" cy="1538883"/>
          </a:xfrm>
        </p:spPr>
        <p:txBody>
          <a:bodyPr/>
          <a:lstStyle>
            <a:lvl1pPr>
              <a:defRPr sz="1600">
                <a:solidFill>
                  <a:schemeClr val="accent2"/>
                </a:solidFill>
                <a:latin typeface="+mn-lt"/>
              </a:defRPr>
            </a:lvl1pPr>
            <a:lvl2pPr>
              <a:defRPr sz="1600">
                <a:solidFill>
                  <a:schemeClr val="accent2"/>
                </a:solidFill>
                <a:latin typeface="+mn-lt"/>
              </a:defRPr>
            </a:lvl2pPr>
            <a:lvl3pPr>
              <a:defRPr sz="1600">
                <a:solidFill>
                  <a:schemeClr val="accent2"/>
                </a:solidFill>
                <a:latin typeface="+mn-lt"/>
              </a:defRPr>
            </a:lvl3pPr>
            <a:lvl4pPr>
              <a:defRPr sz="1600">
                <a:solidFill>
                  <a:schemeClr val="accent2"/>
                </a:solidFill>
                <a:latin typeface="+mn-lt"/>
              </a:defRPr>
            </a:lvl4pPr>
            <a:lvl5pPr>
              <a:defRPr sz="1600">
                <a:solidFill>
                  <a:schemeClr val="accent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11919640" y="6627068"/>
            <a:ext cx="150682" cy="153888"/>
          </a:xfrm>
        </p:spPr>
        <p:txBody>
          <a:bodyPr/>
          <a:lstStyle>
            <a:lvl1pPr>
              <a:defRPr>
                <a:solidFill>
                  <a:schemeClr val="accent2"/>
                </a:solidFill>
                <a:latin typeface="+mn-lt"/>
              </a:defRPr>
            </a:lvl1pPr>
          </a:lstStyle>
          <a:p>
            <a:fld id="{53CF2EA8-35F1-4A35-9763-13466C1417DD}" type="slidenum">
              <a:rPr lang="en-IN" smtClean="0">
                <a:solidFill>
                  <a:srgbClr val="642882"/>
                </a:solidFill>
              </a:rPr>
              <a:pPr/>
              <a:t>‹#›</a:t>
            </a:fld>
            <a:endParaRPr lang="en-IN" dirty="0">
              <a:solidFill>
                <a:srgbClr val="642882"/>
              </a:solidFill>
            </a:endParaRPr>
          </a:p>
        </p:txBody>
      </p:sp>
      <p:sp>
        <p:nvSpPr>
          <p:cNvPr id="10" name="Line 36"/>
          <p:cNvSpPr>
            <a:spLocks noChangeShapeType="1"/>
          </p:cNvSpPr>
          <p:nvPr userDrawn="1"/>
        </p:nvSpPr>
        <p:spPr bwMode="gray">
          <a:xfrm>
            <a:off x="0" y="6858000"/>
            <a:ext cx="12188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a:lstStyle/>
          <a:p>
            <a:pPr>
              <a:defRPr/>
            </a:pPr>
            <a:endParaRPr lang="en-US" dirty="0">
              <a:solidFill>
                <a:srgbClr val="000000"/>
              </a:solidFill>
              <a:latin typeface="Futura Hv BT"/>
              <a:cs typeface="Arial" pitchFamily="34" charset="0"/>
            </a:endParaRPr>
          </a:p>
        </p:txBody>
      </p:sp>
      <p:sp>
        <p:nvSpPr>
          <p:cNvPr id="5" name="Footer Placeholder 4"/>
          <p:cNvSpPr>
            <a:spLocks noGrp="1"/>
          </p:cNvSpPr>
          <p:nvPr>
            <p:ph type="ftr" sz="quarter" idx="11"/>
          </p:nvPr>
        </p:nvSpPr>
        <p:spPr>
          <a:xfrm>
            <a:off x="239406" y="6587879"/>
            <a:ext cx="2388474" cy="153888"/>
          </a:xfrm>
        </p:spPr>
        <p:txBody>
          <a:bodyPr/>
          <a:lstStyle>
            <a:lvl1pPr>
              <a:defRPr>
                <a:solidFill>
                  <a:schemeClr val="accent2"/>
                </a:solidFill>
                <a:latin typeface="+mn-lt"/>
              </a:defRPr>
            </a:lvl1pPr>
          </a:lstStyle>
          <a:p>
            <a:r>
              <a:rPr lang="en-US" dirty="0">
                <a:solidFill>
                  <a:srgbClr val="642882"/>
                </a:solidFill>
              </a:rPr>
              <a:t>©</a:t>
            </a:r>
            <a:r>
              <a:rPr lang="is-IS" dirty="0">
                <a:solidFill>
                  <a:srgbClr val="642882"/>
                </a:solidFill>
              </a:rPr>
              <a:t>2017</a:t>
            </a:r>
            <a:r>
              <a:rPr lang="en-US" dirty="0">
                <a:solidFill>
                  <a:srgbClr val="642882"/>
                </a:solidFill>
              </a:rPr>
              <a:t> ITC Infotech. All Rights Reserved.</a:t>
            </a:r>
            <a:endParaRPr lang="en-IN" dirty="0">
              <a:solidFill>
                <a:srgbClr val="642882"/>
              </a:solidFill>
            </a:endParaRPr>
          </a:p>
        </p:txBody>
      </p:sp>
      <p:sp>
        <p:nvSpPr>
          <p:cNvPr id="15" name="Title 1"/>
          <p:cNvSpPr txBox="1">
            <a:spLocks/>
          </p:cNvSpPr>
          <p:nvPr userDrawn="1"/>
        </p:nvSpPr>
        <p:spPr>
          <a:xfrm>
            <a:off x="270863" y="355484"/>
            <a:ext cx="9071920" cy="369332"/>
          </a:xfrm>
          <a:prstGeom prst="rect">
            <a:avLst/>
          </a:prstGeom>
        </p:spPr>
        <p:txBody>
          <a:bodyPr vert="horz" wrap="square" lIns="0" tIns="0" rIns="0" bIns="0" rtlCol="0" anchor="b">
            <a:spAutoFit/>
          </a:bodyPr>
          <a:lstStyle>
            <a:lvl1pPr algn="l" defTabSz="914400" rtl="0" eaLnBrk="1" latinLnBrk="0" hangingPunct="1">
              <a:spcBef>
                <a:spcPct val="0"/>
              </a:spcBef>
              <a:buNone/>
              <a:defRPr sz="2400" b="0" kern="1200">
                <a:solidFill>
                  <a:schemeClr val="bg1"/>
                </a:solidFill>
                <a:effectLst>
                  <a:outerShdw blurRad="38100" dist="38100" dir="2700000" algn="tl">
                    <a:srgbClr val="000000">
                      <a:alpha val="43137"/>
                    </a:srgbClr>
                  </a:outerShdw>
                </a:effectLst>
                <a:latin typeface="+mj-lt"/>
                <a:ea typeface="+mj-ea"/>
                <a:cs typeface="Arial" pitchFamily="34" charset="0"/>
              </a:defRPr>
            </a:lvl1pPr>
          </a:lstStyle>
          <a:p>
            <a:r>
              <a:rPr lang="en-US" dirty="0">
                <a:solidFill>
                  <a:schemeClr val="tx1"/>
                </a:solidFill>
              </a:rPr>
              <a:t>Click to edit Master title style</a:t>
            </a:r>
            <a:endParaRPr lang="en-IN" dirty="0">
              <a:solidFill>
                <a:schemeClr val="tx1"/>
              </a:solidFill>
            </a:endParaRPr>
          </a:p>
        </p:txBody>
      </p:sp>
      <p:pic>
        <p:nvPicPr>
          <p:cNvPr id="17" name="Picture 2" descr="C:\Documents and Settings\11777\Desktop\Dipa Sahu\CP Templates\ITC Infotech_logo.jpg"/>
          <p:cNvPicPr>
            <a:picLocks noChangeAspect="1" noChangeArrowheads="1"/>
          </p:cNvPicPr>
          <p:nvPr userDrawn="1"/>
        </p:nvPicPr>
        <p:blipFill>
          <a:blip r:embed="rId3" cstate="print"/>
          <a:stretch>
            <a:fillRect/>
          </a:stretch>
        </p:blipFill>
        <p:spPr bwMode="gray">
          <a:xfrm>
            <a:off x="10477537" y="14321"/>
            <a:ext cx="1621814" cy="938521"/>
          </a:xfrm>
          <a:prstGeom prst="rect">
            <a:avLst/>
          </a:prstGeom>
          <a:noFill/>
          <a:ln>
            <a:noFill/>
          </a:ln>
        </p:spPr>
      </p:pic>
    </p:spTree>
    <p:extLst>
      <p:ext uri="{BB962C8B-B14F-4D97-AF65-F5344CB8AC3E}">
        <p14:creationId xmlns:p14="http://schemas.microsoft.com/office/powerpoint/2010/main" val="296894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6"/>
          <p:cNvPicPr>
            <a:picLocks noChangeAspect="1"/>
          </p:cNvPicPr>
          <p:nvPr userDrawn="1"/>
        </p:nvPicPr>
        <p:blipFill rotWithShape="1">
          <a:blip r:embed="rId6" cstate="print">
            <a:extLst>
              <a:ext uri="{28A0092B-C50C-407E-A947-70E740481C1C}">
                <a14:useLocalDpi xmlns:a14="http://schemas.microsoft.com/office/drawing/2010/main" val="0"/>
              </a:ext>
            </a:extLst>
          </a:blip>
          <a:srcRect/>
          <a:stretch/>
        </p:blipFill>
        <p:spPr>
          <a:xfrm>
            <a:off x="0" y="0"/>
            <a:ext cx="12188825" cy="6858000"/>
          </a:xfrm>
          <a:prstGeom prst="rect">
            <a:avLst/>
          </a:prstGeom>
        </p:spPr>
      </p:pic>
      <p:sp>
        <p:nvSpPr>
          <p:cNvPr id="5" name="Footer Placeholder 4"/>
          <p:cNvSpPr>
            <a:spLocks noGrp="1"/>
          </p:cNvSpPr>
          <p:nvPr>
            <p:ph type="ftr" sz="quarter" idx="11"/>
          </p:nvPr>
        </p:nvSpPr>
        <p:spPr>
          <a:xfrm>
            <a:off x="304720" y="6627068"/>
            <a:ext cx="2388474" cy="153888"/>
          </a:xfrm>
        </p:spPr>
        <p:txBody>
          <a:bodyPr/>
          <a:lstStyle>
            <a:lvl1pPr>
              <a:defRPr>
                <a:solidFill>
                  <a:schemeClr val="accent2"/>
                </a:solidFill>
                <a:latin typeface="+mn-lt"/>
              </a:defRPr>
            </a:lvl1pPr>
          </a:lstStyle>
          <a:p>
            <a:r>
              <a:rPr lang="en-US" dirty="0">
                <a:solidFill>
                  <a:srgbClr val="642882"/>
                </a:solidFill>
              </a:rPr>
              <a:t>©</a:t>
            </a:r>
            <a:r>
              <a:rPr lang="is-IS" dirty="0">
                <a:solidFill>
                  <a:srgbClr val="642882"/>
                </a:solidFill>
              </a:rPr>
              <a:t>2017</a:t>
            </a:r>
            <a:r>
              <a:rPr lang="en-US" dirty="0">
                <a:solidFill>
                  <a:srgbClr val="642882"/>
                </a:solidFill>
              </a:rPr>
              <a:t> ITC Infotech. All Rights Reserved.</a:t>
            </a:r>
            <a:endParaRPr lang="en-IN" dirty="0">
              <a:solidFill>
                <a:srgbClr val="642882"/>
              </a:solidFill>
            </a:endParaRPr>
          </a:p>
        </p:txBody>
      </p:sp>
      <p:sp>
        <p:nvSpPr>
          <p:cNvPr id="6" name="Slide Number Placeholder 5"/>
          <p:cNvSpPr>
            <a:spLocks noGrp="1"/>
          </p:cNvSpPr>
          <p:nvPr>
            <p:ph type="sldNum" sz="quarter" idx="12"/>
          </p:nvPr>
        </p:nvSpPr>
        <p:spPr>
          <a:xfrm>
            <a:off x="11919640" y="6627068"/>
            <a:ext cx="150682" cy="153888"/>
          </a:xfrm>
        </p:spPr>
        <p:txBody>
          <a:bodyPr/>
          <a:lstStyle>
            <a:lvl1pPr>
              <a:defRPr>
                <a:solidFill>
                  <a:schemeClr val="accent2"/>
                </a:solidFill>
                <a:latin typeface="+mn-lt"/>
              </a:defRPr>
            </a:lvl1pPr>
          </a:lstStyle>
          <a:p>
            <a:fld id="{53CF2EA8-35F1-4A35-9763-13466C1417DD}" type="slidenum">
              <a:rPr lang="en-IN" smtClean="0">
                <a:solidFill>
                  <a:srgbClr val="642882"/>
                </a:solidFill>
              </a:rPr>
              <a:pPr/>
              <a:t>‹#›</a:t>
            </a:fld>
            <a:endParaRPr lang="en-IN" dirty="0">
              <a:solidFill>
                <a:srgbClr val="642882"/>
              </a:solidFill>
            </a:endParaRPr>
          </a:p>
        </p:txBody>
      </p:sp>
      <p:sp>
        <p:nvSpPr>
          <p:cNvPr id="10" name="Title 1"/>
          <p:cNvSpPr>
            <a:spLocks noGrp="1"/>
          </p:cNvSpPr>
          <p:nvPr>
            <p:ph type="title"/>
          </p:nvPr>
        </p:nvSpPr>
        <p:spPr>
          <a:xfrm>
            <a:off x="270862" y="232373"/>
            <a:ext cx="10281023" cy="492443"/>
          </a:xfrm>
        </p:spPr>
        <p:txBody>
          <a:bodyPr/>
          <a:lstStyle>
            <a:lvl1pPr algn="l">
              <a:defRPr sz="3200">
                <a:solidFill>
                  <a:schemeClr val="accent2"/>
                </a:solidFill>
                <a:effectLst/>
              </a:defRPr>
            </a:lvl1pPr>
          </a:lstStyle>
          <a:p>
            <a:r>
              <a:rPr lang="en-US" dirty="0"/>
              <a:t>Click to edit Master title style</a:t>
            </a:r>
            <a:endParaRPr lang="en-IN" dirty="0"/>
          </a:p>
        </p:txBody>
      </p:sp>
      <p:sp>
        <p:nvSpPr>
          <p:cNvPr id="11" name="Content Placeholder 2"/>
          <p:cNvSpPr>
            <a:spLocks noGrp="1"/>
          </p:cNvSpPr>
          <p:nvPr>
            <p:ph idx="1"/>
          </p:nvPr>
        </p:nvSpPr>
        <p:spPr>
          <a:xfrm>
            <a:off x="270863" y="1006141"/>
            <a:ext cx="11579384" cy="1538883"/>
          </a:xfrm>
        </p:spPr>
        <p:txBody>
          <a:bodyPr/>
          <a:lstStyle>
            <a:lvl1pPr>
              <a:defRPr sz="1600">
                <a:solidFill>
                  <a:schemeClr val="accent2"/>
                </a:solidFill>
                <a:latin typeface="+mn-lt"/>
              </a:defRPr>
            </a:lvl1pPr>
            <a:lvl2pPr>
              <a:defRPr sz="1600">
                <a:solidFill>
                  <a:schemeClr val="accent2"/>
                </a:solidFill>
                <a:latin typeface="+mn-lt"/>
              </a:defRPr>
            </a:lvl2pPr>
            <a:lvl3pPr>
              <a:defRPr sz="1600">
                <a:solidFill>
                  <a:schemeClr val="accent2"/>
                </a:solidFill>
                <a:latin typeface="+mn-lt"/>
              </a:defRPr>
            </a:lvl3pPr>
            <a:lvl4pPr>
              <a:defRPr sz="1600">
                <a:solidFill>
                  <a:schemeClr val="accent2"/>
                </a:solidFill>
                <a:latin typeface="+mn-lt"/>
              </a:defRPr>
            </a:lvl4pPr>
            <a:lvl5pPr>
              <a:defRPr sz="1600">
                <a:solidFill>
                  <a:schemeClr val="accent2"/>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2" descr="C:\Documents and Settings\11777\Desktop\Dipa Sahu\CP Templates\ITC Infotech_logo.jpg"/>
          <p:cNvPicPr>
            <a:picLocks noChangeAspect="1" noChangeArrowheads="1"/>
          </p:cNvPicPr>
          <p:nvPr userDrawn="1"/>
        </p:nvPicPr>
        <p:blipFill>
          <a:blip r:embed="rId7"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bwMode="gray">
          <a:xfrm>
            <a:off x="10935877" y="114300"/>
            <a:ext cx="1134445" cy="610516"/>
          </a:xfrm>
          <a:prstGeom prst="rect">
            <a:avLst/>
          </a:prstGeom>
          <a:noFill/>
          <a:ln>
            <a:noFill/>
          </a:ln>
        </p:spPr>
      </p:pic>
    </p:spTree>
    <p:extLst>
      <p:ext uri="{BB962C8B-B14F-4D97-AF65-F5344CB8AC3E}">
        <p14:creationId xmlns:p14="http://schemas.microsoft.com/office/powerpoint/2010/main" val="1630883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3">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6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Footer Placeholder 4"/>
          <p:cNvSpPr>
            <a:spLocks noGrp="1"/>
          </p:cNvSpPr>
          <p:nvPr>
            <p:ph type="ftr" sz="quarter" idx="11"/>
          </p:nvPr>
        </p:nvSpPr>
        <p:spPr>
          <a:xfrm>
            <a:off x="304720" y="6627068"/>
            <a:ext cx="2388474" cy="153888"/>
          </a:xfrm>
        </p:spPr>
        <p:txBody>
          <a:bodyPr/>
          <a:lstStyle>
            <a:lvl1pPr>
              <a:defRPr>
                <a:solidFill>
                  <a:schemeClr val="accent2"/>
                </a:solidFill>
                <a:latin typeface="+mn-lt"/>
              </a:defRPr>
            </a:lvl1pPr>
          </a:lstStyle>
          <a:p>
            <a:r>
              <a:rPr lang="en-US" dirty="0">
                <a:solidFill>
                  <a:srgbClr val="642882"/>
                </a:solidFill>
              </a:rPr>
              <a:t>©</a:t>
            </a:r>
            <a:r>
              <a:rPr lang="is-IS" dirty="0">
                <a:solidFill>
                  <a:srgbClr val="642882"/>
                </a:solidFill>
              </a:rPr>
              <a:t>2017</a:t>
            </a:r>
            <a:r>
              <a:rPr lang="en-US" dirty="0">
                <a:solidFill>
                  <a:srgbClr val="642882"/>
                </a:solidFill>
              </a:rPr>
              <a:t> ITC Infotech. All Rights Reserved.</a:t>
            </a:r>
            <a:endParaRPr lang="en-IN" dirty="0">
              <a:solidFill>
                <a:srgbClr val="642882"/>
              </a:solidFill>
            </a:endParaRPr>
          </a:p>
        </p:txBody>
      </p:sp>
      <p:sp>
        <p:nvSpPr>
          <p:cNvPr id="6" name="Slide Number Placeholder 5"/>
          <p:cNvSpPr>
            <a:spLocks noGrp="1"/>
          </p:cNvSpPr>
          <p:nvPr>
            <p:ph type="sldNum" sz="quarter" idx="12"/>
          </p:nvPr>
        </p:nvSpPr>
        <p:spPr>
          <a:xfrm>
            <a:off x="11919640" y="6627068"/>
            <a:ext cx="150682" cy="153888"/>
          </a:xfrm>
        </p:spPr>
        <p:txBody>
          <a:bodyPr/>
          <a:lstStyle>
            <a:lvl1pPr>
              <a:defRPr>
                <a:solidFill>
                  <a:schemeClr val="accent2"/>
                </a:solidFill>
                <a:latin typeface="+mn-lt"/>
              </a:defRPr>
            </a:lvl1pPr>
          </a:lstStyle>
          <a:p>
            <a:fld id="{53CF2EA8-35F1-4A35-9763-13466C1417DD}" type="slidenum">
              <a:rPr lang="en-IN" smtClean="0">
                <a:solidFill>
                  <a:srgbClr val="642882"/>
                </a:solidFill>
              </a:rPr>
              <a:pPr/>
              <a:t>‹#›</a:t>
            </a:fld>
            <a:endParaRPr lang="en-IN" dirty="0">
              <a:solidFill>
                <a:srgbClr val="642882"/>
              </a:solidFill>
            </a:endParaRPr>
          </a:p>
        </p:txBody>
      </p:sp>
      <p:sp>
        <p:nvSpPr>
          <p:cNvPr id="10" name="Title 1"/>
          <p:cNvSpPr>
            <a:spLocks noGrp="1"/>
          </p:cNvSpPr>
          <p:nvPr>
            <p:ph type="title"/>
          </p:nvPr>
        </p:nvSpPr>
        <p:spPr>
          <a:xfrm>
            <a:off x="270862" y="232373"/>
            <a:ext cx="10281023" cy="492443"/>
          </a:xfrm>
        </p:spPr>
        <p:txBody>
          <a:bodyPr/>
          <a:lstStyle>
            <a:lvl1pPr algn="l">
              <a:defRPr sz="3200">
                <a:solidFill>
                  <a:schemeClr val="accent2"/>
                </a:solidFill>
                <a:effectLst/>
              </a:defRPr>
            </a:lvl1pPr>
          </a:lstStyle>
          <a:p>
            <a:r>
              <a:rPr lang="en-US" dirty="0"/>
              <a:t>Click to edit Master title style</a:t>
            </a:r>
            <a:endParaRPr lang="en-IN" dirty="0"/>
          </a:p>
        </p:txBody>
      </p:sp>
      <p:sp>
        <p:nvSpPr>
          <p:cNvPr id="11" name="Content Placeholder 2"/>
          <p:cNvSpPr>
            <a:spLocks noGrp="1"/>
          </p:cNvSpPr>
          <p:nvPr>
            <p:ph idx="1"/>
          </p:nvPr>
        </p:nvSpPr>
        <p:spPr>
          <a:xfrm>
            <a:off x="270863" y="1006141"/>
            <a:ext cx="11579384" cy="1538883"/>
          </a:xfrm>
        </p:spPr>
        <p:txBody>
          <a:bodyPr/>
          <a:lstStyle>
            <a:lvl1pPr>
              <a:defRPr sz="1600">
                <a:solidFill>
                  <a:schemeClr val="accent2"/>
                </a:solidFill>
                <a:latin typeface="+mn-lt"/>
              </a:defRPr>
            </a:lvl1pPr>
            <a:lvl2pPr>
              <a:defRPr sz="1600">
                <a:solidFill>
                  <a:schemeClr val="accent2"/>
                </a:solidFill>
                <a:latin typeface="+mn-lt"/>
              </a:defRPr>
            </a:lvl2pPr>
            <a:lvl3pPr>
              <a:defRPr sz="1600">
                <a:solidFill>
                  <a:schemeClr val="accent2"/>
                </a:solidFill>
                <a:latin typeface="+mn-lt"/>
              </a:defRPr>
            </a:lvl3pPr>
            <a:lvl4pPr>
              <a:defRPr sz="1600">
                <a:solidFill>
                  <a:schemeClr val="accent2"/>
                </a:solidFill>
                <a:latin typeface="+mn-lt"/>
              </a:defRPr>
            </a:lvl4pPr>
            <a:lvl5pPr>
              <a:defRPr sz="1600">
                <a:solidFill>
                  <a:schemeClr val="accent2"/>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pic>
        <p:nvPicPr>
          <p:cNvPr id="14" name="Picture 2" descr="C:\Documents and Settings\11777\Desktop\Dipa Sahu\CP Templates\ITC Infotech_logo.jpg"/>
          <p:cNvPicPr>
            <a:picLocks noChangeAspect="1" noChangeArrowheads="1"/>
          </p:cNvPicPr>
          <p:nvPr userDrawn="1"/>
        </p:nvPicPr>
        <p:blipFill>
          <a:blip r:embed="rId6" cstate="print"/>
          <a:stretch>
            <a:fillRect/>
          </a:stretch>
        </p:blipFill>
        <p:spPr bwMode="gray">
          <a:xfrm>
            <a:off x="10900753" y="86599"/>
            <a:ext cx="1169569" cy="629252"/>
          </a:xfrm>
          <a:prstGeom prst="rect">
            <a:avLst/>
          </a:prstGeom>
          <a:noFill/>
          <a:ln>
            <a:noFill/>
          </a:ln>
        </p:spPr>
      </p:pic>
    </p:spTree>
    <p:extLst>
      <p:ext uri="{BB962C8B-B14F-4D97-AF65-F5344CB8AC3E}">
        <p14:creationId xmlns:p14="http://schemas.microsoft.com/office/powerpoint/2010/main" val="339187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6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val="0"/>
              </a:ext>
            </a:extLst>
          </a:blip>
          <a:srcRect/>
          <a:stretch/>
        </p:blipFill>
        <p:spPr>
          <a:xfrm flipH="1">
            <a:off x="-1" y="1"/>
            <a:ext cx="12188825" cy="6858000"/>
          </a:xfrm>
          <a:prstGeom prst="rect">
            <a:avLst/>
          </a:prstGeom>
        </p:spPr>
      </p:pic>
      <p:sp>
        <p:nvSpPr>
          <p:cNvPr id="5" name="Rectangle 4"/>
          <p:cNvSpPr/>
          <p:nvPr userDrawn="1"/>
        </p:nvSpPr>
        <p:spPr>
          <a:xfrm>
            <a:off x="0" y="0"/>
            <a:ext cx="12188825" cy="6858000"/>
          </a:xfrm>
          <a:prstGeom prst="rect">
            <a:avLst/>
          </a:prstGeom>
          <a:solidFill>
            <a:schemeClr val="bg1">
              <a:alpha val="7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sp>
        <p:nvSpPr>
          <p:cNvPr id="10" name="Slide Number Placeholder 5"/>
          <p:cNvSpPr>
            <a:spLocks noGrp="1"/>
          </p:cNvSpPr>
          <p:nvPr>
            <p:ph type="sldNum" sz="quarter" idx="12"/>
          </p:nvPr>
        </p:nvSpPr>
        <p:spPr>
          <a:xfrm>
            <a:off x="11919640" y="6627068"/>
            <a:ext cx="150682" cy="153888"/>
          </a:xfrm>
        </p:spPr>
        <p:txBody>
          <a:bodyPr/>
          <a:lstStyle>
            <a:lvl1pPr>
              <a:defRPr>
                <a:solidFill>
                  <a:schemeClr val="tx1"/>
                </a:solidFill>
                <a:latin typeface="+mn-lt"/>
              </a:defRPr>
            </a:lvl1pPr>
          </a:lstStyle>
          <a:p>
            <a:fld id="{53CF2EA8-35F1-4A35-9763-13466C1417DD}" type="slidenum">
              <a:rPr lang="en-IN" smtClean="0">
                <a:solidFill>
                  <a:srgbClr val="000000"/>
                </a:solidFill>
              </a:rPr>
              <a:pPr/>
              <a:t>‹#›</a:t>
            </a:fld>
            <a:endParaRPr lang="en-IN" dirty="0">
              <a:solidFill>
                <a:srgbClr val="000000"/>
              </a:solidFill>
            </a:endParaRPr>
          </a:p>
        </p:txBody>
      </p:sp>
      <p:cxnSp>
        <p:nvCxnSpPr>
          <p:cNvPr id="19" name="Straight Connector 18"/>
          <p:cNvCxnSpPr/>
          <p:nvPr userDrawn="1"/>
        </p:nvCxnSpPr>
        <p:spPr>
          <a:xfrm>
            <a:off x="9454778" y="0"/>
            <a:ext cx="0" cy="6858000"/>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rot="2700000">
            <a:off x="8351740" y="2325963"/>
            <a:ext cx="2206076" cy="220607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sp>
        <p:nvSpPr>
          <p:cNvPr id="2" name="Title 1"/>
          <p:cNvSpPr>
            <a:spLocks noGrp="1"/>
          </p:cNvSpPr>
          <p:nvPr>
            <p:ph type="title"/>
          </p:nvPr>
        </p:nvSpPr>
        <p:spPr>
          <a:xfrm>
            <a:off x="7467885" y="3122699"/>
            <a:ext cx="3973786" cy="615553"/>
          </a:xfrm>
        </p:spPr>
        <p:txBody>
          <a:bodyPr anchor="ctr">
            <a:spAutoFit/>
          </a:bodyPr>
          <a:lstStyle>
            <a:lvl1pPr algn="ctr">
              <a:defRPr sz="4000" b="0">
                <a:solidFill>
                  <a:schemeClr val="accent2"/>
                </a:solidFill>
                <a:effectLst/>
              </a:defRPr>
            </a:lvl1pPr>
          </a:lstStyle>
          <a:p>
            <a:r>
              <a:rPr lang="en-US" dirty="0"/>
              <a:t>Click to edit</a:t>
            </a:r>
            <a:endParaRPr lang="en-IN" dirty="0"/>
          </a:p>
        </p:txBody>
      </p:sp>
    </p:spTree>
    <p:extLst>
      <p:ext uri="{BB962C8B-B14F-4D97-AF65-F5344CB8AC3E}">
        <p14:creationId xmlns:p14="http://schemas.microsoft.com/office/powerpoint/2010/main" val="2109346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8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1" y="1"/>
            <a:ext cx="12188825" cy="6858000"/>
          </a:xfrm>
          <a:prstGeom prst="rect">
            <a:avLst/>
          </a:prstGeom>
        </p:spPr>
      </p:pic>
      <p:sp>
        <p:nvSpPr>
          <p:cNvPr id="5" name="Rectangle 4"/>
          <p:cNvSpPr/>
          <p:nvPr userDrawn="1"/>
        </p:nvSpPr>
        <p:spPr>
          <a:xfrm flipH="1">
            <a:off x="0" y="1"/>
            <a:ext cx="12188825" cy="6858000"/>
          </a:xfrm>
          <a:prstGeom prst="rect">
            <a:avLst/>
          </a:prstGeom>
          <a:solidFill>
            <a:schemeClr val="bg1">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sp>
        <p:nvSpPr>
          <p:cNvPr id="20" name="Freeform 19"/>
          <p:cNvSpPr/>
          <p:nvPr userDrawn="1"/>
        </p:nvSpPr>
        <p:spPr>
          <a:xfrm>
            <a:off x="7315200" y="2172689"/>
            <a:ext cx="4241800" cy="4115551"/>
          </a:xfrm>
          <a:custGeom>
            <a:avLst/>
            <a:gdLst>
              <a:gd name="connsiteX0" fmla="*/ 0 w 4241800"/>
              <a:gd name="connsiteY0" fmla="*/ 0 h 4241800"/>
              <a:gd name="connsiteX1" fmla="*/ 4241800 w 4241800"/>
              <a:gd name="connsiteY1" fmla="*/ 0 h 4241800"/>
              <a:gd name="connsiteX2" fmla="*/ 4241800 w 4241800"/>
              <a:gd name="connsiteY2" fmla="*/ 3478737 h 4241800"/>
              <a:gd name="connsiteX3" fmla="*/ 0 w 4241800"/>
              <a:gd name="connsiteY3" fmla="*/ 4241800 h 4241800"/>
            </a:gdLst>
            <a:ahLst/>
            <a:cxnLst>
              <a:cxn ang="0">
                <a:pos x="connsiteX0" y="connsiteY0"/>
              </a:cxn>
              <a:cxn ang="0">
                <a:pos x="connsiteX1" y="connsiteY1"/>
              </a:cxn>
              <a:cxn ang="0">
                <a:pos x="connsiteX2" y="connsiteY2"/>
              </a:cxn>
              <a:cxn ang="0">
                <a:pos x="connsiteX3" y="connsiteY3"/>
              </a:cxn>
            </a:cxnLst>
            <a:rect l="l" t="t" r="r" b="b"/>
            <a:pathLst>
              <a:path w="4241800" h="4241800">
                <a:moveTo>
                  <a:pt x="0" y="0"/>
                </a:moveTo>
                <a:lnTo>
                  <a:pt x="4241800" y="0"/>
                </a:lnTo>
                <a:lnTo>
                  <a:pt x="4241800" y="3478737"/>
                </a:lnTo>
                <a:lnTo>
                  <a:pt x="0" y="4241800"/>
                </a:lnTo>
                <a:close/>
              </a:path>
            </a:pathLst>
          </a:custGeom>
          <a:gradFill>
            <a:gsLst>
              <a:gs pos="0">
                <a:srgbClr val="7592A9"/>
              </a:gs>
              <a:gs pos="54000">
                <a:srgbClr val="325A74"/>
              </a:gs>
              <a:gs pos="82000">
                <a:srgbClr val="335A73"/>
              </a:gs>
              <a:gs pos="100000">
                <a:srgbClr val="152E3E"/>
              </a:gs>
            </a:gsLst>
            <a:lin ang="5400000" scaled="1"/>
          </a:gradFill>
          <a:ln w="9525">
            <a:gradFill>
              <a:gsLst>
                <a:gs pos="0">
                  <a:srgbClr val="7592A9"/>
                </a:gs>
                <a:gs pos="54000">
                  <a:srgbClr val="325A74"/>
                </a:gs>
                <a:gs pos="82000">
                  <a:srgbClr val="335A73"/>
                </a:gs>
                <a:gs pos="100000">
                  <a:srgbClr val="152E3E"/>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sp>
        <p:nvSpPr>
          <p:cNvPr id="2" name="Title 1"/>
          <p:cNvSpPr>
            <a:spLocks noGrp="1"/>
          </p:cNvSpPr>
          <p:nvPr>
            <p:ph type="title"/>
          </p:nvPr>
        </p:nvSpPr>
        <p:spPr>
          <a:xfrm>
            <a:off x="7601525" y="2583114"/>
            <a:ext cx="3669150" cy="553998"/>
          </a:xfrm>
        </p:spPr>
        <p:txBody>
          <a:bodyPr wrap="square" anchor="t">
            <a:spAutoFit/>
          </a:bodyPr>
          <a:lstStyle>
            <a:lvl1pPr algn="l">
              <a:defRPr sz="3600" b="0">
                <a:solidFill>
                  <a:schemeClr val="bg1"/>
                </a:solidFill>
                <a:effectLst>
                  <a:outerShdw blurRad="38100" dist="38100" dir="2700000" algn="tl">
                    <a:srgbClr val="000000">
                      <a:alpha val="43137"/>
                    </a:srgbClr>
                  </a:outerShdw>
                </a:effectLst>
              </a:defRPr>
            </a:lvl1pPr>
          </a:lstStyle>
          <a:p>
            <a:endParaRPr lang="en-IN" dirty="0"/>
          </a:p>
        </p:txBody>
      </p:sp>
    </p:spTree>
    <p:extLst>
      <p:ext uri="{BB962C8B-B14F-4D97-AF65-F5344CB8AC3E}">
        <p14:creationId xmlns:p14="http://schemas.microsoft.com/office/powerpoint/2010/main" val="4182114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4034" name="Picture 2" descr="http://friendshipconference.com/wp-content/uploads/2013/10/thankyounew.jpg"/>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0" y="0"/>
            <a:ext cx="12188826"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662050" y="6362969"/>
            <a:ext cx="331616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spcBef>
                <a:spcPct val="50000"/>
              </a:spcBef>
              <a:defRPr sz="1400">
                <a:solidFill>
                  <a:schemeClr val="accent6">
                    <a:lumMod val="10000"/>
                  </a:schemeClr>
                </a:solidFill>
                <a:latin typeface="Futura Lt BT" panose="020B0402020204020303" pitchFamily="34" charset="0"/>
                <a:cs typeface="Times New Roman" panose="02020603050405020304" pitchFamily="18" charset="0"/>
              </a:defRPr>
            </a:lvl1pPr>
            <a:lvl2pPr marL="742950" indent="-285750" eaLnBrk="0" hangingPunct="0">
              <a:defRPr>
                <a:latin typeface="Arial" panose="020B0604020202020204" pitchFamily="34" charset="0"/>
                <a:cs typeface="Arial" panose="020B0604020202020204" pitchFamily="34" charset="0"/>
              </a:defRPr>
            </a:lvl2pPr>
            <a:lvl3pPr marL="1143000" indent="-228600" eaLnBrk="0" hangingPunct="0">
              <a:defRPr>
                <a:latin typeface="Arial" panose="020B0604020202020204" pitchFamily="34" charset="0"/>
                <a:cs typeface="Arial" panose="020B0604020202020204" pitchFamily="34" charset="0"/>
              </a:defRPr>
            </a:lvl3pPr>
            <a:lvl4pPr marL="1600200" indent="-228600" eaLnBrk="0" hangingPunct="0">
              <a:defRPr>
                <a:latin typeface="Arial" panose="020B0604020202020204" pitchFamily="34" charset="0"/>
                <a:cs typeface="Arial" panose="020B0604020202020204" pitchFamily="34" charset="0"/>
              </a:defRPr>
            </a:lvl4pPr>
            <a:lvl5pPr marL="2057400" indent="-228600" eaLnBrk="0" hangingPunct="0">
              <a:defRPr>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n-US" dirty="0">
                <a:solidFill>
                  <a:srgbClr val="000000"/>
                </a:solidFill>
                <a:latin typeface="Futura Lt BT"/>
              </a:rPr>
              <a:t>©</a:t>
            </a:r>
            <a:r>
              <a:rPr lang="is-IS" dirty="0">
                <a:solidFill>
                  <a:srgbClr val="000000"/>
                </a:solidFill>
                <a:latin typeface="Futura Lt BT"/>
              </a:rPr>
              <a:t>2017</a:t>
            </a:r>
            <a:r>
              <a:rPr lang="en-US" dirty="0">
                <a:solidFill>
                  <a:srgbClr val="000000"/>
                </a:solidFill>
                <a:latin typeface="Futura Lt BT"/>
              </a:rPr>
              <a:t> ITC Infotech. All Rights Reserved.</a:t>
            </a:r>
          </a:p>
        </p:txBody>
      </p:sp>
      <p:sp>
        <p:nvSpPr>
          <p:cNvPr id="13" name="Text Box 3"/>
          <p:cNvSpPr txBox="1">
            <a:spLocks noChangeArrowheads="1"/>
          </p:cNvSpPr>
          <p:nvPr userDrawn="1"/>
        </p:nvSpPr>
        <p:spPr bwMode="gray">
          <a:xfrm>
            <a:off x="662050" y="6590064"/>
            <a:ext cx="70532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1400" dirty="0">
                <a:solidFill>
                  <a:srgbClr val="000000"/>
                </a:solidFill>
                <a:latin typeface="Futura Lt BT"/>
                <a:cs typeface="Times New Roman" panose="02020603050405020304" pitchFamily="18" charset="0"/>
              </a:rPr>
              <a:t>All trademarks are the registered property of the respective companies and are acknowledged.</a:t>
            </a:r>
            <a:endParaRPr lang="en-GB" sz="1400" dirty="0">
              <a:solidFill>
                <a:srgbClr val="000000"/>
              </a:solidFill>
              <a:latin typeface="Futura Lt BT"/>
              <a:cs typeface="Times New Roman" panose="02020603050405020304" pitchFamily="18" charset="0"/>
            </a:endParaRPr>
          </a:p>
        </p:txBody>
      </p:sp>
      <p:grpSp>
        <p:nvGrpSpPr>
          <p:cNvPr id="15" name="Group 14"/>
          <p:cNvGrpSpPr/>
          <p:nvPr userDrawn="1"/>
        </p:nvGrpSpPr>
        <p:grpSpPr>
          <a:xfrm>
            <a:off x="662050" y="4865235"/>
            <a:ext cx="8808976" cy="1279680"/>
            <a:chOff x="458850" y="4890709"/>
            <a:chExt cx="8808976" cy="1279680"/>
          </a:xfrm>
        </p:grpSpPr>
        <p:sp>
          <p:nvSpPr>
            <p:cNvPr id="16" name="Title 1"/>
            <p:cNvSpPr txBox="1">
              <a:spLocks/>
            </p:cNvSpPr>
            <p:nvPr userDrawn="1"/>
          </p:nvSpPr>
          <p:spPr>
            <a:xfrm>
              <a:off x="458850" y="4890709"/>
              <a:ext cx="8808976" cy="307777"/>
            </a:xfrm>
            <a:prstGeom prst="rect">
              <a:avLst/>
            </a:prstGeom>
          </p:spPr>
          <p:txBody>
            <a:bodyPr wrap="square" lIns="0" tIns="0" rIns="0" bIns="0">
              <a:spAutoFit/>
            </a:bodyPr>
            <a:lstStyle>
              <a:lvl1pPr algn="r" defTabSz="914400" rtl="0" eaLnBrk="1" latinLnBrk="0" hangingPunct="1">
                <a:spcBef>
                  <a:spcPct val="0"/>
                </a:spcBef>
                <a:buNone/>
                <a:defRPr sz="2800" b="1" kern="1200">
                  <a:solidFill>
                    <a:schemeClr val="accent4"/>
                  </a:solidFill>
                  <a:effectLst>
                    <a:outerShdw blurRad="38100" dist="38100" dir="2700000" algn="tl">
                      <a:srgbClr val="000000">
                        <a:alpha val="43137"/>
                      </a:srgbClr>
                    </a:outerShdw>
                  </a:effectLst>
                  <a:latin typeface="+mj-lt"/>
                  <a:ea typeface="+mj-ea"/>
                  <a:cs typeface="Arial" pitchFamily="34" charset="0"/>
                </a:defRPr>
              </a:lvl1pPr>
            </a:lstStyle>
            <a:p>
              <a:pPr algn="l">
                <a:spcBef>
                  <a:spcPts val="0"/>
                </a:spcBef>
              </a:pPr>
              <a:r>
                <a:rPr lang="en-US" sz="2000" b="0" dirty="0">
                  <a:solidFill>
                    <a:srgbClr val="325A74"/>
                  </a:solidFill>
                  <a:effectLst/>
                </a:rPr>
                <a:t>Connect with us to understand how ITC Infotech can help your business. </a:t>
              </a:r>
              <a:endParaRPr lang="en-US" sz="3200" b="0" dirty="0">
                <a:solidFill>
                  <a:srgbClr val="325A74"/>
                </a:solidFill>
                <a:effectLst/>
              </a:endParaRPr>
            </a:p>
          </p:txBody>
        </p:sp>
        <p:sp>
          <p:nvSpPr>
            <p:cNvPr id="17" name="Text Placeholder 2"/>
            <p:cNvSpPr txBox="1">
              <a:spLocks/>
            </p:cNvSpPr>
            <p:nvPr userDrawn="1"/>
          </p:nvSpPr>
          <p:spPr>
            <a:xfrm>
              <a:off x="458850" y="5354781"/>
              <a:ext cx="4695388" cy="815608"/>
            </a:xfrm>
            <a:prstGeom prst="rect">
              <a:avLst/>
            </a:prstGeom>
          </p:spPr>
          <p:txBody>
            <a:bodyPr wrap="none" lIns="0" tIns="0" rIns="0" bIns="0">
              <a:spAutoFit/>
            </a:bodyPr>
            <a:lstStyle>
              <a:lvl1pPr marL="0" indent="0" algn="l" defTabSz="914400" rtl="0" eaLnBrk="1" latinLnBrk="0" hangingPunct="1">
                <a:spcBef>
                  <a:spcPts val="600"/>
                </a:spcBef>
                <a:buFont typeface="Arial" pitchFamily="34" charset="0"/>
                <a:buNone/>
                <a:defRPr sz="1800" kern="1200">
                  <a:solidFill>
                    <a:schemeClr val="tx1"/>
                  </a:solidFill>
                  <a:latin typeface="+mj-lt"/>
                  <a:ea typeface="+mn-ea"/>
                  <a:cs typeface="Arial" pitchFamily="34" charset="0"/>
                </a:defRPr>
              </a:lvl1pPr>
              <a:lvl2pPr marL="252000" indent="-252000" algn="l" defTabSz="914400" rtl="0" eaLnBrk="1" latinLnBrk="0" hangingPunct="1">
                <a:spcBef>
                  <a:spcPts val="600"/>
                </a:spcBef>
                <a:buFont typeface="Wingdings 2" pitchFamily="18" charset="2"/>
                <a:buChar char=""/>
                <a:defRPr sz="1800" kern="1200">
                  <a:solidFill>
                    <a:schemeClr val="tx1"/>
                  </a:solidFill>
                  <a:latin typeface="+mj-lt"/>
                  <a:ea typeface="+mn-ea"/>
                  <a:cs typeface="Arial" pitchFamily="34" charset="0"/>
                </a:defRPr>
              </a:lvl2pPr>
              <a:lvl3pPr marL="504000" indent="-252000" algn="l" defTabSz="914400" rtl="0" eaLnBrk="1" latinLnBrk="0" hangingPunct="1">
                <a:spcBef>
                  <a:spcPts val="600"/>
                </a:spcBef>
                <a:buFont typeface="Arial" pitchFamily="34" charset="0"/>
                <a:buChar char="–"/>
                <a:defRPr sz="1800" kern="1200">
                  <a:solidFill>
                    <a:schemeClr val="tx1"/>
                  </a:solidFill>
                  <a:latin typeface="+mj-lt"/>
                  <a:ea typeface="+mn-ea"/>
                  <a:cs typeface="Arial" pitchFamily="34" charset="0"/>
                </a:defRPr>
              </a:lvl3pPr>
              <a:lvl4pPr marL="756000" indent="-252000" algn="l" defTabSz="914400" rtl="0" eaLnBrk="1" latinLnBrk="0" hangingPunct="1">
                <a:spcBef>
                  <a:spcPts val="600"/>
                </a:spcBef>
                <a:buFont typeface="Wingdings 2" pitchFamily="18" charset="2"/>
                <a:buChar char=""/>
                <a:defRPr sz="1800" kern="1200">
                  <a:solidFill>
                    <a:schemeClr val="tx1"/>
                  </a:solidFill>
                  <a:latin typeface="+mj-lt"/>
                  <a:ea typeface="+mn-ea"/>
                  <a:cs typeface="Arial" pitchFamily="34" charset="0"/>
                </a:defRPr>
              </a:lvl4pPr>
              <a:lvl5pPr marL="1008000" indent="-252000" algn="l" defTabSz="914400" rtl="0" eaLnBrk="1" latinLnBrk="0" hangingPunct="1">
                <a:spcBef>
                  <a:spcPts val="600"/>
                </a:spcBef>
                <a:buFont typeface="Arial" pitchFamily="34" charset="0"/>
                <a:buChar char="˗"/>
                <a:defRPr sz="1800" kern="1200">
                  <a:solidFill>
                    <a:schemeClr val="tx1"/>
                  </a:solidFill>
                  <a:latin typeface="+mj-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000000"/>
                  </a:solidFill>
                  <a:latin typeface="Futura Lt BT"/>
                </a:rPr>
                <a:t>Email: </a:t>
              </a:r>
              <a:r>
                <a:rPr lang="en-US" sz="2400" dirty="0">
                  <a:solidFill>
                    <a:srgbClr val="642882"/>
                  </a:solidFill>
                  <a:latin typeface="Futura Lt BT"/>
                  <a:hlinkClick r:id="rId7"/>
                </a:rPr>
                <a:t>contact.us@itcinfotech.com</a:t>
              </a:r>
              <a:endParaRPr lang="en-US" sz="2400" dirty="0">
                <a:solidFill>
                  <a:srgbClr val="642882"/>
                </a:solidFill>
                <a:latin typeface="Futura Lt BT"/>
              </a:endParaRPr>
            </a:p>
            <a:p>
              <a:r>
                <a:rPr lang="en-US" sz="2400" dirty="0">
                  <a:solidFill>
                    <a:srgbClr val="000000"/>
                  </a:solidFill>
                  <a:latin typeface="Futura Lt BT"/>
                </a:rPr>
                <a:t>Web: </a:t>
              </a:r>
              <a:r>
                <a:rPr lang="en-US" sz="2400" dirty="0">
                  <a:solidFill>
                    <a:srgbClr val="642882"/>
                  </a:solidFill>
                  <a:latin typeface="Futura Lt BT"/>
                  <a:hlinkClick r:id="rId8"/>
                </a:rPr>
                <a:t>www.itcinfotech.com</a:t>
              </a:r>
              <a:endParaRPr lang="en-US" sz="2400" dirty="0">
                <a:solidFill>
                  <a:srgbClr val="642882"/>
                </a:solidFill>
                <a:latin typeface="Futura Lt BT"/>
              </a:endParaRPr>
            </a:p>
          </p:txBody>
        </p:sp>
      </p:grpSp>
      <p:pic>
        <p:nvPicPr>
          <p:cNvPr id="20" name="Picture 6" descr="ITC Infotech_logo"/>
          <p:cNvPicPr>
            <a:picLocks noChangeAspect="1" noChangeArrowheads="1"/>
          </p:cNvPicPr>
          <p:nvPr userDrawn="1"/>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9756652" y="5380383"/>
            <a:ext cx="2035374" cy="1095358"/>
          </a:xfrm>
          <a:prstGeom prst="rect">
            <a:avLst/>
          </a:prstGeom>
          <a:noFill/>
          <a:ln>
            <a:noFill/>
          </a:ln>
        </p:spPr>
      </p:pic>
      <p:sp>
        <p:nvSpPr>
          <p:cNvPr id="10" name="Rectangle 9"/>
          <p:cNvSpPr/>
          <p:nvPr userDrawn="1"/>
        </p:nvSpPr>
        <p:spPr>
          <a:xfrm flipH="1">
            <a:off x="0" y="1"/>
            <a:ext cx="12188825" cy="6858000"/>
          </a:xfrm>
          <a:prstGeom prst="rect">
            <a:avLst/>
          </a:prstGeom>
          <a:solidFill>
            <a:srgbClr val="CDE6EB">
              <a:alpha val="37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rgbClr val="000000"/>
              </a:solidFill>
            </a:endParaRPr>
          </a:p>
        </p:txBody>
      </p:sp>
    </p:spTree>
    <p:extLst>
      <p:ext uri="{BB962C8B-B14F-4D97-AF65-F5344CB8AC3E}">
        <p14:creationId xmlns:p14="http://schemas.microsoft.com/office/powerpoint/2010/main" val="369925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0"/>
            <a:lum/>
          </a:blip>
          <a:srcRect/>
          <a:stretch>
            <a:fillRect t="-12000" b="-12000"/>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91"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70863" y="295117"/>
            <a:ext cx="11576580" cy="430887"/>
          </a:xfrm>
          <a:prstGeom prst="rect">
            <a:avLst/>
          </a:prstGeom>
        </p:spPr>
        <p:txBody>
          <a:bodyPr vert="horz" wrap="square" lIns="0" tIns="0" rIns="0" bIns="0" rtlCol="0" anchor="b">
            <a:spAutoFit/>
          </a:bodyPr>
          <a:lstStyle/>
          <a:p>
            <a:r>
              <a:rPr lang="en-US"/>
              <a:t>Click to edit Master title style</a:t>
            </a:r>
            <a:endParaRPr lang="en-IN" dirty="0"/>
          </a:p>
        </p:txBody>
      </p:sp>
      <p:sp>
        <p:nvSpPr>
          <p:cNvPr id="3" name="Text Placeholder 2"/>
          <p:cNvSpPr>
            <a:spLocks noGrp="1"/>
          </p:cNvSpPr>
          <p:nvPr>
            <p:ph type="body" idx="1"/>
          </p:nvPr>
        </p:nvSpPr>
        <p:spPr>
          <a:xfrm>
            <a:off x="270863" y="952501"/>
            <a:ext cx="11579384" cy="16927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304720" y="6627068"/>
            <a:ext cx="2388474" cy="153888"/>
          </a:xfrm>
          <a:prstGeom prst="rect">
            <a:avLst/>
          </a:prstGeom>
        </p:spPr>
        <p:txBody>
          <a:bodyPr vert="horz" wrap="none" lIns="0" tIns="0" rIns="0" bIns="0" rtlCol="0" anchor="b">
            <a:spAutoFit/>
          </a:bodyPr>
          <a:lstStyle>
            <a:lvl1pPr algn="l">
              <a:defRPr sz="1000">
                <a:solidFill>
                  <a:schemeClr val="tx1"/>
                </a:solidFill>
                <a:latin typeface="+mn-lt"/>
                <a:cs typeface="Arial" pitchFamily="34" charset="0"/>
              </a:defRPr>
            </a:lvl1pPr>
          </a:lstStyle>
          <a:p>
            <a:r>
              <a:rPr lang="en-US" dirty="0">
                <a:solidFill>
                  <a:srgbClr val="000000"/>
                </a:solidFill>
              </a:rPr>
              <a:t>©</a:t>
            </a:r>
            <a:r>
              <a:rPr lang="is-IS" dirty="0">
                <a:solidFill>
                  <a:srgbClr val="000000"/>
                </a:solidFill>
              </a:rPr>
              <a:t>2017</a:t>
            </a:r>
            <a:r>
              <a:rPr lang="en-US" dirty="0">
                <a:solidFill>
                  <a:srgbClr val="000000"/>
                </a:solidFill>
              </a:rPr>
              <a:t> ITC Infotech. All Rights Reserved.</a:t>
            </a:r>
            <a:endParaRPr lang="en-IN" dirty="0">
              <a:solidFill>
                <a:srgbClr val="000000"/>
              </a:solidFill>
            </a:endParaRPr>
          </a:p>
        </p:txBody>
      </p:sp>
      <p:sp>
        <p:nvSpPr>
          <p:cNvPr id="6" name="Slide Number Placeholder 5"/>
          <p:cNvSpPr>
            <a:spLocks noGrp="1"/>
          </p:cNvSpPr>
          <p:nvPr>
            <p:ph type="sldNum" sz="quarter" idx="4"/>
          </p:nvPr>
        </p:nvSpPr>
        <p:spPr>
          <a:xfrm>
            <a:off x="11919640" y="6627068"/>
            <a:ext cx="150682" cy="153888"/>
          </a:xfrm>
          <a:prstGeom prst="rect">
            <a:avLst/>
          </a:prstGeom>
        </p:spPr>
        <p:txBody>
          <a:bodyPr vert="horz" wrap="none" lIns="0" tIns="0" rIns="0" bIns="0" rtlCol="0" anchor="b">
            <a:spAutoFit/>
          </a:bodyPr>
          <a:lstStyle>
            <a:lvl1pPr algn="r">
              <a:defRPr sz="1000">
                <a:solidFill>
                  <a:schemeClr val="tx1"/>
                </a:solidFill>
                <a:latin typeface="+mn-lt"/>
                <a:cs typeface="Arial" pitchFamily="34" charset="0"/>
              </a:defRPr>
            </a:lvl1pPr>
          </a:lstStyle>
          <a:p>
            <a:fld id="{53CF2EA8-35F1-4A35-9763-13466C1417DD}" type="slidenum">
              <a:rPr lang="en-IN" smtClean="0">
                <a:solidFill>
                  <a:srgbClr val="000000"/>
                </a:solidFill>
              </a:rPr>
              <a:pPr/>
              <a:t>‹#›</a:t>
            </a:fld>
            <a:endParaRPr lang="en-IN" dirty="0">
              <a:solidFill>
                <a:srgbClr val="000000"/>
              </a:solidFill>
            </a:endParaRPr>
          </a:p>
        </p:txBody>
      </p:sp>
    </p:spTree>
    <p:extLst>
      <p:ext uri="{BB962C8B-B14F-4D97-AF65-F5344CB8AC3E}">
        <p14:creationId xmlns:p14="http://schemas.microsoft.com/office/powerpoint/2010/main" val="1236629480"/>
      </p:ext>
    </p:extLst>
  </p:cSld>
  <p:clrMap bg1="lt1" tx1="dk1" bg2="lt2" tx2="dk2" accent1="accent1" accent2="accent2" accent3="accent3" accent4="accent4" accent5="accent5" accent6="accent6" hlink="hlink" folHlink="folHlink"/>
  <p:sldLayoutIdLst>
    <p:sldLayoutId id="2147483678" r:id="rId1"/>
    <p:sldLayoutId id="2147483671" r:id="rId2"/>
    <p:sldLayoutId id="2147483679" r:id="rId3"/>
    <p:sldLayoutId id="2147483672" r:id="rId4"/>
    <p:sldLayoutId id="2147483673" r:id="rId5"/>
    <p:sldLayoutId id="2147483674" r:id="rId6"/>
    <p:sldLayoutId id="2147483675" r:id="rId7"/>
    <p:sldLayoutId id="2147483676" r:id="rId8"/>
    <p:sldLayoutId id="2147483677" r:id="rId9"/>
  </p:sldLayoutIdLst>
  <p:hf hdr="0" ftr="0" dt="0"/>
  <p:txStyles>
    <p:titleStyle>
      <a:lvl1pPr algn="l" defTabSz="914400" rtl="0" eaLnBrk="1" latinLnBrk="0" hangingPunct="1">
        <a:spcBef>
          <a:spcPct val="0"/>
        </a:spcBef>
        <a:buNone/>
        <a:defRPr sz="2800" b="0" kern="1200">
          <a:solidFill>
            <a:schemeClr val="tx1"/>
          </a:solidFill>
          <a:effectLst/>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800" kern="1200">
          <a:solidFill>
            <a:schemeClr val="tx1"/>
          </a:solidFill>
          <a:latin typeface="+mn-lt"/>
          <a:ea typeface="+mn-ea"/>
          <a:cs typeface="Arial" pitchFamily="34" charset="0"/>
        </a:defRPr>
      </a:lvl1pPr>
      <a:lvl2pPr marL="252000" indent="-252000" algn="l" defTabSz="914400" rtl="0" eaLnBrk="1" latinLnBrk="0" hangingPunct="1">
        <a:spcBef>
          <a:spcPts val="600"/>
        </a:spcBef>
        <a:buClr>
          <a:schemeClr val="accent2"/>
        </a:buClr>
        <a:buFont typeface="Wingdings 2" pitchFamily="18" charset="2"/>
        <a:buChar char=""/>
        <a:defRPr sz="1800" kern="1200">
          <a:solidFill>
            <a:schemeClr val="tx1"/>
          </a:solidFill>
          <a:latin typeface="+mn-lt"/>
          <a:ea typeface="+mn-ea"/>
          <a:cs typeface="Arial" pitchFamily="34" charset="0"/>
        </a:defRPr>
      </a:lvl2pPr>
      <a:lvl3pPr marL="504000" indent="-252000" algn="l" defTabSz="914400" rtl="0" eaLnBrk="1" latinLnBrk="0" hangingPunct="1">
        <a:spcBef>
          <a:spcPts val="600"/>
        </a:spcBef>
        <a:buClr>
          <a:schemeClr val="accent2"/>
        </a:buClr>
        <a:buFont typeface="Arial" pitchFamily="34" charset="0"/>
        <a:buChar char="–"/>
        <a:defRPr sz="1800" kern="1200">
          <a:solidFill>
            <a:schemeClr val="tx1"/>
          </a:solidFill>
          <a:latin typeface="+mn-lt"/>
          <a:ea typeface="+mn-ea"/>
          <a:cs typeface="Arial" pitchFamily="34" charset="0"/>
        </a:defRPr>
      </a:lvl3pPr>
      <a:lvl4pPr marL="756000" indent="-252000" algn="l" defTabSz="914400" rtl="0" eaLnBrk="1" latinLnBrk="0" hangingPunct="1">
        <a:spcBef>
          <a:spcPts val="600"/>
        </a:spcBef>
        <a:buClr>
          <a:schemeClr val="accent2"/>
        </a:buClr>
        <a:buFont typeface="Wingdings 2" pitchFamily="18" charset="2"/>
        <a:buChar char=""/>
        <a:defRPr sz="1800" kern="1200">
          <a:solidFill>
            <a:schemeClr val="tx1"/>
          </a:solidFill>
          <a:latin typeface="+mn-lt"/>
          <a:ea typeface="+mn-ea"/>
          <a:cs typeface="Arial" pitchFamily="34" charset="0"/>
        </a:defRPr>
      </a:lvl4pPr>
      <a:lvl5pPr marL="1008000" indent="-252000" algn="l" defTabSz="914400" rtl="0" eaLnBrk="1" latinLnBrk="0" hangingPunct="1">
        <a:spcBef>
          <a:spcPts val="600"/>
        </a:spcBef>
        <a:buClr>
          <a:schemeClr val="accent2"/>
        </a:buClr>
        <a:buFont typeface="Arial" pitchFamily="34" charset="0"/>
        <a:buChar char="˗"/>
        <a:defRPr sz="18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19" y="5369784"/>
            <a:ext cx="6858081" cy="677108"/>
          </a:xfrm>
        </p:spPr>
        <p:txBody>
          <a:bodyPr/>
          <a:lstStyle/>
          <a:p>
            <a:r>
              <a:rPr lang="en-US" sz="4000" dirty="0" smtClean="0"/>
              <a:t>Proposed Solution</a:t>
            </a:r>
            <a:r>
              <a:rPr lang="en-US" sz="4400" dirty="0" smtClean="0"/>
              <a:t>(POE_M)</a:t>
            </a:r>
            <a:endParaRPr lang="en-US" dirty="0"/>
          </a:p>
        </p:txBody>
      </p:sp>
    </p:spTree>
    <p:extLst>
      <p:ext uri="{BB962C8B-B14F-4D97-AF65-F5344CB8AC3E}">
        <p14:creationId xmlns:p14="http://schemas.microsoft.com/office/powerpoint/2010/main" val="247338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CF2EA8-35F1-4A35-9763-13466C1417DD}" type="slidenum">
              <a:rPr lang="en-IN" smtClean="0">
                <a:solidFill>
                  <a:srgbClr val="000000"/>
                </a:solidFill>
              </a:rPr>
              <a:pPr/>
              <a:t>2</a:t>
            </a:fld>
            <a:endParaRPr lang="en-IN" dirty="0">
              <a:solidFill>
                <a:srgbClr val="000000"/>
              </a:solidFill>
            </a:endParaRPr>
          </a:p>
        </p:txBody>
      </p:sp>
      <p:sp>
        <p:nvSpPr>
          <p:cNvPr id="3" name="Title 2"/>
          <p:cNvSpPr>
            <a:spLocks noGrp="1"/>
          </p:cNvSpPr>
          <p:nvPr>
            <p:ph type="title"/>
          </p:nvPr>
        </p:nvSpPr>
        <p:spPr>
          <a:xfrm>
            <a:off x="7467885" y="3122699"/>
            <a:ext cx="3973786" cy="615553"/>
          </a:xfrm>
        </p:spPr>
        <p:txBody>
          <a:bodyPr/>
          <a:lstStyle/>
          <a:p>
            <a:r>
              <a:rPr lang="en-US" dirty="0" smtClean="0">
                <a:solidFill>
                  <a:schemeClr val="tx1"/>
                </a:solidFill>
              </a:rPr>
              <a:t>POE_M</a:t>
            </a:r>
            <a:endParaRPr lang="en-US" dirty="0">
              <a:solidFill>
                <a:schemeClr val="tx1"/>
              </a:solidFill>
            </a:endParaRPr>
          </a:p>
        </p:txBody>
      </p:sp>
    </p:spTree>
    <p:extLst>
      <p:ext uri="{BB962C8B-B14F-4D97-AF65-F5344CB8AC3E}">
        <p14:creationId xmlns:p14="http://schemas.microsoft.com/office/powerpoint/2010/main" val="3321018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CF2EA8-35F1-4A35-9763-13466C1417DD}" type="slidenum">
              <a:rPr lang="en-IN" smtClean="0">
                <a:solidFill>
                  <a:srgbClr val="642882"/>
                </a:solidFill>
              </a:rPr>
              <a:pPr/>
              <a:t>3</a:t>
            </a:fld>
            <a:endParaRPr lang="en-IN" dirty="0">
              <a:solidFill>
                <a:srgbClr val="642882"/>
              </a:solidFill>
            </a:endParaRPr>
          </a:p>
        </p:txBody>
      </p:sp>
      <p:sp>
        <p:nvSpPr>
          <p:cNvPr id="3" name="Title 2"/>
          <p:cNvSpPr>
            <a:spLocks noGrp="1"/>
          </p:cNvSpPr>
          <p:nvPr>
            <p:ph type="title"/>
          </p:nvPr>
        </p:nvSpPr>
        <p:spPr>
          <a:xfrm>
            <a:off x="270860" y="476649"/>
            <a:ext cx="10281023" cy="430887"/>
          </a:xfrm>
        </p:spPr>
        <p:txBody>
          <a:bodyPr/>
          <a:lstStyle/>
          <a:p>
            <a:pPr lvl="1"/>
            <a:r>
              <a:rPr lang="en-US" sz="2800" b="1" dirty="0" smtClean="0"/>
              <a:t>POE_M Screen:</a:t>
            </a:r>
            <a:endParaRPr lang="en-US" sz="2800" b="1" dirty="0"/>
          </a:p>
        </p:txBody>
      </p:sp>
      <p:sp>
        <p:nvSpPr>
          <p:cNvPr id="21" name="Title 2"/>
          <p:cNvSpPr txBox="1">
            <a:spLocks/>
          </p:cNvSpPr>
          <p:nvPr/>
        </p:nvSpPr>
        <p:spPr>
          <a:xfrm>
            <a:off x="270860" y="1134400"/>
            <a:ext cx="10281023" cy="3877985"/>
          </a:xfrm>
          <a:prstGeom prst="rect">
            <a:avLst/>
          </a:prstGeom>
        </p:spPr>
        <p:txBody>
          <a:bodyPr vert="horz" wrap="square" lIns="0" tIns="0" rIns="0" bIns="0" rtlCol="0" anchor="b">
            <a:spAutoFit/>
          </a:bodyPr>
          <a:lstStyle>
            <a:lvl1pPr algn="l" defTabSz="914400" rtl="0" eaLnBrk="1" latinLnBrk="0" hangingPunct="1">
              <a:spcBef>
                <a:spcPct val="0"/>
              </a:spcBef>
              <a:buNone/>
              <a:defRPr sz="3200" b="0" kern="1200">
                <a:solidFill>
                  <a:schemeClr val="accent2"/>
                </a:solidFill>
                <a:effectLst/>
                <a:latin typeface="+mj-lt"/>
                <a:ea typeface="+mj-ea"/>
                <a:cs typeface="Arial" pitchFamily="34" charset="0"/>
              </a:defRPr>
            </a:lvl1pPr>
          </a:lstStyle>
          <a:p>
            <a:pPr marL="0" lvl="1"/>
            <a:r>
              <a:rPr lang="en-GB" b="1" u="sng" kern="0" dirty="0" smtClean="0">
                <a:solidFill>
                  <a:sysClr val="windowText" lastClr="000000"/>
                </a:solidFill>
              </a:rPr>
              <a:t>Request Detail</a:t>
            </a:r>
            <a:r>
              <a:rPr lang="en-GB" b="1" kern="0" dirty="0" smtClean="0">
                <a:solidFill>
                  <a:sysClr val="windowText" lastClr="000000"/>
                </a:solidFill>
              </a:rPr>
              <a:t> : </a:t>
            </a:r>
          </a:p>
          <a:p>
            <a:r>
              <a:rPr lang="en-US" sz="1800" dirty="0" smtClean="0">
                <a:solidFill>
                  <a:schemeClr val="tx1"/>
                </a:solidFill>
                <a:latin typeface="+mn-lt"/>
                <a:ea typeface="+mn-ea"/>
                <a:cs typeface="+mn-cs"/>
              </a:rPr>
              <a:t>A standalone screen where operations (of same series) from multiple orders can be started at one-go. There will also be an option for confirming multiple operations. To improve performance there will not be any Grid profiles or an option of changing workstation. It will be single grid screen with a simple UI by omitting the right </a:t>
            </a:r>
            <a:r>
              <a:rPr lang="en-US" sz="1800" dirty="0">
                <a:solidFill>
                  <a:schemeClr val="tx1"/>
                </a:solidFill>
                <a:latin typeface="+mn-lt"/>
                <a:ea typeface="+mn-ea"/>
                <a:cs typeface="+mn-cs"/>
              </a:rPr>
              <a:t>g</a:t>
            </a:r>
            <a:r>
              <a:rPr lang="en-US" sz="1800" dirty="0" smtClean="0">
                <a:solidFill>
                  <a:schemeClr val="tx1"/>
                </a:solidFill>
                <a:latin typeface="+mn-lt"/>
                <a:ea typeface="+mn-ea"/>
                <a:cs typeface="+mn-cs"/>
              </a:rPr>
              <a:t>rid of POE.</a:t>
            </a:r>
            <a:endParaRPr lang="en-US" sz="1800" dirty="0">
              <a:solidFill>
                <a:schemeClr val="tx1"/>
              </a:solidFill>
              <a:latin typeface="+mn-lt"/>
              <a:ea typeface="+mn-ea"/>
              <a:cs typeface="+mn-cs"/>
            </a:endParaRPr>
          </a:p>
          <a:p>
            <a:endParaRPr lang="en-US" sz="1800" dirty="0">
              <a:solidFill>
                <a:schemeClr val="tx1"/>
              </a:solidFill>
              <a:latin typeface="+mn-lt"/>
              <a:ea typeface="+mn-ea"/>
              <a:cs typeface="+mn-cs"/>
            </a:endParaRPr>
          </a:p>
          <a:p>
            <a:endParaRPr lang="en-US" sz="1800" dirty="0">
              <a:solidFill>
                <a:schemeClr val="tx1"/>
              </a:solidFill>
              <a:latin typeface="+mn-lt"/>
              <a:ea typeface="+mn-ea"/>
              <a:cs typeface="+mn-cs"/>
            </a:endParaRPr>
          </a:p>
          <a:p>
            <a:pPr marL="0" lvl="1"/>
            <a:r>
              <a:rPr lang="en-US" b="1" u="sng" dirty="0" smtClean="0"/>
              <a:t>Current System :</a:t>
            </a:r>
          </a:p>
          <a:p>
            <a:r>
              <a:rPr lang="en-US" sz="1800" dirty="0" smtClean="0">
                <a:solidFill>
                  <a:schemeClr val="tx1"/>
                </a:solidFill>
                <a:latin typeface="+mn-lt"/>
                <a:ea typeface="+mn-ea"/>
                <a:cs typeface="+mn-cs"/>
              </a:rPr>
              <a:t>Only a single operation can be selected in POE. This limits MES by having </a:t>
            </a:r>
            <a:r>
              <a:rPr lang="en-US" sz="1800" dirty="0">
                <a:solidFill>
                  <a:schemeClr val="tx1"/>
                </a:solidFill>
                <a:latin typeface="+mn-lt"/>
                <a:ea typeface="+mn-ea"/>
                <a:cs typeface="+mn-cs"/>
              </a:rPr>
              <a:t>e</a:t>
            </a:r>
            <a:r>
              <a:rPr lang="en-US" sz="1800" dirty="0" smtClean="0">
                <a:solidFill>
                  <a:schemeClr val="tx1"/>
                </a:solidFill>
                <a:latin typeface="+mn-lt"/>
                <a:ea typeface="+mn-ea"/>
                <a:cs typeface="+mn-cs"/>
              </a:rPr>
              <a:t>xecution of only a single operation at any given point of time.</a:t>
            </a:r>
            <a:endParaRPr lang="en-US" sz="1800" dirty="0" smtClean="0">
              <a:solidFill>
                <a:schemeClr val="tx1"/>
              </a:solidFill>
              <a:latin typeface="+mn-lt"/>
              <a:ea typeface="+mn-ea"/>
              <a:cs typeface="+mn-cs"/>
            </a:endParaRPr>
          </a:p>
          <a:p>
            <a:endParaRPr lang="en-US" sz="1800" dirty="0">
              <a:solidFill>
                <a:schemeClr val="tx1"/>
              </a:solidFill>
              <a:latin typeface="+mn-lt"/>
              <a:ea typeface="+mn-ea"/>
              <a:cs typeface="+mn-cs"/>
            </a:endParaRPr>
          </a:p>
          <a:p>
            <a:pPr marL="0" lvl="1"/>
            <a:endParaRPr lang="en-US" dirty="0" smtClean="0"/>
          </a:p>
          <a:p>
            <a:pPr marL="0" lvl="1"/>
            <a:r>
              <a:rPr lang="en-US" b="1" u="sng" dirty="0"/>
              <a:t>Benefits From CR:</a:t>
            </a:r>
            <a:endParaRPr lang="en-US" dirty="0"/>
          </a:p>
          <a:p>
            <a:pPr marL="0" lvl="1"/>
            <a:r>
              <a:rPr lang="en-US" dirty="0" smtClean="0"/>
              <a:t>Reduction of </a:t>
            </a:r>
            <a:r>
              <a:rPr lang="en-US" dirty="0" smtClean="0"/>
              <a:t>repetitive work. Increase in productivity.</a:t>
            </a:r>
            <a:endParaRPr lang="en-US" dirty="0"/>
          </a:p>
        </p:txBody>
      </p:sp>
    </p:spTree>
    <p:extLst>
      <p:ext uri="{BB962C8B-B14F-4D97-AF65-F5344CB8AC3E}">
        <p14:creationId xmlns:p14="http://schemas.microsoft.com/office/powerpoint/2010/main" val="828985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CF2EA8-35F1-4A35-9763-13466C1417DD}" type="slidenum">
              <a:rPr lang="en-IN" smtClean="0">
                <a:solidFill>
                  <a:srgbClr val="642882"/>
                </a:solidFill>
              </a:rPr>
              <a:pPr/>
              <a:t>4</a:t>
            </a:fld>
            <a:endParaRPr lang="en-IN" dirty="0">
              <a:solidFill>
                <a:srgbClr val="642882"/>
              </a:solidFill>
            </a:endParaRPr>
          </a:p>
        </p:txBody>
      </p:sp>
      <p:sp>
        <p:nvSpPr>
          <p:cNvPr id="23" name="Title 2"/>
          <p:cNvSpPr txBox="1">
            <a:spLocks/>
          </p:cNvSpPr>
          <p:nvPr/>
        </p:nvSpPr>
        <p:spPr>
          <a:xfrm>
            <a:off x="320380" y="447592"/>
            <a:ext cx="10433424" cy="830997"/>
          </a:xfrm>
          <a:prstGeom prst="rect">
            <a:avLst/>
          </a:prstGeom>
        </p:spPr>
        <p:txBody>
          <a:bodyPr vert="horz" wrap="square" lIns="0" tIns="0" rIns="0" bIns="0" rtlCol="0" anchor="b">
            <a:spAutoFit/>
          </a:bodyPr>
          <a:lstStyle>
            <a:lvl1pPr algn="l" defTabSz="914400" rtl="0" eaLnBrk="1" latinLnBrk="0" hangingPunct="1">
              <a:spcBef>
                <a:spcPct val="0"/>
              </a:spcBef>
              <a:buNone/>
              <a:defRPr sz="3200" b="0" kern="1200">
                <a:solidFill>
                  <a:schemeClr val="accent2"/>
                </a:solidFill>
                <a:effectLst/>
                <a:latin typeface="+mj-lt"/>
                <a:ea typeface="+mj-ea"/>
                <a:cs typeface="Arial" pitchFamily="34" charset="0"/>
              </a:defRPr>
            </a:lvl1pPr>
          </a:lstStyle>
          <a:p>
            <a:pPr marL="0" lvl="1"/>
            <a:r>
              <a:rPr lang="en-GB" b="1" u="sng" kern="0" dirty="0">
                <a:solidFill>
                  <a:sysClr val="windowText" lastClr="000000"/>
                </a:solidFill>
              </a:rPr>
              <a:t>Existing</a:t>
            </a:r>
            <a:r>
              <a:rPr lang="en-GB" b="1" u="sng" kern="0" dirty="0" smtClean="0">
                <a:solidFill>
                  <a:srgbClr val="FF0000"/>
                </a:solidFill>
              </a:rPr>
              <a:t> </a:t>
            </a:r>
            <a:r>
              <a:rPr lang="en-GB" b="1" u="sng" kern="0" dirty="0">
                <a:solidFill>
                  <a:sysClr val="windowText" lastClr="000000"/>
                </a:solidFill>
              </a:rPr>
              <a:t>Solution </a:t>
            </a:r>
            <a:r>
              <a:rPr lang="en-GB" b="1" u="sng" kern="0" dirty="0" smtClean="0">
                <a:solidFill>
                  <a:sysClr val="windowText" lastClr="000000"/>
                </a:solidFill>
              </a:rPr>
              <a:t>:</a:t>
            </a:r>
          </a:p>
          <a:p>
            <a:pPr marL="0" lvl="1"/>
            <a:endParaRPr lang="en-GB" b="1" u="sng" kern="0" dirty="0">
              <a:solidFill>
                <a:sysClr val="windowText" lastClr="000000"/>
              </a:solidFill>
            </a:endParaRPr>
          </a:p>
          <a:p>
            <a:pPr marL="0" lvl="1"/>
            <a:r>
              <a:rPr lang="en-GB" kern="0" dirty="0" smtClean="0">
                <a:solidFill>
                  <a:sysClr val="windowText" lastClr="000000"/>
                </a:solidFill>
              </a:rPr>
              <a:t>Execution of a single operation.</a:t>
            </a:r>
            <a:endParaRPr lang="en-GB" kern="0" dirty="0" smtClean="0">
              <a:solidFill>
                <a:sysClr val="windowText" lastClr="000000"/>
              </a:solidFill>
            </a:endParaRPr>
          </a:p>
        </p:txBody>
      </p:sp>
      <p:pic>
        <p:nvPicPr>
          <p:cNvPr id="3" name="Picture 2"/>
          <p:cNvPicPr>
            <a:picLocks noChangeAspect="1"/>
          </p:cNvPicPr>
          <p:nvPr/>
        </p:nvPicPr>
        <p:blipFill rotWithShape="1">
          <a:blip r:embed="rId2"/>
          <a:srcRect l="-1" t="7929" r="199" b="3659"/>
          <a:stretch/>
        </p:blipFill>
        <p:spPr>
          <a:xfrm>
            <a:off x="320380" y="1511976"/>
            <a:ext cx="9976208" cy="4971253"/>
          </a:xfrm>
          <a:prstGeom prst="rect">
            <a:avLst/>
          </a:prstGeom>
        </p:spPr>
      </p:pic>
    </p:spTree>
    <p:extLst>
      <p:ext uri="{BB962C8B-B14F-4D97-AF65-F5344CB8AC3E}">
        <p14:creationId xmlns:p14="http://schemas.microsoft.com/office/powerpoint/2010/main" val="177912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CF2EA8-35F1-4A35-9763-13466C1417DD}" type="slidenum">
              <a:rPr lang="en-IN" smtClean="0">
                <a:solidFill>
                  <a:srgbClr val="642882"/>
                </a:solidFill>
              </a:rPr>
              <a:pPr/>
              <a:t>5</a:t>
            </a:fld>
            <a:endParaRPr lang="en-IN" dirty="0">
              <a:solidFill>
                <a:srgbClr val="642882"/>
              </a:solidFill>
            </a:endParaRPr>
          </a:p>
        </p:txBody>
      </p:sp>
      <p:sp>
        <p:nvSpPr>
          <p:cNvPr id="21" name="Title 2"/>
          <p:cNvSpPr txBox="1">
            <a:spLocks/>
          </p:cNvSpPr>
          <p:nvPr/>
        </p:nvSpPr>
        <p:spPr>
          <a:xfrm>
            <a:off x="270861" y="407278"/>
            <a:ext cx="10281023" cy="830997"/>
          </a:xfrm>
          <a:prstGeom prst="rect">
            <a:avLst/>
          </a:prstGeom>
        </p:spPr>
        <p:txBody>
          <a:bodyPr vert="horz" wrap="square" lIns="0" tIns="0" rIns="0" bIns="0" rtlCol="0" anchor="b">
            <a:spAutoFit/>
          </a:bodyPr>
          <a:lstStyle>
            <a:lvl1pPr algn="l" defTabSz="914400" rtl="0" eaLnBrk="1" latinLnBrk="0" hangingPunct="1">
              <a:spcBef>
                <a:spcPct val="0"/>
              </a:spcBef>
              <a:buNone/>
              <a:defRPr sz="3200" b="0" kern="1200">
                <a:solidFill>
                  <a:schemeClr val="accent2"/>
                </a:solidFill>
                <a:effectLst/>
                <a:latin typeface="+mj-lt"/>
                <a:ea typeface="+mj-ea"/>
                <a:cs typeface="Arial" pitchFamily="34" charset="0"/>
              </a:defRPr>
            </a:lvl1pPr>
          </a:lstStyle>
          <a:p>
            <a:pPr marL="0" lvl="1"/>
            <a:r>
              <a:rPr lang="en-GB" b="1" u="sng" kern="0" dirty="0" smtClean="0">
                <a:solidFill>
                  <a:sysClr val="windowText" lastClr="000000"/>
                </a:solidFill>
              </a:rPr>
              <a:t>Proposed Solution</a:t>
            </a:r>
            <a:r>
              <a:rPr lang="en-GB" b="1" kern="0" dirty="0" smtClean="0">
                <a:solidFill>
                  <a:sysClr val="windowText" lastClr="000000"/>
                </a:solidFill>
              </a:rPr>
              <a:t> :</a:t>
            </a:r>
          </a:p>
          <a:p>
            <a:pPr marL="0" lvl="1"/>
            <a:endParaRPr lang="en-GB" b="1" kern="0" dirty="0" smtClean="0">
              <a:solidFill>
                <a:sysClr val="windowText" lastClr="000000"/>
              </a:solidFill>
            </a:endParaRPr>
          </a:p>
          <a:p>
            <a:pPr marL="0" lvl="1"/>
            <a:r>
              <a:rPr lang="en-GB" dirty="0" smtClean="0"/>
              <a:t>Execution </a:t>
            </a:r>
            <a:r>
              <a:rPr lang="en-GB" dirty="0" smtClean="0"/>
              <a:t>for multiple o</a:t>
            </a:r>
            <a:r>
              <a:rPr lang="en-GB" dirty="0" smtClean="0"/>
              <a:t>peration.</a:t>
            </a:r>
            <a:endParaRPr lang="en-GB" b="1" kern="0" dirty="0" smtClean="0">
              <a:solidFill>
                <a:sysClr val="windowText" lastClr="000000"/>
              </a:solidFill>
            </a:endParaRPr>
          </a:p>
        </p:txBody>
      </p:sp>
      <p:pic>
        <p:nvPicPr>
          <p:cNvPr id="3" name="Picture 2"/>
          <p:cNvPicPr>
            <a:picLocks noChangeAspect="1"/>
          </p:cNvPicPr>
          <p:nvPr/>
        </p:nvPicPr>
        <p:blipFill rotWithShape="1">
          <a:blip r:embed="rId2"/>
          <a:srcRect t="7479" r="49786" b="6900"/>
          <a:stretch/>
        </p:blipFill>
        <p:spPr>
          <a:xfrm>
            <a:off x="270861" y="1448657"/>
            <a:ext cx="5184717" cy="4972692"/>
          </a:xfrm>
          <a:prstGeom prst="rect">
            <a:avLst/>
          </a:prstGeom>
        </p:spPr>
      </p:pic>
    </p:spTree>
    <p:extLst>
      <p:ext uri="{BB962C8B-B14F-4D97-AF65-F5344CB8AC3E}">
        <p14:creationId xmlns:p14="http://schemas.microsoft.com/office/powerpoint/2010/main" val="2443303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CF2EA8-35F1-4A35-9763-13466C1417DD}" type="slidenum">
              <a:rPr lang="en-IN" smtClean="0">
                <a:solidFill>
                  <a:srgbClr val="642882"/>
                </a:solidFill>
              </a:rPr>
              <a:pPr/>
              <a:t>6</a:t>
            </a:fld>
            <a:endParaRPr lang="en-IN" dirty="0">
              <a:solidFill>
                <a:srgbClr val="642882"/>
              </a:solidFill>
            </a:endParaRPr>
          </a:p>
        </p:txBody>
      </p:sp>
      <p:sp>
        <p:nvSpPr>
          <p:cNvPr id="4" name="Content Placeholder 3"/>
          <p:cNvSpPr>
            <a:spLocks noGrp="1"/>
          </p:cNvSpPr>
          <p:nvPr>
            <p:ph idx="1"/>
          </p:nvPr>
        </p:nvSpPr>
        <p:spPr>
          <a:xfrm>
            <a:off x="270863" y="1006141"/>
            <a:ext cx="11579384" cy="2400657"/>
          </a:xfrm>
        </p:spPr>
        <p:txBody>
          <a:bodyPr/>
          <a:lstStyle/>
          <a:p>
            <a:r>
              <a:rPr lang="en-US" sz="1800" b="1" u="sng" kern="0" dirty="0" smtClean="0">
                <a:solidFill>
                  <a:sysClr val="windowText" lastClr="000000"/>
                </a:solidFill>
                <a:cs typeface="+mn-cs"/>
              </a:rPr>
              <a:t>Constraint:</a:t>
            </a:r>
          </a:p>
          <a:p>
            <a:pPr lvl="1"/>
            <a:r>
              <a:rPr lang="en-US" sz="1800" kern="0" dirty="0" smtClean="0">
                <a:solidFill>
                  <a:sysClr val="windowText" lastClr="000000"/>
                </a:solidFill>
                <a:cs typeface="+mn-cs"/>
              </a:rPr>
              <a:t>Validation for all operations at single step, i.e. error in starting of one operation will halt the entire action.</a:t>
            </a:r>
          </a:p>
          <a:p>
            <a:pPr lvl="1"/>
            <a:r>
              <a:rPr lang="en-US" sz="1800" kern="0" dirty="0" smtClean="0">
                <a:solidFill>
                  <a:sysClr val="windowText" lastClr="000000"/>
                </a:solidFill>
                <a:cs typeface="+mn-cs"/>
              </a:rPr>
              <a:t>All operations must be of same series.</a:t>
            </a:r>
          </a:p>
          <a:p>
            <a:pPr lvl="1"/>
            <a:r>
              <a:rPr lang="en-US" sz="1800" kern="0" dirty="0" smtClean="0">
                <a:solidFill>
                  <a:sysClr val="windowText" lastClr="000000"/>
                </a:solidFill>
                <a:cs typeface="+mn-cs"/>
              </a:rPr>
              <a:t>Operations from collective WorkStation can’t included.</a:t>
            </a:r>
          </a:p>
          <a:p>
            <a:pPr lvl="1"/>
            <a:r>
              <a:rPr lang="en-US" sz="1800" kern="0" dirty="0" smtClean="0">
                <a:solidFill>
                  <a:sysClr val="windowText" lastClr="000000"/>
                </a:solidFill>
                <a:cs typeface="+mn-cs"/>
              </a:rPr>
              <a:t>WorkStation can’t be changed in this screen. </a:t>
            </a:r>
            <a:endParaRPr lang="en-US" sz="1800" dirty="0">
              <a:solidFill>
                <a:schemeClr val="tx1"/>
              </a:solidFill>
              <a:cs typeface="+mn-cs"/>
            </a:endParaRPr>
          </a:p>
          <a:p>
            <a:pPr lvl="1"/>
            <a:r>
              <a:rPr lang="en-US" sz="1800" kern="0" dirty="0" smtClean="0">
                <a:solidFill>
                  <a:schemeClr val="tx1"/>
                </a:solidFill>
                <a:cs typeface="+mn-cs"/>
              </a:rPr>
              <a:t>A configurable limit must be there which will define maximum number of operations that an be started.</a:t>
            </a:r>
          </a:p>
          <a:p>
            <a:pPr lvl="1"/>
            <a:r>
              <a:rPr lang="en-US" sz="1800" kern="0" dirty="0" smtClean="0">
                <a:solidFill>
                  <a:schemeClr val="tx1"/>
                </a:solidFill>
                <a:cs typeface="+mn-cs"/>
              </a:rPr>
              <a:t>Can’t have details of an operation similar to the right grid in POE.</a:t>
            </a:r>
            <a:r>
              <a:rPr lang="en-US" sz="1800" kern="0" dirty="0" smtClean="0">
                <a:solidFill>
                  <a:schemeClr val="tx1"/>
                </a:solidFill>
                <a:cs typeface="+mn-cs"/>
              </a:rPr>
              <a:t>  </a:t>
            </a:r>
            <a:endParaRPr lang="en-US" sz="1800" kern="0" dirty="0">
              <a:solidFill>
                <a:sysClr val="windowText" lastClr="000000"/>
              </a:solidFill>
              <a:cs typeface="+mn-cs"/>
            </a:endParaRPr>
          </a:p>
        </p:txBody>
      </p:sp>
      <p:sp>
        <p:nvSpPr>
          <p:cNvPr id="5" name="Content Placeholder 3"/>
          <p:cNvSpPr txBox="1">
            <a:spLocks/>
          </p:cNvSpPr>
          <p:nvPr/>
        </p:nvSpPr>
        <p:spPr>
          <a:xfrm>
            <a:off x="270863" y="3901741"/>
            <a:ext cx="11579384" cy="984885"/>
          </a:xfrm>
          <a:prstGeom prst="rect">
            <a:avLst/>
          </a:prstGeom>
        </p:spPr>
        <p:txBody>
          <a:bodyPr vert="horz" wrap="square" lIns="0" tIns="0" rIns="0" bIns="0" rtlCol="0">
            <a:spAutoFit/>
          </a:bodyPr>
          <a:lstStyle>
            <a:lvl1pPr marL="0" indent="0" algn="l" defTabSz="914400" rtl="0" eaLnBrk="1" latinLnBrk="0" hangingPunct="1">
              <a:spcBef>
                <a:spcPts val="600"/>
              </a:spcBef>
              <a:buFont typeface="Arial" pitchFamily="34" charset="0"/>
              <a:buNone/>
              <a:defRPr sz="1600" kern="1200">
                <a:solidFill>
                  <a:schemeClr val="accent2"/>
                </a:solidFill>
                <a:latin typeface="+mn-lt"/>
                <a:ea typeface="+mn-ea"/>
                <a:cs typeface="Arial" pitchFamily="34" charset="0"/>
              </a:defRPr>
            </a:lvl1pPr>
            <a:lvl2pPr marL="252000" indent="-252000" algn="l" defTabSz="914400" rtl="0" eaLnBrk="1" latinLnBrk="0" hangingPunct="1">
              <a:spcBef>
                <a:spcPts val="600"/>
              </a:spcBef>
              <a:buClr>
                <a:schemeClr val="accent2"/>
              </a:buClr>
              <a:buFont typeface="Wingdings 2" pitchFamily="18" charset="2"/>
              <a:buChar char=""/>
              <a:defRPr sz="1600" kern="1200">
                <a:solidFill>
                  <a:schemeClr val="accent2"/>
                </a:solidFill>
                <a:latin typeface="+mn-lt"/>
                <a:ea typeface="+mn-ea"/>
                <a:cs typeface="Arial" pitchFamily="34" charset="0"/>
              </a:defRPr>
            </a:lvl2pPr>
            <a:lvl3pPr marL="504000" indent="-252000" algn="l" defTabSz="914400" rtl="0" eaLnBrk="1" latinLnBrk="0" hangingPunct="1">
              <a:spcBef>
                <a:spcPts val="600"/>
              </a:spcBef>
              <a:buClr>
                <a:schemeClr val="accent2"/>
              </a:buClr>
              <a:buFont typeface="Arial" pitchFamily="34" charset="0"/>
              <a:buChar char="–"/>
              <a:defRPr sz="1600" kern="1200">
                <a:solidFill>
                  <a:schemeClr val="accent2"/>
                </a:solidFill>
                <a:latin typeface="+mn-lt"/>
                <a:ea typeface="+mn-ea"/>
                <a:cs typeface="Arial" pitchFamily="34" charset="0"/>
              </a:defRPr>
            </a:lvl3pPr>
            <a:lvl4pPr marL="756000" indent="-252000" algn="l" defTabSz="914400" rtl="0" eaLnBrk="1" latinLnBrk="0" hangingPunct="1">
              <a:spcBef>
                <a:spcPts val="600"/>
              </a:spcBef>
              <a:buClr>
                <a:schemeClr val="accent2"/>
              </a:buClr>
              <a:buFont typeface="Wingdings 2" pitchFamily="18" charset="2"/>
              <a:buChar char=""/>
              <a:defRPr sz="1600" kern="1200">
                <a:solidFill>
                  <a:schemeClr val="accent2"/>
                </a:solidFill>
                <a:latin typeface="+mn-lt"/>
                <a:ea typeface="+mn-ea"/>
                <a:cs typeface="Arial" pitchFamily="34" charset="0"/>
              </a:defRPr>
            </a:lvl4pPr>
            <a:lvl5pPr marL="1008000" indent="-252000" algn="l" defTabSz="914400" rtl="0" eaLnBrk="1" latinLnBrk="0" hangingPunct="1">
              <a:spcBef>
                <a:spcPts val="600"/>
              </a:spcBef>
              <a:buClr>
                <a:schemeClr val="accent2"/>
              </a:buClr>
              <a:buFont typeface="Arial" pitchFamily="34" charset="0"/>
              <a:buChar char="˗"/>
              <a:defRPr sz="1600" kern="1200">
                <a:solidFill>
                  <a:schemeClr val="accent2"/>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u="sng" kern="0" dirty="0" smtClean="0">
                <a:solidFill>
                  <a:sysClr val="windowText" lastClr="000000"/>
                </a:solidFill>
                <a:cs typeface="+mn-cs"/>
              </a:rPr>
              <a:t>Assumptions:</a:t>
            </a:r>
          </a:p>
          <a:p>
            <a:pPr lvl="1"/>
            <a:r>
              <a:rPr lang="en-US" sz="1800" kern="0" dirty="0" smtClean="0">
                <a:solidFill>
                  <a:sysClr val="windowText" lastClr="000000"/>
                </a:solidFill>
                <a:cs typeface="+mn-cs"/>
              </a:rPr>
              <a:t>Starting all and Confirm </a:t>
            </a:r>
            <a:r>
              <a:rPr lang="en-US" sz="1800" kern="0" dirty="0">
                <a:solidFill>
                  <a:sysClr val="windowText" lastClr="000000"/>
                </a:solidFill>
                <a:cs typeface="+mn-cs"/>
              </a:rPr>
              <a:t>a</a:t>
            </a:r>
            <a:r>
              <a:rPr lang="en-US" sz="1800" kern="0" dirty="0" smtClean="0">
                <a:solidFill>
                  <a:sysClr val="windowText" lastClr="000000"/>
                </a:solidFill>
                <a:cs typeface="+mn-cs"/>
              </a:rPr>
              <a:t>ll can be iteration of existing Start and Confirm code in POE.</a:t>
            </a:r>
          </a:p>
          <a:p>
            <a:pPr lvl="1"/>
            <a:endParaRPr lang="en-US" sz="1800" kern="0" dirty="0">
              <a:solidFill>
                <a:sysClr val="windowText" lastClr="000000"/>
              </a:solidFill>
              <a:cs typeface="+mn-cs"/>
            </a:endParaRPr>
          </a:p>
        </p:txBody>
      </p:sp>
    </p:spTree>
    <p:extLst>
      <p:ext uri="{BB962C8B-B14F-4D97-AF65-F5344CB8AC3E}">
        <p14:creationId xmlns:p14="http://schemas.microsoft.com/office/powerpoint/2010/main" val="24692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85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2015 ITC Infotech Template">
  <a:themeElements>
    <a:clrScheme name="ITC Infotech 2015">
      <a:dk1>
        <a:srgbClr val="000000"/>
      </a:dk1>
      <a:lt1>
        <a:srgbClr val="FFFFFF"/>
      </a:lt1>
      <a:dk2>
        <a:srgbClr val="7F7F7F"/>
      </a:dk2>
      <a:lt2>
        <a:srgbClr val="7F7F7F"/>
      </a:lt2>
      <a:accent1>
        <a:srgbClr val="C8DC28"/>
      </a:accent1>
      <a:accent2>
        <a:srgbClr val="642882"/>
      </a:accent2>
      <a:accent3>
        <a:srgbClr val="7F7F7F"/>
      </a:accent3>
      <a:accent4>
        <a:srgbClr val="E5E5E5"/>
      </a:accent4>
      <a:accent5>
        <a:srgbClr val="F2F2F2"/>
      </a:accent5>
      <a:accent6>
        <a:srgbClr val="7F7F7F"/>
      </a:accent6>
      <a:hlink>
        <a:srgbClr val="002060"/>
      </a:hlink>
      <a:folHlink>
        <a:srgbClr val="002060"/>
      </a:folHlink>
    </a:clrScheme>
    <a:fontScheme name="ITC Infotech Fonts">
      <a:majorFont>
        <a:latin typeface="Futura Hv BT"/>
        <a:ea typeface=""/>
        <a:cs typeface=""/>
      </a:majorFont>
      <a:minorFont>
        <a:latin typeface="Futura Lt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a:defRPr dirty="0"/>
        </a:defPPr>
      </a:lstStyle>
    </a:txDef>
  </a:objectDefaults>
  <a:extraClrSchemeLst/>
  <a:extLst>
    <a:ext uri="{05A4C25C-085E-4340-85A3-A5531E510DB2}">
      <thm15:themeFamily xmlns:thm15="http://schemas.microsoft.com/office/thememl/2012/main" name="2015 ITC Infotech Template" id="{0F0EA5AB-7595-4F8E-904A-6F674BAA2F94}" vid="{3D20AD07-A66A-4E9A-B2D7-C7CAC47E71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 ITC Infotech Template</Template>
  <TotalTime>1147</TotalTime>
  <Words>239</Words>
  <Application>Microsoft Office PowerPoint</Application>
  <PresentationFormat>Custom</PresentationFormat>
  <Paragraphs>33</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Futura Hv BT</vt:lpstr>
      <vt:lpstr>Futura Lt BT</vt:lpstr>
      <vt:lpstr>Times New Roman</vt:lpstr>
      <vt:lpstr>Wingdings 2</vt:lpstr>
      <vt:lpstr>2_2015 ITC Infotech Template</vt:lpstr>
      <vt:lpstr>think-cell Slide</vt:lpstr>
      <vt:lpstr>Proposed Solution(POE_M)</vt:lpstr>
      <vt:lpstr>POE_M</vt:lpstr>
      <vt:lpstr>POE_M Screen: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Dipa</dc:creator>
  <cp:lastModifiedBy>Abinash Mishra</cp:lastModifiedBy>
  <cp:revision>2736</cp:revision>
  <dcterms:created xsi:type="dcterms:W3CDTF">2012-03-05T08:30:28Z</dcterms:created>
  <dcterms:modified xsi:type="dcterms:W3CDTF">2019-04-22T13:41:38Z</dcterms:modified>
</cp:coreProperties>
</file>