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C3E-B8FF-476B-A64E-F342FF517C5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EFAC-237B-464C-86E9-336E9CA9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C3E-B8FF-476B-A64E-F342FF517C5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EFAC-237B-464C-86E9-336E9CA9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C3E-B8FF-476B-A64E-F342FF517C5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EFAC-237B-464C-86E9-336E9CA9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C3E-B8FF-476B-A64E-F342FF517C5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EFAC-237B-464C-86E9-336E9CA9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5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C3E-B8FF-476B-A64E-F342FF517C5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EFAC-237B-464C-86E9-336E9CA9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C3E-B8FF-476B-A64E-F342FF517C5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EFAC-237B-464C-86E9-336E9CA9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C3E-B8FF-476B-A64E-F342FF517C5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EFAC-237B-464C-86E9-336E9CA9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9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C3E-B8FF-476B-A64E-F342FF517C5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EFAC-237B-464C-86E9-336E9CA9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7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C3E-B8FF-476B-A64E-F342FF517C5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EFAC-237B-464C-86E9-336E9CA9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9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C3E-B8FF-476B-A64E-F342FF517C5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EFAC-237B-464C-86E9-336E9CA9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1C3E-B8FF-476B-A64E-F342FF517C5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9EFAC-237B-464C-86E9-336E9CA9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C3E-B8FF-476B-A64E-F342FF517C5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9EFAC-237B-464C-86E9-336E9CA95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0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-2" y="-1"/>
            <a:ext cx="3470032" cy="6858001"/>
            <a:chOff x="-2" y="-1"/>
            <a:chExt cx="3470032" cy="6858001"/>
          </a:xfrm>
        </p:grpSpPr>
        <p:sp>
          <p:nvSpPr>
            <p:cNvPr id="4" name="Right Triangle 3"/>
            <p:cNvSpPr/>
            <p:nvPr/>
          </p:nvSpPr>
          <p:spPr>
            <a:xfrm rot="5400000">
              <a:off x="-1693987" y="1693984"/>
              <a:ext cx="6858001" cy="3470032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-1400909" y="1400910"/>
              <a:ext cx="5568464" cy="276664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76500" y="4149572"/>
            <a:ext cx="45177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Agency FB" panose="020B0503020202020204" pitchFamily="34" charset="0"/>
              </a:rPr>
              <a:t>Time </a:t>
            </a:r>
            <a:r>
              <a:rPr lang="en-US" sz="4000" dirty="0" smtClean="0">
                <a:latin typeface="Agency FB" panose="020B0503020202020204" pitchFamily="34" charset="0"/>
              </a:rPr>
              <a:t>&amp;</a:t>
            </a:r>
            <a:r>
              <a:rPr lang="en-US" sz="8800" dirty="0">
                <a:latin typeface="Agency FB" panose="020B0503020202020204" pitchFamily="34" charset="0"/>
              </a:rPr>
              <a:t> </a:t>
            </a:r>
            <a:r>
              <a:rPr lang="en-US" sz="8800" dirty="0" smtClean="0">
                <a:latin typeface="Agency FB" panose="020B0503020202020204" pitchFamily="34" charset="0"/>
              </a:rPr>
              <a:t>Labor</a:t>
            </a:r>
            <a:endParaRPr lang="en-US" sz="4000" dirty="0" smtClean="0">
              <a:latin typeface="Agency FB" panose="020B0503020202020204" pitchFamily="34" charset="0"/>
            </a:endParaRPr>
          </a:p>
        </p:txBody>
      </p:sp>
      <p:sp>
        <p:nvSpPr>
          <p:cNvPr id="10" name="Arc 9"/>
          <p:cNvSpPr/>
          <p:nvPr/>
        </p:nvSpPr>
        <p:spPr>
          <a:xfrm rot="10800000">
            <a:off x="9178906" y="1250050"/>
            <a:ext cx="2848707" cy="5146424"/>
          </a:xfrm>
          <a:prstGeom prst="arc">
            <a:avLst>
              <a:gd name="adj1" fmla="val 15614469"/>
              <a:gd name="adj2" fmla="val 5826078"/>
            </a:avLst>
          </a:prstGeom>
          <a:ln w="63500" cap="rnd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5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5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211659" y="988439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Warehouse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893770" y="339969"/>
            <a:ext cx="1418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Production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26626" y="1999460"/>
            <a:ext cx="1600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Maintenance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83559" y="3010481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Quality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8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" y="-1"/>
            <a:ext cx="3470032" cy="6858001"/>
            <a:chOff x="-2" y="-1"/>
            <a:chExt cx="3470032" cy="6858001"/>
          </a:xfrm>
        </p:grpSpPr>
        <p:sp>
          <p:nvSpPr>
            <p:cNvPr id="7" name="Right Triangle 6"/>
            <p:cNvSpPr/>
            <p:nvPr/>
          </p:nvSpPr>
          <p:spPr>
            <a:xfrm rot="5400000">
              <a:off x="-1693987" y="1693984"/>
              <a:ext cx="6858001" cy="3470032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rot="5400000">
              <a:off x="-1400909" y="1400910"/>
              <a:ext cx="5568464" cy="2766645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37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5</cp:revision>
  <dcterms:created xsi:type="dcterms:W3CDTF">2019-02-11T09:40:07Z</dcterms:created>
  <dcterms:modified xsi:type="dcterms:W3CDTF">2019-02-11T10:30:27Z</dcterms:modified>
</cp:coreProperties>
</file>