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53559"/>
            <a:ext cx="8825658" cy="2677648"/>
          </a:xfrm>
        </p:spPr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755" y="4802780"/>
            <a:ext cx="8825658" cy="86142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Pooja</a:t>
            </a:r>
            <a:r>
              <a:rPr lang="en-US" dirty="0" smtClean="0"/>
              <a:t> Mishra (PSID: 28200)</a:t>
            </a:r>
          </a:p>
          <a:p>
            <a:pPr algn="r"/>
            <a:r>
              <a:rPr lang="en-US" dirty="0" err="1" smtClean="0"/>
              <a:t>Abinash</a:t>
            </a:r>
            <a:r>
              <a:rPr lang="en-US" dirty="0" smtClean="0"/>
              <a:t> Mishra (PSID</a:t>
            </a:r>
            <a:r>
              <a:rPr lang="en-US" dirty="0"/>
              <a:t>: </a:t>
            </a:r>
            <a:r>
              <a:rPr lang="en-US" dirty="0" smtClean="0"/>
              <a:t>28193)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An average employee has to spend 20 to 30 minutes everyday for parking while arriving and leaving from office. The mismanagement in parking also results in damaging personal vehicles. 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61413" cy="679731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730" y="-1710868"/>
            <a:ext cx="11571611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Proposal 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develop a web-based application which will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Map the available space for parking and allot space for two-wheelers and four-wheelers according to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organizational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hierarchy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(Ex – Four wheeler space for a manager and Two wheeler space for a fresher)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2. Time-slot based allotment.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– The same parking area can be allotted to two different employees working in two different shifts.)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3. Smart utilization space with the help of prior knowledge of vehicles.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– A narrow area for vehicles like Tata Nano and a wider space for vehicles like Honda City.)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4. Parking space management administration to security guards.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 – Parking space status live dashboard.)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761413" cy="679731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9730" y="-1710868"/>
            <a:ext cx="1157161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Proposal 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To develop a web-based application which will: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5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Complain and support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redressal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system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Facilities improvement using employee feedback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(Ex – Complains for missing helmets/ accessories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Outgoing and incoming traffic management according number of parked vehicle.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Locker management system.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098" y="193984"/>
            <a:ext cx="114799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Exploring Ideas</a:t>
            </a:r>
            <a:r>
              <a:rPr lang="en-US" sz="3600" dirty="0">
                <a:solidFill>
                  <a:srgbClr val="000000"/>
                </a:solidFill>
              </a:rPr>
              <a:t> 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	</a:t>
            </a:r>
            <a:r>
              <a:rPr lang="en-US" sz="2000" dirty="0" smtClean="0"/>
              <a:t>1.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Providing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 in-house garage for providing essential services(value added) to employee such as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 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628900" lvl="5" indent="-342900">
              <a:buFontTx/>
              <a:buChar char="-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Leakage repairs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628900" lvl="5" indent="-342900">
              <a:buFontTx/>
              <a:buChar char="-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oil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change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628900" lvl="5" indent="-342900">
              <a:buFontTx/>
              <a:buChar char="-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Pressure check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628900" lvl="5" indent="-342900">
              <a:buFontTx/>
              <a:buChar char="-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Brake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shoe change 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/>
              <a:t>2.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Automation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 </a:t>
            </a:r>
          </a:p>
          <a:p>
            <a:pPr marL="2628900" lvl="5" indent="-342900">
              <a:buFontTx/>
              <a:buChar char="-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Incoming and outgoing vehicle registry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628900" lvl="5" indent="-342900">
              <a:buFontTx/>
              <a:buChar char="-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Employee availability status according to occupancy of allotted parking area.</a:t>
            </a:r>
          </a:p>
          <a:p>
            <a:pPr marL="2628900" lvl="5" indent="-342900">
              <a:buFontTx/>
              <a:buChar char="-"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2628900" lvl="5" indent="-342900">
              <a:buFontTx/>
              <a:buChar char="-"/>
            </a:pP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lvl="5"/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</a:rPr>
              <a:t>Our application will be helpful in implementing these services.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475" y="326330"/>
            <a:ext cx="110618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pPr lvl="2"/>
            <a:r>
              <a:rPr lang="en-US" dirty="0" smtClean="0"/>
              <a:t>To provide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Employee hierarchical information.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Parking space knowledge.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Basic infrastructure to develop this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56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28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Project Proposal</vt:lpstr>
      <vt:lpstr>Problem Statement</vt:lpstr>
      <vt:lpstr>         </vt:lpstr>
      <vt:lpstr>         </vt:lpstr>
      <vt:lpstr>PowerPoint Presentation</vt:lpstr>
      <vt:lpstr>PowerPoint Presentation</vt:lpstr>
      <vt:lpstr>Thank You!</vt:lpstr>
    </vt:vector>
  </TitlesOfParts>
  <Company>ITC INFOTECH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Training</dc:creator>
  <cp:lastModifiedBy>TRAINING</cp:lastModifiedBy>
  <cp:revision>13</cp:revision>
  <dcterms:created xsi:type="dcterms:W3CDTF">2017-12-29T08:07:29Z</dcterms:created>
  <dcterms:modified xsi:type="dcterms:W3CDTF">2017-12-29T10:00:52Z</dcterms:modified>
</cp:coreProperties>
</file>