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1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F3664-F8BE-4C97-A090-EFFCDCD9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ACB346-31C5-4633-BF4B-F5C3BCD4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562CD-EFF9-42A7-8EB1-2C970F37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993272-54F3-446C-843A-0CA3353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32E2AB-6008-42E4-98C8-9832CA25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84671-4A29-42EA-A02C-B6CF0506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DE6DCF-C5DC-409A-87DB-D4D91E9D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4C1272-B673-4BFD-A0CF-E394E54D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5F87A6-1DDF-4332-8C64-598B56EC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CAFA8-B9FD-4603-AB04-0EA06E03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D55B65F-FBBF-4080-B620-93742D193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ED0153-C575-408A-9CFF-4882564A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E66533-3B7F-497D-96EC-C05543E5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48423-047E-46F3-9894-6D7FAF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2EB551-57EE-491D-A4FB-8B67F52C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DA3F0-49A6-4716-A11A-5F08A20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36120-C835-4903-BEBA-F88C56E1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942FE2-3BEA-42BE-8482-526FEAFE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6C931E-1600-49D7-A24F-5433DFBE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2605BB-C1DE-4783-A7EE-8E81CC39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841B7-4A6B-43D6-B155-036EDD3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29A33E-CE12-43C0-B61D-F89EB001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AB116A-D21F-48C8-B36F-5019EF81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C53B69-49D7-49AC-B856-9B96E8C3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6C8BB-79E3-4CE9-81FD-35551BBB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57B3C-5162-4CAF-A7DA-13DF4E98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880835-E0B7-49F5-B263-927769AF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D71C03-0018-44BD-8C2D-64377295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00F5EA-509D-49A5-A0D3-1064F3E7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9332DB-FBC8-4572-9469-096D191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9D3825-385E-41A6-9CE8-0DC3D0E2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0CD98-53A8-43C9-B327-F8476C4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945B54-2724-4E5D-9F88-DBF40EC4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212C8D-0D93-4F44-9A1F-A3685CAFD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7914BB-8506-4BC4-B07B-8836CCB3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C0C5BC-E3E0-4432-982A-20739181C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AF8BCF-7F80-43E9-B684-3FEAB87F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C24D6F6-3E7D-404B-A1B5-9D4F2BA8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7C1E8C-DC9B-4223-AFB7-A2349C32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F08BB-7B85-45BF-AC8C-F997DBC7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D9B50E-5957-4CC5-8F89-78C9D5E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1BBE75-A0CF-406E-9899-D5C91AB2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568739-3000-4C72-B1A3-93DA6E5F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4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815CA28-4F7F-4F5C-8233-11AFD92B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CF75FF-BA14-4B4C-9BEB-579929F0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1D3B04-1ECD-4BC5-BD8F-A5F6633E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797EC-DB9F-4454-B946-CA5C3B1E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C2629-5657-4D7E-9D5A-98C86F19E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003432-93E1-44FE-9BF5-F4B75B4A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2E2F70-C400-4A57-AB3B-CFD53247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3A747F-BC5F-464C-B0B2-5CA50B09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FC34FE-C1EE-48E6-9C5D-4024AA09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EF1B3-A0E6-4A6B-93C1-21D1ECE7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0E8DA-0194-4B00-AF87-D8632CB59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033DD7-2C2E-4EF9-8B64-6A4C55F7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0552B1-3EB1-47F0-9C51-69AF73FB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E015C7-8873-45E9-918E-69E55FED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D25C5-AB55-4EA5-87F7-E8AD27E5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8A7587-ED43-4FFD-908D-E09831EB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2E2FB5-96DF-4F49-9B1A-DE9CE80A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4A9273-A73D-4A45-93D9-2A883796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B644-67D9-4E21-98BE-5EC03AD3409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449BB-88E5-4229-A105-C1E2B2BB9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BC49EE-24A5-48A5-9094-E17127B77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6003-763B-4785-B4D8-0F206E24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90130-1968-417A-AC44-ECC30CB2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135993"/>
          </a:xfrm>
        </p:spPr>
        <p:txBody>
          <a:bodyPr/>
          <a:lstStyle/>
          <a:p>
            <a:r>
              <a:rPr lang="en-US" dirty="0"/>
              <a:t>Virtual Stick-Pad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60D4FB-E94C-4CE8-847B-3DFD1617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44733"/>
            <a:ext cx="9144000" cy="956256"/>
          </a:xfrm>
        </p:spPr>
        <p:txBody>
          <a:bodyPr/>
          <a:lstStyle/>
          <a:p>
            <a:pPr algn="r"/>
            <a:r>
              <a:rPr lang="en-US" dirty="0"/>
              <a:t>Pooja Mishra (PSID : 28200)</a:t>
            </a:r>
          </a:p>
          <a:p>
            <a:pPr algn="r"/>
            <a:r>
              <a:rPr lang="en-US" dirty="0"/>
              <a:t>Abinash Mishra (PSID : 28193)</a:t>
            </a:r>
          </a:p>
        </p:txBody>
      </p:sp>
    </p:spTree>
    <p:extLst>
      <p:ext uri="{BB962C8B-B14F-4D97-AF65-F5344CB8AC3E}">
        <p14:creationId xmlns:p14="http://schemas.microsoft.com/office/powerpoint/2010/main" val="36619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DFF6C-79CF-4A2A-BDE8-7988E6C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0647-44D9-45E8-B816-E8ACF9EF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	​With a demanding schedule, it’s natural to forget some important things such as meetings, task to do, responding back to an email or a </a:t>
            </a:r>
            <a:r>
              <a:rPr lang="en-IN" dirty="0" smtClean="0"/>
              <a:t>call, project deadlines </a:t>
            </a:r>
            <a:r>
              <a:rPr lang="en-IN" dirty="0"/>
              <a:t>e</a:t>
            </a:r>
            <a:r>
              <a:rPr lang="en-IN" dirty="0" smtClean="0"/>
              <a:t>tc.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06C6C81-D32A-43F3-925E-F16C7CC7E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40719"/>
            <a:ext cx="5291666" cy="2976561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E003F19C-D500-4080-9D01-2FFF5EF21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40719"/>
            <a:ext cx="5291667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94151-211B-417C-8839-EEF1E9C2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66397" cy="1325563"/>
          </a:xfrm>
        </p:spPr>
        <p:txBody>
          <a:bodyPr/>
          <a:lstStyle/>
          <a:p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6C1C5-4717-4C02-B87F-6513281D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63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A digital dashboard of cards(stick notes) to visualize the agenda of the day, the next-day and the week.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A04CCEA-1F71-4846-845F-7EC04646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64" y="94784"/>
            <a:ext cx="3810532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3FFB8-AE41-44A9-9E46-D5CAB109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7098D-6057-45AC-966A-3BAAFF21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​To replace the traditional post-it notes which is </a:t>
            </a:r>
            <a:r>
              <a:rPr lang="en-IN" dirty="0" smtClean="0"/>
              <a:t>less </a:t>
            </a:r>
            <a:r>
              <a:rPr lang="en-IN" dirty="0"/>
              <a:t>secure. (As in traditional </a:t>
            </a:r>
            <a:r>
              <a:rPr lang="en-IN" dirty="0" smtClean="0"/>
              <a:t>stick </a:t>
            </a:r>
            <a:r>
              <a:rPr lang="en-IN" dirty="0"/>
              <a:t>notes, other people can read them and it can be misplaced at times but when we use online sticky notes we will be able to access that only after logging in)</a:t>
            </a:r>
          </a:p>
          <a:p>
            <a:r>
              <a:rPr lang="en-IN" dirty="0"/>
              <a:t>​Allows the notes to be </a:t>
            </a:r>
            <a:r>
              <a:rPr lang="en-IN" dirty="0" smtClean="0"/>
              <a:t>shared in groups and to individuals. (A </a:t>
            </a:r>
            <a:r>
              <a:rPr lang="en-IN" dirty="0"/>
              <a:t>manager can notify about an upcoming meeting to the team)</a:t>
            </a:r>
            <a:endParaRPr lang="en-US" dirty="0"/>
          </a:p>
          <a:p>
            <a:r>
              <a:rPr lang="en-US" dirty="0"/>
              <a:t>Saving memos and reminders for self-reference.</a:t>
            </a:r>
          </a:p>
          <a:p>
            <a:r>
              <a:rPr lang="en-US" dirty="0"/>
              <a:t>Collaboratively </a:t>
            </a:r>
            <a:r>
              <a:rPr lang="en-US" dirty="0" smtClean="0"/>
              <a:t>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7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3FFB8-AE41-44A9-9E46-D5CAB109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7098D-6057-45AC-966A-3BAAFF21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​​Shows the deadlines of the project an employee is working on. (On the note it shows "N days to go" and the counter keeps decreasing with each passing day)</a:t>
            </a:r>
          </a:p>
          <a:p>
            <a:r>
              <a:rPr lang="en-IN" dirty="0"/>
              <a:t>Has the flexibility to personalize the way your notes look, depending on your preferences. It’s possible to adjust the background colour, image, transparency, font face, font colour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427177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A96CD-9716-44D7-88FB-00A2B577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CBF0E-EC63-4B74-BB3B-F22AFF95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the </a:t>
            </a:r>
            <a:r>
              <a:rPr lang="en-US" dirty="0" smtClean="0"/>
              <a:t>mail. </a:t>
            </a:r>
            <a:r>
              <a:rPr lang="en-US" dirty="0"/>
              <a:t>(Saving an event from mail to the dashboard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Priority based organizing cards.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18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 Stick-Pad</vt:lpstr>
      <vt:lpstr>Problem Statement</vt:lpstr>
      <vt:lpstr>PowerPoint Presentation</vt:lpstr>
      <vt:lpstr>The Proposal</vt:lpstr>
      <vt:lpstr>Objectives</vt:lpstr>
      <vt:lpstr>Other Features</vt:lpstr>
      <vt:lpstr>Further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Stick Pad</dc:title>
  <dc:creator>ABINASH MISHRA</dc:creator>
  <cp:lastModifiedBy>Training</cp:lastModifiedBy>
  <cp:revision>13</cp:revision>
  <dcterms:created xsi:type="dcterms:W3CDTF">2018-01-01T17:30:26Z</dcterms:created>
  <dcterms:modified xsi:type="dcterms:W3CDTF">2018-01-02T04:21:17Z</dcterms:modified>
</cp:coreProperties>
</file>