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A37-E53D-4897-98DC-7A3FB943FC9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C422-0897-41E9-88F1-16FADE11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0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A37-E53D-4897-98DC-7A3FB943FC9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C422-0897-41E9-88F1-16FADE11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8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A37-E53D-4897-98DC-7A3FB943FC9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C422-0897-41E9-88F1-16FADE11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6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A37-E53D-4897-98DC-7A3FB943FC9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C422-0897-41E9-88F1-16FADE11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5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A37-E53D-4897-98DC-7A3FB943FC9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C422-0897-41E9-88F1-16FADE11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6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A37-E53D-4897-98DC-7A3FB943FC9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C422-0897-41E9-88F1-16FADE11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0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A37-E53D-4897-98DC-7A3FB943FC9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C422-0897-41E9-88F1-16FADE11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1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A37-E53D-4897-98DC-7A3FB943FC9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C422-0897-41E9-88F1-16FADE11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9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A37-E53D-4897-98DC-7A3FB943FC9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C422-0897-41E9-88F1-16FADE11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3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A37-E53D-4897-98DC-7A3FB943FC9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C422-0897-41E9-88F1-16FADE11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A37-E53D-4897-98DC-7A3FB943FC9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C422-0897-41E9-88F1-16FADE11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7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21A37-E53D-4897-98DC-7A3FB943FC99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C422-0897-41E9-88F1-16FADE11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6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56800" y="0"/>
            <a:ext cx="965200" cy="1244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Agency FB" panose="020B0503020202020204" pitchFamily="34" charset="0"/>
              </a:rPr>
              <a:t>3</a:t>
            </a:r>
            <a:endParaRPr lang="en-US" sz="4400" b="1" dirty="0"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100" y="241300"/>
            <a:ext cx="492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Screen Previews</a:t>
            </a:r>
            <a:endParaRPr lang="en-US" sz="1200" dirty="0" smtClean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100" y="12446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Organizing open projector previews of important WWE and homeland matches in city centers, malls, nukkads and cafes.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" y="3759571"/>
            <a:ext cx="2451100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the demands of live shows cannot be full filled then we must create our own show to keep the viewers interested.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65500" y="1244600"/>
            <a:ext cx="2654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 viewers will have the have the knowledge of the Wrestlers journey they’ll be more involved with his/her fights in WWE.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19800" y="1244600"/>
            <a:ext cx="2324100" cy="156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lead to more wrestlers going to WWE from India. Both of these will increase viewership.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65500" y="3294340"/>
            <a:ext cx="4978400" cy="216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with auditions in Tier-1 and Tier-2 cities with ex-WWE players as judges.  Leading to a maximum of 3 to 4 more rounds in big cities with live audience to decide winners.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the success of first season organizing subsequent one in each 1 or 2 years penetrating more cities.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909050" y="1574800"/>
            <a:ext cx="3060700" cy="5054600"/>
            <a:chOff x="8909050" y="1574800"/>
            <a:chExt cx="3060700" cy="5054600"/>
          </a:xfrm>
        </p:grpSpPr>
        <p:sp>
          <p:nvSpPr>
            <p:cNvPr id="18" name="Rectangle 17"/>
            <p:cNvSpPr/>
            <p:nvPr/>
          </p:nvSpPr>
          <p:spPr>
            <a:xfrm>
              <a:off x="8909050" y="1574800"/>
              <a:ext cx="3060700" cy="505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aAA</a:t>
              </a:r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569" y="2805605"/>
              <a:ext cx="2961661" cy="253386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9188450" y="1897815"/>
            <a:ext cx="273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AB DANGAL HOGA</a:t>
            </a:r>
            <a:endParaRPr lang="en-US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724400" y="1727200"/>
            <a:ext cx="3429000" cy="2336800"/>
            <a:chOff x="292100" y="584200"/>
            <a:chExt cx="2933700" cy="2336800"/>
          </a:xfrm>
        </p:grpSpPr>
        <p:grpSp>
          <p:nvGrpSpPr>
            <p:cNvPr id="9" name="Group 8"/>
            <p:cNvGrpSpPr/>
            <p:nvPr/>
          </p:nvGrpSpPr>
          <p:grpSpPr>
            <a:xfrm>
              <a:off x="292100" y="584200"/>
              <a:ext cx="2933700" cy="2336800"/>
              <a:chOff x="3759200" y="1231900"/>
              <a:chExt cx="4686300" cy="3822700"/>
            </a:xfrm>
            <a:effectLst>
              <a:outerShdw blurRad="762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Snip Single Corner Rectangle 6"/>
              <p:cNvSpPr/>
              <p:nvPr/>
            </p:nvSpPr>
            <p:spPr>
              <a:xfrm>
                <a:off x="3759200" y="1816100"/>
                <a:ext cx="4686300" cy="3238500"/>
              </a:xfrm>
              <a:prstGeom prst="snip1Rect">
                <a:avLst>
                  <a:gd name="adj" fmla="val 217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Snip Single Corner Rectangle 7"/>
              <p:cNvSpPr/>
              <p:nvPr/>
            </p:nvSpPr>
            <p:spPr>
              <a:xfrm>
                <a:off x="3759200" y="1231900"/>
                <a:ext cx="2495663" cy="584200"/>
              </a:xfrm>
              <a:prstGeom prst="snip1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44218" y="1244600"/>
              <a:ext cx="254254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Organizing open projector previews of important WWE and homeland matches in city centers, malls, nukkads and cafes.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8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166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5</cp:revision>
  <dcterms:created xsi:type="dcterms:W3CDTF">2018-08-18T12:33:08Z</dcterms:created>
  <dcterms:modified xsi:type="dcterms:W3CDTF">2018-08-18T17:07:37Z</dcterms:modified>
</cp:coreProperties>
</file>