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B45A-6A23-473C-A2B1-B49FF2BA97F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99584-D138-4107-97E7-381DB91D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types vs reference types. How they resolve in memory? Code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99584-D138-4107-97E7-381DB91DA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 it. Mention that is passes in reference and not an actual value on a = b;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99584-D138-4107-97E7-381DB91DA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Mentioned that value are copied on assignment, while refence types copy references that does not copy values. Do some coding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99584-D138-4107-97E7-381DB91DA3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types passes in the copy not address. With Ref &amp; Out you pass in pointer to memory where variable is 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99584-D138-4107-97E7-381DB91DA3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99584-D138-4107-97E7-381DB91DA3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BCB85-E061-40F2-B9F9-953EC3018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CECFD9-C90D-4CF6-81AE-622D23D7E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A69F85-D381-469C-A941-19046825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FA7AC-33FD-4F2C-BEDD-A10350B4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DD670C-2902-457A-A9AB-FFE58F87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F070D-D33B-43EB-A41C-5A09BAE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E4CD77-FB8D-4181-9111-79F62D49C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CD087D-73AF-48E4-9676-C196E74D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C0784C-CF69-46DA-B393-AA1435DB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6595A3-1CD4-428D-BD94-59BEAB14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811DE7C-700D-49F4-9594-F7D09705F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72ECEB-FD0E-4BD4-928F-FD64A8E3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84188-2B88-406E-A3DC-B23BFA64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0CA5B-8386-4369-893E-71568F07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6391C9-1DF4-4F0A-B18E-CAD93A2D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2D060-0C41-4EF6-94A7-20DC814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795A94-528E-470C-BEE6-CD17761E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B203B0-C5BD-44D4-BA75-DBAC572D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186806-9A4F-4166-A6F4-913C2971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F5145B-3FD0-4538-BF84-34E0A77D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CCB21-5BD1-4BE6-A464-7B429F5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BDAF58-67A0-40DE-B988-95CAA902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377091-F6F0-4A0D-8345-2FE82CFC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AD1567-7CCC-470B-9426-895F07F2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B6F161-CA93-4A85-A725-FBE9B2BF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0824A-548D-4315-9871-A99198FC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254C7-EDFA-4671-9371-6E9DFA6B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986AC8-BA2E-4DB5-98EA-AD66BDAF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114E62-8B63-48C8-A51F-0A8D008E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AFA2FF-FAD4-4021-BC1F-C050E3DF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77B223-D848-459B-8BD0-8DC1D3F0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066E8-B881-4EED-BA9F-92FAA74F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554AE9-651D-4E15-BE86-52EBF4E7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B236B4-D444-46B0-B2F9-018884A4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9C0A36-D23C-4083-85BD-8D75F481E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7EF2B8-A301-4882-9150-D814E0061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78B4F7-F2D9-443F-A008-B5344888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4DB3E2-A484-4FC3-8EB2-561C8024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25ECB4-5C22-41AF-A6E0-78F7242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D0F03-6901-4582-B36D-80C53BC1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EBB69B-39D3-4B76-A0E1-FC6FF2DE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B982EF-5D94-4A18-8A09-F023A53C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C3C06C-2D16-4C42-9A08-4ADDA778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2F86B2-05FA-4AC1-A251-778177A4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E5ED48F-60D9-4012-A49A-084DAD9D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A29D57-85A4-4D92-B1CA-1CCE4C4B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2A14E-4AE1-40FB-B221-A898049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27C64B-8ABF-4B85-B218-BDD78EDB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6E0EA5-BE29-4A89-AA23-B2B310C8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CAB1DF-6F0F-4AB8-88EF-05A82ECA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433DE5-DE16-48C6-9B87-1EE1E8C5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5FFE3B-9867-4634-9093-C43B8100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98D1E-5510-4176-9C60-8ADB49E1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47D722-12F7-4522-8AE1-C52FD0279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3AA86C-C51E-4CAB-811B-DEA7BADA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18460F-A81D-421E-9809-DA52EB00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191875-9FED-49DC-8660-98C2CD87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FE041F-736D-42D6-8D05-1C5FAD22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0D8E23-B34E-4169-BA26-646E60F3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2582C1-D1F9-40B4-A22A-9B2D84A1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B3A6BA-CA38-49CE-9519-1F9BFC09E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E962-8D86-47F8-A224-BEF5EF285E4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2272E3-9B89-421E-8DEA-58822EC9B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0A30D-A3D5-4F62-BE59-E4AD9CB2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9A53-AF1C-4D99-B5FA-41D1BD18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E8F6D4-9406-4A91-8B17-047BF2286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" y="0"/>
            <a:ext cx="12177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B889F8-1FDC-4FA2-BA19-4873A660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155"/>
            <a:ext cx="5925377" cy="3143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B69D3E-BD80-43BA-B5D6-2E35A504F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35" y="1857155"/>
            <a:ext cx="5058481" cy="29626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46AAAEC-B4B3-4AB0-A2C9-6BA8DAA9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30985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2B7D46-7FCF-470F-82C0-AFE41D9CD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9971"/>
            <a:ext cx="3839111" cy="34580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4E7B795F-44B0-4C40-B0A4-BD960C15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Value types</a:t>
            </a:r>
          </a:p>
        </p:txBody>
      </p:sp>
    </p:spTree>
    <p:extLst>
      <p:ext uri="{BB962C8B-B14F-4D97-AF65-F5344CB8AC3E}">
        <p14:creationId xmlns:p14="http://schemas.microsoft.com/office/powerpoint/2010/main" val="22111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90C13-D5BC-4A2F-B756-5278ED3A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vs ==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CC4ACB-8948-4928-92A7-185680B5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7230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57A4D6-6397-4862-8792-A3E0DE8B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6265"/>
            <a:ext cx="5314950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1131"/>
            <a:ext cx="69246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1B3C3-6CC1-4449-97A0-C95856EF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out, ref keywords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8DCCC3-BD48-49D3-82B0-E0BFE494D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291332"/>
          </a:xfrm>
        </p:spPr>
      </p:pic>
    </p:spTree>
    <p:extLst>
      <p:ext uri="{BB962C8B-B14F-4D97-AF65-F5344CB8AC3E}">
        <p14:creationId xmlns:p14="http://schemas.microsoft.com/office/powerpoint/2010/main" val="39870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C7EFA-3A99-4F5F-8910-0B6D68F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5C0050-490E-4944-86B0-94FC92B4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92167" cy="268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1941FB5-39CE-4E69-A5EC-F388D430E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7113"/>
            <a:ext cx="773538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4E78F8D-A686-4651-96D9-5E5F7C36B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886"/>
            <a:ext cx="12192000" cy="8065772"/>
          </a:xfrm>
        </p:spPr>
      </p:pic>
    </p:spTree>
    <p:extLst>
      <p:ext uri="{BB962C8B-B14F-4D97-AF65-F5344CB8AC3E}">
        <p14:creationId xmlns:p14="http://schemas.microsoft.com/office/powerpoint/2010/main" val="372797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A9342-1DC4-4058-AA33-31BC18A4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11DBF5-C9A6-4AF1-B66D-6D900B065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61" y="1163150"/>
            <a:ext cx="3067478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C6706B-3B33-424A-95E2-94E7F9D52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3" y="2903796"/>
            <a:ext cx="5410955" cy="3419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EE31427-9A90-41FA-84A4-E7C1A1DB5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64" y="2903796"/>
            <a:ext cx="516327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5F983-C9F0-46F9-8876-1778CD40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Delegates, LET’S CODE!</a:t>
            </a:r>
          </a:p>
        </p:txBody>
      </p:sp>
    </p:spTree>
    <p:extLst>
      <p:ext uri="{BB962C8B-B14F-4D97-AF65-F5344CB8AC3E}">
        <p14:creationId xmlns:p14="http://schemas.microsoft.com/office/powerpoint/2010/main" val="37010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107</Words>
  <Application>Microsoft Office PowerPoint</Application>
  <PresentationFormat>Widescreen</PresentationFormat>
  <Paragraphs>16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Reference types</vt:lpstr>
      <vt:lpstr>Value types</vt:lpstr>
      <vt:lpstr>Equals vs ==</vt:lpstr>
      <vt:lpstr>out, ref keywords</vt:lpstr>
      <vt:lpstr>Optional parameters</vt:lpstr>
      <vt:lpstr>PowerPoint Presentation</vt:lpstr>
      <vt:lpstr>Interfaces</vt:lpstr>
      <vt:lpstr>Delegates, LET’S CODE!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WarHorse</dc:creator>
  <cp:lastModifiedBy>Karolis Kajenas</cp:lastModifiedBy>
  <cp:revision>23</cp:revision>
  <dcterms:created xsi:type="dcterms:W3CDTF">2018-02-10T12:36:11Z</dcterms:created>
  <dcterms:modified xsi:type="dcterms:W3CDTF">2018-02-15T08:52:29Z</dcterms:modified>
</cp:coreProperties>
</file>