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5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AA7C-8AC5-4F2E-A31F-726D4662038B}" type="datetime1">
              <a:rPr lang="fr-CA" smtClean="0"/>
              <a:t>2024-06-06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0A463-F59C-4A0A-8D3F-CDBE9611C9F7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619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89B8-A2DA-4BF4-B95E-9AD2C0D0E719}" type="datetime1">
              <a:rPr lang="fr-CA" smtClean="0"/>
              <a:pPr/>
              <a:t>2024-06-06</a:t>
            </a:fld>
            <a:endParaRPr lang="fr-CA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 dirty="0"/>
              <a:t>Modifiez les styles du texte du masque</a:t>
            </a:r>
          </a:p>
          <a:p>
            <a:pPr lvl="1" rtl="0"/>
            <a:r>
              <a:rPr lang="fr-CA" noProof="0" dirty="0"/>
              <a:t>Deuxième niveau</a:t>
            </a:r>
          </a:p>
          <a:p>
            <a:pPr lvl="2" rtl="0"/>
            <a:r>
              <a:rPr lang="fr-CA" noProof="0" dirty="0"/>
              <a:t>Troisième niveau</a:t>
            </a:r>
          </a:p>
          <a:p>
            <a:pPr lvl="3" rtl="0"/>
            <a:r>
              <a:rPr lang="fr-CA" noProof="0" dirty="0"/>
              <a:t>Quatrième niveau</a:t>
            </a:r>
          </a:p>
          <a:p>
            <a:pPr lvl="4" rtl="0"/>
            <a:r>
              <a:rPr lang="fr-CA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291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A4AC7-D7A7-446C-979C-AA05D4FC399C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B2457-4B94-40DC-8D2B-F1C5A5FE6AF2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9B0DC9-6983-4204-992F-AB4DBD68513B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BFDCB-A59B-4EAA-94ED-86ADA5A2727F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sz="8000" noProof="0" dirty="0">
                <a:solidFill>
                  <a:schemeClr val="tx1"/>
                </a:solidFill>
                <a:effectLst/>
              </a:rPr>
              <a:t>« 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CA" sz="8000" noProof="0" dirty="0">
                <a:solidFill>
                  <a:schemeClr val="tx1"/>
                </a:solidFill>
                <a:effectLst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35EB0-95F1-4D16-A0A8-383A582563A8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926FA0-1DE2-4EDB-80F4-73C242336A98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781741-74B7-4968-9A5F-42A033C929F5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5B8C2-23A8-4DC3-A3E5-D7677747322A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55311-998D-4B7F-9816-96CBB8872445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B15CD-11AF-427B-A8A3-C0D0CA16A31E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D414-4DD8-40C5-A5DD-6CCC37652AE8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31462-A3CF-4DDA-B6C0-DF4CB64B7954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80536-3AA8-4FEC-8ACA-8F9D671322D8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8C452-B0D0-4DFB-B49F-915F1488131A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D2E46-E4E0-4189-89F4-6F4A64337A68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CA" noProof="0" dirty="0"/>
              <a:t>Modifiez les styles du texte du masque</a:t>
            </a:r>
          </a:p>
          <a:p>
            <a:pPr lvl="1" rtl="0"/>
            <a:r>
              <a:rPr lang="fr-CA" noProof="0" dirty="0"/>
              <a:t>Deuxième niveau</a:t>
            </a:r>
          </a:p>
          <a:p>
            <a:pPr lvl="2" rtl="0"/>
            <a:r>
              <a:rPr lang="fr-CA" noProof="0" dirty="0"/>
              <a:t>Troisième niveau</a:t>
            </a:r>
          </a:p>
          <a:p>
            <a:pPr lvl="3" rtl="0"/>
            <a:r>
              <a:rPr lang="fr-CA" noProof="0" dirty="0"/>
              <a:t>Quatrième niveau</a:t>
            </a:r>
          </a:p>
          <a:p>
            <a:pPr lvl="4" rtl="0"/>
            <a:r>
              <a:rPr lang="fr-CA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5690F4A0-9814-4698-A6C8-6CDFF94B7E62}" type="datetime1">
              <a:rPr lang="fr-CA" noProof="0" smtClean="0"/>
              <a:t>2024-06-06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1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ultralibrarian.com/content/help/index.htm?kicad-6_0.htm" TargetMode="External"/><Relationship Id="rId2" Type="http://schemas.openxmlformats.org/officeDocument/2006/relationships/hyperlink" Target="https://klc.kicad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documentation/microcontrollers/raspberry-pi-pic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37" y="4375357"/>
            <a:ext cx="9612935" cy="2420504"/>
          </a:xfrm>
        </p:spPr>
        <p:txBody>
          <a:bodyPr rtlCol="0">
            <a:normAutofit/>
          </a:bodyPr>
          <a:lstStyle/>
          <a:p>
            <a:pPr algn="l" rtl="0"/>
            <a:r>
              <a:rPr lang="fr-CA" sz="4000" dirty="0"/>
              <a:t>Symboles magiques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9464" y="6359110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CA" sz="2300" dirty="0"/>
              <a:t>CCI </a:t>
            </a:r>
            <a:r>
              <a:rPr lang="fr-CA" sz="2300" dirty="0" err="1"/>
              <a:t>UdeS</a:t>
            </a:r>
            <a:endParaRPr lang="fr-CA" sz="2300" dirty="0"/>
          </a:p>
        </p:txBody>
      </p:sp>
      <p:pic>
        <p:nvPicPr>
          <p:cNvPr id="2050" name="Picture 2" descr="Tolkien Dwarf Runes Font : Download For Free, View Sample Text, Rating And  More On Fontsgeek.Com">
            <a:extLst>
              <a:ext uri="{FF2B5EF4-FFF2-40B4-BE49-F238E27FC236}">
                <a16:creationId xmlns:a16="http://schemas.microsoft.com/office/drawing/2014/main" id="{6C5D6DB6-3220-7465-FF2F-86A65B8A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CA" sz="2400" dirty="0"/>
              <a:t>Dessiner au tableau le schéma</a:t>
            </a:r>
          </a:p>
          <a:p>
            <a:pPr rtl="0"/>
            <a:r>
              <a:rPr lang="fr-CA" sz="2400" dirty="0"/>
              <a:t>Doit avoir toutes les pattes</a:t>
            </a:r>
          </a:p>
        </p:txBody>
      </p:sp>
      <p:pic>
        <p:nvPicPr>
          <p:cNvPr id="1026" name="Picture 2" descr="555 Timer Tutorial - How To Configure a 555 Timer IC">
            <a:extLst>
              <a:ext uri="{FF2B5EF4-FFF2-40B4-BE49-F238E27FC236}">
                <a16:creationId xmlns:a16="http://schemas.microsoft.com/office/drawing/2014/main" id="{21D9D1BE-F6AA-9363-33AF-CBEFDE0A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8" y="1946564"/>
            <a:ext cx="5101927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've always loved magic circles but I'm kind of disappointed by the  generators available on the internet, so I built my own generator with a  bunch of settings : r/proceduralgeneration">
            <a:extLst>
              <a:ext uri="{FF2B5EF4-FFF2-40B4-BE49-F238E27FC236}">
                <a16:creationId xmlns:a16="http://schemas.microsoft.com/office/drawing/2014/main" id="{B262D00B-B6B5-17CE-9E04-F39BE65F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599" y="-1385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ic Circles: Channel and Focus Your Magic">
            <a:extLst>
              <a:ext uri="{FF2B5EF4-FFF2-40B4-BE49-F238E27FC236}">
                <a16:creationId xmlns:a16="http://schemas.microsoft.com/office/drawing/2014/main" id="{ECC908AD-5422-763B-8D56-CC007744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86" y="5331940"/>
            <a:ext cx="1526059" cy="15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pell rune/glyph/circle generator : r/DnD">
            <a:extLst>
              <a:ext uri="{FF2B5EF4-FFF2-40B4-BE49-F238E27FC236}">
                <a16:creationId xmlns:a16="http://schemas.microsoft.com/office/drawing/2014/main" id="{ACAEADED-8F8F-AA22-DA12-FF434398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7204">
            <a:off x="6276071" y="-863376"/>
            <a:ext cx="2279693" cy="21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4DA8F11-946C-7CCD-5F59-456E296538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825307">
            <a:off x="98203" y="1331910"/>
            <a:ext cx="789708" cy="1052944"/>
          </a:xfrm>
          <a:prstGeom prst="rect">
            <a:avLst/>
          </a:prstGeom>
        </p:spPr>
      </p:pic>
      <p:pic>
        <p:nvPicPr>
          <p:cNvPr id="10" name="Image 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D6FFA70-E919-EC97-CDA7-C983DF7527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620357">
            <a:off x="4880490" y="3684037"/>
            <a:ext cx="1134314" cy="15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30A4B-25C0-C6B9-8FEE-5C5084C2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CA"/>
              <a:t>MAGNIFIQUE</a:t>
            </a:r>
          </a:p>
        </p:txBody>
      </p:sp>
      <p:pic>
        <p:nvPicPr>
          <p:cNvPr id="3074" name="Picture 2" descr="555 Timer Tutorial - How To Configure a 555 Timer IC">
            <a:extLst>
              <a:ext uri="{FF2B5EF4-FFF2-40B4-BE49-F238E27FC236}">
                <a16:creationId xmlns:a16="http://schemas.microsoft.com/office/drawing/2014/main" id="{EF0DDF68-052D-065D-D4B4-FB9B318E6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27236" r="29937" b="28090"/>
          <a:stretch/>
        </p:blipFill>
        <p:spPr bwMode="auto">
          <a:xfrm>
            <a:off x="1569327" y="2108886"/>
            <a:ext cx="2747301" cy="302328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76" name="Picture 4" descr="555 timer IC - Wikipedia">
            <a:extLst>
              <a:ext uri="{FF2B5EF4-FFF2-40B4-BE49-F238E27FC236}">
                <a16:creationId xmlns:a16="http://schemas.microsoft.com/office/drawing/2014/main" id="{1DE37487-C1C7-82C1-2AC9-E3A87CF81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t="18254" r="2" b="22789"/>
          <a:stretch/>
        </p:blipFill>
        <p:spPr bwMode="auto">
          <a:xfrm>
            <a:off x="7875373" y="2108886"/>
            <a:ext cx="3392183" cy="30299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4" descr="I've always loved magic circles but I'm kind of disappointed by the  generators available on the internet, so I built my own generator with a  bunch of settings : r/proceduralgeneration">
            <a:extLst>
              <a:ext uri="{FF2B5EF4-FFF2-40B4-BE49-F238E27FC236}">
                <a16:creationId xmlns:a16="http://schemas.microsoft.com/office/drawing/2014/main" id="{31F14919-CD8D-ABF4-B19B-98293926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" y="513217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ic Circles: Channel and Focus Your Magic">
            <a:extLst>
              <a:ext uri="{FF2B5EF4-FFF2-40B4-BE49-F238E27FC236}">
                <a16:creationId xmlns:a16="http://schemas.microsoft.com/office/drawing/2014/main" id="{6414D42A-D58C-95FB-6BAD-264D3EFB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16" y="2094470"/>
            <a:ext cx="1526059" cy="15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ell rune/glyph/circle generator : r/DnD">
            <a:extLst>
              <a:ext uri="{FF2B5EF4-FFF2-40B4-BE49-F238E27FC236}">
                <a16:creationId xmlns:a16="http://schemas.microsoft.com/office/drawing/2014/main" id="{7C74EE3C-5ECD-D612-AB39-8244E50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7204">
            <a:off x="9911702" y="5315004"/>
            <a:ext cx="2279693" cy="21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EB33BFA-3E1B-ECB5-B654-70E0ED331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499472">
            <a:off x="3636336" y="1751202"/>
            <a:ext cx="882239" cy="1176319"/>
          </a:xfrm>
          <a:prstGeom prst="rect">
            <a:avLst/>
          </a:prstGeom>
        </p:spPr>
      </p:pic>
      <p:pic>
        <p:nvPicPr>
          <p:cNvPr id="12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032E6A7-CF45-1D0C-ABFE-B1ABD069D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62501">
            <a:off x="10444509" y="4173284"/>
            <a:ext cx="882239" cy="1176319"/>
          </a:xfrm>
          <a:prstGeom prst="rect">
            <a:avLst/>
          </a:prstGeom>
        </p:spPr>
      </p:pic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FCC7DF-2A99-E936-C1A9-732B25EA5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481178">
            <a:off x="10447768" y="1830136"/>
            <a:ext cx="882239" cy="11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D6BBE-9144-A80B-6E4C-3CFF8C4A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71849"/>
            <a:ext cx="10353762" cy="1261872"/>
          </a:xfrm>
        </p:spPr>
        <p:txBody>
          <a:bodyPr/>
          <a:lstStyle/>
          <a:p>
            <a:r>
              <a:rPr lang="fr-CA" dirty="0"/>
              <a:t>EXEMPLE</a:t>
            </a:r>
          </a:p>
        </p:txBody>
      </p:sp>
      <p:pic>
        <p:nvPicPr>
          <p:cNvPr id="1032" name="Picture 8" descr="555 timer Bistable circuit not working as suggested, bad circuit? -  Electrical Engineering Stack Exchange">
            <a:extLst>
              <a:ext uri="{FF2B5EF4-FFF2-40B4-BE49-F238E27FC236}">
                <a16:creationId xmlns:a16="http://schemas.microsoft.com/office/drawing/2014/main" id="{95FB36CE-705A-96FB-C6DE-8FFC45BC562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0233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design a circuit with a “short-lived” switch with 555 IC - Quora">
            <a:extLst>
              <a:ext uri="{FF2B5EF4-FFF2-40B4-BE49-F238E27FC236}">
                <a16:creationId xmlns:a16="http://schemas.microsoft.com/office/drawing/2014/main" id="{A17AB705-6394-E52B-8B80-30EB9BB9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22675"/>
            <a:ext cx="4830233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555 Timer Tutorial: How It Works and Useful Example Circuits">
            <a:extLst>
              <a:ext uri="{FF2B5EF4-FFF2-40B4-BE49-F238E27FC236}">
                <a16:creationId xmlns:a16="http://schemas.microsoft.com/office/drawing/2014/main" id="{CEFDCD12-ABAA-810C-A6F8-6BD9D93479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85" y="1620982"/>
            <a:ext cx="5573815" cy="3808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26FDC9-3BF4-1301-666A-F62D86C88EBC}"/>
              </a:ext>
            </a:extLst>
          </p:cNvPr>
          <p:cNvSpPr txBox="1"/>
          <p:nvPr/>
        </p:nvSpPr>
        <p:spPr>
          <a:xfrm>
            <a:off x="4932218" y="3034145"/>
            <a:ext cx="146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/>
              <a:t>VS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39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F6F82-DDC6-0DBC-2CE4-5870D673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fr-CA" dirty="0"/>
              <a:t>ENCORE</a:t>
            </a:r>
          </a:p>
        </p:txBody>
      </p:sp>
      <p:pic>
        <p:nvPicPr>
          <p:cNvPr id="4098" name="Picture 2" descr="Ch-1 Introduction to ATmega328P Microcontroller - Education and Teaching -  Arduino Forum">
            <a:extLst>
              <a:ext uri="{FF2B5EF4-FFF2-40B4-BE49-F238E27FC236}">
                <a16:creationId xmlns:a16="http://schemas.microsoft.com/office/drawing/2014/main" id="{29114A61-12E0-0F78-3F6F-79432DF7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785" y="2076450"/>
            <a:ext cx="6263781" cy="37147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4" descr="I've always loved magic circles but I'm kind of disappointed by the  generators available on the internet, so I built my own generator with a  bunch of settings : r/proceduralgeneration">
            <a:extLst>
              <a:ext uri="{FF2B5EF4-FFF2-40B4-BE49-F238E27FC236}">
                <a16:creationId xmlns:a16="http://schemas.microsoft.com/office/drawing/2014/main" id="{8FB67C13-79AA-7A11-9581-F57F45DE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1" y="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agic Circles: Channel and Focus Your Magic">
            <a:extLst>
              <a:ext uri="{FF2B5EF4-FFF2-40B4-BE49-F238E27FC236}">
                <a16:creationId xmlns:a16="http://schemas.microsoft.com/office/drawing/2014/main" id="{C0F661DC-F7C7-2928-69C8-627FAAA9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527" y="5200134"/>
            <a:ext cx="1526059" cy="15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pell rune/glyph/circle generator : r/DnD">
            <a:extLst>
              <a:ext uri="{FF2B5EF4-FFF2-40B4-BE49-F238E27FC236}">
                <a16:creationId xmlns:a16="http://schemas.microsoft.com/office/drawing/2014/main" id="{9016320D-D039-8141-C2D8-CA9C9E07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6471">
            <a:off x="9842630" y="-105493"/>
            <a:ext cx="2279693" cy="21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61833A0-4751-EF59-F818-7E3E98958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862501">
            <a:off x="8393288" y="3650617"/>
            <a:ext cx="882239" cy="1176319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16BBDCD-D1C0-0084-2EC2-C43A83F3B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5307">
            <a:off x="2827202" y="1887916"/>
            <a:ext cx="789708" cy="10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768B9-A527-7EAB-E180-D9AE1273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38" y="258105"/>
            <a:ext cx="4111953" cy="1034172"/>
          </a:xfrm>
        </p:spPr>
        <p:txBody>
          <a:bodyPr/>
          <a:lstStyle/>
          <a:p>
            <a:r>
              <a:rPr lang="fr-CA" dirty="0"/>
              <a:t>TOP NOTCH</a:t>
            </a:r>
          </a:p>
        </p:txBody>
      </p:sp>
      <p:pic>
        <p:nvPicPr>
          <p:cNvPr id="5122" name="Picture 2" descr="Thought about building a simple circuit for a ATmega328p that will be coded  on an arduino and then the chip would be put over in its own PCB. Would it  work out">
            <a:extLst>
              <a:ext uri="{FF2B5EF4-FFF2-40B4-BE49-F238E27FC236}">
                <a16:creationId xmlns:a16="http://schemas.microsoft.com/office/drawing/2014/main" id="{D4612B53-34EA-E1B2-D643-D61B7C774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9" t="16696" r="47653" b="4091"/>
          <a:stretch/>
        </p:blipFill>
        <p:spPr bwMode="auto">
          <a:xfrm>
            <a:off x="1466335" y="1237735"/>
            <a:ext cx="1993557" cy="49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55CC4C-36B9-AE57-A222-8267BEDC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79" y="1200427"/>
            <a:ext cx="3616653" cy="49944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155AC1-4C71-8C3E-2A89-B373F51E4B71}"/>
              </a:ext>
            </a:extLst>
          </p:cNvPr>
          <p:cNvSpPr txBox="1"/>
          <p:nvPr/>
        </p:nvSpPr>
        <p:spPr>
          <a:xfrm>
            <a:off x="6227805" y="359693"/>
            <a:ext cx="554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ENOUGH</a:t>
            </a:r>
          </a:p>
        </p:txBody>
      </p:sp>
      <p:pic>
        <p:nvPicPr>
          <p:cNvPr id="6" name="Picture 4" descr="I've always loved magic circles but I'm kind of disappointed by the  generators available on the internet, so I built my own generator with a  bunch of settings : r/proceduralgeneration">
            <a:extLst>
              <a:ext uri="{FF2B5EF4-FFF2-40B4-BE49-F238E27FC236}">
                <a16:creationId xmlns:a16="http://schemas.microsoft.com/office/drawing/2014/main" id="{432B7187-5CDF-FC8C-01E8-FD1EA5A8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32" y="566010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ic Circles: Channel and Focus Your Magic">
            <a:extLst>
              <a:ext uri="{FF2B5EF4-FFF2-40B4-BE49-F238E27FC236}">
                <a16:creationId xmlns:a16="http://schemas.microsoft.com/office/drawing/2014/main" id="{0EFFC47C-81CD-5462-A519-7D16DF5E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84" y="-504925"/>
            <a:ext cx="1526059" cy="15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ell rune/glyph/circle generator : r/DnD">
            <a:extLst>
              <a:ext uri="{FF2B5EF4-FFF2-40B4-BE49-F238E27FC236}">
                <a16:creationId xmlns:a16="http://schemas.microsoft.com/office/drawing/2014/main" id="{A24900AB-FF3A-1447-79AF-C8816498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32" y="2983696"/>
            <a:ext cx="2279693" cy="21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8DAD6-A23B-103B-8EF9-331B5FB1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fr-CA"/>
              <a:t>Plus de ressources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953730-E9CA-0BC3-9053-5639BF1D4275}"/>
              </a:ext>
            </a:extLst>
          </p:cNvPr>
          <p:cNvSpPr txBox="1"/>
          <p:nvPr/>
        </p:nvSpPr>
        <p:spPr>
          <a:xfrm>
            <a:off x="1340427" y="1257300"/>
            <a:ext cx="9511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hlinkClick r:id="rId2"/>
              </a:rPr>
              <a:t>https://klc.kicad.org/</a:t>
            </a:r>
            <a:r>
              <a:rPr lang="fr-CA" sz="8000" dirty="0"/>
              <a:t> </a:t>
            </a: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BB159-74F8-A69D-EE01-D751A798C408}"/>
              </a:ext>
            </a:extLst>
          </p:cNvPr>
          <p:cNvSpPr txBox="1"/>
          <p:nvPr/>
        </p:nvSpPr>
        <p:spPr>
          <a:xfrm>
            <a:off x="692727" y="3290455"/>
            <a:ext cx="1093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>
                <a:hlinkClick r:id="rId3"/>
              </a:rPr>
              <a:t>https://app.ultralibrarian.com/content/help/index.htm?kicad-6_0.htm</a:t>
            </a:r>
            <a:r>
              <a:rPr lang="fr-CA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6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A4F9D-89B5-9F64-565F-8A715E0E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4350" y="-290945"/>
            <a:ext cx="10353762" cy="1257300"/>
          </a:xfrm>
        </p:spPr>
        <p:txBody>
          <a:bodyPr/>
          <a:lstStyle/>
          <a:p>
            <a:r>
              <a:rPr lang="fr-CA" dirty="0"/>
              <a:t>Dans </a:t>
            </a:r>
            <a:r>
              <a:rPr lang="fr-CA" dirty="0" err="1"/>
              <a:t>KiCad</a:t>
            </a:r>
            <a:endParaRPr lang="fr-CA" dirty="0"/>
          </a:p>
        </p:txBody>
      </p:sp>
      <p:sp>
        <p:nvSpPr>
          <p:cNvPr id="4" name="AutoShape 2" descr="Raspberry Pi Pico and Pico W - Raspberry Pi Documentation">
            <a:extLst>
              <a:ext uri="{FF2B5EF4-FFF2-40B4-BE49-F238E27FC236}">
                <a16:creationId xmlns:a16="http://schemas.microsoft.com/office/drawing/2014/main" id="{C0A5039B-495D-D7DF-25C8-AA77D6742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0218"/>
            <a:ext cx="3221182" cy="32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" name="AutoShape 6" descr="pico pinout">
            <a:extLst>
              <a:ext uri="{FF2B5EF4-FFF2-40B4-BE49-F238E27FC236}">
                <a16:creationId xmlns:a16="http://schemas.microsoft.com/office/drawing/2014/main" id="{645FCCF2-1AC2-C420-0A4E-5DBB9528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EBF67A3D-1581-037D-DE49-11EAEF46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488" y="0"/>
            <a:ext cx="9991725" cy="70606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103C167-F57F-63FA-5292-411257D4522D}"/>
              </a:ext>
            </a:extLst>
          </p:cNvPr>
          <p:cNvSpPr txBox="1"/>
          <p:nvPr/>
        </p:nvSpPr>
        <p:spPr>
          <a:xfrm>
            <a:off x="5943600" y="6102638"/>
            <a:ext cx="6093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4"/>
              </a:rPr>
              <a:t>https://www.raspberrypi.com/documentation/microcontrollers/raspberry-pi-pico.html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10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4_TF55705232.potx" id="{E9C95E18-F48C-485C-A763-8C05574DF94A}" vid="{D205E556-75B2-409F-AC2F-53B7C0B5389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{2154E046-121B-4841-9896-4131DB473286}tf55705232_win32</Template>
  <TotalTime>92</TotalTime>
  <Words>71</Words>
  <Application>Microsoft Office PowerPoint</Application>
  <PresentationFormat>Grand écran</PresentationFormat>
  <Paragraphs>17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Symboles magiques</vt:lpstr>
      <vt:lpstr>Présentation PowerPoint</vt:lpstr>
      <vt:lpstr>MAGNIFIQUE</vt:lpstr>
      <vt:lpstr>EXEMPLE</vt:lpstr>
      <vt:lpstr>ENCORE</vt:lpstr>
      <vt:lpstr>TOP NOTCH</vt:lpstr>
      <vt:lpstr>Plus de ressources</vt:lpstr>
      <vt:lpstr>Dans KiCad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Symboles magiques</dc:title>
  <dc:creator>Jacob Turcotte</dc:creator>
  <cp:lastModifiedBy>Jacob Turcotte</cp:lastModifiedBy>
  <cp:revision>5</cp:revision>
  <dcterms:created xsi:type="dcterms:W3CDTF">2024-06-04T18:02:34Z</dcterms:created>
  <dcterms:modified xsi:type="dcterms:W3CDTF">2024-06-06T12:17:28Z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