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9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6608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6995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ebd68fa2e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g8ebd68fa2e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1941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ebd68fa2e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g8ebd68fa2e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262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ebd68fa2e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g8ebd68fa2e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3764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ebd68fa2e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g8ebd68fa2e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23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ebd68fa2e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g8ebd68fa2e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9570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ebd68fa2e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g8ebd68fa2e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738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ebd68fa2e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g8ebd68fa2e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5189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9" name="Google Shape;2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9582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926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765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8794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ebd68fa2e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7" name="Google Shape;287;g8ebd68fa2e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5044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ebd68fa2e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" name="Google Shape;297;g8ebd68fa2e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0412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ebd68fa2e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g8ebd68fa2e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78414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ebd68fa2e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8" name="Google Shape;318;g8ebd68fa2e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2834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8" name="Google Shape;3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28650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8128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656439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9082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9" name="Google Shape;36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86651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1361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67588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889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694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4482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0332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250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49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raestructura">
  <p:cSld name="Infraestructur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95" y="-40944"/>
            <a:ext cx="9366758" cy="702506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431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CO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 2">
  <p:cSld name="Formación 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1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431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1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CO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 2">
  <p:cSld name="Industrial 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2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86" name="Google Shape;86;p12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431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7" name="Google Shape;87;p12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2"/>
            <p:cNvPicPr preferRelativeResize="0"/>
            <p:nvPr/>
          </p:nvPicPr>
          <p:blipFill rotWithShape="1">
            <a:blip r:embed="rId4">
              <a:alphaModFix/>
            </a:blip>
            <a:srcRect t="14312" r="17370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1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CO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ro">
  <p:cSld name="Agro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07278" y="0"/>
            <a:ext cx="8936719" cy="68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431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CO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">
  <p:cSld name="Formació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25" name="Google Shape;25;p4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431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" name="Google Shape;26;p4"/>
            <p:cNvPicPr preferRelativeResize="0"/>
            <p:nvPr/>
          </p:nvPicPr>
          <p:blipFill rotWithShape="1">
            <a:blip r:embed="rId2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4"/>
            <p:cNvPicPr preferRelativeResize="0"/>
            <p:nvPr/>
          </p:nvPicPr>
          <p:blipFill rotWithShape="1">
            <a:blip r:embed="rId3">
              <a:alphaModFix/>
            </a:blip>
            <a:srcRect t="14312" r="17370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" name="Google Shape;29;p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CO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Portada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70973" y="1889901"/>
            <a:ext cx="3267075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"/>
          <p:cNvPicPr preferRelativeResize="0"/>
          <p:nvPr/>
        </p:nvPicPr>
        <p:blipFill rotWithShape="1">
          <a:blip r:embed="rId3">
            <a:alphaModFix/>
          </a:blip>
          <a:srcRect l="10521" t="17753" r="14498" b="22946"/>
          <a:stretch/>
        </p:blipFill>
        <p:spPr>
          <a:xfrm>
            <a:off x="-90899" y="-71436"/>
            <a:ext cx="9270122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leo">
  <p:cSld name="Emple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7"/>
          <p:cNvGrpSpPr/>
          <p:nvPr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43" name="Google Shape;43;p7" descr="D:\Fotos\Empleo\10 Final_22.jpg"/>
            <p:cNvPicPr preferRelativeResize="0"/>
            <p:nvPr/>
          </p:nvPicPr>
          <p:blipFill rotWithShape="1">
            <a:blip r:embed="rId2">
              <a:alphaModFix/>
            </a:blip>
            <a:srcRect b="-10827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Google Shape;44;p7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431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7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marR="0" lvl="0" indent="-139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6" name="Google Shape;46;p7"/>
            <p:cNvPicPr preferRelativeResize="0"/>
            <p:nvPr/>
          </p:nvPicPr>
          <p:blipFill rotWithShape="1">
            <a:blip r:embed="rId3">
              <a:alphaModFix/>
            </a:blip>
            <a:srcRect l="46767" b="14698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" name="Google Shape;49;p7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CO"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rendimiento">
  <p:cSld name="Emprendimien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8" descr="D:\Fotos\Fondo Emprender\emprendedores\_MG_4258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1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431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8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8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CO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ld Skills">
  <p:cSld name="World Skill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"/>
            <a:ext cx="9144001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9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61" name="Google Shape;61;p9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431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" name="Google Shape;62;p9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9"/>
            <p:cNvPicPr preferRelativeResize="0"/>
            <p:nvPr/>
          </p:nvPicPr>
          <p:blipFill rotWithShape="1">
            <a:blip r:embed="rId4">
              <a:alphaModFix/>
            </a:blip>
            <a:srcRect t="14312" r="17370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9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CO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">
  <p:cSld name="Industri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0"/>
          <p:cNvPicPr preferRelativeResize="0"/>
          <p:nvPr/>
        </p:nvPicPr>
        <p:blipFill rotWithShape="1">
          <a:blip r:embed="rId2">
            <a:alphaModFix/>
          </a:blip>
          <a:srcRect b="-934"/>
          <a:stretch/>
        </p:blipFill>
        <p:spPr>
          <a:xfrm>
            <a:off x="-1" y="0"/>
            <a:ext cx="9144001" cy="69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431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0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0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CO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CO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/>
        </p:nvSpPr>
        <p:spPr>
          <a:xfrm>
            <a:off x="331038" y="608749"/>
            <a:ext cx="84819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A5"/>
              </a:buClr>
              <a:buSzPts val="6000"/>
              <a:buFont typeface="Calibri"/>
              <a:buNone/>
            </a:pPr>
            <a:r>
              <a:rPr lang="es-CO" sz="63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INWOS (Informal Work Service)</a:t>
            </a:r>
            <a:endParaRPr sz="1700" b="1" i="0" u="none" strike="noStrike" cap="none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2720975" y="4808538"/>
            <a:ext cx="6423000" cy="1592400"/>
          </a:xfrm>
          <a:prstGeom prst="rect">
            <a:avLst/>
          </a:prstGeom>
          <a:solidFill>
            <a:srgbClr val="8A8A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CO"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LEVANTAMIENTO DE INFORMACIÓN</a:t>
            </a: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4738" y="200275"/>
            <a:ext cx="4060275" cy="44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/>
          <p:nvPr/>
        </p:nvSpPr>
        <p:spPr>
          <a:xfrm rot="-803312">
            <a:off x="-1033164" y="-310845"/>
            <a:ext cx="10665361" cy="160854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4"/>
          <p:cNvSpPr/>
          <p:nvPr/>
        </p:nvSpPr>
        <p:spPr>
          <a:xfrm rot="-358621">
            <a:off x="-1002994" y="180907"/>
            <a:ext cx="10630993" cy="13166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-968311" y="198126"/>
            <a:ext cx="10631100" cy="1425900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364273" y="324984"/>
            <a:ext cx="90699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RECOLECIÓN INFORMACIÓN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899151" y="2070580"/>
            <a:ext cx="8000100" cy="42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es-CO"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la creación de este proyecto se opto por la creación de encuesta que consta de 6 preguntas; </a:t>
            </a:r>
            <a:endParaRPr sz="3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es-CO" sz="3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CUALITATIVAS</a:t>
            </a:r>
            <a:endParaRPr sz="32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Char char="●"/>
            </a:pPr>
            <a:r>
              <a:rPr lang="es-CO"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 preguntas de tipo dicotómica.</a:t>
            </a:r>
            <a:endParaRPr sz="3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Char char="●"/>
            </a:pPr>
            <a:r>
              <a:rPr lang="es-CO"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 Pregunta de opción politomica.</a:t>
            </a:r>
            <a:endParaRPr sz="3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/>
          <p:nvPr/>
        </p:nvSpPr>
        <p:spPr>
          <a:xfrm rot="-803312">
            <a:off x="-1033164" y="-310845"/>
            <a:ext cx="10665361" cy="160854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5"/>
          <p:cNvSpPr/>
          <p:nvPr/>
        </p:nvSpPr>
        <p:spPr>
          <a:xfrm rot="-358621">
            <a:off x="-1002994" y="180907"/>
            <a:ext cx="10630993" cy="13166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-968311" y="198126"/>
            <a:ext cx="10631100" cy="1425900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364273" y="324984"/>
            <a:ext cx="90699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RECOLECCIÓN INFORMACIÓN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899151" y="2070580"/>
            <a:ext cx="8000100" cy="42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es-CO" sz="3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CUANTITATIVA</a:t>
            </a:r>
            <a:endParaRPr sz="32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Char char="●"/>
            </a:pPr>
            <a:r>
              <a:rPr lang="es-CO"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 pregunta de tipo escala numérica con un rango de 1 - 10</a:t>
            </a:r>
            <a:endParaRPr sz="3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Char char="●"/>
            </a:pPr>
            <a:endParaRPr sz="3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s-CO"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Toda las preguntas fueron cerradas y de opción única.</a:t>
            </a:r>
            <a:endParaRPr sz="3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/>
          <p:nvPr/>
        </p:nvSpPr>
        <p:spPr>
          <a:xfrm rot="-803312">
            <a:off x="-1033164" y="-310845"/>
            <a:ext cx="10665361" cy="160854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6"/>
          <p:cNvSpPr/>
          <p:nvPr/>
        </p:nvSpPr>
        <p:spPr>
          <a:xfrm rot="-358621">
            <a:off x="-1002994" y="180907"/>
            <a:ext cx="10630993" cy="13166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-968311" y="198126"/>
            <a:ext cx="10631100" cy="1425900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364273" y="324984"/>
            <a:ext cx="90699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Análisis de datos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404" y="2599625"/>
            <a:ext cx="4841200" cy="39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384" y="1752425"/>
            <a:ext cx="6703438" cy="5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/>
          <p:nvPr/>
        </p:nvSpPr>
        <p:spPr>
          <a:xfrm rot="-803312">
            <a:off x="-1033164" y="-310845"/>
            <a:ext cx="10665361" cy="160854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7"/>
          <p:cNvSpPr/>
          <p:nvPr/>
        </p:nvSpPr>
        <p:spPr>
          <a:xfrm rot="-358621">
            <a:off x="-1002994" y="180907"/>
            <a:ext cx="10630993" cy="13166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-968311" y="198126"/>
            <a:ext cx="10631100" cy="1425900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364273" y="324984"/>
            <a:ext cx="90699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ACTIVIDADES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1911225"/>
            <a:ext cx="8911751" cy="43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/>
          <p:nvPr/>
        </p:nvSpPr>
        <p:spPr>
          <a:xfrm rot="-803312">
            <a:off x="-1033164" y="-310845"/>
            <a:ext cx="10665361" cy="160854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8"/>
          <p:cNvSpPr/>
          <p:nvPr/>
        </p:nvSpPr>
        <p:spPr>
          <a:xfrm rot="-358621">
            <a:off x="-1002994" y="180907"/>
            <a:ext cx="10630993" cy="13166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-968311" y="198126"/>
            <a:ext cx="10631100" cy="1425900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364273" y="324984"/>
            <a:ext cx="90699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Análisis de datos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28"/>
          <p:cNvPicPr preferRelativeResize="0"/>
          <p:nvPr/>
        </p:nvPicPr>
        <p:blipFill rotWithShape="1">
          <a:blip r:embed="rId3">
            <a:alphaModFix/>
          </a:blip>
          <a:srcRect l="13013"/>
          <a:stretch/>
        </p:blipFill>
        <p:spPr>
          <a:xfrm>
            <a:off x="0" y="3090325"/>
            <a:ext cx="2429325" cy="286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197" y="3090325"/>
            <a:ext cx="2554828" cy="286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5">
            <a:alphaModFix/>
          </a:blip>
          <a:srcRect r="10578"/>
          <a:stretch/>
        </p:blipFill>
        <p:spPr>
          <a:xfrm>
            <a:off x="2362525" y="3163825"/>
            <a:ext cx="2429325" cy="286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8"/>
          <p:cNvSpPr txBox="1"/>
          <p:nvPr/>
        </p:nvSpPr>
        <p:spPr>
          <a:xfrm>
            <a:off x="181775" y="2268275"/>
            <a:ext cx="17022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600" b="1">
                <a:solidFill>
                  <a:srgbClr val="FF0000"/>
                </a:solidFill>
              </a:rPr>
              <a:t>1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2869800" y="2205300"/>
            <a:ext cx="17022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600" b="1">
                <a:solidFill>
                  <a:srgbClr val="FF0000"/>
                </a:solidFill>
              </a:rPr>
              <a:t>2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5131513" y="2205300"/>
            <a:ext cx="17022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600" b="1">
                <a:solidFill>
                  <a:srgbClr val="FF0000"/>
                </a:solidFill>
              </a:rPr>
              <a:t>3</a:t>
            </a:r>
            <a:endParaRPr sz="2600" b="1">
              <a:solidFill>
                <a:srgbClr val="FF0000"/>
              </a:solidFill>
            </a:endParaRPr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775" y="5769075"/>
            <a:ext cx="1169350" cy="10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99252" y="3198127"/>
            <a:ext cx="2244750" cy="25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8"/>
          <p:cNvSpPr txBox="1"/>
          <p:nvPr/>
        </p:nvSpPr>
        <p:spPr>
          <a:xfrm>
            <a:off x="7170513" y="2205300"/>
            <a:ext cx="17022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600" b="1">
                <a:solidFill>
                  <a:srgbClr val="FF0000"/>
                </a:solidFill>
              </a:rPr>
              <a:t>5</a:t>
            </a:r>
            <a:endParaRPr sz="2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/>
          <p:nvPr/>
        </p:nvSpPr>
        <p:spPr>
          <a:xfrm rot="-803312">
            <a:off x="-1033164" y="-310845"/>
            <a:ext cx="10665361" cy="160854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9"/>
          <p:cNvSpPr/>
          <p:nvPr/>
        </p:nvSpPr>
        <p:spPr>
          <a:xfrm rot="-358621">
            <a:off x="-1002994" y="180907"/>
            <a:ext cx="10630993" cy="13166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9"/>
          <p:cNvSpPr/>
          <p:nvPr/>
        </p:nvSpPr>
        <p:spPr>
          <a:xfrm>
            <a:off x="-968311" y="198126"/>
            <a:ext cx="10631100" cy="1425900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364273" y="324984"/>
            <a:ext cx="90699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Análisis de datos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7155450" y="2842350"/>
            <a:ext cx="17022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600" b="1">
                <a:solidFill>
                  <a:srgbClr val="FF0000"/>
                </a:solidFill>
              </a:rPr>
              <a:t>4</a:t>
            </a:r>
            <a:endParaRPr sz="2600" b="1">
              <a:solidFill>
                <a:srgbClr val="FF0000"/>
              </a:solidFill>
            </a:endParaRPr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54" y="1524875"/>
            <a:ext cx="5519450" cy="291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150" y="4440338"/>
            <a:ext cx="6667500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/>
          <p:nvPr/>
        </p:nvSpPr>
        <p:spPr>
          <a:xfrm>
            <a:off x="185450" y="5195938"/>
            <a:ext cx="17022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600" b="1">
                <a:solidFill>
                  <a:srgbClr val="FF0000"/>
                </a:solidFill>
              </a:rPr>
              <a:t>6</a:t>
            </a:r>
            <a:endParaRPr sz="2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DELIMITACIÓN Y ALCANCE</a:t>
            </a: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4738" y="200275"/>
            <a:ext cx="4060275" cy="44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1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1"/>
          <p:cNvSpPr txBox="1"/>
          <p:nvPr/>
        </p:nvSpPr>
        <p:spPr>
          <a:xfrm>
            <a:off x="364273" y="324984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DELIMITACIÓN</a:t>
            </a:r>
            <a:r>
              <a:rPr lang="es-CO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ALCANCE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1"/>
          <p:cNvSpPr txBox="1"/>
          <p:nvPr/>
        </p:nvSpPr>
        <p:spPr>
          <a:xfrm>
            <a:off x="899151" y="2070580"/>
            <a:ext cx="8000150" cy="424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es-CO"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Dentro de este sistema de información encontramos que nuestra delimitación principal se encontrará al ingresar a la competencia actual de plataforma virtuales y como alcance tendremos la creación de una industria informal con un amplio campo de trabajo</a:t>
            </a: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2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2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2"/>
          <p:cNvSpPr txBox="1"/>
          <p:nvPr/>
        </p:nvSpPr>
        <p:spPr>
          <a:xfrm>
            <a:off x="364273" y="324984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BPMN  CREAR TAREA RESERVA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75" y="2405897"/>
            <a:ext cx="9143999" cy="3706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458271" y="170587"/>
            <a:ext cx="5664870" cy="93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2660575" y="2032600"/>
            <a:ext cx="6310200" cy="4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74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lang="es-CO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Cesar David Bolívar Cuchigay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74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lang="es-CO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Jose Ilber Cardoso Guzman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74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lang="es-CO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Jessica Liliana Naranjo ballesteros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74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lang="es-CO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Rafael Estiven Londoño Camacho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267" y="2487170"/>
            <a:ext cx="1973248" cy="2759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/>
          <p:nvPr/>
        </p:nvSpPr>
        <p:spPr>
          <a:xfrm rot="-803312">
            <a:off x="-1033164" y="-310845"/>
            <a:ext cx="10665361" cy="160854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3"/>
          <p:cNvSpPr/>
          <p:nvPr/>
        </p:nvSpPr>
        <p:spPr>
          <a:xfrm rot="-358621">
            <a:off x="-1002994" y="180907"/>
            <a:ext cx="10630993" cy="13166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3"/>
          <p:cNvSpPr/>
          <p:nvPr/>
        </p:nvSpPr>
        <p:spPr>
          <a:xfrm>
            <a:off x="-968311" y="198126"/>
            <a:ext cx="10631100" cy="1425900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3"/>
          <p:cNvSpPr txBox="1"/>
          <p:nvPr/>
        </p:nvSpPr>
        <p:spPr>
          <a:xfrm>
            <a:off x="440473" y="324984"/>
            <a:ext cx="90699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BPMN ENCUESTA DE SATISFACCIÓN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80" y="2346600"/>
            <a:ext cx="8761250" cy="36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/>
          <p:nvPr/>
        </p:nvSpPr>
        <p:spPr>
          <a:xfrm rot="-803312">
            <a:off x="-1033164" y="-310845"/>
            <a:ext cx="10665361" cy="160854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4"/>
          <p:cNvSpPr/>
          <p:nvPr/>
        </p:nvSpPr>
        <p:spPr>
          <a:xfrm rot="-358621">
            <a:off x="-1002994" y="180907"/>
            <a:ext cx="10630993" cy="13166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4"/>
          <p:cNvSpPr/>
          <p:nvPr/>
        </p:nvSpPr>
        <p:spPr>
          <a:xfrm>
            <a:off x="-968311" y="198126"/>
            <a:ext cx="10631100" cy="1425900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4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364273" y="324984"/>
            <a:ext cx="90699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DIAGRAMAS DE PROCESOS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899151" y="2070580"/>
            <a:ext cx="8000100" cy="42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Exponer el principal,  inserte la imágen del proceso principal bpm&gt;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475" y="1624075"/>
            <a:ext cx="7711768" cy="46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/>
          <p:nvPr/>
        </p:nvSpPr>
        <p:spPr>
          <a:xfrm rot="-803312">
            <a:off x="-1033164" y="-310845"/>
            <a:ext cx="10665361" cy="160854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5"/>
          <p:cNvSpPr/>
          <p:nvPr/>
        </p:nvSpPr>
        <p:spPr>
          <a:xfrm rot="-358621">
            <a:off x="-1002994" y="180907"/>
            <a:ext cx="10630993" cy="13166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5"/>
          <p:cNvSpPr/>
          <p:nvPr/>
        </p:nvSpPr>
        <p:spPr>
          <a:xfrm>
            <a:off x="-968311" y="198126"/>
            <a:ext cx="10631100" cy="1425900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5"/>
          <p:cNvSpPr txBox="1"/>
          <p:nvPr/>
        </p:nvSpPr>
        <p:spPr>
          <a:xfrm>
            <a:off x="440473" y="324984"/>
            <a:ext cx="90699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</a:t>
            </a:r>
            <a:r>
              <a:rPr lang="es-CO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CLASES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701" y="1624025"/>
            <a:ext cx="6593300" cy="50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/>
          <p:nvPr/>
        </p:nvSpPr>
        <p:spPr>
          <a:xfrm rot="-803312">
            <a:off x="-1033164" y="-310845"/>
            <a:ext cx="10665361" cy="160854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6"/>
          <p:cNvSpPr/>
          <p:nvPr/>
        </p:nvSpPr>
        <p:spPr>
          <a:xfrm rot="-358621">
            <a:off x="-1002994" y="180907"/>
            <a:ext cx="10630993" cy="13166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6"/>
          <p:cNvSpPr/>
          <p:nvPr/>
        </p:nvSpPr>
        <p:spPr>
          <a:xfrm>
            <a:off x="-968311" y="198126"/>
            <a:ext cx="10631100" cy="1425900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6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6"/>
          <p:cNvSpPr txBox="1"/>
          <p:nvPr/>
        </p:nvSpPr>
        <p:spPr>
          <a:xfrm>
            <a:off x="440473" y="324984"/>
            <a:ext cx="90699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</a:t>
            </a:r>
            <a:r>
              <a:rPr lang="es-CO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FLUJO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78" y="2429225"/>
            <a:ext cx="8828025" cy="33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7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7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7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7"/>
          <p:cNvSpPr txBox="1"/>
          <p:nvPr/>
        </p:nvSpPr>
        <p:spPr>
          <a:xfrm>
            <a:off x="364273" y="324984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CASOS DE USO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7"/>
          <p:cNvSpPr txBox="1"/>
          <p:nvPr/>
        </p:nvSpPr>
        <p:spPr>
          <a:xfrm>
            <a:off x="899151" y="2070580"/>
            <a:ext cx="8000150" cy="424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CO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Exponer el principal, Inserte imágen del caso de uso principal&gt;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375" y="2185099"/>
            <a:ext cx="8515424" cy="37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8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8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8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8"/>
          <p:cNvSpPr txBox="1"/>
          <p:nvPr/>
        </p:nvSpPr>
        <p:spPr>
          <a:xfrm>
            <a:off x="364273" y="324984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ESPECIFICACIÓN DE CASOS DE USO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8"/>
          <p:cNvSpPr txBox="1"/>
          <p:nvPr/>
        </p:nvSpPr>
        <p:spPr>
          <a:xfrm>
            <a:off x="899151" y="2070580"/>
            <a:ext cx="8000150" cy="424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es-CO"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caso de uso busca crear reservas entre clientes y trabajadores independientes que se denomina en el sistema a través como laboradores.  Todo eso funciona a través de nuestra plataforma 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9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9"/>
          <p:cNvSpPr txBox="1"/>
          <p:nvPr/>
        </p:nvSpPr>
        <p:spPr>
          <a:xfrm>
            <a:off x="364273" y="324984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REQUISITOS FUNCIONALES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899151" y="2070580"/>
            <a:ext cx="8000150" cy="424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Dentro de los requisitos funcionales de la plataforma se encuentran: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inscripción al aplicativo, tanto como usuario cliente, como funcionario quien brinda el servicio.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Abrir y cerrar sesión.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comprobación de información de usuario.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secuencia que sea factible al momento del uso.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relación presentable entre funcionario y usuario cliente, como entrada y salida de comunicación.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evaluación de funcionario según su trabajo ya hecho.</a:t>
            </a: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0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0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0"/>
          <p:cNvSpPr txBox="1"/>
          <p:nvPr/>
        </p:nvSpPr>
        <p:spPr>
          <a:xfrm>
            <a:off x="364273" y="324984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REQUISITOS NO FUNCIONALES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0"/>
          <p:cNvSpPr txBox="1"/>
          <p:nvPr/>
        </p:nvSpPr>
        <p:spPr>
          <a:xfrm>
            <a:off x="899151" y="2070580"/>
            <a:ext cx="8000150" cy="424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CO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Dentro de los requisitos no funcionales de la plataforma se encuentran: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 de Carga Plataforma inferior a 2 minutos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plataforma puede manejar hasta 250.000 usuarios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tiempo de capacitación no durará más de 25 minutos para familiarizarse con la plataforma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1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1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1"/>
          <p:cNvSpPr txBox="1"/>
          <p:nvPr/>
        </p:nvSpPr>
        <p:spPr>
          <a:xfrm>
            <a:off x="364273" y="324984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RESTRICCIONES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1"/>
          <p:cNvSpPr txBox="1"/>
          <p:nvPr/>
        </p:nvSpPr>
        <p:spPr>
          <a:xfrm>
            <a:off x="899151" y="2070580"/>
            <a:ext cx="8000150" cy="424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CO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Tú Experiencia Vale, es una aplicación que como todo tiene sus restricciones y limitaciones, en esta no se puede tratar como con servicios basados en contenido de mayores de edad, no se puede usar lenguajes inapropiados con los clientes usuarios.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2"/>
          <p:cNvSpPr txBox="1"/>
          <p:nvPr/>
        </p:nvSpPr>
        <p:spPr>
          <a:xfrm>
            <a:off x="1127578" y="5296746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400"/>
              <a:buFont typeface="Calibri"/>
              <a:buNone/>
            </a:pPr>
            <a:r>
              <a:rPr lang="es-CO" sz="5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 sz="5400" b="0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42"/>
          <p:cNvPicPr preferRelativeResize="0"/>
          <p:nvPr/>
        </p:nvPicPr>
        <p:blipFill rotWithShape="1">
          <a:blip r:embed="rId4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4738" y="200275"/>
            <a:ext cx="4060275" cy="44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364273" y="324984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5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899151" y="2070580"/>
            <a:ext cx="8000150" cy="424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Colombia es uno de los países latinoamericanos con mayor tasa de trabajadores en modalidad informal, representando en mayo de 2020, la proporción de ocupados informales en las 13 ciudades y áreas metropolitanas fue 46,1% (DANE, 2020), Esto ha sido un crecimiento consecutivo en Colombia que se ha venido presentando cada año en los datos reportados por el DANE. </a:t>
            </a: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4738" y="200275"/>
            <a:ext cx="4060275" cy="44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364273" y="324984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 del proyecto</a:t>
            </a:r>
            <a:endParaRPr sz="5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899151" y="2070580"/>
            <a:ext cx="8000150" cy="424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es-CO"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Basado en la contingencia que afronta en el país, se evidencia que el sector informal ha sido uno de los más afectados por el cierre del comercio; la afrontación de cuarentena inteligente que no los contempla. Es por eso que esta plataforma busca presentar la serie de servicios informales donde el cliente pueda contratarlo y valorarlos.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4738" y="200275"/>
            <a:ext cx="4060275" cy="44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1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364273" y="324984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5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899151" y="2070580"/>
            <a:ext cx="8000100" cy="42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Facilitar la contratación de trabajadores informales a través de la plataforma Inwos la cual tendrá un calificador de servicio para promover la competitividad y de este modo tener Calidad de Servicio, puesto que el cliente podrá escoger al trabajador con las mejor calificación y validar los comentarios de otros usuarios que lo han contratado.</a:t>
            </a:r>
            <a:endParaRPr sz="3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2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364273" y="324984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5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899151" y="2070580"/>
            <a:ext cx="8000150" cy="424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AutoNum type="arabicPeriod"/>
            </a:pPr>
            <a:r>
              <a:rPr lang="es-CO"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Crear una esquema de valoración,donde el cliente podrá valorar la calidad de Servicio.</a:t>
            </a: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AutoNum type="arabicPeriod"/>
            </a:pPr>
            <a:r>
              <a:rPr lang="es-CO"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Presentar una plataforma que brinde una opción comercial para todo el personal que trabaja en la modalidad informal.</a:t>
            </a: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AutoNum type="arabicPeriod"/>
            </a:pPr>
            <a:r>
              <a:rPr lang="es-CO"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Segmentar la valoración para presentar la información de  los Servicios, visualizando por escala de los mayor recomendados a peor.</a:t>
            </a: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Microsoft Office PowerPoint</Application>
  <PresentationFormat>Presentación en pantalla (4:3)</PresentationFormat>
  <Paragraphs>75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2" baseType="lpstr">
      <vt:lpstr>Arial</vt:lpstr>
      <vt:lpstr>Calibri</vt:lpstr>
      <vt:lpstr>Presentación SENA-GC-F-004-V1</vt:lpstr>
      <vt:lpstr>Presentación de PowerPoint</vt:lpstr>
      <vt:lpstr>Presentación de PowerPoint</vt:lpstr>
      <vt:lpstr>PLANTEAMIENTO DEL PROBLEMA</vt:lpstr>
      <vt:lpstr>Presentación de PowerPoint</vt:lpstr>
      <vt:lpstr>JUSTIFICACIÓN</vt:lpstr>
      <vt:lpstr>Presentación de PowerPoint</vt:lpstr>
      <vt:lpstr>OBJETIVOS</vt:lpstr>
      <vt:lpstr>Presentación de PowerPoint</vt:lpstr>
      <vt:lpstr>Presentación de PowerPoint</vt:lpstr>
      <vt:lpstr>LEVANTAMIENTO DE INFORMACIÓN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DELIMITACIÓN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Jessica Liliana Naranjo Ballesteros</dc:creator>
  <cp:lastModifiedBy>Jessica Liliana Naranjo Ballesteros</cp:lastModifiedBy>
  <cp:revision>1</cp:revision>
  <dcterms:modified xsi:type="dcterms:W3CDTF">2022-02-03T16:36:48Z</dcterms:modified>
</cp:coreProperties>
</file>