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en-US"/>
              <a:t>E-commerce</a:t>
            </a:r>
            <a:endParaRPr lang="fr-F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about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fr-FR" altLang="en-US" dirty="0"/>
              <a:t>web-site </a:t>
            </a:r>
            <a:r>
              <a:rPr lang="en-US" dirty="0"/>
              <a:t>is objective is to </a:t>
            </a:r>
            <a:r>
              <a:rPr lang="fr-FR" alt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how the web site workes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dirty="0"/>
              <a:t>-</a:t>
            </a:r>
            <a:r>
              <a:rPr lang="fr-FR" altLang="en-US" dirty="0" err="1"/>
              <a:t>register</a:t>
            </a:r>
            <a:endParaRPr lang="fr-FR" altLang="en-US" dirty="0"/>
          </a:p>
          <a:p>
            <a:r>
              <a:rPr lang="fr-FR" altLang="en-US" dirty="0"/>
              <a:t>-log in </a:t>
            </a:r>
          </a:p>
          <a:p>
            <a:r>
              <a:rPr lang="fr-FR" altLang="en-US" dirty="0"/>
              <a:t>-log out </a:t>
            </a:r>
          </a:p>
          <a:p>
            <a:r>
              <a:rPr lang="fr-FR" altLang="en-US" dirty="0"/>
              <a:t>-home page </a:t>
            </a:r>
          </a:p>
          <a:p>
            <a:r>
              <a:rPr lang="fr-FR" altLang="en-US" dirty="0"/>
              <a:t>-</a:t>
            </a:r>
            <a:r>
              <a:rPr lang="fr-FR" altLang="en-US" dirty="0" err="1"/>
              <a:t>findproduct</a:t>
            </a:r>
            <a:r>
              <a:rPr lang="fr-FR" altLang="en-US" dirty="0"/>
              <a:t> :</a:t>
            </a:r>
          </a:p>
          <a:p>
            <a:r>
              <a:rPr lang="fr-FR" altLang="en-US" dirty="0"/>
              <a:t>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mepag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160" y="1825625"/>
            <a:ext cx="98850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ndpag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160" y="1825625"/>
            <a:ext cx="98850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earchpag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160" y="1825625"/>
            <a:ext cx="98850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Grand écran</PresentationFormat>
  <Paragraphs>10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E-commerce</vt:lpstr>
      <vt:lpstr>about </vt:lpstr>
      <vt:lpstr>how the web site workes 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pharmacy</dc:title>
  <dc:creator/>
  <cp:lastModifiedBy>Yassine Jabri</cp:lastModifiedBy>
  <cp:revision>2</cp:revision>
  <dcterms:created xsi:type="dcterms:W3CDTF">2022-08-01T15:40:27Z</dcterms:created>
  <dcterms:modified xsi:type="dcterms:W3CDTF">2023-02-08T08:25:37Z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98D320E0371C421486FF7F2299BCE5DF</vt:lpwstr>
  </property>
  <property fmtid="{D5CDD505-2E9C-101B-9397-08002B2CF9AE}" pid="3" name="KSOProductBuildVer">
    <vt:lpwstr>1033-11.2.0.11191</vt:lpwstr>
  </property>
</Properties>
</file>