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F578-F7DE-4785-86BD-A38DB1EA7F6F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BCD7-EBEF-4CD4-9789-DEB34A171E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9BCD7-EBEF-4CD4-9789-DEB34A171E0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29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33400" y="1219200"/>
            <a:ext cx="7772400" cy="1829761"/>
          </a:xfrm>
        </p:spPr>
        <p:txBody>
          <a:bodyPr/>
          <a:lstStyle/>
          <a:p>
            <a:r>
              <a:rPr lang="de-DE" dirty="0" smtClean="0"/>
              <a:t>Geometrische		</a:t>
            </a:r>
            <a:br>
              <a:rPr lang="de-DE" dirty="0" smtClean="0"/>
            </a:br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7772400" cy="1199704"/>
          </a:xfrm>
        </p:spPr>
        <p:txBody>
          <a:bodyPr/>
          <a:lstStyle/>
          <a:p>
            <a:r>
              <a:rPr lang="de-DE" noProof="1" smtClean="0"/>
              <a:t>Eine Präsentation von Felix Zengerle, Christian Böhlke und Frederik Petersen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3278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Eine Rekursionsebene höher werden kürzeste Abstände über die Grenzen berechnet (hier Effizienssteigerung möglich)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5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7"/>
            <a:endCxn id="15" idx="3"/>
          </p:cNvCxnSpPr>
          <p:nvPr/>
        </p:nvCxnSpPr>
        <p:spPr>
          <a:xfrm>
            <a:off x="2553624" y="4197695"/>
            <a:ext cx="424871" cy="1046483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7" idx="5"/>
            <a:endCxn id="10" idx="6"/>
          </p:cNvCxnSpPr>
          <p:nvPr/>
        </p:nvCxnSpPr>
        <p:spPr>
          <a:xfrm>
            <a:off x="5373024" y="3271981"/>
            <a:ext cx="921095" cy="532475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eine Rekursionsebene nach oben gegeben außerdem wird der Abstand über die Grenze gesucht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6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7"/>
            <a:endCxn id="13" idx="6"/>
          </p:cNvCxnSpPr>
          <p:nvPr/>
        </p:nvCxnSpPr>
        <p:spPr>
          <a:xfrm flipV="1">
            <a:off x="4001424" y="4161214"/>
            <a:ext cx="1073495" cy="593434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zurückgegeben</a:t>
            </a:r>
          </a:p>
          <a:p>
            <a:r>
              <a:rPr lang="de-DE" smtClean="0"/>
              <a:t>Wir haben das Punktepaar mit kürzestem Abstand!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7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 flipV="1">
            <a:off x="5029200" y="3959629"/>
            <a:ext cx="45719" cy="99754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680953"/>
          </a:xfrm>
          <a:prstGeom prst="straightConnector1">
            <a:avLst/>
          </a:prstGeom>
          <a:ln w="158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Mit einer gewissen Optimierung bei der Suche der kürzesten Distanz über die Grenzen ist eine obere Schranke des Aufwands von</a:t>
            </a:r>
          </a:p>
          <a:p>
            <a:endParaRPr lang="de-DE" smtClean="0"/>
          </a:p>
          <a:p>
            <a:pPr lvl="8"/>
            <a:r>
              <a:rPr lang="de-DE" sz="2400" b="1" smtClean="0"/>
              <a:t>O ( n log n )</a:t>
            </a:r>
          </a:p>
          <a:p>
            <a:pPr marL="2057400" lvl="8" indent="0">
              <a:buNone/>
            </a:pPr>
            <a:endParaRPr lang="de-DE" smtClean="0"/>
          </a:p>
          <a:p>
            <a:pPr marL="2057400" lvl="8" indent="0"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8</a:t>
            </a:r>
            <a:endParaRPr lang="de-DE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762000" y="4038598"/>
            <a:ext cx="6819900" cy="5760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37160" indent="0">
              <a:buFont typeface="Wingdings 2"/>
              <a:buNone/>
            </a:pPr>
            <a:r>
              <a:rPr lang="de-DE" smtClean="0"/>
              <a:t>möglich.</a:t>
            </a:r>
          </a:p>
          <a:p>
            <a:pPr marL="2057400" lvl="8" indent="0">
              <a:buFont typeface="Wingdings 2"/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9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Wie kann man feststellen, ob der Mauszeiger innerhalb oder außerhalb einer unregelmäßig geformten Figur liegt?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Kollisionserkennung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209800"/>
            <a:ext cx="7026995" cy="25146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Dreiecke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286000"/>
            <a:ext cx="7264692" cy="2057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Vierecke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4800600" cy="37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2057400"/>
            <a:ext cx="6705600" cy="289156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Datengewinnung</a:t>
            </a:r>
          </a:p>
          <a:p>
            <a:r>
              <a:rPr lang="de-DE" dirty="0" smtClean="0"/>
              <a:t>VLSI Design (z.B. Prozessor Design)</a:t>
            </a:r>
          </a:p>
          <a:p>
            <a:r>
              <a:rPr lang="de-DE" dirty="0" smtClean="0"/>
              <a:t>Maschinelles Sehen</a:t>
            </a:r>
          </a:p>
          <a:p>
            <a:r>
              <a:rPr lang="de-DE" dirty="0" smtClean="0"/>
              <a:t>Mathematische</a:t>
            </a:r>
            <a:r>
              <a:rPr lang="en-US" dirty="0" smtClean="0"/>
              <a:t> </a:t>
            </a:r>
            <a:r>
              <a:rPr lang="de-DE" dirty="0" smtClean="0"/>
              <a:t>Modelle</a:t>
            </a:r>
          </a:p>
          <a:p>
            <a:r>
              <a:rPr lang="de-DE" dirty="0" smtClean="0"/>
              <a:t>Astronomische</a:t>
            </a:r>
            <a:r>
              <a:rPr lang="en-US" dirty="0" smtClean="0"/>
              <a:t> Simulation</a:t>
            </a:r>
          </a:p>
          <a:p>
            <a:r>
              <a:rPr lang="de-DE" dirty="0" smtClean="0"/>
              <a:t>Modelle der realen Welt (z.B. Karten)</a:t>
            </a:r>
          </a:p>
          <a:p>
            <a:r>
              <a:rPr lang="de-DE" b="1" dirty="0" smtClean="0"/>
              <a:t>Computer Grafik</a:t>
            </a:r>
          </a:p>
          <a:p>
            <a:r>
              <a:rPr lang="de-DE" sz="2800" dirty="0" smtClean="0"/>
              <a:t>und mehr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Steigung zweier Geraden vergleichen</a:t>
            </a:r>
          </a:p>
          <a:p>
            <a:r>
              <a:rPr lang="de-DE" dirty="0" smtClean="0"/>
              <a:t>Abstand zweier Punkte</a:t>
            </a:r>
          </a:p>
          <a:p>
            <a:r>
              <a:rPr lang="de-DE" dirty="0" smtClean="0"/>
              <a:t>Schneiden sich zwei Geraden?</a:t>
            </a:r>
          </a:p>
          <a:p>
            <a:r>
              <a:rPr lang="de-DE" dirty="0" smtClean="0"/>
              <a:t>Bildet p1-p2-p3 eine Drehung gegen den Uhrzeigersinn?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 folgen drei konkrete Beispiele für geometrische Algorithmen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Primitive Operationen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9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Gegeben: Menge von Punkten</a:t>
            </a:r>
          </a:p>
          <a:p>
            <a:r>
              <a:rPr lang="de-DE" dirty="0" smtClean="0"/>
              <a:t>Gesucht:	 Punktepaar mit kleinstem Abstand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153495" y="47479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905000" y="42367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48735" y="46810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82159" y="34642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2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Jeden Abstand zwischen allen Punkten berechnen…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5" idx="3"/>
          </p:cNvCxnSpPr>
          <p:nvPr/>
        </p:nvCxnSpPr>
        <p:spPr>
          <a:xfrm flipH="1" flipV="1">
            <a:off x="1606895" y="3315624"/>
            <a:ext cx="110372" cy="1583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6"/>
            <a:endCxn id="15" idx="6"/>
          </p:cNvCxnSpPr>
          <p:nvPr/>
        </p:nvCxnSpPr>
        <p:spPr>
          <a:xfrm>
            <a:off x="1704798" y="4898965"/>
            <a:ext cx="1312721" cy="3290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5"/>
            <a:endCxn id="14" idx="2"/>
          </p:cNvCxnSpPr>
          <p:nvPr/>
        </p:nvCxnSpPr>
        <p:spPr>
          <a:xfrm flipV="1">
            <a:off x="1698103" y="4770813"/>
            <a:ext cx="2264297" cy="1443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2" idx="7"/>
            <a:endCxn id="9" idx="3"/>
          </p:cNvCxnSpPr>
          <p:nvPr/>
        </p:nvCxnSpPr>
        <p:spPr>
          <a:xfrm flipV="1">
            <a:off x="1698103" y="3294841"/>
            <a:ext cx="2042392" cy="15879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2" idx="6"/>
            <a:endCxn id="7" idx="5"/>
          </p:cNvCxnSpPr>
          <p:nvPr/>
        </p:nvCxnSpPr>
        <p:spPr>
          <a:xfrm flipV="1">
            <a:off x="1704798" y="3271981"/>
            <a:ext cx="3668226" cy="1626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2" idx="6"/>
            <a:endCxn id="13" idx="2"/>
          </p:cNvCxnSpPr>
          <p:nvPr/>
        </p:nvCxnSpPr>
        <p:spPr>
          <a:xfrm flipV="1">
            <a:off x="1704798" y="4161214"/>
            <a:ext cx="3324402" cy="737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2" idx="5"/>
            <a:endCxn id="6" idx="5"/>
          </p:cNvCxnSpPr>
          <p:nvPr/>
        </p:nvCxnSpPr>
        <p:spPr>
          <a:xfrm>
            <a:off x="1698103" y="4915129"/>
            <a:ext cx="4132121" cy="381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2" idx="5"/>
            <a:endCxn id="16" idx="3"/>
          </p:cNvCxnSpPr>
          <p:nvPr/>
        </p:nvCxnSpPr>
        <p:spPr>
          <a:xfrm flipV="1">
            <a:off x="1698103" y="4892270"/>
            <a:ext cx="5166592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2" idx="6"/>
            <a:endCxn id="10" idx="0"/>
          </p:cNvCxnSpPr>
          <p:nvPr/>
        </p:nvCxnSpPr>
        <p:spPr>
          <a:xfrm flipV="1">
            <a:off x="1704798" y="3781596"/>
            <a:ext cx="4566462" cy="11173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6"/>
            <a:endCxn id="8" idx="2"/>
          </p:cNvCxnSpPr>
          <p:nvPr/>
        </p:nvCxnSpPr>
        <p:spPr>
          <a:xfrm flipV="1">
            <a:off x="1704798" y="3497579"/>
            <a:ext cx="6067602" cy="1401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" idx="5"/>
            <a:endCxn id="9" idx="5"/>
          </p:cNvCxnSpPr>
          <p:nvPr/>
        </p:nvCxnSpPr>
        <p:spPr>
          <a:xfrm flipV="1">
            <a:off x="1639224" y="3294841"/>
            <a:ext cx="2133600" cy="2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" idx="0"/>
            <a:endCxn id="7" idx="1"/>
          </p:cNvCxnSpPr>
          <p:nvPr/>
        </p:nvCxnSpPr>
        <p:spPr>
          <a:xfrm flipV="1">
            <a:off x="1623060" y="3239652"/>
            <a:ext cx="3717635" cy="369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5"/>
            <a:endCxn id="11" idx="2"/>
          </p:cNvCxnSpPr>
          <p:nvPr/>
        </p:nvCxnSpPr>
        <p:spPr>
          <a:xfrm>
            <a:off x="1639224" y="3315624"/>
            <a:ext cx="875376" cy="898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8" idx="0"/>
          </p:cNvCxnSpPr>
          <p:nvPr/>
        </p:nvCxnSpPr>
        <p:spPr>
          <a:xfrm>
            <a:off x="1645919" y="3299460"/>
            <a:ext cx="6149341" cy="17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4"/>
            <a:endCxn id="10" idx="1"/>
          </p:cNvCxnSpPr>
          <p:nvPr/>
        </p:nvCxnSpPr>
        <p:spPr>
          <a:xfrm>
            <a:off x="1623060" y="3322319"/>
            <a:ext cx="4632035" cy="465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4"/>
            <a:endCxn id="13" idx="2"/>
          </p:cNvCxnSpPr>
          <p:nvPr/>
        </p:nvCxnSpPr>
        <p:spPr>
          <a:xfrm>
            <a:off x="1623060" y="3322319"/>
            <a:ext cx="3406140" cy="83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" idx="5"/>
            <a:endCxn id="16" idx="1"/>
          </p:cNvCxnSpPr>
          <p:nvPr/>
        </p:nvCxnSpPr>
        <p:spPr>
          <a:xfrm>
            <a:off x="1639224" y="3315624"/>
            <a:ext cx="5225471" cy="154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706024" y="571500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Ätzend… Immer noch nicht fertig…</a:t>
            </a:r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5830224" y="6084332"/>
            <a:ext cx="30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Aufwand: O( n² )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318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smtClean="0"/>
              <a:t>Rekursive Idee (Teile und Heersche)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029200" y="205498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838200" y="1920949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352895" y="205949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smtClean="0"/>
              <a:t>Tiefere Rekursionsebene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2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583383" y="5941597"/>
            <a:ext cx="266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* -&gt; 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2703368" y="1920949"/>
            <a:ext cx="1830532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15621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cken des Rechtecks auf der gleichen Seite schneiden 25"/>
          <p:cNvSpPr/>
          <p:nvPr/>
        </p:nvSpPr>
        <p:spPr>
          <a:xfrm>
            <a:off x="838200" y="1905000"/>
            <a:ext cx="1865168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en des Rechtecks auf der gleichen Seite schneiden 26"/>
          <p:cNvSpPr/>
          <p:nvPr/>
        </p:nvSpPr>
        <p:spPr>
          <a:xfrm>
            <a:off x="6082144" y="1905000"/>
            <a:ext cx="2147455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00200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470997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67313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008234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4495800"/>
          </a:xfrm>
        </p:spPr>
        <p:txBody>
          <a:bodyPr>
            <a:noAutofit/>
          </a:bodyPr>
          <a:lstStyle/>
          <a:p>
            <a:r>
              <a:rPr lang="de-DE" dirty="0" smtClean="0"/>
              <a:t>n -&gt; Anzahl der Punkte</a:t>
            </a:r>
          </a:p>
          <a:p>
            <a:r>
              <a:rPr lang="de-DE" smtClean="0"/>
              <a:t>Falls </a:t>
            </a:r>
            <a:r>
              <a:rPr lang="de-DE" smtClean="0"/>
              <a:t>n &gt; 3 </a:t>
            </a:r>
            <a:r>
              <a:rPr lang="de-DE" dirty="0" smtClean="0"/>
              <a:t>-&gt; Teile Menge in zwei Hälften und gehe eine Rekursionsebene tiefer</a:t>
            </a:r>
          </a:p>
          <a:p>
            <a:r>
              <a:rPr lang="de-DE" dirty="0" smtClean="0"/>
              <a:t>Falls n = 3 -&gt; Finde den kürzesten der 3 Abstände und gebe diesen zurück</a:t>
            </a:r>
          </a:p>
          <a:p>
            <a:r>
              <a:rPr lang="de-DE" dirty="0" smtClean="0"/>
              <a:t>Falls n = 2 -&gt; Ermittle den Abstand</a:t>
            </a:r>
          </a:p>
          <a:p>
            <a:r>
              <a:rPr lang="de-DE" dirty="0" smtClean="0"/>
              <a:t>Falls n &lt; 2 -&gt; Gebe kein Ergebnis zurück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Kürzeste Abstände der Teilbereiche werden zurückgegeben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4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341</Words>
  <Application>Microsoft Office PowerPoint</Application>
  <PresentationFormat>Bildschirmpräsentation (4:3)</PresentationFormat>
  <Paragraphs>74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Geometrische   Algorithmen</vt:lpstr>
      <vt:lpstr>Einsatzbereiche</vt:lpstr>
      <vt:lpstr>Primitive Operationen</vt:lpstr>
      <vt:lpstr>Kleinster Abstand</vt:lpstr>
      <vt:lpstr>Erster Ansatz</vt:lpstr>
      <vt:lpstr>Kleinster Abstand</vt:lpstr>
      <vt:lpstr>Kleinster Abstand – Teil 2</vt:lpstr>
      <vt:lpstr>Kleinster Abstand – Teil 3</vt:lpstr>
      <vt:lpstr>Kleinster Abstand – Teil 4</vt:lpstr>
      <vt:lpstr>Kleinster Abstand – Teil 5</vt:lpstr>
      <vt:lpstr>Kleinster Abstand – Teil 6</vt:lpstr>
      <vt:lpstr>Kleinster Abstand – Teil 7</vt:lpstr>
      <vt:lpstr>Kleinster Abstand – Teil 8</vt:lpstr>
      <vt:lpstr>Kollisionserkennung</vt:lpstr>
      <vt:lpstr>Dreiecke</vt:lpstr>
      <vt:lpstr>Vierecke</vt:lpstr>
      <vt:lpstr>Unregelmäßige Polygone</vt:lpstr>
      <vt:lpstr>Unregelmäßige Polygone</vt:lpstr>
      <vt:lpstr>Unregelmäßige Polygone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Geometrische   Algorithmen</dc:title>
  <dc:creator>Frederik</dc:creator>
  <cp:lastModifiedBy>Frederik</cp:lastModifiedBy>
  <cp:revision>16</cp:revision>
  <dcterms:created xsi:type="dcterms:W3CDTF">2011-07-06T15:19:01Z</dcterms:created>
  <dcterms:modified xsi:type="dcterms:W3CDTF">2011-07-07T05:44:13Z</dcterms:modified>
</cp:coreProperties>
</file>