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F578-F7DE-4785-86BD-A38DB1EA7F6F}" type="datetimeFigureOut">
              <a:rPr lang="de-DE" smtClean="0"/>
              <a:pPr/>
              <a:t>07.07.2011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9BCD7-EBEF-4CD4-9789-DEB34A171E0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50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9BCD7-EBEF-4CD4-9789-DEB34A171E0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29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A23A700-49C4-4806-8105-E3A63736BE3D}" type="datetime1">
              <a:rPr lang="de-DE" smtClean="0"/>
              <a:t>07.07.2011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C90A06-5F5E-49D2-ACB5-AB830B822587}" type="datetime1">
              <a:rPr lang="de-DE" smtClean="0"/>
              <a:t>07.07.2011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804DE1-B36A-4FF9-AC0C-58B8B21FAC2B}" type="datetime1">
              <a:rPr lang="de-DE" smtClean="0"/>
              <a:t>07.07.2011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D50CE8-93EC-461C-8F38-7D2F777E84BA}" type="datetime1">
              <a:rPr lang="de-DE" smtClean="0"/>
              <a:t>07.07.2011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FB4353-FBCB-43F9-B81B-C67AA7B755B4}" type="datetime1">
              <a:rPr lang="de-DE" smtClean="0"/>
              <a:t>07.07.2011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CD53F5-85FA-4F23-B917-B4F2C8A8DAF2}" type="datetime1">
              <a:rPr lang="de-DE" smtClean="0"/>
              <a:t>07.07.2011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17793-9282-4947-83D5-0A00D244C1F8}" type="datetime1">
              <a:rPr lang="de-DE" smtClean="0"/>
              <a:t>07.07.2011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5C83B-27F8-44B3-B2FD-47316D2022D2}" type="datetime1">
              <a:rPr lang="de-DE" smtClean="0"/>
              <a:t>07.07.2011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61A9DC-110C-473B-8809-DE8C230A4640}" type="datetime1">
              <a:rPr lang="de-DE" smtClean="0"/>
              <a:t>07.07.2011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5679F18-2468-4D04-915C-F7698EB9C057}" type="datetime1">
              <a:rPr lang="de-DE" smtClean="0"/>
              <a:t>07.07.2011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ECEAF4-36C3-46FC-8193-6831551427B2}" type="datetime1">
              <a:rPr lang="de-DE" smtClean="0"/>
              <a:t>07.07.2011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B37C661-E4F6-4220-AAA9-7D65222B0DF3}" type="datetime1">
              <a:rPr lang="de-DE" smtClean="0"/>
              <a:t>07.07.2011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12E669-1740-4FF5-B4FF-F8F59BA58B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533400" y="1219200"/>
            <a:ext cx="7772400" cy="1829761"/>
          </a:xfrm>
        </p:spPr>
        <p:txBody>
          <a:bodyPr/>
          <a:lstStyle/>
          <a:p>
            <a:r>
              <a:rPr lang="de-DE" dirty="0" smtClean="0"/>
              <a:t>Geometrische		</a:t>
            </a:r>
            <a:br>
              <a:rPr lang="de-DE" dirty="0" smtClean="0"/>
            </a:br>
            <a:r>
              <a:rPr lang="de-DE" dirty="0" smtClean="0"/>
              <a:t>Algorithmen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7772400" cy="1199704"/>
          </a:xfrm>
        </p:spPr>
        <p:txBody>
          <a:bodyPr/>
          <a:lstStyle/>
          <a:p>
            <a:r>
              <a:rPr lang="de-DE" noProof="1" smtClean="0"/>
              <a:t>Eine Präsentation von Felix Zengerle, Christian Böhlke und Frederik Petersen</a:t>
            </a:r>
            <a:endParaRPr lang="de-DE" noProof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8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Eine Rekursionsebene höher werden kürzeste Abstände über die Grenzen berechnet (hier Effizienssteigerung möglich)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5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703368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960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5"/>
            <a:endCxn id="11" idx="3"/>
          </p:cNvCxnSpPr>
          <p:nvPr/>
        </p:nvCxnSpPr>
        <p:spPr>
          <a:xfrm flipV="1">
            <a:off x="1698103" y="4230024"/>
            <a:ext cx="823192" cy="685105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7"/>
            <a:endCxn id="14" idx="3"/>
          </p:cNvCxnSpPr>
          <p:nvPr/>
        </p:nvCxnSpPr>
        <p:spPr>
          <a:xfrm flipV="1">
            <a:off x="3010824" y="4786977"/>
            <a:ext cx="958271" cy="424872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905397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6" idx="7"/>
            <a:endCxn id="10" idx="4"/>
          </p:cNvCxnSpPr>
          <p:nvPr/>
        </p:nvCxnSpPr>
        <p:spPr>
          <a:xfrm flipH="1" flipV="1">
            <a:off x="6271260" y="3827315"/>
            <a:ext cx="625764" cy="1032626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7"/>
            <a:endCxn id="15" idx="3"/>
          </p:cNvCxnSpPr>
          <p:nvPr/>
        </p:nvCxnSpPr>
        <p:spPr>
          <a:xfrm>
            <a:off x="2553624" y="4197695"/>
            <a:ext cx="424871" cy="1046483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7" idx="5"/>
            <a:endCxn id="10" idx="6"/>
          </p:cNvCxnSpPr>
          <p:nvPr/>
        </p:nvCxnSpPr>
        <p:spPr>
          <a:xfrm>
            <a:off x="5373024" y="3271981"/>
            <a:ext cx="921095" cy="532475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1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Der kürzeste der drei Abstände wird gesucht und eine Rekursionsebene nach oben gegeben außerdem wird der Abstand über die Grenze gesucht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 – Teil 6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7"/>
            <a:endCxn id="14" idx="3"/>
          </p:cNvCxnSpPr>
          <p:nvPr/>
        </p:nvCxnSpPr>
        <p:spPr>
          <a:xfrm flipV="1">
            <a:off x="3010824" y="4786977"/>
            <a:ext cx="958271" cy="424872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905397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4" idx="7"/>
            <a:endCxn id="13" idx="6"/>
          </p:cNvCxnSpPr>
          <p:nvPr/>
        </p:nvCxnSpPr>
        <p:spPr>
          <a:xfrm flipV="1">
            <a:off x="4001424" y="4161214"/>
            <a:ext cx="1073495" cy="593434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0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Der kürzeste der drei Abstände wird gesucht und zurückgegeben</a:t>
            </a:r>
          </a:p>
          <a:p>
            <a:r>
              <a:rPr lang="de-DE" smtClean="0"/>
              <a:t>Wir haben das Punktepaar mit kürzestem Abstand!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7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 flipV="1">
            <a:off x="5029200" y="3959629"/>
            <a:ext cx="45719" cy="99754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680953"/>
          </a:xfrm>
          <a:prstGeom prst="straightConnector1">
            <a:avLst/>
          </a:prstGeom>
          <a:ln w="158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0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75309" y="11430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Mit einer gewissen Optimierung bei der Suche der kürzesten Distanz über die Grenzen ist eine obere Schranke des Aufwands von</a:t>
            </a:r>
          </a:p>
          <a:p>
            <a:endParaRPr lang="de-DE" smtClean="0"/>
          </a:p>
          <a:p>
            <a:pPr lvl="8"/>
            <a:r>
              <a:rPr lang="de-DE" sz="2400" b="1" smtClean="0"/>
              <a:t>O ( n log n )</a:t>
            </a:r>
          </a:p>
          <a:p>
            <a:pPr marL="2057400" lvl="8" indent="0">
              <a:buNone/>
            </a:pPr>
            <a:endParaRPr lang="de-DE" smtClean="0"/>
          </a:p>
          <a:p>
            <a:pPr marL="2057400" lvl="8" indent="0">
              <a:buNone/>
            </a:pPr>
            <a:endParaRPr lang="de-DE" smtClean="0"/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8</a:t>
            </a:r>
            <a:endParaRPr lang="de-DE"/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762000" y="4038598"/>
            <a:ext cx="6819900" cy="576071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37160" indent="0">
              <a:buFont typeface="Wingdings 2"/>
              <a:buNone/>
            </a:pPr>
            <a:r>
              <a:rPr lang="de-DE" smtClean="0"/>
              <a:t>möglich.</a:t>
            </a:r>
          </a:p>
          <a:p>
            <a:pPr marL="2057400" lvl="8" indent="0">
              <a:buFont typeface="Wingdings 2"/>
              <a:buNone/>
            </a:pPr>
            <a:endParaRPr lang="de-DE" smtClean="0"/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Wie kann man feststellen, ob der Mauszeiger innerhalb oder außerhalb einer unregelmäßig geformten Figur liegt?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Kollisionserkennung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599" y="2209800"/>
            <a:ext cx="7026995" cy="25146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Dreiecke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286000"/>
            <a:ext cx="7264692" cy="20574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Vierecke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Unregelmäßige Polygone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28800"/>
            <a:ext cx="4800600" cy="379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2057400"/>
            <a:ext cx="6705600" cy="289156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Unregelmäßige Polygone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Unregelmäßige Polygone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701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Datengewinnung</a:t>
            </a:r>
          </a:p>
          <a:p>
            <a:r>
              <a:rPr lang="de-DE" dirty="0" smtClean="0"/>
              <a:t>VLSI Design (z.B. Prozessor Design)</a:t>
            </a:r>
          </a:p>
          <a:p>
            <a:r>
              <a:rPr lang="de-DE" dirty="0" smtClean="0"/>
              <a:t>Maschinelles Sehen</a:t>
            </a:r>
          </a:p>
          <a:p>
            <a:r>
              <a:rPr lang="de-DE" dirty="0" smtClean="0"/>
              <a:t>Mathematische</a:t>
            </a:r>
            <a:r>
              <a:rPr lang="en-US" dirty="0" smtClean="0"/>
              <a:t> </a:t>
            </a:r>
            <a:r>
              <a:rPr lang="de-DE" dirty="0" smtClean="0"/>
              <a:t>Modelle</a:t>
            </a:r>
          </a:p>
          <a:p>
            <a:r>
              <a:rPr lang="de-DE" dirty="0" smtClean="0"/>
              <a:t>Astronomische</a:t>
            </a:r>
            <a:r>
              <a:rPr lang="en-US" dirty="0" smtClean="0"/>
              <a:t> Simulation</a:t>
            </a:r>
          </a:p>
          <a:p>
            <a:r>
              <a:rPr lang="de-DE" dirty="0" smtClean="0"/>
              <a:t>Modelle der realen Welt (z.B. Karten)</a:t>
            </a:r>
          </a:p>
          <a:p>
            <a:r>
              <a:rPr lang="de-DE" b="1" dirty="0" smtClean="0"/>
              <a:t>Computer Grafik</a:t>
            </a:r>
          </a:p>
          <a:p>
            <a:r>
              <a:rPr lang="de-DE" sz="2800" dirty="0" smtClean="0"/>
              <a:t>und mehr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Einsatzbereiche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0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Steigung zweier Geraden vergleichen</a:t>
            </a:r>
          </a:p>
          <a:p>
            <a:r>
              <a:rPr lang="de-DE" dirty="0" smtClean="0"/>
              <a:t>Abstand zweier Punkte</a:t>
            </a:r>
          </a:p>
          <a:p>
            <a:r>
              <a:rPr lang="de-DE" dirty="0" smtClean="0"/>
              <a:t>Schneiden sich zwei Geraden?</a:t>
            </a:r>
          </a:p>
          <a:p>
            <a:r>
              <a:rPr lang="de-DE" dirty="0" smtClean="0"/>
              <a:t>Bildet p1-p2-p3 eine Drehung gegen den Uhrzeigersinn?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Es folgen drei konkrete Beispiele für geometrische Algorithmen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Primitive Operationen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9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de-DE" dirty="0" smtClean="0"/>
              <a:t>Gegeben: Menge von Punkten</a:t>
            </a:r>
          </a:p>
          <a:p>
            <a:r>
              <a:rPr lang="de-DE" dirty="0" smtClean="0"/>
              <a:t>Gesucht:	 Punktepaar mit kleinstem Abstand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>
            <a:stCxn id="15" idx="0"/>
            <a:endCxn id="14" idx="4"/>
          </p:cNvCxnSpPr>
          <p:nvPr/>
        </p:nvCxnSpPr>
        <p:spPr>
          <a:xfrm flipV="1">
            <a:off x="2994660" y="4793672"/>
            <a:ext cx="990600" cy="4114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0"/>
            <a:endCxn id="11" idx="4"/>
          </p:cNvCxnSpPr>
          <p:nvPr/>
        </p:nvCxnSpPr>
        <p:spPr>
          <a:xfrm flipV="1">
            <a:off x="1681939" y="4236719"/>
            <a:ext cx="855521" cy="639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3" idx="7"/>
          </p:cNvCxnSpPr>
          <p:nvPr/>
        </p:nvCxnSpPr>
        <p:spPr>
          <a:xfrm flipH="1">
            <a:off x="5068224" y="3255817"/>
            <a:ext cx="265776" cy="889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4"/>
          </p:cNvCxnSpPr>
          <p:nvPr/>
        </p:nvCxnSpPr>
        <p:spPr>
          <a:xfrm flipV="1">
            <a:off x="5814060" y="4865711"/>
            <a:ext cx="1066799" cy="437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153495" y="474795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905000" y="42367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3348735" y="46810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882159" y="34642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2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33272"/>
          </a:xfrm>
        </p:spPr>
        <p:txBody>
          <a:bodyPr/>
          <a:lstStyle/>
          <a:p>
            <a:r>
              <a:rPr lang="de-DE" dirty="0" smtClean="0"/>
              <a:t>Jeden Abstand zwischen allen Punkten berechnen…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Erster Ansatz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>
            <a:stCxn id="15" idx="0"/>
            <a:endCxn id="14" idx="4"/>
          </p:cNvCxnSpPr>
          <p:nvPr/>
        </p:nvCxnSpPr>
        <p:spPr>
          <a:xfrm flipV="1">
            <a:off x="2994660" y="4793672"/>
            <a:ext cx="990600" cy="4114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0"/>
            <a:endCxn id="11" idx="4"/>
          </p:cNvCxnSpPr>
          <p:nvPr/>
        </p:nvCxnSpPr>
        <p:spPr>
          <a:xfrm flipV="1">
            <a:off x="1681939" y="4236719"/>
            <a:ext cx="855521" cy="639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3" idx="7"/>
          </p:cNvCxnSpPr>
          <p:nvPr/>
        </p:nvCxnSpPr>
        <p:spPr>
          <a:xfrm flipH="1">
            <a:off x="5068224" y="3255817"/>
            <a:ext cx="265776" cy="889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4"/>
          </p:cNvCxnSpPr>
          <p:nvPr/>
        </p:nvCxnSpPr>
        <p:spPr>
          <a:xfrm flipV="1">
            <a:off x="5814060" y="4865711"/>
            <a:ext cx="1066799" cy="4378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5" idx="3"/>
          </p:cNvCxnSpPr>
          <p:nvPr/>
        </p:nvCxnSpPr>
        <p:spPr>
          <a:xfrm flipH="1" flipV="1">
            <a:off x="1606895" y="3315624"/>
            <a:ext cx="110372" cy="15833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2" idx="6"/>
            <a:endCxn id="15" idx="6"/>
          </p:cNvCxnSpPr>
          <p:nvPr/>
        </p:nvCxnSpPr>
        <p:spPr>
          <a:xfrm>
            <a:off x="1704798" y="4898965"/>
            <a:ext cx="1312721" cy="3290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2" idx="5"/>
            <a:endCxn id="14" idx="2"/>
          </p:cNvCxnSpPr>
          <p:nvPr/>
        </p:nvCxnSpPr>
        <p:spPr>
          <a:xfrm flipV="1">
            <a:off x="1698103" y="4770813"/>
            <a:ext cx="2264297" cy="1443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2" idx="7"/>
            <a:endCxn id="9" idx="3"/>
          </p:cNvCxnSpPr>
          <p:nvPr/>
        </p:nvCxnSpPr>
        <p:spPr>
          <a:xfrm flipV="1">
            <a:off x="1698103" y="3294841"/>
            <a:ext cx="2042392" cy="15879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2" idx="6"/>
            <a:endCxn id="7" idx="5"/>
          </p:cNvCxnSpPr>
          <p:nvPr/>
        </p:nvCxnSpPr>
        <p:spPr>
          <a:xfrm flipV="1">
            <a:off x="1704798" y="3271981"/>
            <a:ext cx="3668226" cy="16269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2" idx="6"/>
            <a:endCxn id="13" idx="2"/>
          </p:cNvCxnSpPr>
          <p:nvPr/>
        </p:nvCxnSpPr>
        <p:spPr>
          <a:xfrm flipV="1">
            <a:off x="1704798" y="4161214"/>
            <a:ext cx="3324402" cy="7377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2" idx="5"/>
            <a:endCxn id="6" idx="5"/>
          </p:cNvCxnSpPr>
          <p:nvPr/>
        </p:nvCxnSpPr>
        <p:spPr>
          <a:xfrm>
            <a:off x="1698103" y="4915129"/>
            <a:ext cx="4132121" cy="381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2" idx="5"/>
            <a:endCxn id="16" idx="3"/>
          </p:cNvCxnSpPr>
          <p:nvPr/>
        </p:nvCxnSpPr>
        <p:spPr>
          <a:xfrm flipV="1">
            <a:off x="1698103" y="4892270"/>
            <a:ext cx="5166592" cy="228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12" idx="6"/>
            <a:endCxn id="10" idx="0"/>
          </p:cNvCxnSpPr>
          <p:nvPr/>
        </p:nvCxnSpPr>
        <p:spPr>
          <a:xfrm flipV="1">
            <a:off x="1704798" y="3781596"/>
            <a:ext cx="4566462" cy="11173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2" idx="6"/>
            <a:endCxn id="8" idx="2"/>
          </p:cNvCxnSpPr>
          <p:nvPr/>
        </p:nvCxnSpPr>
        <p:spPr>
          <a:xfrm flipV="1">
            <a:off x="1704798" y="3497579"/>
            <a:ext cx="6067602" cy="14013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" idx="5"/>
            <a:endCxn id="9" idx="5"/>
          </p:cNvCxnSpPr>
          <p:nvPr/>
        </p:nvCxnSpPr>
        <p:spPr>
          <a:xfrm flipV="1">
            <a:off x="1639224" y="3294841"/>
            <a:ext cx="2133600" cy="207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5" idx="0"/>
            <a:endCxn id="7" idx="1"/>
          </p:cNvCxnSpPr>
          <p:nvPr/>
        </p:nvCxnSpPr>
        <p:spPr>
          <a:xfrm flipV="1">
            <a:off x="1623060" y="3239652"/>
            <a:ext cx="3717635" cy="369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" idx="5"/>
            <a:endCxn id="11" idx="2"/>
          </p:cNvCxnSpPr>
          <p:nvPr/>
        </p:nvCxnSpPr>
        <p:spPr>
          <a:xfrm>
            <a:off x="1639224" y="3315624"/>
            <a:ext cx="875376" cy="898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5" idx="6"/>
            <a:endCxn id="8" idx="0"/>
          </p:cNvCxnSpPr>
          <p:nvPr/>
        </p:nvCxnSpPr>
        <p:spPr>
          <a:xfrm>
            <a:off x="1645919" y="3299460"/>
            <a:ext cx="6149341" cy="175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" idx="4"/>
            <a:endCxn id="10" idx="1"/>
          </p:cNvCxnSpPr>
          <p:nvPr/>
        </p:nvCxnSpPr>
        <p:spPr>
          <a:xfrm>
            <a:off x="1623060" y="3322319"/>
            <a:ext cx="4632035" cy="465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" idx="4"/>
            <a:endCxn id="13" idx="2"/>
          </p:cNvCxnSpPr>
          <p:nvPr/>
        </p:nvCxnSpPr>
        <p:spPr>
          <a:xfrm>
            <a:off x="1623060" y="3322319"/>
            <a:ext cx="3406140" cy="8388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" idx="5"/>
            <a:endCxn id="16" idx="1"/>
          </p:cNvCxnSpPr>
          <p:nvPr/>
        </p:nvCxnSpPr>
        <p:spPr>
          <a:xfrm>
            <a:off x="1639224" y="3315624"/>
            <a:ext cx="5225471" cy="15443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2706024" y="5715000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Ätzend… Immer noch nicht fertig…</a:t>
            </a:r>
            <a:endParaRPr lang="de-DE"/>
          </a:p>
        </p:txBody>
      </p:sp>
      <p:sp>
        <p:nvSpPr>
          <p:cNvPr id="76" name="Textfeld 75"/>
          <p:cNvSpPr txBox="1"/>
          <p:nvPr/>
        </p:nvSpPr>
        <p:spPr>
          <a:xfrm>
            <a:off x="5830224" y="6084332"/>
            <a:ext cx="308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smtClean="0"/>
              <a:t>Aufwand: O( n² )</a:t>
            </a:r>
            <a:endParaRPr lang="de-DE" sz="280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9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576071"/>
          </a:xfrm>
        </p:spPr>
        <p:txBody>
          <a:bodyPr/>
          <a:lstStyle/>
          <a:p>
            <a:r>
              <a:rPr lang="de-DE" dirty="0" smtClean="0"/>
              <a:t>Rekursive Idee (Teile und </a:t>
            </a:r>
            <a:r>
              <a:rPr lang="de-DE" dirty="0" smtClean="0"/>
              <a:t>Herrsche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029200" y="2054983"/>
            <a:ext cx="26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Finde Punktepaar mit kleinstem Abstand</a:t>
            </a:r>
            <a:endParaRPr lang="de-DE"/>
          </a:p>
        </p:txBody>
      </p:sp>
      <p:sp>
        <p:nvSpPr>
          <p:cNvPr id="23" name="Ecken des Rechtecks auf der gleichen Seite schneiden 22"/>
          <p:cNvSpPr/>
          <p:nvPr/>
        </p:nvSpPr>
        <p:spPr>
          <a:xfrm>
            <a:off x="838200" y="1920949"/>
            <a:ext cx="3695700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cken des Rechtecks auf der gleichen Seite schneiden 32"/>
          <p:cNvSpPr/>
          <p:nvPr/>
        </p:nvSpPr>
        <p:spPr>
          <a:xfrm>
            <a:off x="4533900" y="1905000"/>
            <a:ext cx="3695700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352895" y="2059493"/>
            <a:ext cx="26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Finde Punktepaar mit kleinstem Abstand</a:t>
            </a:r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576071"/>
          </a:xfrm>
        </p:spPr>
        <p:txBody>
          <a:bodyPr/>
          <a:lstStyle/>
          <a:p>
            <a:r>
              <a:rPr lang="de-DE" smtClean="0"/>
              <a:t>Tiefere Rekursionsebene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2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583383" y="5941597"/>
            <a:ext cx="266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* -&gt; Finde Punktepaar mit kleinstem Abstand</a:t>
            </a:r>
            <a:endParaRPr lang="de-DE"/>
          </a:p>
        </p:txBody>
      </p:sp>
      <p:sp>
        <p:nvSpPr>
          <p:cNvPr id="23" name="Ecken des Rechtecks auf der gleichen Seite schneiden 22"/>
          <p:cNvSpPr/>
          <p:nvPr/>
        </p:nvSpPr>
        <p:spPr>
          <a:xfrm>
            <a:off x="2703368" y="1920949"/>
            <a:ext cx="1830532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cken des Rechtecks auf der gleichen Seite schneiden 32"/>
          <p:cNvSpPr/>
          <p:nvPr/>
        </p:nvSpPr>
        <p:spPr>
          <a:xfrm>
            <a:off x="4533900" y="1905000"/>
            <a:ext cx="1562100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>
            <a:off x="2703368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960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cken des Rechtecks auf der gleichen Seite schneiden 25"/>
          <p:cNvSpPr/>
          <p:nvPr/>
        </p:nvSpPr>
        <p:spPr>
          <a:xfrm>
            <a:off x="838200" y="1905000"/>
            <a:ext cx="1865168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cken des Rechtecks auf der gleichen Seite schneiden 26"/>
          <p:cNvSpPr/>
          <p:nvPr/>
        </p:nvSpPr>
        <p:spPr>
          <a:xfrm>
            <a:off x="6082144" y="1905000"/>
            <a:ext cx="2147455" cy="914400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00200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3470997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5167313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7008234" y="236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4495800"/>
          </a:xfrm>
        </p:spPr>
        <p:txBody>
          <a:bodyPr>
            <a:noAutofit/>
          </a:bodyPr>
          <a:lstStyle/>
          <a:p>
            <a:r>
              <a:rPr lang="de-DE" dirty="0" smtClean="0"/>
              <a:t>n -&gt; Anzahl der Punkte</a:t>
            </a:r>
          </a:p>
          <a:p>
            <a:r>
              <a:rPr lang="de-DE" smtClean="0"/>
              <a:t>Falls n &gt; 3 </a:t>
            </a:r>
            <a:r>
              <a:rPr lang="de-DE" dirty="0" smtClean="0"/>
              <a:t>-&gt; Teile Menge in zwei Hälften und gehe eine Rekursionsebene tiefer</a:t>
            </a:r>
          </a:p>
          <a:p>
            <a:r>
              <a:rPr lang="de-DE" dirty="0" smtClean="0"/>
              <a:t>Falls n = 3 -&gt; Finde den kürzesten der 3 Abstände und gebe diesen zurück</a:t>
            </a:r>
          </a:p>
          <a:p>
            <a:r>
              <a:rPr lang="de-DE" dirty="0" smtClean="0"/>
              <a:t>Falls n = 2 -&gt; Ermittle den Abstand</a:t>
            </a:r>
          </a:p>
          <a:p>
            <a:r>
              <a:rPr lang="de-DE" dirty="0" smtClean="0"/>
              <a:t>Falls n &lt; 2 -&gt; Gebe kein Ergebnis zurück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Kleinster Abstand – Teil 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52450" y="1219200"/>
            <a:ext cx="6819900" cy="576071"/>
          </a:xfrm>
        </p:spPr>
        <p:txBody>
          <a:bodyPr>
            <a:noAutofit/>
          </a:bodyPr>
          <a:lstStyle/>
          <a:p>
            <a:r>
              <a:rPr lang="de-DE" smtClean="0"/>
              <a:t>Kürzeste Abstände der Teilbereiche werden zurückgegeben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Kleinster Abstand – Teil 4</a:t>
            </a:r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38200" y="2819400"/>
            <a:ext cx="7391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600200" y="32766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791200" y="5257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5334000" y="32329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7772400" y="34747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733800" y="32558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6248400" y="37815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514600" y="4191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59079" y="48761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29200" y="4138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962400" y="4747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2971800" y="5205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58000" y="4853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stCxn id="4" idx="0"/>
            <a:endCxn id="4" idx="2"/>
          </p:cNvCxnSpPr>
          <p:nvPr/>
        </p:nvCxnSpPr>
        <p:spPr>
          <a:xfrm>
            <a:off x="45339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2703368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6096000" y="2819400"/>
            <a:ext cx="0" cy="2743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2" idx="5"/>
            <a:endCxn id="11" idx="3"/>
          </p:cNvCxnSpPr>
          <p:nvPr/>
        </p:nvCxnSpPr>
        <p:spPr>
          <a:xfrm flipV="1">
            <a:off x="1698103" y="4230024"/>
            <a:ext cx="823192" cy="685105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5" idx="7"/>
            <a:endCxn id="14" idx="3"/>
          </p:cNvCxnSpPr>
          <p:nvPr/>
        </p:nvCxnSpPr>
        <p:spPr>
          <a:xfrm flipV="1">
            <a:off x="3010824" y="4786977"/>
            <a:ext cx="958271" cy="424872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7" idx="4"/>
            <a:endCxn id="13" idx="4"/>
          </p:cNvCxnSpPr>
          <p:nvPr/>
        </p:nvCxnSpPr>
        <p:spPr>
          <a:xfrm flipH="1">
            <a:off x="5052060" y="3278676"/>
            <a:ext cx="304800" cy="905397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6" idx="7"/>
            <a:endCxn id="10" idx="4"/>
          </p:cNvCxnSpPr>
          <p:nvPr/>
        </p:nvCxnSpPr>
        <p:spPr>
          <a:xfrm flipH="1" flipV="1">
            <a:off x="6271260" y="3827315"/>
            <a:ext cx="625764" cy="1032626"/>
          </a:xfrm>
          <a:prstGeom prst="straightConnector1">
            <a:avLst/>
          </a:prstGeom>
          <a:ln w="158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E669-1740-4FF5-B4FF-F8F59BA58B3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4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360</Words>
  <Application>Microsoft Office PowerPoint</Application>
  <PresentationFormat>Bildschirmpräsentation (4:3)</PresentationFormat>
  <Paragraphs>93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Deimos</vt:lpstr>
      <vt:lpstr>Geometrische   Algorithmen</vt:lpstr>
      <vt:lpstr>Einsatzbereiche</vt:lpstr>
      <vt:lpstr>Primitive Operationen</vt:lpstr>
      <vt:lpstr>Kleinster Abstand</vt:lpstr>
      <vt:lpstr>Erster Ansatz</vt:lpstr>
      <vt:lpstr>Kleinster Abstand</vt:lpstr>
      <vt:lpstr>Kleinster Abstand – Teil 2</vt:lpstr>
      <vt:lpstr>Kleinster Abstand – Teil 3</vt:lpstr>
      <vt:lpstr>Kleinster Abstand – Teil 4</vt:lpstr>
      <vt:lpstr>Kleinster Abstand – Teil 5</vt:lpstr>
      <vt:lpstr>Kleinster Abstand – Teil 6</vt:lpstr>
      <vt:lpstr>Kleinster Abstand – Teil 7</vt:lpstr>
      <vt:lpstr>Kleinster Abstand – Teil 8</vt:lpstr>
      <vt:lpstr>Kollisionserkennung</vt:lpstr>
      <vt:lpstr>Dreiecke</vt:lpstr>
      <vt:lpstr>Vierecke</vt:lpstr>
      <vt:lpstr>Unregelmäßige Polygone</vt:lpstr>
      <vt:lpstr>Unregelmäßige Polygone</vt:lpstr>
      <vt:lpstr>Unregelmäßige Polygone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Geometrische   Algorithmen</dc:title>
  <dc:creator>Frederik</dc:creator>
  <cp:lastModifiedBy>Frederik</cp:lastModifiedBy>
  <cp:revision>18</cp:revision>
  <dcterms:created xsi:type="dcterms:W3CDTF">2011-07-06T15:19:01Z</dcterms:created>
  <dcterms:modified xsi:type="dcterms:W3CDTF">2011-07-07T07:42:28Z</dcterms:modified>
</cp:coreProperties>
</file>