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194A-1D64-41EF-B1FA-9DA66F07F1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B498-0600-4FF9-9264-5D53224F1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1" b="11007"/>
          <a:stretch/>
        </p:blipFill>
        <p:spPr>
          <a:xfrm>
            <a:off x="0" y="1742536"/>
            <a:ext cx="9144000" cy="36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2024-01-16T07:02:32Z</dcterms:created>
  <dcterms:modified xsi:type="dcterms:W3CDTF">2024-01-16T07:04:50Z</dcterms:modified>
</cp:coreProperties>
</file>