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0BBF5-D819-E2C6-3F39-534D678A7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7C43CD-33B1-5BB8-A998-BFBDDFEFD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9A5EE-46F0-643E-35BD-571BEEF74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D6D5-5575-A345-9C41-4F2313C156CD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41DF4-6EB6-7A76-224F-E5174B56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DDA48-4767-1A69-0DE2-327DEBE4D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344F-E028-DF4D-AB84-DBA96D482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84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4FC84-C1EA-8A25-DDE5-26445186F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E974C-977F-C553-3C4B-16B1F2284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4AF34-3970-BED1-9B75-4FAEE52DE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D6D5-5575-A345-9C41-4F2313C156CD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0A553-2B05-496C-61C9-2583D1E23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07EA-4E29-BB24-0F29-9B4574ACC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344F-E028-DF4D-AB84-DBA96D482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6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9B04DF-6DC0-8D89-B753-94A83B63B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9B384-AAAD-4ECA-3264-C5FB3D835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3C740-2E10-B508-3993-3C09C66F0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D6D5-5575-A345-9C41-4F2313C156CD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D0C79-BF5A-D570-55AE-85BC0423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49F88-C516-571E-B56C-95ED7091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344F-E028-DF4D-AB84-DBA96D482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59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5536-0B80-5A0A-6C76-350B6EF16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7C734-EA54-79AE-0137-B549F9910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0EEBD-27AF-3914-4655-7143F5E3F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D6D5-5575-A345-9C41-4F2313C156CD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A46BD-11CB-B43E-B0F4-AAAF4127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54E0C-87DB-581E-43CA-06690B5D7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344F-E028-DF4D-AB84-DBA96D482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7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D7C9-4FE3-9145-52BC-4FFC17D8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39275-A34E-82D9-F585-982DB70DE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E4222-88E0-A0E0-FD23-4B68CD70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D6D5-5575-A345-9C41-4F2313C156CD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D2D6D-59E9-014E-F820-D046D2CD5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BD354-B43A-778F-1BEF-7DFC927D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344F-E028-DF4D-AB84-DBA96D482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3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EAD02-B871-4A1B-D9C7-56AC288FF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B75F8-2211-DB93-DF14-491E4CCCE6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C0969-ABEF-38B2-2328-AACEEFB16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36FDF-7411-7AC5-5082-62974839A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D6D5-5575-A345-9C41-4F2313C156CD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B2804-DFFD-0F0B-ED1E-A92E997A8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7508F-5303-9709-96B3-A7FF60A73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344F-E028-DF4D-AB84-DBA96D482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2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E481C-A414-C19D-DC12-F4F999B12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BEE1D-9301-5B21-77E9-3516882BA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3416D-37FD-903A-E267-3B389DCDB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4EA5C-01A9-9A14-677B-6C2CF640A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FA0B82-09A0-3F75-C5EC-F341667E0A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C8EC96-0F76-E60F-AAF8-B0048F901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D6D5-5575-A345-9C41-4F2313C156CD}" type="datetimeFigureOut">
              <a:rPr lang="en-US" smtClean="0"/>
              <a:t>4/18/23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065B9C-57B8-46A8-B1F2-40D66DE97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E3D332-203A-80D1-C2C4-5E9461BA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344F-E028-DF4D-AB84-DBA96D482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5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5BA5-0C49-612A-D96B-59EC51DDB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C2F081-BC99-FE53-2303-AB2CEF6E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D6D5-5575-A345-9C41-4F2313C156CD}" type="datetimeFigureOut">
              <a:rPr lang="en-US" smtClean="0"/>
              <a:t>4/18/23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932ED-648E-98D1-B45A-A737861DE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A1D24-F51C-1018-73BE-44A13A05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344F-E028-DF4D-AB84-DBA96D482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8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F6DB20-9568-96C6-A612-BFAFDA5C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D6D5-5575-A345-9C41-4F2313C156CD}" type="datetimeFigureOut">
              <a:rPr lang="en-US" smtClean="0"/>
              <a:t>4/18/23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85D5D-0A4E-E74F-B284-DFD37659A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C7ADD-C280-8F65-51F8-E3DE5345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344F-E028-DF4D-AB84-DBA96D482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79EC-CE0E-721B-AA2A-8F39C0C81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E8444-9BA6-99F5-080A-90BE4810E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407D9-A5AB-5DD0-A7BD-73CB38889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96D0F-AF7C-5847-A68F-B16C55025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D6D5-5575-A345-9C41-4F2313C156CD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82010-AC64-A8CD-2A8F-8223C37A8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63238-41ED-BA49-F29D-D59A4458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344F-E028-DF4D-AB84-DBA96D482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9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AF20-C2EC-30A8-3F8F-209D0934F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F2EE5E-97BD-1464-C5F7-9273BC802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FAE71-DCD5-C2B6-7A1A-2795F4968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42F75-8F1B-3982-7404-43AD24C66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D6D5-5575-A345-9C41-4F2313C156CD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4CA89-53A6-80DF-68E7-87796827E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62F0B-3728-4D8E-E17C-7BE850D7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344F-E028-DF4D-AB84-DBA96D482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0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C267B7-2C16-C6C4-6435-68DC2EAC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B2186-4E57-6331-C2FF-53600E51A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1E6B2-6549-9ACD-2E8C-93B1742E7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D6D5-5575-A345-9C41-4F2313C156CD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86487-F25F-C222-552F-D245EB343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18620-EFAA-878C-60A0-72DD89E37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4344F-E028-DF4D-AB84-DBA96D482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5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MxpqEzCB0DQIcNN9KrRQozJPf7bVvqzwma0t6ULxST4/edit?usp=sharing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CE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E751BD-DEE5-8A86-6BF0-AB00472FBCD7}"/>
              </a:ext>
            </a:extLst>
          </p:cNvPr>
          <p:cNvSpPr txBox="1"/>
          <p:nvPr/>
        </p:nvSpPr>
        <p:spPr>
          <a:xfrm>
            <a:off x="1432319" y="1647141"/>
            <a:ext cx="93273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Haettenschweiler" panose="020B0706040902060204" pitchFamily="34" charset="0"/>
              </a:rPr>
              <a:t>CONWAY’S GAME OF LIFE</a:t>
            </a:r>
          </a:p>
        </p:txBody>
      </p:sp>
      <p:pic>
        <p:nvPicPr>
          <p:cNvPr id="1026" name="Picture 2" descr="Oscillator (cellular automaton) - Wikipedia">
            <a:extLst>
              <a:ext uri="{FF2B5EF4-FFF2-40B4-BE49-F238E27FC236}">
                <a16:creationId xmlns:a16="http://schemas.microsoft.com/office/drawing/2014/main" id="{64268C91-491C-C6D1-71C2-33A236783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4267" y="0"/>
            <a:ext cx="1964267" cy="196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91A7B6-91F6-17F0-3582-E68B14257614}"/>
              </a:ext>
            </a:extLst>
          </p:cNvPr>
          <p:cNvSpPr/>
          <p:nvPr/>
        </p:nvSpPr>
        <p:spPr>
          <a:xfrm>
            <a:off x="5317067" y="1964267"/>
            <a:ext cx="423333" cy="1286934"/>
          </a:xfrm>
          <a:prstGeom prst="rect">
            <a:avLst/>
          </a:prstGeom>
          <a:solidFill>
            <a:srgbClr val="D1CECE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6EA9F1-BB7F-9555-F9CC-65040ED43F42}"/>
              </a:ext>
            </a:extLst>
          </p:cNvPr>
          <p:cNvSpPr txBox="1"/>
          <p:nvPr/>
        </p:nvSpPr>
        <p:spPr>
          <a:xfrm>
            <a:off x="668071" y="5210859"/>
            <a:ext cx="108558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Haettenschweiler" panose="020B0706040902060204" pitchFamily="34" charset="0"/>
              </a:rPr>
              <a:t>Jack Pham, Walter Gula, Ibrahima Bah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9227A7-5370-F2EA-541D-F70A7C435E06}"/>
              </a:ext>
            </a:extLst>
          </p:cNvPr>
          <p:cNvSpPr/>
          <p:nvPr/>
        </p:nvSpPr>
        <p:spPr>
          <a:xfrm>
            <a:off x="2252133" y="5503333"/>
            <a:ext cx="1557867" cy="907855"/>
          </a:xfrm>
          <a:prstGeom prst="rect">
            <a:avLst/>
          </a:prstGeom>
          <a:solidFill>
            <a:srgbClr val="D1CECE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6441CD-8720-C891-1B9E-E608F20BC372}"/>
              </a:ext>
            </a:extLst>
          </p:cNvPr>
          <p:cNvSpPr/>
          <p:nvPr/>
        </p:nvSpPr>
        <p:spPr>
          <a:xfrm>
            <a:off x="7603067" y="5418667"/>
            <a:ext cx="2641600" cy="992521"/>
          </a:xfrm>
          <a:prstGeom prst="rect">
            <a:avLst/>
          </a:prstGeom>
          <a:solidFill>
            <a:srgbClr val="D1CECE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34EE97-5318-F0F1-E09D-767F65A7745D}"/>
              </a:ext>
            </a:extLst>
          </p:cNvPr>
          <p:cNvSpPr/>
          <p:nvPr/>
        </p:nvSpPr>
        <p:spPr>
          <a:xfrm>
            <a:off x="8331200" y="1982504"/>
            <a:ext cx="423333" cy="1286934"/>
          </a:xfrm>
          <a:prstGeom prst="rect">
            <a:avLst/>
          </a:prstGeom>
          <a:solidFill>
            <a:srgbClr val="D1CECE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ategory:Animations of the Game of Life - Wikimedia Commons">
            <a:extLst>
              <a:ext uri="{FF2B5EF4-FFF2-40B4-BE49-F238E27FC236}">
                <a16:creationId xmlns:a16="http://schemas.microsoft.com/office/drawing/2014/main" id="{3B150B5B-5F05-E207-770E-C6849A5FF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0" y="3403600"/>
            <a:ext cx="2015067" cy="201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575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CE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E751BD-DEE5-8A86-6BF0-AB00472FBCD7}"/>
              </a:ext>
            </a:extLst>
          </p:cNvPr>
          <p:cNvSpPr txBox="1"/>
          <p:nvPr/>
        </p:nvSpPr>
        <p:spPr>
          <a:xfrm>
            <a:off x="1432319" y="1647141"/>
            <a:ext cx="93273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Haettenschweiler" panose="020B0706040902060204" pitchFamily="34" charset="0"/>
              </a:rPr>
              <a:t>CONWAY’S GAME OF LIFE</a:t>
            </a:r>
          </a:p>
        </p:txBody>
      </p:sp>
      <p:pic>
        <p:nvPicPr>
          <p:cNvPr id="1026" name="Picture 2" descr="Oscillator (cellular automaton) - Wikipedia">
            <a:extLst>
              <a:ext uri="{FF2B5EF4-FFF2-40B4-BE49-F238E27FC236}">
                <a16:creationId xmlns:a16="http://schemas.microsoft.com/office/drawing/2014/main" id="{64268C91-491C-C6D1-71C2-33A236783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9" y="0"/>
            <a:ext cx="1964267" cy="196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91A7B6-91F6-17F0-3582-E68B14257614}"/>
              </a:ext>
            </a:extLst>
          </p:cNvPr>
          <p:cNvSpPr/>
          <p:nvPr/>
        </p:nvSpPr>
        <p:spPr>
          <a:xfrm>
            <a:off x="5317067" y="1964267"/>
            <a:ext cx="423333" cy="1286934"/>
          </a:xfrm>
          <a:prstGeom prst="rect">
            <a:avLst/>
          </a:prstGeom>
          <a:solidFill>
            <a:srgbClr val="D1CECE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6EA9F1-BB7F-9555-F9CC-65040ED43F42}"/>
              </a:ext>
            </a:extLst>
          </p:cNvPr>
          <p:cNvSpPr txBox="1"/>
          <p:nvPr/>
        </p:nvSpPr>
        <p:spPr>
          <a:xfrm>
            <a:off x="668071" y="5210859"/>
            <a:ext cx="108558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Haettenschweiler" panose="020B0706040902060204" pitchFamily="34" charset="0"/>
              </a:rPr>
              <a:t>Jack Pham, Walter Gula, Ibrahima Bah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9227A7-5370-F2EA-541D-F70A7C435E06}"/>
              </a:ext>
            </a:extLst>
          </p:cNvPr>
          <p:cNvSpPr/>
          <p:nvPr/>
        </p:nvSpPr>
        <p:spPr>
          <a:xfrm>
            <a:off x="2252133" y="5503333"/>
            <a:ext cx="1557867" cy="907855"/>
          </a:xfrm>
          <a:prstGeom prst="rect">
            <a:avLst/>
          </a:prstGeom>
          <a:solidFill>
            <a:srgbClr val="D1CECE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6441CD-8720-C891-1B9E-E608F20BC372}"/>
              </a:ext>
            </a:extLst>
          </p:cNvPr>
          <p:cNvSpPr/>
          <p:nvPr/>
        </p:nvSpPr>
        <p:spPr>
          <a:xfrm>
            <a:off x="7603067" y="5418667"/>
            <a:ext cx="2641600" cy="992521"/>
          </a:xfrm>
          <a:prstGeom prst="rect">
            <a:avLst/>
          </a:prstGeom>
          <a:solidFill>
            <a:srgbClr val="D1CECE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Category:Animations of the Game of Life - Wikimedia Commons">
            <a:extLst>
              <a:ext uri="{FF2B5EF4-FFF2-40B4-BE49-F238E27FC236}">
                <a16:creationId xmlns:a16="http://schemas.microsoft.com/office/drawing/2014/main" id="{B5ADECC9-A560-C8C0-BB85-41D1EED42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491" y="3429000"/>
            <a:ext cx="2015067" cy="201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17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5" presetClass="emph" presetSubtype="0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CE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601E66-8EC4-61F6-9A90-E152F7FE5062}"/>
              </a:ext>
            </a:extLst>
          </p:cNvPr>
          <p:cNvSpPr txBox="1"/>
          <p:nvPr/>
        </p:nvSpPr>
        <p:spPr>
          <a:xfrm>
            <a:off x="474133" y="270934"/>
            <a:ext cx="223330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aettenschweiler" panose="020B0706040902060204" pitchFamily="34" charset="0"/>
                <a:ea typeface="+mn-ea"/>
                <a:cs typeface="+mn-cs"/>
              </a:rPr>
              <a:t>RULES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406A93-9EA2-A82F-14B7-6708F013285F}"/>
              </a:ext>
            </a:extLst>
          </p:cNvPr>
          <p:cNvSpPr txBox="1"/>
          <p:nvPr/>
        </p:nvSpPr>
        <p:spPr>
          <a:xfrm>
            <a:off x="474133" y="1591733"/>
            <a:ext cx="4806124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>
                <a:solidFill>
                  <a:prstClr val="black"/>
                </a:solidFill>
                <a:latin typeface="Haettenschweiler" panose="020B0706040902060204" pitchFamily="34" charset="0"/>
              </a:rPr>
              <a:t>GRID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>
                <a:solidFill>
                  <a:prstClr val="black"/>
                </a:solidFill>
                <a:latin typeface="Haettenschweiler" panose="020B0706040902060204" pitchFamily="34" charset="0"/>
              </a:rPr>
              <a:t>DEATH BY</a:t>
            </a:r>
          </a:p>
          <a:p>
            <a:r>
              <a:rPr lang="en-US" sz="6600" dirty="0">
                <a:solidFill>
                  <a:prstClr val="black"/>
                </a:solidFill>
                <a:latin typeface="Haettenschweiler" panose="020B0706040902060204" pitchFamily="34" charset="0"/>
              </a:rPr>
              <a:t>	Overcrowding</a:t>
            </a:r>
          </a:p>
          <a:p>
            <a:r>
              <a:rPr lang="en-US" sz="6600" dirty="0">
                <a:solidFill>
                  <a:prstClr val="black"/>
                </a:solidFill>
                <a:latin typeface="Haettenschweiler" panose="020B0706040902060204" pitchFamily="34" charset="0"/>
              </a:rPr>
              <a:t>	Loneliness</a:t>
            </a:r>
          </a:p>
          <a:p>
            <a:endParaRPr lang="en-US" sz="6600" dirty="0">
              <a:solidFill>
                <a:prstClr val="black"/>
              </a:solidFill>
              <a:latin typeface="Haettenschweiler" panose="020B070604090206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636F4-EB98-E9E4-30F8-136FE0402B7E}"/>
              </a:ext>
            </a:extLst>
          </p:cNvPr>
          <p:cNvSpPr txBox="1"/>
          <p:nvPr/>
        </p:nvSpPr>
        <p:spPr>
          <a:xfrm>
            <a:off x="5280257" y="1717484"/>
            <a:ext cx="515237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prstClr val="black"/>
                </a:solidFill>
                <a:latin typeface="Haettenschweiler" panose="020B0706040902060204" pitchFamily="34" charset="0"/>
              </a:rPr>
              <a:t>Live By</a:t>
            </a:r>
          </a:p>
          <a:p>
            <a:r>
              <a:rPr lang="en-US" sz="6000" dirty="0">
                <a:solidFill>
                  <a:prstClr val="black"/>
                </a:solidFill>
                <a:latin typeface="Haettenschweiler" panose="020B0706040902060204" pitchFamily="34" charset="0"/>
              </a:rPr>
              <a:t>	Having Neighbors</a:t>
            </a:r>
            <a:endParaRPr lang="en-US" sz="6600" dirty="0">
              <a:solidFill>
                <a:prstClr val="black"/>
              </a:solidFill>
              <a:latin typeface="Haettenschweiler" panose="020B070604090206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prstClr val="black"/>
                </a:solidFill>
                <a:latin typeface="Haettenschweiler" panose="020B0706040902060204" pitchFamily="34" charset="0"/>
              </a:rPr>
              <a:t>BIRTH BY</a:t>
            </a:r>
          </a:p>
          <a:p>
            <a:r>
              <a:rPr lang="en-US" sz="6000" dirty="0">
                <a:solidFill>
                  <a:prstClr val="black"/>
                </a:solidFill>
                <a:latin typeface="Haettenschweiler" panose="020B0706040902060204" pitchFamily="34" charset="0"/>
              </a:rPr>
              <a:t>	Having Neighbors</a:t>
            </a:r>
          </a:p>
        </p:txBody>
      </p:sp>
    </p:spTree>
    <p:extLst>
      <p:ext uri="{BB962C8B-B14F-4D97-AF65-F5344CB8AC3E}">
        <p14:creationId xmlns:p14="http://schemas.microsoft.com/office/powerpoint/2010/main" val="372846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CE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96406A93-9EA2-A82F-14B7-6708F013285F}"/>
              </a:ext>
            </a:extLst>
          </p:cNvPr>
          <p:cNvSpPr txBox="1"/>
          <p:nvPr/>
        </p:nvSpPr>
        <p:spPr>
          <a:xfrm>
            <a:off x="466262" y="276118"/>
            <a:ext cx="15712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dirty="0">
                <a:solidFill>
                  <a:prstClr val="black"/>
                </a:solidFill>
                <a:latin typeface="Haettenschweiler" panose="020B0706040902060204" pitchFamily="34" charset="0"/>
              </a:rPr>
              <a:t>USER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96406A93-9EA2-A82F-14B7-6708F013285F}"/>
              </a:ext>
            </a:extLst>
          </p:cNvPr>
          <p:cNvSpPr txBox="1"/>
          <p:nvPr/>
        </p:nvSpPr>
        <p:spPr>
          <a:xfrm>
            <a:off x="5745484" y="1476447"/>
            <a:ext cx="625363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>
                <a:solidFill>
                  <a:prstClr val="black"/>
                </a:solidFill>
                <a:latin typeface="Haettenschweiler" panose="020B0706040902060204" pitchFamily="34" charset="0"/>
              </a:rPr>
              <a:t>Input</a:t>
            </a:r>
          </a:p>
          <a:p>
            <a:r>
              <a:rPr lang="en-US" sz="6600" dirty="0">
                <a:solidFill>
                  <a:prstClr val="black"/>
                </a:solidFill>
                <a:latin typeface="Haettenschweiler" panose="020B0706040902060204" pitchFamily="34" charset="0"/>
              </a:rPr>
              <a:t>	Live/Dead Nodes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>
                <a:solidFill>
                  <a:prstClr val="black"/>
                </a:solidFill>
                <a:latin typeface="Haettenschweiler" panose="020B0706040902060204" pitchFamily="34" charset="0"/>
              </a:rPr>
              <a:t>Output</a:t>
            </a:r>
          </a:p>
          <a:p>
            <a:r>
              <a:rPr lang="en-US" sz="6600" dirty="0">
                <a:solidFill>
                  <a:prstClr val="black"/>
                </a:solidFill>
                <a:latin typeface="Haettenschweiler" panose="020B0706040902060204" pitchFamily="34" charset="0"/>
              </a:rPr>
              <a:t>	Final State of Nodes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406A93-9EA2-A82F-14B7-6708F013285F}"/>
              </a:ext>
            </a:extLst>
          </p:cNvPr>
          <p:cNvSpPr txBox="1"/>
          <p:nvPr/>
        </p:nvSpPr>
        <p:spPr>
          <a:xfrm>
            <a:off x="0" y="1536174"/>
            <a:ext cx="57454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prstClr val="black"/>
                </a:solidFill>
                <a:latin typeface="Haettenschweiler" panose="020B0706040902060204" pitchFamily="34" charset="0"/>
              </a:rPr>
              <a:t>Problem</a:t>
            </a:r>
          </a:p>
          <a:p>
            <a:r>
              <a:rPr lang="en-US" sz="6000" dirty="0">
                <a:solidFill>
                  <a:prstClr val="black"/>
                </a:solidFill>
                <a:latin typeface="Haettenschweiler" panose="020B0706040902060204" pitchFamily="34" charset="0"/>
              </a:rPr>
              <a:t>	Find out what state</a:t>
            </a:r>
          </a:p>
          <a:p>
            <a:r>
              <a:rPr lang="en-US" sz="6000" dirty="0">
                <a:solidFill>
                  <a:prstClr val="black"/>
                </a:solidFill>
                <a:latin typeface="Haettenschweiler" panose="020B0706040902060204" pitchFamily="34" charset="0"/>
              </a:rPr>
              <a:t>	of nodes would be </a:t>
            </a:r>
          </a:p>
          <a:p>
            <a:r>
              <a:rPr lang="en-US" sz="6000" dirty="0">
                <a:solidFill>
                  <a:prstClr val="black"/>
                </a:solidFill>
                <a:latin typeface="Haettenschweiler" panose="020B0706040902060204" pitchFamily="34" charset="0"/>
              </a:rPr>
              <a:t>	stable</a:t>
            </a:r>
          </a:p>
        </p:txBody>
      </p:sp>
    </p:spTree>
    <p:extLst>
      <p:ext uri="{BB962C8B-B14F-4D97-AF65-F5344CB8AC3E}">
        <p14:creationId xmlns:p14="http://schemas.microsoft.com/office/powerpoint/2010/main" val="123620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CE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96406A93-9EA2-A82F-14B7-6708F013285F}"/>
              </a:ext>
            </a:extLst>
          </p:cNvPr>
          <p:cNvSpPr txBox="1"/>
          <p:nvPr/>
        </p:nvSpPr>
        <p:spPr>
          <a:xfrm>
            <a:off x="640819" y="0"/>
            <a:ext cx="20954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dirty="0">
                <a:solidFill>
                  <a:prstClr val="black"/>
                </a:solidFill>
                <a:latin typeface="Haettenschweiler" panose="020B0706040902060204" pitchFamily="34" charset="0"/>
              </a:rPr>
              <a:t>DESIGN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96406A93-9EA2-A82F-14B7-6708F013285F}"/>
              </a:ext>
            </a:extLst>
          </p:cNvPr>
          <p:cNvSpPr txBox="1"/>
          <p:nvPr/>
        </p:nvSpPr>
        <p:spPr>
          <a:xfrm>
            <a:off x="0" y="1200329"/>
            <a:ext cx="391485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>
                <a:solidFill>
                  <a:prstClr val="black"/>
                </a:solidFill>
                <a:latin typeface="Haettenschweiler" panose="020B0706040902060204" pitchFamily="34" charset="0"/>
              </a:rPr>
              <a:t>HTML</a:t>
            </a:r>
          </a:p>
          <a:p>
            <a:r>
              <a:rPr lang="en-US" sz="6600" dirty="0">
                <a:solidFill>
                  <a:prstClr val="black"/>
                </a:solidFill>
                <a:latin typeface="Haettenschweiler" panose="020B0706040902060204" pitchFamily="34" charset="0"/>
              </a:rPr>
              <a:t>	Tables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>
                <a:solidFill>
                  <a:prstClr val="black"/>
                </a:solidFill>
                <a:latin typeface="Haettenschweiler" panose="020B0706040902060204" pitchFamily="34" charset="0"/>
              </a:rPr>
              <a:t>JavaScript</a:t>
            </a:r>
          </a:p>
          <a:p>
            <a:r>
              <a:rPr lang="en-US" sz="6600" dirty="0">
                <a:solidFill>
                  <a:prstClr val="black"/>
                </a:solidFill>
                <a:latin typeface="Haettenschweiler" panose="020B0706040902060204" pitchFamily="34" charset="0"/>
              </a:rPr>
              <a:t>	Buttons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406A93-9EA2-A82F-14B7-6708F013285F}"/>
              </a:ext>
            </a:extLst>
          </p:cNvPr>
          <p:cNvSpPr txBox="1"/>
          <p:nvPr/>
        </p:nvSpPr>
        <p:spPr>
          <a:xfrm>
            <a:off x="5262246" y="1200329"/>
            <a:ext cx="7056740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>
                <a:solidFill>
                  <a:prstClr val="black"/>
                </a:solidFill>
                <a:latin typeface="Haettenschweiler" panose="020B0706040902060204" pitchFamily="34" charset="0"/>
              </a:rPr>
              <a:t>Features</a:t>
            </a:r>
          </a:p>
          <a:p>
            <a:r>
              <a:rPr lang="en-US" sz="6600" dirty="0">
                <a:solidFill>
                  <a:prstClr val="black"/>
                </a:solidFill>
                <a:latin typeface="Haettenschweiler" panose="020B0706040902060204" pitchFamily="34" charset="0"/>
              </a:rPr>
              <a:t>	Login</a:t>
            </a:r>
          </a:p>
          <a:p>
            <a:r>
              <a:rPr lang="en-US" sz="6600" dirty="0">
                <a:solidFill>
                  <a:prstClr val="black"/>
                </a:solidFill>
                <a:latin typeface="Haettenschweiler" panose="020B0706040902060204" pitchFamily="34" charset="0"/>
              </a:rPr>
              <a:t>	Patterns</a:t>
            </a:r>
          </a:p>
          <a:p>
            <a:r>
              <a:rPr lang="en-US" sz="6600" dirty="0">
                <a:solidFill>
                  <a:prstClr val="black"/>
                </a:solidFill>
                <a:latin typeface="Haettenschweiler" panose="020B0706040902060204" pitchFamily="34" charset="0"/>
              </a:rPr>
              <a:t>	Increment Generations</a:t>
            </a:r>
          </a:p>
          <a:p>
            <a:endParaRPr lang="en-US" sz="6600" dirty="0">
              <a:solidFill>
                <a:prstClr val="black"/>
              </a:solidFill>
              <a:latin typeface="Haettenschweiler" panose="020B0706040902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26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CE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ABF2CB-B213-AEC5-2A35-55AD2BED3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26208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03B317-D744-7ABE-2FFD-F0CB64972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207" y="0"/>
            <a:ext cx="4026208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B07B8D-2BF2-770B-DE1B-63E0A990B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2415" y="0"/>
            <a:ext cx="4012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878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CE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37632-0C81-A1F9-E6E0-9640D34F0349}"/>
              </a:ext>
            </a:extLst>
          </p:cNvPr>
          <p:cNvSpPr txBox="1"/>
          <p:nvPr/>
        </p:nvSpPr>
        <p:spPr>
          <a:xfrm>
            <a:off x="387927" y="12357"/>
            <a:ext cx="25587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dirty="0">
                <a:solidFill>
                  <a:prstClr val="black"/>
                </a:solidFill>
                <a:latin typeface="Haettenschweiler" panose="020B0706040902060204" pitchFamily="34" charset="0"/>
              </a:rPr>
              <a:t>TESTIING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4150CB-900C-E6D8-B0F6-349D09C5235C}"/>
              </a:ext>
            </a:extLst>
          </p:cNvPr>
          <p:cNvSpPr txBox="1"/>
          <p:nvPr/>
        </p:nvSpPr>
        <p:spPr>
          <a:xfrm>
            <a:off x="0" y="1536174"/>
            <a:ext cx="874630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prstClr val="black"/>
                </a:solidFill>
                <a:latin typeface="Haettenschweiler" panose="020B0706040902060204" pitchFamily="34" charset="0"/>
              </a:rPr>
              <a:t>Test Through Gameplay</a:t>
            </a:r>
          </a:p>
          <a:p>
            <a:r>
              <a:rPr lang="en-US" sz="6000" dirty="0">
                <a:solidFill>
                  <a:prstClr val="black"/>
                </a:solidFill>
                <a:latin typeface="Haettenschweiler" panose="020B0706040902060204" pitchFamily="34" charset="0"/>
              </a:rPr>
              <a:t>	Casual attempts to play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prstClr val="black"/>
                </a:solidFill>
                <a:latin typeface="Haettenschweiler" panose="020B0706040902060204" pitchFamily="34" charset="0"/>
              </a:rPr>
              <a:t>Bugs listed through Discord chat</a:t>
            </a:r>
          </a:p>
          <a:p>
            <a:r>
              <a:rPr lang="en-US" sz="6000" dirty="0">
                <a:solidFill>
                  <a:prstClr val="black"/>
                </a:solidFill>
                <a:latin typeface="Haettenschweiler" panose="020B0706040902060204" pitchFamily="34" charset="0"/>
              </a:rPr>
              <a:t>	Reported and fixed immediately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D73F55-4F87-FBC7-5A09-CA0D84705059}"/>
              </a:ext>
            </a:extLst>
          </p:cNvPr>
          <p:cNvSpPr txBox="1"/>
          <p:nvPr/>
        </p:nvSpPr>
        <p:spPr>
          <a:xfrm>
            <a:off x="6446516" y="176930"/>
            <a:ext cx="535755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prstClr val="black"/>
                </a:solidFill>
                <a:latin typeface="Haettenschweiler" panose="020B0706040902060204" pitchFamily="34" charset="0"/>
              </a:rPr>
              <a:t>Test Case</a:t>
            </a:r>
          </a:p>
          <a:p>
            <a:r>
              <a:rPr lang="en-US" sz="6000" dirty="0">
                <a:solidFill>
                  <a:prstClr val="black"/>
                </a:solidFill>
                <a:latin typeface="Haettenschweiler" panose="020B0706040902060204" pitchFamily="34" charset="0"/>
              </a:rPr>
              <a:t>	Confirm patterns </a:t>
            </a:r>
          </a:p>
          <a:p>
            <a:r>
              <a:rPr lang="en-US" sz="6000" dirty="0">
                <a:solidFill>
                  <a:prstClr val="black"/>
                </a:solidFill>
                <a:latin typeface="Haettenschweiler" panose="020B0706040902060204" pitchFamily="34" charset="0"/>
              </a:rPr>
              <a:t>	behave</a:t>
            </a:r>
          </a:p>
          <a:p>
            <a:r>
              <a:rPr lang="en-US" sz="6000" dirty="0">
                <a:solidFill>
                  <a:prstClr val="black"/>
                </a:solidFill>
                <a:latin typeface="Haettenschweiler" panose="020B070604090206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69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CE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073411-A8F3-FE1F-6BDA-746D5773A7A6}"/>
              </a:ext>
            </a:extLst>
          </p:cNvPr>
          <p:cNvSpPr txBox="1"/>
          <p:nvPr/>
        </p:nvSpPr>
        <p:spPr>
          <a:xfrm>
            <a:off x="308919" y="0"/>
            <a:ext cx="18533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dirty="0">
                <a:solidFill>
                  <a:prstClr val="black"/>
                </a:solidFill>
                <a:latin typeface="Haettenschweiler" panose="020B0706040902060204" pitchFamily="34" charset="0"/>
              </a:rPr>
              <a:t>ROLES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D44A1-6FAB-7FE3-74B0-24BE85FF801F}"/>
              </a:ext>
            </a:extLst>
          </p:cNvPr>
          <p:cNvSpPr txBox="1"/>
          <p:nvPr/>
        </p:nvSpPr>
        <p:spPr>
          <a:xfrm>
            <a:off x="0" y="1344997"/>
            <a:ext cx="1204783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>
                <a:latin typeface="Haettenschweiler" panose="020B0706040902060204" pitchFamily="34" charset="0"/>
                <a:hlinkClick r:id="rId2"/>
              </a:rPr>
              <a:t>https://</a:t>
            </a:r>
            <a:r>
              <a:rPr lang="en-US" sz="6600" dirty="0" err="1">
                <a:latin typeface="Haettenschweiler" panose="020B0706040902060204" pitchFamily="34" charset="0"/>
                <a:hlinkClick r:id="rId2"/>
              </a:rPr>
              <a:t>docs.google.com</a:t>
            </a:r>
            <a:r>
              <a:rPr lang="en-US" sz="6600" dirty="0">
                <a:latin typeface="Haettenschweiler" panose="020B0706040902060204" pitchFamily="34" charset="0"/>
                <a:hlinkClick r:id="rId2"/>
              </a:rPr>
              <a:t>/document/d/1MxpqEzCB0DQIcNN9KrRQozJPf7bVvqzwma0t6ULxST4/</a:t>
            </a:r>
            <a:r>
              <a:rPr lang="en-US" sz="6600" dirty="0" err="1">
                <a:latin typeface="Haettenschweiler" panose="020B0706040902060204" pitchFamily="34" charset="0"/>
                <a:hlinkClick r:id="rId2"/>
              </a:rPr>
              <a:t>edit?usp</a:t>
            </a:r>
            <a:r>
              <a:rPr lang="en-US" sz="6600" dirty="0">
                <a:latin typeface="Haettenschweiler" panose="020B0706040902060204" pitchFamily="34" charset="0"/>
                <a:hlinkClick r:id="rId2"/>
              </a:rPr>
              <a:t>=sharing</a:t>
            </a:r>
            <a:endParaRPr lang="en-US" sz="6600" dirty="0">
              <a:latin typeface="Haettenschweiler" panose="020B0706040902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30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CE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4DEDF0-6360-943B-B397-370ECEE8168B}"/>
              </a:ext>
            </a:extLst>
          </p:cNvPr>
          <p:cNvSpPr txBox="1"/>
          <p:nvPr/>
        </p:nvSpPr>
        <p:spPr>
          <a:xfrm>
            <a:off x="3884140" y="2483357"/>
            <a:ext cx="4423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>
                <a:solidFill>
                  <a:prstClr val="black"/>
                </a:solidFill>
                <a:latin typeface="Haettenschweiler" panose="020B0706040902060204" pitchFamily="34" charset="0"/>
              </a:rPr>
              <a:t>THANK YOU</a:t>
            </a:r>
          </a:p>
        </p:txBody>
      </p:sp>
      <p:pic>
        <p:nvPicPr>
          <p:cNvPr id="5" name="Picture 2" descr="Oscillator (cellular automaton) - Wikipedia">
            <a:extLst>
              <a:ext uri="{FF2B5EF4-FFF2-40B4-BE49-F238E27FC236}">
                <a16:creationId xmlns:a16="http://schemas.microsoft.com/office/drawing/2014/main" id="{BDDFD7ED-31DA-FC9D-B908-F7E19A3F1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40" y="3853787"/>
            <a:ext cx="2163498" cy="216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ategory:Animations of the Game of Life - Wikimedia Commons">
            <a:extLst>
              <a:ext uri="{FF2B5EF4-FFF2-40B4-BE49-F238E27FC236}">
                <a16:creationId xmlns:a16="http://schemas.microsoft.com/office/drawing/2014/main" id="{40448E49-6F11-33FF-C408-D808544B7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130" y="203886"/>
            <a:ext cx="2389363" cy="238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24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6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132</Words>
  <Application>Microsoft Macintosh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Haettenschweiler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Ibrahima Bah</dc:creator>
  <cp:lastModifiedBy>Ibrahima Bah</cp:lastModifiedBy>
  <cp:revision>2</cp:revision>
  <dcterms:created xsi:type="dcterms:W3CDTF">2023-04-18T02:59:46Z</dcterms:created>
  <dcterms:modified xsi:type="dcterms:W3CDTF">2023-04-18T07:35:03Z</dcterms:modified>
</cp:coreProperties>
</file>