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92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947EFD1-E69C-49F3-846C-D3C5ED25AB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E648EAF-71A0-4129-B3AB-6B1D4873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9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EFD1-E69C-49F3-846C-D3C5ED25AB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8EAF-71A0-4129-B3AB-6B1D4873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2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EFD1-E69C-49F3-846C-D3C5ED25AB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8EAF-71A0-4129-B3AB-6B1D4873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29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EFD1-E69C-49F3-846C-D3C5ED25AB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8EAF-71A0-4129-B3AB-6B1D4873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41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EFD1-E69C-49F3-846C-D3C5ED25AB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8EAF-71A0-4129-B3AB-6B1D4873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21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EFD1-E69C-49F3-846C-D3C5ED25AB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8EAF-71A0-4129-B3AB-6B1D4873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50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EFD1-E69C-49F3-846C-D3C5ED25AB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8EAF-71A0-4129-B3AB-6B1D4873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947EFD1-E69C-49F3-846C-D3C5ED25AB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8EAF-71A0-4129-B3AB-6B1D4873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18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947EFD1-E69C-49F3-846C-D3C5ED25AB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8EAF-71A0-4129-B3AB-6B1D4873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6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EFD1-E69C-49F3-846C-D3C5ED25AB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8EAF-71A0-4129-B3AB-6B1D4873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4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EFD1-E69C-49F3-846C-D3C5ED25AB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8EAF-71A0-4129-B3AB-6B1D4873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EFD1-E69C-49F3-846C-D3C5ED25AB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8EAF-71A0-4129-B3AB-6B1D4873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9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EFD1-E69C-49F3-846C-D3C5ED25AB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8EAF-71A0-4129-B3AB-6B1D4873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3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EFD1-E69C-49F3-846C-D3C5ED25AB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8EAF-71A0-4129-B3AB-6B1D4873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2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EFD1-E69C-49F3-846C-D3C5ED25AB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8EAF-71A0-4129-B3AB-6B1D4873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1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EFD1-E69C-49F3-846C-D3C5ED25AB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8EAF-71A0-4129-B3AB-6B1D4873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9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EFD1-E69C-49F3-846C-D3C5ED25AB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8EAF-71A0-4129-B3AB-6B1D4873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947EFD1-E69C-49F3-846C-D3C5ED25AB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E648EAF-71A0-4129-B3AB-6B1D4873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5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ECF1-3A01-6D94-2186-1AB9EE689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1678"/>
            <a:ext cx="8825658" cy="2677648"/>
          </a:xfrm>
        </p:spPr>
        <p:txBody>
          <a:bodyPr/>
          <a:lstStyle/>
          <a:p>
            <a:r>
              <a:rPr lang="en-US" dirty="0"/>
              <a:t>Jeopardy!!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EDC22-3773-EF2A-2A4F-4621605DF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35392"/>
            <a:ext cx="8825658" cy="1703408"/>
          </a:xfrm>
        </p:spPr>
        <p:txBody>
          <a:bodyPr>
            <a:normAutofit/>
          </a:bodyPr>
          <a:lstStyle/>
          <a:p>
            <a:r>
              <a:rPr lang="en-US" sz="1600" dirty="0"/>
              <a:t>Jack Pham</a:t>
            </a:r>
          </a:p>
          <a:p>
            <a:r>
              <a:rPr lang="en-US" sz="1600" dirty="0"/>
              <a:t>Walter Gula</a:t>
            </a:r>
          </a:p>
          <a:p>
            <a:r>
              <a:rPr lang="en-US" sz="1600" dirty="0"/>
              <a:t>Hunter </a:t>
            </a:r>
            <a:r>
              <a:rPr lang="en-US" sz="1600" dirty="0" err="1"/>
              <a:t>Ochabauer</a:t>
            </a:r>
            <a:endParaRPr lang="en-US" sz="1600" dirty="0"/>
          </a:p>
          <a:p>
            <a:r>
              <a:rPr lang="en-US" sz="1600" dirty="0" err="1"/>
              <a:t>Ibrahima</a:t>
            </a:r>
            <a:r>
              <a:rPr lang="en-US" sz="1600" dirty="0"/>
              <a:t> Bah</a:t>
            </a:r>
          </a:p>
        </p:txBody>
      </p:sp>
    </p:spTree>
    <p:extLst>
      <p:ext uri="{BB962C8B-B14F-4D97-AF65-F5344CB8AC3E}">
        <p14:creationId xmlns:p14="http://schemas.microsoft.com/office/powerpoint/2010/main" val="4435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FC485557-E744-401B-A251-3650FAEEA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986D68AF-6B45-4B98-8634-61D8C9C0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0143DE54-7BFF-4B29-8566-DF80EE4C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0F7ED-D5FA-3CA7-19FF-5F2EE953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E"/>
                </a:solidFill>
              </a:rPr>
              <a:t>Login / Signup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7C661810-D461-4214-A635-30A7D1714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A58BB5A-362B-502A-5CEC-087E3E0B6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636" y="1448159"/>
            <a:ext cx="3113903" cy="4110763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F998163-E7D1-D8F9-EE97-6D17B279C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6" y="2316366"/>
            <a:ext cx="3113904" cy="2374351"/>
          </a:xfrm>
          <a:prstGeom prst="rect">
            <a:avLst/>
          </a:prstGeom>
        </p:spPr>
      </p:pic>
      <p:sp>
        <p:nvSpPr>
          <p:cNvPr id="26" name="Rectangle 19">
            <a:extLst>
              <a:ext uri="{FF2B5EF4-FFF2-40B4-BE49-F238E27FC236}">
                <a16:creationId xmlns:a16="http://schemas.microsoft.com/office/drawing/2014/main" id="{ED6475A3-FF98-4FA0-B527-600EBA9B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C174-176D-62D4-CA83-073A04448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rgbClr val="FFFFFE"/>
                </a:solidFill>
              </a:rPr>
              <a:t>To login, we need to find the username and password in a csv file. Once doing so, we transfer to the game page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rgbClr val="FFFFFE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rgbClr val="FFFFFE"/>
                </a:solidFill>
              </a:rPr>
              <a:t>For signup, we create a new username and password array and write it into the csv file. It then leads back to the login page if successful.</a:t>
            </a:r>
          </a:p>
        </p:txBody>
      </p:sp>
    </p:spTree>
    <p:extLst>
      <p:ext uri="{BB962C8B-B14F-4D97-AF65-F5344CB8AC3E}">
        <p14:creationId xmlns:p14="http://schemas.microsoft.com/office/powerpoint/2010/main" val="1604637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957B-B9F9-60D6-344C-A80D8444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2C50-849F-2D27-778A-F78CF7011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A7160-13A9-72C3-4DE3-6DE3A6837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568" y="0"/>
            <a:ext cx="4521432" cy="6496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4BD55-DBF9-3326-7402-770ECBD08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670568" cy="488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2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CC53-794F-656D-5439-FDF988C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Jeopardy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46BA-4D86-2F83-D825-0C87E1CE1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32A5-1F2C-BD85-AAA0-C5A0A16F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4632-2EA0-D437-6F73-E3080BE5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06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10</TotalTime>
  <Words>72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Jeopardy!!</vt:lpstr>
      <vt:lpstr>Login / Signup</vt:lpstr>
      <vt:lpstr>PowerPoint Presentation</vt:lpstr>
      <vt:lpstr>Jeopardy Table</vt:lpstr>
      <vt:lpstr>Sessions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Jeopardy!!</dc:title>
  <dc:creator>Jack Pham</dc:creator>
  <cp:lastModifiedBy>Jack Pham</cp:lastModifiedBy>
  <cp:revision>1</cp:revision>
  <dcterms:created xsi:type="dcterms:W3CDTF">2023-03-26T17:14:19Z</dcterms:created>
  <dcterms:modified xsi:type="dcterms:W3CDTF">2023-03-26T17:24:57Z</dcterms:modified>
</cp:coreProperties>
</file>