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0" r:id="rId5"/>
    <p:sldId id="258" r:id="rId6"/>
    <p:sldId id="259"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947EFD1-E69C-49F3-846C-D3C5ED25ABAD}" type="datetimeFigureOut">
              <a:rPr lang="en-US" smtClean="0"/>
              <a:t>3/27/2023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105319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47EFD1-E69C-49F3-846C-D3C5ED25ABAD}"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164202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47EFD1-E69C-49F3-846C-D3C5ED25ABA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2216129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47EFD1-E69C-49F3-846C-D3C5ED25ABA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3979741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7EFD1-E69C-49F3-846C-D3C5ED25ABA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2572021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947EFD1-E69C-49F3-846C-D3C5ED25ABAD}"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3946050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947EFD1-E69C-49F3-846C-D3C5ED25ABAD}" type="datetimeFigureOut">
              <a:rPr lang="en-US" smtClean="0"/>
              <a:t>3/27/2023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4451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947EFD1-E69C-49F3-846C-D3C5ED25ABA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1308618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947EFD1-E69C-49F3-846C-D3C5ED25ABA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390376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7EFD1-E69C-49F3-846C-D3C5ED25ABA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146554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7EFD1-E69C-49F3-846C-D3C5ED25ABA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17195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7EFD1-E69C-49F3-846C-D3C5ED25ABAD}"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503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7EFD1-E69C-49F3-846C-D3C5ED25ABAD}"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18704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47EFD1-E69C-49F3-846C-D3C5ED25ABAD}"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118902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7EFD1-E69C-49F3-846C-D3C5ED25ABAD}"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22961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47EFD1-E69C-49F3-846C-D3C5ED25ABAD}"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93079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47EFD1-E69C-49F3-846C-D3C5ED25ABAD}"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E648EAF-71A0-4129-B3AB-6B1D4873EBE0}" type="slidenum">
              <a:rPr lang="en-US" smtClean="0"/>
              <a:t>‹#›</a:t>
            </a:fld>
            <a:endParaRPr lang="en-US"/>
          </a:p>
        </p:txBody>
      </p:sp>
    </p:spTree>
    <p:extLst>
      <p:ext uri="{BB962C8B-B14F-4D97-AF65-F5344CB8AC3E}">
        <p14:creationId xmlns:p14="http://schemas.microsoft.com/office/powerpoint/2010/main" val="1804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947EFD1-E69C-49F3-846C-D3C5ED25ABAD}" type="datetimeFigureOut">
              <a:rPr lang="en-US" smtClean="0"/>
              <a:t>3/27/2023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E648EAF-71A0-4129-B3AB-6B1D4873EBE0}" type="slidenum">
              <a:rPr lang="en-US" smtClean="0"/>
              <a:t>‹#›</a:t>
            </a:fld>
            <a:endParaRPr lang="en-US"/>
          </a:p>
        </p:txBody>
      </p:sp>
    </p:spTree>
    <p:extLst>
      <p:ext uri="{BB962C8B-B14F-4D97-AF65-F5344CB8AC3E}">
        <p14:creationId xmlns:p14="http://schemas.microsoft.com/office/powerpoint/2010/main" val="973252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ECF1-3A01-6D94-2186-1AB9EE689E4B}"/>
              </a:ext>
            </a:extLst>
          </p:cNvPr>
          <p:cNvSpPr>
            <a:spLocks noGrp="1"/>
          </p:cNvSpPr>
          <p:nvPr>
            <p:ph type="ctrTitle"/>
          </p:nvPr>
        </p:nvSpPr>
        <p:spPr>
          <a:xfrm>
            <a:off x="1154955" y="771678"/>
            <a:ext cx="8825658" cy="2677648"/>
          </a:xfrm>
        </p:spPr>
        <p:txBody>
          <a:bodyPr/>
          <a:lstStyle/>
          <a:p>
            <a:r>
              <a:rPr lang="en-US" dirty="0"/>
              <a:t>Jeopardy!!</a:t>
            </a:r>
          </a:p>
        </p:txBody>
      </p:sp>
      <p:sp>
        <p:nvSpPr>
          <p:cNvPr id="3" name="Subtitle 2">
            <a:extLst>
              <a:ext uri="{FF2B5EF4-FFF2-40B4-BE49-F238E27FC236}">
                <a16:creationId xmlns:a16="http://schemas.microsoft.com/office/drawing/2014/main" id="{C6AEDC22-3773-EF2A-2A4F-4621605DF155}"/>
              </a:ext>
            </a:extLst>
          </p:cNvPr>
          <p:cNvSpPr>
            <a:spLocks noGrp="1"/>
          </p:cNvSpPr>
          <p:nvPr>
            <p:ph type="subTitle" idx="1"/>
          </p:nvPr>
        </p:nvSpPr>
        <p:spPr>
          <a:xfrm>
            <a:off x="1154955" y="3935392"/>
            <a:ext cx="8825658" cy="1703408"/>
          </a:xfrm>
        </p:spPr>
        <p:txBody>
          <a:bodyPr>
            <a:normAutofit/>
          </a:bodyPr>
          <a:lstStyle/>
          <a:p>
            <a:r>
              <a:rPr lang="en-US" sz="1600" dirty="0"/>
              <a:t>Jack Pham</a:t>
            </a:r>
          </a:p>
          <a:p>
            <a:r>
              <a:rPr lang="en-US" sz="1600" dirty="0"/>
              <a:t>Walter Gula</a:t>
            </a:r>
          </a:p>
          <a:p>
            <a:r>
              <a:rPr lang="en-US" sz="1600" dirty="0"/>
              <a:t>Hunter </a:t>
            </a:r>
            <a:r>
              <a:rPr lang="en-US" sz="1600" dirty="0" err="1"/>
              <a:t>Ochabauer</a:t>
            </a:r>
            <a:endParaRPr lang="en-US" sz="1600" dirty="0"/>
          </a:p>
          <a:p>
            <a:r>
              <a:rPr lang="en-US" sz="1600" dirty="0" err="1"/>
              <a:t>Ibrahima</a:t>
            </a:r>
            <a:r>
              <a:rPr lang="en-US" sz="1600" dirty="0"/>
              <a:t> Bah</a:t>
            </a:r>
          </a:p>
        </p:txBody>
      </p:sp>
    </p:spTree>
    <p:extLst>
      <p:ext uri="{BB962C8B-B14F-4D97-AF65-F5344CB8AC3E}">
        <p14:creationId xmlns:p14="http://schemas.microsoft.com/office/powerpoint/2010/main" val="4435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C9C0-75D8-4D00-7817-6EF7FD3F9B94}"/>
              </a:ext>
            </a:extLst>
          </p:cNvPr>
          <p:cNvSpPr>
            <a:spLocks noGrp="1"/>
          </p:cNvSpPr>
          <p:nvPr>
            <p:ph type="ctrTitle"/>
          </p:nvPr>
        </p:nvSpPr>
        <p:spPr>
          <a:xfrm>
            <a:off x="1354740" y="1068081"/>
            <a:ext cx="9203122" cy="2933213"/>
          </a:xfrm>
        </p:spPr>
        <p:txBody>
          <a:bodyPr/>
          <a:lstStyle/>
          <a:p>
            <a:pPr algn="ctr"/>
            <a:r>
              <a:rPr lang="en-US" sz="15000" dirty="0"/>
              <a:t>Demo</a:t>
            </a:r>
          </a:p>
        </p:txBody>
      </p:sp>
    </p:spTree>
    <p:extLst>
      <p:ext uri="{BB962C8B-B14F-4D97-AF65-F5344CB8AC3E}">
        <p14:creationId xmlns:p14="http://schemas.microsoft.com/office/powerpoint/2010/main" val="156687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3" name="Freeform: Shape 13">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4"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2A0F7ED-D5FA-3CA7-19FF-5F2EE9535A89}"/>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FFFFFE"/>
                </a:solidFill>
              </a:rPr>
              <a:t>Login / Signup</a:t>
            </a:r>
          </a:p>
        </p:txBody>
      </p:sp>
      <p:sp>
        <p:nvSpPr>
          <p:cNvPr id="25"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7" name="Picture 6" descr="Text&#10;&#10;Description automatically generated">
            <a:extLst>
              <a:ext uri="{FF2B5EF4-FFF2-40B4-BE49-F238E27FC236}">
                <a16:creationId xmlns:a16="http://schemas.microsoft.com/office/drawing/2014/main" id="{6A58BB5A-362B-502A-5CEC-087E3E0B6323}"/>
              </a:ext>
            </a:extLst>
          </p:cNvPr>
          <p:cNvPicPr>
            <a:picLocks noChangeAspect="1"/>
          </p:cNvPicPr>
          <p:nvPr/>
        </p:nvPicPr>
        <p:blipFill>
          <a:blip r:embed="rId2"/>
          <a:stretch>
            <a:fillRect/>
          </a:stretch>
        </p:blipFill>
        <p:spPr>
          <a:xfrm>
            <a:off x="8481636" y="1448159"/>
            <a:ext cx="3113903" cy="4110763"/>
          </a:xfrm>
          <a:prstGeom prst="rect">
            <a:avLst/>
          </a:prstGeom>
        </p:spPr>
      </p:pic>
      <p:pic>
        <p:nvPicPr>
          <p:cNvPr id="5" name="Picture 4" descr="Text&#10;&#10;Description automatically generated">
            <a:extLst>
              <a:ext uri="{FF2B5EF4-FFF2-40B4-BE49-F238E27FC236}">
                <a16:creationId xmlns:a16="http://schemas.microsoft.com/office/drawing/2014/main" id="{FF998163-E7D1-D8F9-EE97-6D17B279CE3D}"/>
              </a:ext>
            </a:extLst>
          </p:cNvPr>
          <p:cNvPicPr>
            <a:picLocks noChangeAspect="1"/>
          </p:cNvPicPr>
          <p:nvPr/>
        </p:nvPicPr>
        <p:blipFill>
          <a:blip r:embed="rId3"/>
          <a:stretch>
            <a:fillRect/>
          </a:stretch>
        </p:blipFill>
        <p:spPr>
          <a:xfrm>
            <a:off x="5194606" y="2316366"/>
            <a:ext cx="3113904" cy="2374351"/>
          </a:xfrm>
          <a:prstGeom prst="rect">
            <a:avLst/>
          </a:prstGeom>
        </p:spPr>
      </p:pic>
      <p:sp>
        <p:nvSpPr>
          <p:cNvPr id="26" name="Rectangle 19">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628C174-176D-62D4-CA83-073A04448A70}"/>
              </a:ext>
            </a:extLst>
          </p:cNvPr>
          <p:cNvSpPr>
            <a:spLocks noGrp="1"/>
          </p:cNvSpPr>
          <p:nvPr>
            <p:ph idx="1"/>
          </p:nvPr>
        </p:nvSpPr>
        <p:spPr>
          <a:xfrm>
            <a:off x="1154955" y="2120900"/>
            <a:ext cx="3133726" cy="3898900"/>
          </a:xfrm>
        </p:spPr>
        <p:txBody>
          <a:bodyPr>
            <a:normAutofit/>
          </a:bodyPr>
          <a:lstStyle/>
          <a:p>
            <a:pPr marL="0" indent="0">
              <a:lnSpc>
                <a:spcPct val="90000"/>
              </a:lnSpc>
              <a:buNone/>
            </a:pPr>
            <a:r>
              <a:rPr lang="en-US">
                <a:solidFill>
                  <a:srgbClr val="FFFFFE"/>
                </a:solidFill>
              </a:rPr>
              <a:t>To login, we need to find the username and password in a csv file. Once doing so, we transfer to the game page</a:t>
            </a:r>
          </a:p>
          <a:p>
            <a:pPr marL="0" indent="0">
              <a:lnSpc>
                <a:spcPct val="90000"/>
              </a:lnSpc>
              <a:buNone/>
            </a:pPr>
            <a:endParaRPr lang="en-US">
              <a:solidFill>
                <a:srgbClr val="FFFFFE"/>
              </a:solidFill>
            </a:endParaRPr>
          </a:p>
          <a:p>
            <a:pPr marL="0" indent="0">
              <a:lnSpc>
                <a:spcPct val="90000"/>
              </a:lnSpc>
              <a:buNone/>
            </a:pPr>
            <a:r>
              <a:rPr lang="en-US">
                <a:solidFill>
                  <a:srgbClr val="FFFFFE"/>
                </a:solidFill>
              </a:rPr>
              <a:t>For signup, we create a new username and password array and write it into the csv file. It then leads back to the login page if successful.</a:t>
            </a:r>
          </a:p>
        </p:txBody>
      </p:sp>
    </p:spTree>
    <p:extLst>
      <p:ext uri="{BB962C8B-B14F-4D97-AF65-F5344CB8AC3E}">
        <p14:creationId xmlns:p14="http://schemas.microsoft.com/office/powerpoint/2010/main" val="16046371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957B-B9F9-60D6-344C-A80D844496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602C50-849F-2D27-778A-F78CF7011B2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AEA7160-13A9-72C3-4DE3-6DE3A6837738}"/>
              </a:ext>
            </a:extLst>
          </p:cNvPr>
          <p:cNvPicPr>
            <a:picLocks noChangeAspect="1"/>
          </p:cNvPicPr>
          <p:nvPr/>
        </p:nvPicPr>
        <p:blipFill>
          <a:blip r:embed="rId2"/>
          <a:stretch>
            <a:fillRect/>
          </a:stretch>
        </p:blipFill>
        <p:spPr>
          <a:xfrm>
            <a:off x="7670568" y="0"/>
            <a:ext cx="4521432" cy="6496384"/>
          </a:xfrm>
          <a:prstGeom prst="rect">
            <a:avLst/>
          </a:prstGeom>
        </p:spPr>
      </p:pic>
      <p:pic>
        <p:nvPicPr>
          <p:cNvPr id="7" name="Picture 6">
            <a:extLst>
              <a:ext uri="{FF2B5EF4-FFF2-40B4-BE49-F238E27FC236}">
                <a16:creationId xmlns:a16="http://schemas.microsoft.com/office/drawing/2014/main" id="{9644BD55-DBF9-3326-7402-770ECBD0839F}"/>
              </a:ext>
            </a:extLst>
          </p:cNvPr>
          <p:cNvPicPr>
            <a:picLocks noChangeAspect="1"/>
          </p:cNvPicPr>
          <p:nvPr/>
        </p:nvPicPr>
        <p:blipFill>
          <a:blip r:embed="rId3"/>
          <a:stretch>
            <a:fillRect/>
          </a:stretch>
        </p:blipFill>
        <p:spPr>
          <a:xfrm>
            <a:off x="0" y="0"/>
            <a:ext cx="7670568" cy="4887274"/>
          </a:xfrm>
          <a:prstGeom prst="rect">
            <a:avLst/>
          </a:prstGeom>
        </p:spPr>
      </p:pic>
    </p:spTree>
    <p:extLst>
      <p:ext uri="{BB962C8B-B14F-4D97-AF65-F5344CB8AC3E}">
        <p14:creationId xmlns:p14="http://schemas.microsoft.com/office/powerpoint/2010/main" val="239742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CC53-794F-656D-5439-FDF988CDE08B}"/>
              </a:ext>
            </a:extLst>
          </p:cNvPr>
          <p:cNvSpPr>
            <a:spLocks noGrp="1"/>
          </p:cNvSpPr>
          <p:nvPr>
            <p:ph type="title"/>
          </p:nvPr>
        </p:nvSpPr>
        <p:spPr/>
        <p:txBody>
          <a:bodyPr/>
          <a:lstStyle/>
          <a:p>
            <a:r>
              <a:rPr lang="en-US" dirty="0"/>
              <a:t>Jeopardy Table</a:t>
            </a:r>
          </a:p>
        </p:txBody>
      </p:sp>
      <p:sp>
        <p:nvSpPr>
          <p:cNvPr id="3" name="Content Placeholder 2">
            <a:extLst>
              <a:ext uri="{FF2B5EF4-FFF2-40B4-BE49-F238E27FC236}">
                <a16:creationId xmlns:a16="http://schemas.microsoft.com/office/drawing/2014/main" id="{D26F46BA-4D86-2F83-D825-0C87E1CE18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250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32A5-1F2C-BD85-AAA0-C5A0A16F8E2B}"/>
              </a:ext>
            </a:extLst>
          </p:cNvPr>
          <p:cNvSpPr>
            <a:spLocks noGrp="1"/>
          </p:cNvSpPr>
          <p:nvPr>
            <p:ph type="title"/>
          </p:nvPr>
        </p:nvSpPr>
        <p:spPr/>
        <p:txBody>
          <a:bodyPr/>
          <a:lstStyle/>
          <a:p>
            <a:r>
              <a:rPr lang="en-US" dirty="0"/>
              <a:t>Sessions</a:t>
            </a:r>
          </a:p>
        </p:txBody>
      </p:sp>
      <p:sp>
        <p:nvSpPr>
          <p:cNvPr id="3" name="Content Placeholder 2">
            <a:extLst>
              <a:ext uri="{FF2B5EF4-FFF2-40B4-BE49-F238E27FC236}">
                <a16:creationId xmlns:a16="http://schemas.microsoft.com/office/drawing/2014/main" id="{4F274632-2EA0-D437-6F73-E3080BE53848}"/>
              </a:ext>
            </a:extLst>
          </p:cNvPr>
          <p:cNvSpPr>
            <a:spLocks noGrp="1"/>
          </p:cNvSpPr>
          <p:nvPr>
            <p:ph idx="1"/>
          </p:nvPr>
        </p:nvSpPr>
        <p:spPr>
          <a:xfrm>
            <a:off x="1154955" y="2603500"/>
            <a:ext cx="5776044" cy="3416300"/>
          </a:xfrm>
        </p:spPr>
        <p:txBody>
          <a:bodyPr/>
          <a:lstStyle/>
          <a:p>
            <a:r>
              <a:rPr lang="en-US" dirty="0"/>
              <a:t>We used certain session variables to keep track of things like</a:t>
            </a:r>
          </a:p>
          <a:p>
            <a:pPr lvl="1"/>
            <a:r>
              <a:rPr lang="en-US" dirty="0"/>
              <a:t>Team 1 points</a:t>
            </a:r>
          </a:p>
          <a:p>
            <a:pPr lvl="1"/>
            <a:r>
              <a:rPr lang="en-US" dirty="0"/>
              <a:t>Team 2 points</a:t>
            </a:r>
          </a:p>
          <a:p>
            <a:pPr lvl="1"/>
            <a:r>
              <a:rPr lang="en-US" dirty="0"/>
              <a:t>The user</a:t>
            </a:r>
          </a:p>
          <a:p>
            <a:r>
              <a:rPr lang="en-US" dirty="0"/>
              <a:t>We also passed information to the question page by adding a variable to the </a:t>
            </a:r>
            <a:r>
              <a:rPr lang="en-US" dirty="0" err="1"/>
              <a:t>href</a:t>
            </a:r>
            <a:r>
              <a:rPr lang="en-US" dirty="0"/>
              <a:t> link, and using $_GET['id’] to read that value</a:t>
            </a:r>
          </a:p>
          <a:p>
            <a:pPr lvl="2"/>
            <a:endParaRPr lang="en-US" dirty="0"/>
          </a:p>
        </p:txBody>
      </p:sp>
      <p:pic>
        <p:nvPicPr>
          <p:cNvPr id="5" name="Picture 4">
            <a:extLst>
              <a:ext uri="{FF2B5EF4-FFF2-40B4-BE49-F238E27FC236}">
                <a16:creationId xmlns:a16="http://schemas.microsoft.com/office/drawing/2014/main" id="{A8C7787C-661E-B453-55AC-AED22CF038F2}"/>
              </a:ext>
            </a:extLst>
          </p:cNvPr>
          <p:cNvPicPr>
            <a:picLocks noChangeAspect="1"/>
          </p:cNvPicPr>
          <p:nvPr/>
        </p:nvPicPr>
        <p:blipFill>
          <a:blip r:embed="rId2"/>
          <a:stretch>
            <a:fillRect/>
          </a:stretch>
        </p:blipFill>
        <p:spPr>
          <a:xfrm>
            <a:off x="7220057" y="2680339"/>
            <a:ext cx="4840196" cy="1246865"/>
          </a:xfrm>
          <a:prstGeom prst="rect">
            <a:avLst/>
          </a:prstGeom>
        </p:spPr>
      </p:pic>
      <p:pic>
        <p:nvPicPr>
          <p:cNvPr id="7" name="Picture 6">
            <a:extLst>
              <a:ext uri="{FF2B5EF4-FFF2-40B4-BE49-F238E27FC236}">
                <a16:creationId xmlns:a16="http://schemas.microsoft.com/office/drawing/2014/main" id="{CC1BB8C0-96A4-44BB-9C7F-A9419298364E}"/>
              </a:ext>
            </a:extLst>
          </p:cNvPr>
          <p:cNvPicPr>
            <a:picLocks noChangeAspect="1"/>
          </p:cNvPicPr>
          <p:nvPr/>
        </p:nvPicPr>
        <p:blipFill>
          <a:blip r:embed="rId3"/>
          <a:stretch>
            <a:fillRect/>
          </a:stretch>
        </p:blipFill>
        <p:spPr>
          <a:xfrm>
            <a:off x="7217707" y="3951502"/>
            <a:ext cx="4811720" cy="1268010"/>
          </a:xfrm>
          <a:prstGeom prst="rect">
            <a:avLst/>
          </a:prstGeom>
        </p:spPr>
      </p:pic>
      <p:pic>
        <p:nvPicPr>
          <p:cNvPr id="9" name="Picture 8">
            <a:extLst>
              <a:ext uri="{FF2B5EF4-FFF2-40B4-BE49-F238E27FC236}">
                <a16:creationId xmlns:a16="http://schemas.microsoft.com/office/drawing/2014/main" id="{25FD9676-2F72-94F4-D636-6ADC4C2DDB46}"/>
              </a:ext>
            </a:extLst>
          </p:cNvPr>
          <p:cNvPicPr>
            <a:picLocks noChangeAspect="1"/>
          </p:cNvPicPr>
          <p:nvPr/>
        </p:nvPicPr>
        <p:blipFill>
          <a:blip r:embed="rId4"/>
          <a:stretch>
            <a:fillRect/>
          </a:stretch>
        </p:blipFill>
        <p:spPr>
          <a:xfrm>
            <a:off x="7220055" y="5249820"/>
            <a:ext cx="4811721" cy="628470"/>
          </a:xfrm>
          <a:prstGeom prst="rect">
            <a:avLst/>
          </a:prstGeom>
        </p:spPr>
      </p:pic>
    </p:spTree>
    <p:extLst>
      <p:ext uri="{BB962C8B-B14F-4D97-AF65-F5344CB8AC3E}">
        <p14:creationId xmlns:p14="http://schemas.microsoft.com/office/powerpoint/2010/main" val="145360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C4BF-8398-9FE2-4F50-AD5310155824}"/>
              </a:ext>
            </a:extLst>
          </p:cNvPr>
          <p:cNvSpPr>
            <a:spLocks noGrp="1"/>
          </p:cNvSpPr>
          <p:nvPr>
            <p:ph type="title"/>
          </p:nvPr>
        </p:nvSpPr>
        <p:spPr/>
        <p:txBody>
          <a:bodyPr/>
          <a:lstStyle/>
          <a:p>
            <a:r>
              <a:rPr lang="en-US" dirty="0"/>
              <a:t>Scrum</a:t>
            </a:r>
          </a:p>
        </p:txBody>
      </p:sp>
      <p:sp>
        <p:nvSpPr>
          <p:cNvPr id="3" name="Content Placeholder 2">
            <a:extLst>
              <a:ext uri="{FF2B5EF4-FFF2-40B4-BE49-F238E27FC236}">
                <a16:creationId xmlns:a16="http://schemas.microsoft.com/office/drawing/2014/main" id="{3273DD6F-E874-7F0C-FA78-9EA009478278}"/>
              </a:ext>
            </a:extLst>
          </p:cNvPr>
          <p:cNvSpPr>
            <a:spLocks noGrp="1"/>
          </p:cNvSpPr>
          <p:nvPr>
            <p:ph idx="1"/>
          </p:nvPr>
        </p:nvSpPr>
        <p:spPr>
          <a:xfrm>
            <a:off x="1154955" y="2603500"/>
            <a:ext cx="4724821" cy="3416300"/>
          </a:xfrm>
        </p:spPr>
        <p:txBody>
          <a:bodyPr>
            <a:normAutofit/>
          </a:bodyPr>
          <a:lstStyle/>
          <a:p>
            <a:r>
              <a:rPr lang="en-US" sz="2400" dirty="0"/>
              <a:t>The Scrum framework helped our team keep track of the progress of our project due to the constant check ups. This was useful to know how much work is left, and how to break up that work.</a:t>
            </a:r>
          </a:p>
        </p:txBody>
      </p:sp>
      <p:pic>
        <p:nvPicPr>
          <p:cNvPr id="5" name="Picture 4">
            <a:extLst>
              <a:ext uri="{FF2B5EF4-FFF2-40B4-BE49-F238E27FC236}">
                <a16:creationId xmlns:a16="http://schemas.microsoft.com/office/drawing/2014/main" id="{6EEC245B-53C2-E5E7-38FE-0511D5FBFC30}"/>
              </a:ext>
            </a:extLst>
          </p:cNvPr>
          <p:cNvPicPr>
            <a:picLocks noChangeAspect="1"/>
          </p:cNvPicPr>
          <p:nvPr/>
        </p:nvPicPr>
        <p:blipFill>
          <a:blip r:embed="rId2"/>
          <a:stretch>
            <a:fillRect/>
          </a:stretch>
        </p:blipFill>
        <p:spPr>
          <a:xfrm>
            <a:off x="5879776" y="2271860"/>
            <a:ext cx="6312224" cy="4064209"/>
          </a:xfrm>
          <a:prstGeom prst="rect">
            <a:avLst/>
          </a:prstGeom>
        </p:spPr>
      </p:pic>
    </p:spTree>
    <p:extLst>
      <p:ext uri="{BB962C8B-B14F-4D97-AF65-F5344CB8AC3E}">
        <p14:creationId xmlns:p14="http://schemas.microsoft.com/office/powerpoint/2010/main" val="172455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688D-80A5-F9A5-BF0E-E0352AF96813}"/>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E7EFCD57-AFDE-99CE-B0ED-02337FB34E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7661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69</TotalTime>
  <Words>162</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Jeopardy!!</vt:lpstr>
      <vt:lpstr>Demo</vt:lpstr>
      <vt:lpstr>Login / Signup</vt:lpstr>
      <vt:lpstr>PowerPoint Presentation</vt:lpstr>
      <vt:lpstr>Jeopardy Table</vt:lpstr>
      <vt:lpstr>Sessions</vt:lpstr>
      <vt:lpstr>Scrum</vt:lpstr>
      <vt:lpstr>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Jack Pham</dc:creator>
  <cp:lastModifiedBy>Hunter Ochabauer</cp:lastModifiedBy>
  <cp:revision>3</cp:revision>
  <dcterms:created xsi:type="dcterms:W3CDTF">2023-03-26T17:14:19Z</dcterms:created>
  <dcterms:modified xsi:type="dcterms:W3CDTF">2023-03-27T16:46:53Z</dcterms:modified>
</cp:coreProperties>
</file>