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1" r:id="rId4"/>
    <p:sldId id="257" r:id="rId5"/>
    <p:sldId id="259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8"/>
  </p:normalViewPr>
  <p:slideViewPr>
    <p:cSldViewPr snapToGrid="0" snapToObjects="1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ftpmirror.gnu.org/mpc/mpc-1.0.2.tar.gz" TargetMode="External"/><Relationship Id="rId3" Type="http://schemas.openxmlformats.org/officeDocument/2006/relationships/hyperlink" Target="http://ftpmirror.gnu.org/gcc/gcc-4.9.2/gcc-4.9.2.tar.gz" TargetMode="External"/><Relationship Id="rId7" Type="http://schemas.openxmlformats.org/officeDocument/2006/relationships/hyperlink" Target="http://ftpmirror.gnu.org/gmp/gmp-6.0.0a.tar.xz" TargetMode="External"/><Relationship Id="rId2" Type="http://schemas.openxmlformats.org/officeDocument/2006/relationships/hyperlink" Target="http://ftpmirror.gnu.org/binutils/binutils-2.24.tar.g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tpmirror.gnu.org/mpfr/mpfr-3.1.2.tar.xz" TargetMode="External"/><Relationship Id="rId5" Type="http://schemas.openxmlformats.org/officeDocument/2006/relationships/hyperlink" Target="http://ftpmirror.gnu.org/glibc/glibc-2.20.tar.xz" TargetMode="External"/><Relationship Id="rId10" Type="http://schemas.openxmlformats.org/officeDocument/2006/relationships/hyperlink" Target="ftp://gcc.gnu.org/pub/gcc/infrastructure/cloog-0.18.1.tar.gz" TargetMode="External"/><Relationship Id="rId4" Type="http://schemas.openxmlformats.org/officeDocument/2006/relationships/hyperlink" Target="https://www.kernel.org/pub/linux/kernel/v3.x/linux-3.17.2.tar.xz" TargetMode="External"/><Relationship Id="rId9" Type="http://schemas.openxmlformats.org/officeDocument/2006/relationships/hyperlink" Target="ftp://gcc.gnu.org/pub/gcc/infrastructure/isl-0.12.2.tar.bz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B0AF-7E6D-7C4A-B134-395DFD09D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Compiler</a:t>
            </a:r>
          </a:p>
        </p:txBody>
      </p:sp>
    </p:spTree>
    <p:extLst>
      <p:ext uri="{BB962C8B-B14F-4D97-AF65-F5344CB8AC3E}">
        <p14:creationId xmlns:p14="http://schemas.microsoft.com/office/powerpoint/2010/main" val="280392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582F-84A4-4E12-AC11-E6FAFDB0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93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Standard C Library Headers and Startup Files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753E9-21BB-479B-9460-881201D7E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730"/>
            <a:ext cx="9601200" cy="446267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this step, we install Glibc’s standard C library headers to /opt/cross/aarch64-linux/include.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mkdir</a:t>
            </a:r>
            <a:r>
              <a:rPr lang="en-US" dirty="0"/>
              <a:t> -p build-</a:t>
            </a:r>
            <a:r>
              <a:rPr lang="en-US" dirty="0" err="1"/>
              <a:t>glibc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cd build-</a:t>
            </a:r>
            <a:r>
              <a:rPr lang="en-US" dirty="0" err="1"/>
              <a:t>glibc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../glibc-2.20/configure --prefix=/opt/cross/aarch64-linux --build=$MACHTYPE --host=aarch64-linux --target=aarch64-linux --with-headers=/opt/cross/aarch64-linux/include --disable-</a:t>
            </a:r>
            <a:r>
              <a:rPr lang="en-US" dirty="0" err="1"/>
              <a:t>multilib</a:t>
            </a:r>
            <a:r>
              <a:rPr lang="en-US" dirty="0"/>
              <a:t> </a:t>
            </a:r>
            <a:r>
              <a:rPr lang="en-US" dirty="0" err="1"/>
              <a:t>libc_cv_forced_unwind</a:t>
            </a:r>
            <a:r>
              <a:rPr lang="en-US" dirty="0"/>
              <a:t>=yes</a:t>
            </a:r>
          </a:p>
          <a:p>
            <a:pPr marL="0" indent="0">
              <a:buNone/>
            </a:pPr>
            <a:r>
              <a:rPr lang="en-US" dirty="0"/>
              <a:t>$ make install-bootstrap-headers=yes install-headers</a:t>
            </a:r>
          </a:p>
          <a:p>
            <a:pPr marL="0" indent="0">
              <a:buNone/>
            </a:pPr>
            <a:r>
              <a:rPr lang="en-US" dirty="0"/>
              <a:t>$ make -j4 </a:t>
            </a:r>
            <a:r>
              <a:rPr lang="en-US" dirty="0" err="1"/>
              <a:t>csu</a:t>
            </a:r>
            <a:r>
              <a:rPr lang="en-US" dirty="0"/>
              <a:t>/</a:t>
            </a:r>
            <a:r>
              <a:rPr lang="en-US" dirty="0" err="1"/>
              <a:t>subdir_lib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install </a:t>
            </a:r>
            <a:r>
              <a:rPr lang="en-US" dirty="0" err="1"/>
              <a:t>csu</a:t>
            </a:r>
            <a:r>
              <a:rPr lang="en-US" dirty="0"/>
              <a:t>/crt1.o </a:t>
            </a:r>
            <a:r>
              <a:rPr lang="en-US" dirty="0" err="1"/>
              <a:t>csu</a:t>
            </a:r>
            <a:r>
              <a:rPr lang="en-US" dirty="0"/>
              <a:t>/</a:t>
            </a:r>
            <a:r>
              <a:rPr lang="en-US" dirty="0" err="1"/>
              <a:t>crti.o</a:t>
            </a:r>
            <a:r>
              <a:rPr lang="en-US" dirty="0"/>
              <a:t> </a:t>
            </a:r>
            <a:r>
              <a:rPr lang="en-US" dirty="0" err="1"/>
              <a:t>csu</a:t>
            </a:r>
            <a:r>
              <a:rPr lang="en-US" dirty="0"/>
              <a:t>/</a:t>
            </a:r>
            <a:r>
              <a:rPr lang="en-US" dirty="0" err="1"/>
              <a:t>crtn.o</a:t>
            </a:r>
            <a:r>
              <a:rPr lang="en-US" dirty="0"/>
              <a:t> /opt/cross/aarch64-linux/lib</a:t>
            </a:r>
          </a:p>
          <a:p>
            <a:pPr marL="0" indent="0">
              <a:buNone/>
            </a:pPr>
            <a:r>
              <a:rPr lang="en-US" dirty="0"/>
              <a:t>$ aarch64-linux-gcc -</a:t>
            </a:r>
            <a:r>
              <a:rPr lang="en-US" dirty="0" err="1"/>
              <a:t>nostdlib</a:t>
            </a:r>
            <a:r>
              <a:rPr lang="en-US" dirty="0"/>
              <a:t> -</a:t>
            </a:r>
            <a:r>
              <a:rPr lang="en-US" dirty="0" err="1"/>
              <a:t>nostartfiles</a:t>
            </a:r>
            <a:r>
              <a:rPr lang="en-US" dirty="0"/>
              <a:t> -shared -x c /dev/null -o /opt/cross/aarch64-linux/lib/libc.so</a:t>
            </a:r>
          </a:p>
          <a:p>
            <a:pPr marL="0" indent="0">
              <a:buNone/>
            </a:pPr>
            <a:r>
              <a:rPr lang="en-US" dirty="0"/>
              <a:t>$ touch /opt/cross/aarch64-linux/include/gnu/</a:t>
            </a:r>
            <a:r>
              <a:rPr lang="en-US" dirty="0" err="1"/>
              <a:t>stubs.h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cd ..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AC6A94-E329-4611-A750-4F9DBB800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04033"/>
              </p:ext>
            </p:extLst>
          </p:nvPr>
        </p:nvGraphicFramePr>
        <p:xfrm>
          <a:off x="1371600" y="1789043"/>
          <a:ext cx="9601200" cy="39226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1200">
                  <a:extLst>
                    <a:ext uri="{9D8B030D-6E8A-4147-A177-3AD203B41FA5}">
                      <a16:colId xmlns:a16="http://schemas.microsoft.com/office/drawing/2014/main" val="1707513304"/>
                    </a:ext>
                  </a:extLst>
                </a:gridCol>
              </a:tblGrid>
              <a:tr h="39226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69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94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EF66-8E47-43F4-8B54-2ECF8DAB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Compiler Support Library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3CAC-0440-48D7-9893-8C9BF64E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/>
          <a:lstStyle/>
          <a:p>
            <a:r>
              <a:rPr lang="en-US" dirty="0"/>
              <a:t>This step uses the cross-compilers built in step 3 to build the compiler support library.</a:t>
            </a:r>
          </a:p>
          <a:p>
            <a:r>
              <a:rPr lang="en-US" dirty="0"/>
              <a:t>The compiler support library contains some C++ exception handling.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cd build-</a:t>
            </a:r>
            <a:r>
              <a:rPr lang="en-US" dirty="0" err="1"/>
              <a:t>gcc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make -j4 all-target-</a:t>
            </a:r>
            <a:r>
              <a:rPr lang="en-US" dirty="0" err="1"/>
              <a:t>libgcc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make install-target-</a:t>
            </a:r>
            <a:r>
              <a:rPr lang="en-US" dirty="0" err="1"/>
              <a:t>libgcc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cd ..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85D9CB-6BA2-4BE6-8CD8-94B8145C3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16099"/>
              </p:ext>
            </p:extLst>
          </p:nvPr>
        </p:nvGraphicFramePr>
        <p:xfrm>
          <a:off x="1371600" y="3021496"/>
          <a:ext cx="5055704" cy="23125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55704">
                  <a:extLst>
                    <a:ext uri="{9D8B030D-6E8A-4147-A177-3AD203B41FA5}">
                      <a16:colId xmlns:a16="http://schemas.microsoft.com/office/drawing/2014/main" val="368925602"/>
                    </a:ext>
                  </a:extLst>
                </a:gridCol>
              </a:tblGrid>
              <a:tr h="23125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701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9601-870D-45D7-90BB-C17AAFCA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42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 C Library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2EC25-89CD-4A7F-86A6-29C01503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0017"/>
            <a:ext cx="9601200" cy="4237383"/>
          </a:xfrm>
        </p:spPr>
        <p:txBody>
          <a:bodyPr/>
          <a:lstStyle/>
          <a:p>
            <a:r>
              <a:rPr lang="en-US" dirty="0"/>
              <a:t>Builds the standard C library and installs its files to /opt/cross/aarch64-linux/lib/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cd build-</a:t>
            </a:r>
            <a:r>
              <a:rPr lang="en-US" dirty="0" err="1"/>
              <a:t>glibc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make -j4</a:t>
            </a:r>
          </a:p>
          <a:p>
            <a:pPr marL="0" indent="0">
              <a:buNone/>
            </a:pPr>
            <a:r>
              <a:rPr lang="en-US" dirty="0"/>
              <a:t>$ make install</a:t>
            </a:r>
          </a:p>
          <a:p>
            <a:pPr marL="0" indent="0">
              <a:buNone/>
            </a:pPr>
            <a:r>
              <a:rPr lang="en-US" dirty="0"/>
              <a:t>$ cd ..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5B6781-85CA-422B-BDFF-669979F89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695628"/>
              </p:ext>
            </p:extLst>
          </p:nvPr>
        </p:nvGraphicFramePr>
        <p:xfrm>
          <a:off x="1371600" y="2173357"/>
          <a:ext cx="4459357" cy="216010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59357">
                  <a:extLst>
                    <a:ext uri="{9D8B030D-6E8A-4147-A177-3AD203B41FA5}">
                      <a16:colId xmlns:a16="http://schemas.microsoft.com/office/drawing/2014/main" val="1791535541"/>
                    </a:ext>
                  </a:extLst>
                </a:gridCol>
              </a:tblGrid>
              <a:tr h="21601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360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13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11F0-1E3B-4A59-A84F-BD628640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14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 C++ Library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A16D-9D98-4FD1-99A2-EAA9D9516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2296"/>
            <a:ext cx="9601200" cy="4065104"/>
          </a:xfrm>
        </p:spPr>
        <p:txBody>
          <a:bodyPr/>
          <a:lstStyle/>
          <a:p>
            <a:r>
              <a:rPr lang="en-US" dirty="0"/>
              <a:t>Finally, we finish off the GCC package, which builds the standard C++ library and installs it to /opt/cross/aarch64-linux/lib64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cd build-</a:t>
            </a:r>
            <a:r>
              <a:rPr lang="en-US" dirty="0" err="1"/>
              <a:t>gcc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make -j4</a:t>
            </a:r>
          </a:p>
          <a:p>
            <a:pPr marL="0" indent="0">
              <a:buNone/>
            </a:pPr>
            <a:r>
              <a:rPr lang="en-US" dirty="0"/>
              <a:t>$ make install</a:t>
            </a:r>
          </a:p>
          <a:p>
            <a:pPr marL="0" indent="0">
              <a:buNone/>
            </a:pPr>
            <a:r>
              <a:rPr lang="en-US" dirty="0"/>
              <a:t>$ cd 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ADE9DD-D340-462A-A906-26A55FD39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90783"/>
              </p:ext>
            </p:extLst>
          </p:nvPr>
        </p:nvGraphicFramePr>
        <p:xfrm>
          <a:off x="1371600" y="2729948"/>
          <a:ext cx="4578626" cy="23853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578626">
                  <a:extLst>
                    <a:ext uri="{9D8B030D-6E8A-4147-A177-3AD203B41FA5}">
                      <a16:colId xmlns:a16="http://schemas.microsoft.com/office/drawing/2014/main" val="245133280"/>
                    </a:ext>
                  </a:extLst>
                </a:gridCol>
              </a:tblGrid>
              <a:tr h="23853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53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63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3699-BFCF-494D-A3BC-ABBEB1C0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1476D-FFE8-4A3C-B4D8-5B1019722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25600"/>
            <a:ext cx="9677400" cy="4241800"/>
          </a:xfrm>
        </p:spPr>
        <p:txBody>
          <a:bodyPr>
            <a:normAutofit/>
          </a:bodyPr>
          <a:lstStyle/>
          <a:p>
            <a:r>
              <a:rPr lang="en-US" sz="2400" dirty="0"/>
              <a:t>About Cross Complier</a:t>
            </a:r>
          </a:p>
          <a:p>
            <a:r>
              <a:rPr lang="en-US" sz="2400" dirty="0"/>
              <a:t>Need for Cross Complier</a:t>
            </a:r>
          </a:p>
          <a:p>
            <a:r>
              <a:rPr lang="en-US" sz="2400" dirty="0"/>
              <a:t>Components of </a:t>
            </a:r>
            <a:r>
              <a:rPr lang="en-US" sz="2400" dirty="0" err="1"/>
              <a:t>gcc</a:t>
            </a:r>
            <a:r>
              <a:rPr lang="en-US" sz="2400" dirty="0"/>
              <a:t> cross complier</a:t>
            </a:r>
          </a:p>
          <a:p>
            <a:r>
              <a:rPr lang="en-US" sz="2400" dirty="0"/>
              <a:t>Steps for building components</a:t>
            </a:r>
          </a:p>
        </p:txBody>
      </p:sp>
    </p:spTree>
    <p:extLst>
      <p:ext uri="{BB962C8B-B14F-4D97-AF65-F5344CB8AC3E}">
        <p14:creationId xmlns:p14="http://schemas.microsoft.com/office/powerpoint/2010/main" val="295890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3699-BFCF-494D-A3BC-ABBEB1C0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Cross Complier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1476D-FFE8-4A3C-B4D8-5B1019722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25600"/>
            <a:ext cx="9677400" cy="4241800"/>
          </a:xfrm>
        </p:spPr>
        <p:txBody>
          <a:bodyPr>
            <a:normAutofit/>
          </a:bodyPr>
          <a:lstStyle/>
          <a:p>
            <a:r>
              <a:rPr lang="en-US" sz="2400" dirty="0"/>
              <a:t> A cross complier is a compiler that runs on one type of processor architecture but produces object code for a different type of processor architecture.</a:t>
            </a:r>
          </a:p>
          <a:p>
            <a:r>
              <a:rPr lang="en-US" sz="2400" dirty="0"/>
              <a:t>Different CPU Architecture/OS</a:t>
            </a:r>
          </a:p>
          <a:p>
            <a:r>
              <a:rPr lang="en-US" sz="2400" dirty="0"/>
              <a:t>For example, you might want to build a PowerPC/Linux application from your x86/Linux laptop.</a:t>
            </a:r>
          </a:p>
          <a:p>
            <a:r>
              <a:rPr lang="en-US" sz="2400" dirty="0"/>
              <a:t>Native Complier :- Build = Host = Target</a:t>
            </a:r>
          </a:p>
          <a:p>
            <a:r>
              <a:rPr lang="en-US" sz="2400" dirty="0"/>
              <a:t>Cross Complier :- Build = </a:t>
            </a:r>
            <a:r>
              <a:rPr lang="en-US" sz="2400"/>
              <a:t>Host != Target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940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517A-45F6-8648-BD63-609F046C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a Cross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5103-D962-444C-827E-A87FA02D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Embedded Environments.</a:t>
            </a:r>
          </a:p>
          <a:p>
            <a:r>
              <a:rPr lang="en-IN" dirty="0"/>
              <a:t>Target computer isn’t available.</a:t>
            </a:r>
          </a:p>
          <a:p>
            <a:r>
              <a:rPr lang="en-IN" dirty="0"/>
              <a:t>Target machine is slow.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9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901A-7E18-A14F-A3C1-DED7359F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1334-D00C-0E4C-8517-7B9B76893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8557"/>
            <a:ext cx="9601200" cy="3998843"/>
          </a:xfrm>
        </p:spPr>
        <p:txBody>
          <a:bodyPr/>
          <a:lstStyle/>
          <a:p>
            <a:r>
              <a:rPr lang="en-IN" dirty="0" err="1"/>
              <a:t>Binutils</a:t>
            </a:r>
            <a:endParaRPr lang="en-IN" dirty="0"/>
          </a:p>
          <a:p>
            <a:r>
              <a:rPr lang="en-IN" dirty="0"/>
              <a:t>GCC </a:t>
            </a:r>
          </a:p>
          <a:p>
            <a:r>
              <a:rPr lang="en-IN" dirty="0"/>
              <a:t>Standard C Library</a:t>
            </a:r>
          </a:p>
          <a:p>
            <a:r>
              <a:rPr lang="en-IN" dirty="0"/>
              <a:t>Linux </a:t>
            </a:r>
            <a:r>
              <a:rPr lang="en-IN" dirty="0" err="1"/>
              <a:t>Kernal</a:t>
            </a:r>
            <a:r>
              <a:rPr lang="en-IN" dirty="0"/>
              <a:t> 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5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6286-AEB9-42B2-B0E3-AB49CE00B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78" y="834887"/>
            <a:ext cx="9581322" cy="503251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wget</a:t>
            </a:r>
            <a:r>
              <a:rPr lang="en-US" dirty="0"/>
              <a:t> </a:t>
            </a:r>
            <a:r>
              <a:rPr lang="en-US" u="sng" dirty="0">
                <a:hlinkClick r:id="rId2"/>
              </a:rPr>
              <a:t>http://ftpmirror.gnu.org/binutils/binutils-2.24.tar.gz </a:t>
            </a:r>
            <a:br>
              <a:rPr lang="en-US" u="sng" dirty="0">
                <a:hlinkClick r:id="rId2"/>
              </a:rPr>
            </a:br>
            <a:r>
              <a:rPr lang="en-US" dirty="0" err="1"/>
              <a:t>wget</a:t>
            </a:r>
            <a:r>
              <a:rPr lang="en-US" dirty="0"/>
              <a:t> </a:t>
            </a:r>
            <a:r>
              <a:rPr lang="en-US" u="sng" dirty="0">
                <a:hlinkClick r:id="rId3"/>
              </a:rPr>
              <a:t>http://ftpmirror.gnu.org/gcc/gcc-4.9.2/gcc-4.9.2.tar.gz </a:t>
            </a:r>
            <a:br>
              <a:rPr lang="en-US" u="sng" dirty="0">
                <a:hlinkClick r:id="rId3"/>
              </a:rPr>
            </a:br>
            <a:r>
              <a:rPr lang="en-US" dirty="0" err="1"/>
              <a:t>wget</a:t>
            </a:r>
            <a:r>
              <a:rPr lang="en-US" dirty="0"/>
              <a:t> </a:t>
            </a:r>
            <a:r>
              <a:rPr lang="en-US" u="sng" dirty="0">
                <a:hlinkClick r:id="rId4"/>
              </a:rPr>
              <a:t>https://www.kernel.org/pub/linux/kernel/v3.x/linux-3.17.2.tar.xz </a:t>
            </a:r>
            <a:br>
              <a:rPr lang="en-US" u="sng" dirty="0">
                <a:hlinkClick r:id="rId4"/>
              </a:rPr>
            </a:br>
            <a:r>
              <a:rPr lang="en-US" dirty="0" err="1"/>
              <a:t>wget</a:t>
            </a:r>
            <a:r>
              <a:rPr lang="en-US" dirty="0"/>
              <a:t> </a:t>
            </a:r>
            <a:r>
              <a:rPr lang="en-US" u="sng" dirty="0">
                <a:hlinkClick r:id="rId5"/>
              </a:rPr>
              <a:t>http://ftpmirror.gnu.org/glibc/glibc-2.20.tar.xz </a:t>
            </a:r>
            <a:br>
              <a:rPr lang="en-US" u="sng" dirty="0">
                <a:hlinkClick r:id="rId5"/>
              </a:rPr>
            </a:br>
            <a:r>
              <a:rPr lang="en-US" dirty="0" err="1"/>
              <a:t>wget</a:t>
            </a:r>
            <a:r>
              <a:rPr lang="en-US" dirty="0"/>
              <a:t> </a:t>
            </a:r>
            <a:r>
              <a:rPr lang="en-US" u="sng" dirty="0">
                <a:hlinkClick r:id="rId6"/>
              </a:rPr>
              <a:t>http://ftpmirror.gnu.org/mpfr/mpfr-3.1.2.tar.xz </a:t>
            </a:r>
            <a:br>
              <a:rPr lang="en-US" u="sng" dirty="0">
                <a:hlinkClick r:id="rId6"/>
              </a:rPr>
            </a:br>
            <a:r>
              <a:rPr lang="en-US" dirty="0" err="1"/>
              <a:t>wget</a:t>
            </a:r>
            <a:r>
              <a:rPr lang="en-US" dirty="0"/>
              <a:t> </a:t>
            </a:r>
            <a:r>
              <a:rPr lang="en-US" u="sng" dirty="0">
                <a:hlinkClick r:id="rId7"/>
              </a:rPr>
              <a:t>http://ftpmirror.gnu.org/gmp/gmp-6.0.0a.tar.xz </a:t>
            </a:r>
            <a:br>
              <a:rPr lang="en-US" u="sng" dirty="0">
                <a:hlinkClick r:id="rId7"/>
              </a:rPr>
            </a:br>
            <a:r>
              <a:rPr lang="en-US" dirty="0" err="1"/>
              <a:t>wget</a:t>
            </a:r>
            <a:r>
              <a:rPr lang="en-US" dirty="0"/>
              <a:t> </a:t>
            </a:r>
            <a:r>
              <a:rPr lang="en-US" u="sng" dirty="0">
                <a:hlinkClick r:id="rId8"/>
              </a:rPr>
              <a:t>http://ftpmirror.gnu.org/mpc/mpc-1.0.2.tar.gz </a:t>
            </a:r>
            <a:br>
              <a:rPr lang="en-US" u="sng" dirty="0">
                <a:hlinkClick r:id="rId8"/>
              </a:rPr>
            </a:br>
            <a:r>
              <a:rPr lang="en-US" dirty="0" err="1"/>
              <a:t>wget</a:t>
            </a:r>
            <a:r>
              <a:rPr lang="en-US" dirty="0"/>
              <a:t> </a:t>
            </a:r>
            <a:r>
              <a:rPr lang="en-US" u="sng" dirty="0">
                <a:hlinkClick r:id="rId9"/>
              </a:rPr>
              <a:t>ftp://gcc.gnu.org/pub/gcc/infrastructure/isl-0.12.2.tar.bz2 </a:t>
            </a:r>
            <a:br>
              <a:rPr lang="en-US" u="sng" dirty="0">
                <a:hlinkClick r:id="rId9"/>
              </a:rPr>
            </a:br>
            <a:r>
              <a:rPr lang="en-US" dirty="0" err="1"/>
              <a:t>wget</a:t>
            </a:r>
            <a:r>
              <a:rPr lang="en-US" dirty="0"/>
              <a:t> </a:t>
            </a:r>
            <a:r>
              <a:rPr lang="en-US" u="sng" dirty="0">
                <a:hlinkClick r:id="rId10"/>
              </a:rPr>
              <a:t>ftp://gcc.gnu.org/pub/gcc/infrastructure/cloog-0.18.1.tar.gz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9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901A-7E18-A14F-A3C1-DED7359F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Binutils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1334-D00C-0E4C-8517-7B9B76893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243"/>
            <a:ext cx="9611636" cy="4573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Collection of binary utilities </a:t>
            </a:r>
          </a:p>
          <a:p>
            <a:r>
              <a:rPr lang="en-US" dirty="0"/>
              <a:t>Main tools such as the assembler, the linker, and other analysis tools such as Size and Strip. 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$ </a:t>
            </a:r>
            <a:r>
              <a:rPr lang="en-US" dirty="0" err="1"/>
              <a:t>mkdir</a:t>
            </a:r>
            <a:r>
              <a:rPr lang="en-US" dirty="0"/>
              <a:t> build-</a:t>
            </a:r>
            <a:r>
              <a:rPr lang="en-US" dirty="0" err="1"/>
              <a:t>binutils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$ cd build-</a:t>
            </a:r>
            <a:r>
              <a:rPr lang="en-US" dirty="0" err="1"/>
              <a:t>binutils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$ ../binutils-2.24/configure --prefix=/opt/cross --target=aarch64-linux --disable-      </a:t>
            </a:r>
            <a:r>
              <a:rPr lang="en-US" dirty="0" err="1"/>
              <a:t>multilib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$ make -j4</a:t>
            </a:r>
          </a:p>
          <a:p>
            <a:pPr marL="0" indent="0">
              <a:buNone/>
            </a:pPr>
            <a:r>
              <a:rPr lang="en-US" dirty="0"/>
              <a:t>      $ make install</a:t>
            </a:r>
          </a:p>
          <a:p>
            <a:pPr marL="0" indent="0">
              <a:buNone/>
            </a:pPr>
            <a:r>
              <a:rPr lang="en-US" dirty="0"/>
              <a:t>      $ cd ..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BE8F5C-890E-454D-946A-E45189A9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08141"/>
              </p:ext>
            </p:extLst>
          </p:nvPr>
        </p:nvGraphicFramePr>
        <p:xfrm>
          <a:off x="1371600" y="2983394"/>
          <a:ext cx="9448800" cy="27150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8800">
                  <a:extLst>
                    <a:ext uri="{9D8B030D-6E8A-4147-A177-3AD203B41FA5}">
                      <a16:colId xmlns:a16="http://schemas.microsoft.com/office/drawing/2014/main" val="3266063476"/>
                    </a:ext>
                  </a:extLst>
                </a:gridCol>
              </a:tblGrid>
              <a:tr h="2715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2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82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901A-7E18-A14F-A3C1-DED7359F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Linux Kernel Headers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1334-D00C-0E4C-8517-7B9B76893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243"/>
            <a:ext cx="9611636" cy="45737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- Provides access to the operating system-level functions and system calls that are required to build the application.</a:t>
            </a:r>
          </a:p>
          <a:p>
            <a:pPr marL="0" indent="0">
              <a:buNone/>
            </a:pPr>
            <a:r>
              <a:rPr lang="en-US" dirty="0"/>
              <a:t>- Which version of kernel headers to use? </a:t>
            </a:r>
          </a:p>
          <a:p>
            <a:pPr marL="0" indent="0">
              <a:buNone/>
            </a:pPr>
            <a:r>
              <a:rPr lang="en-US" dirty="0"/>
              <a:t>  $ cd linux-3.17.2</a:t>
            </a:r>
          </a:p>
          <a:p>
            <a:pPr marL="0" indent="0">
              <a:buNone/>
            </a:pPr>
            <a:r>
              <a:rPr lang="en-US" dirty="0"/>
              <a:t>  $ make ARCH=arm64 INSTALL_HDR_PATH=/opt/cross/aarch64-linux </a:t>
            </a:r>
            <a:r>
              <a:rPr lang="en-US" dirty="0" err="1"/>
              <a:t>headers_install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$ cd ..   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4D5D75-787E-49CE-ABD9-3F382D08A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872064"/>
              </p:ext>
            </p:extLst>
          </p:nvPr>
        </p:nvGraphicFramePr>
        <p:xfrm>
          <a:off x="1510748" y="1868557"/>
          <a:ext cx="8649252" cy="1881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9252">
                  <a:extLst>
                    <a:ext uri="{9D8B030D-6E8A-4147-A177-3AD203B41FA5}">
                      <a16:colId xmlns:a16="http://schemas.microsoft.com/office/drawing/2014/main" val="221617538"/>
                    </a:ext>
                  </a:extLst>
                </a:gridCol>
              </a:tblGrid>
              <a:tr h="18818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882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DEC362-B73E-4896-84F9-488FFF8FF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998778"/>
              </p:ext>
            </p:extLst>
          </p:nvPr>
        </p:nvGraphicFramePr>
        <p:xfrm>
          <a:off x="1510748" y="2648778"/>
          <a:ext cx="9462052" cy="148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2052">
                  <a:extLst>
                    <a:ext uri="{9D8B030D-6E8A-4147-A177-3AD203B41FA5}">
                      <a16:colId xmlns:a16="http://schemas.microsoft.com/office/drawing/2014/main" val="2530970447"/>
                    </a:ext>
                  </a:extLst>
                </a:gridCol>
              </a:tblGrid>
              <a:tr h="1485900">
                <a:tc>
                  <a:txBody>
                    <a:bodyPr/>
                    <a:lstStyle/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endParaRPr lang="en-US" sz="15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484147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43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64E8-0FB8-45CB-BA98-94DF1841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0965"/>
          </a:xfrm>
        </p:spPr>
        <p:txBody>
          <a:bodyPr/>
          <a:lstStyle/>
          <a:p>
            <a:r>
              <a:rPr lang="en-US" dirty="0"/>
              <a:t>GCC Complier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66C58-A308-4E94-96C7-A2089CFCE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1722"/>
            <a:ext cx="9601200" cy="4515678"/>
          </a:xfrm>
        </p:spPr>
        <p:txBody>
          <a:bodyPr/>
          <a:lstStyle/>
          <a:p>
            <a:r>
              <a:rPr lang="en-US" dirty="0"/>
              <a:t>This step will build GCC’s C and C++ cross-compilers, and install them to /opt/cross/bin. It won’t invoke those compilers to build any libraries.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   $ </a:t>
            </a:r>
            <a:r>
              <a:rPr lang="en-US" dirty="0" err="1"/>
              <a:t>mkdir</a:t>
            </a:r>
            <a:r>
              <a:rPr lang="en-US" dirty="0"/>
              <a:t> -p build-</a:t>
            </a:r>
            <a:r>
              <a:rPr lang="en-US" dirty="0" err="1"/>
              <a:t>gcc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$ cd build-</a:t>
            </a:r>
            <a:r>
              <a:rPr lang="en-US" dirty="0" err="1"/>
              <a:t>gcc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$ ../gcc-4.9.2/configure --prefix=/opt/cross --target=aarch64-linux --enable-   languages=</a:t>
            </a:r>
            <a:r>
              <a:rPr lang="en-US" dirty="0" err="1"/>
              <a:t>c,c</a:t>
            </a:r>
            <a:r>
              <a:rPr lang="en-US" dirty="0"/>
              <a:t>++ --disable-</a:t>
            </a:r>
            <a:r>
              <a:rPr lang="en-US" dirty="0" err="1"/>
              <a:t>multilib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$ make -j4 all-</a:t>
            </a:r>
            <a:r>
              <a:rPr lang="en-US" dirty="0" err="1"/>
              <a:t>gcc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$ make install-</a:t>
            </a:r>
            <a:r>
              <a:rPr lang="en-US" dirty="0" err="1"/>
              <a:t>gcc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$ cd ..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7EBF7B-1CEF-463B-8FF3-8F98BF78D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573530"/>
              </p:ext>
            </p:extLst>
          </p:nvPr>
        </p:nvGraphicFramePr>
        <p:xfrm>
          <a:off x="1371600" y="2282687"/>
          <a:ext cx="8788400" cy="3468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8400">
                  <a:extLst>
                    <a:ext uri="{9D8B030D-6E8A-4147-A177-3AD203B41FA5}">
                      <a16:colId xmlns:a16="http://schemas.microsoft.com/office/drawing/2014/main" val="2715127920"/>
                    </a:ext>
                  </a:extLst>
                </a:gridCol>
              </a:tblGrid>
              <a:tr h="34687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9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35471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8436</TotalTime>
  <Words>627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Franklin Gothic Book</vt:lpstr>
      <vt:lpstr>Crop</vt:lpstr>
      <vt:lpstr>Cross Compiler</vt:lpstr>
      <vt:lpstr>Agenda</vt:lpstr>
      <vt:lpstr>What is Cross Complier</vt:lpstr>
      <vt:lpstr>Need for a Cross Compiler</vt:lpstr>
      <vt:lpstr>Core Components</vt:lpstr>
      <vt:lpstr>PowerPoint Presentation</vt:lpstr>
      <vt:lpstr>Binutils</vt:lpstr>
      <vt:lpstr>Linux Kernel Headers </vt:lpstr>
      <vt:lpstr>GCC Complier</vt:lpstr>
      <vt:lpstr>Standard C Library Headers and Startup Files </vt:lpstr>
      <vt:lpstr>Compiler Support Library </vt:lpstr>
      <vt:lpstr>Standard C Library </vt:lpstr>
      <vt:lpstr>Standard C++ Library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Compiler</dc:title>
  <dc:creator>Reddy, Suneel</dc:creator>
  <cp:lastModifiedBy>Poojitha Reddy</cp:lastModifiedBy>
  <cp:revision>22</cp:revision>
  <dcterms:created xsi:type="dcterms:W3CDTF">2019-10-10T15:51:01Z</dcterms:created>
  <dcterms:modified xsi:type="dcterms:W3CDTF">2019-10-17T09:46:23Z</dcterms:modified>
</cp:coreProperties>
</file>