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3" r:id="rId5"/>
    <p:sldId id="260" r:id="rId6"/>
    <p:sldId id="264" r:id="rId7"/>
    <p:sldId id="266" r:id="rId8"/>
    <p:sldId id="267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9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3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1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0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6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9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4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7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illiams.edu/~tom/courses/434/outlines/lect18_2.html" TargetMode="External"/><Relationship Id="rId2" Type="http://schemas.openxmlformats.org/officeDocument/2006/relationships/hyperlink" Target="http://pages.cs.wisc.edu/~goadl/cs354/handouts/ch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cs.washington.edu/courses/cse410/17wi/lectures/CSE410-L13-procedures-II_17wi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D54-CFAC-417C-BAAF-0A79AFB3C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814" y="383821"/>
            <a:ext cx="10058400" cy="125306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Caller and </a:t>
            </a:r>
            <a:r>
              <a:rPr lang="en-US" sz="6000" dirty="0" err="1">
                <a:solidFill>
                  <a:schemeClr val="accent1">
                    <a:lumMod val="75000"/>
                  </a:schemeClr>
                </a:solidFill>
              </a:rPr>
              <a:t>Callee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 Saved Registers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25867-5216-4E28-BF0A-0524A74E9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940" y="4703976"/>
            <a:ext cx="10058400" cy="125306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   		</a:t>
            </a:r>
            <a:r>
              <a:rPr lang="en-US" sz="5100" b="1" dirty="0" err="1"/>
              <a:t>BlacKfig</a:t>
            </a:r>
            <a:r>
              <a:rPr lang="en-US" sz="5100" b="1" dirty="0"/>
              <a:t> technologies </a:t>
            </a:r>
            <a:r>
              <a:rPr lang="en-US" sz="5100" b="1" dirty="0" err="1"/>
              <a:t>pvt</a:t>
            </a:r>
            <a:r>
              <a:rPr lang="en-US" sz="5100" b="1" dirty="0"/>
              <a:t> ltd</a:t>
            </a:r>
            <a:r>
              <a:rPr lang="en-US" b="1" dirty="0"/>
              <a:t>	</a:t>
            </a:r>
            <a:r>
              <a:rPr lang="en-US" dirty="0"/>
              <a:t>					</a:t>
            </a:r>
          </a:p>
          <a:p>
            <a:r>
              <a:rPr lang="en-US" dirty="0"/>
              <a:t>		       						 </a:t>
            </a:r>
            <a:r>
              <a:rPr lang="en-US" sz="2900" b="1" dirty="0"/>
              <a:t>JAYDEEP CHAUHAN			 				     	 Software engineer </a:t>
            </a:r>
            <a:r>
              <a:rPr lang="en-US" b="1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80807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22489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</a:t>
            </a:r>
            <a:r>
              <a:rPr lang="en-US" u="sng" dirty="0">
                <a:hlinkClick r:id="rId2"/>
              </a:rPr>
              <a:t>http://pages.cs.wisc.edu/~goadl/cs354/handouts/ch9.pdf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</a:t>
            </a:r>
            <a:r>
              <a:rPr lang="en-US" u="sng" dirty="0">
                <a:hlinkClick r:id="rId3"/>
              </a:rPr>
              <a:t>http://www.cs.williams.edu/~tom/courses/434/outlines/lect18_2.html</a:t>
            </a: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/>
              <a:t>    </a:t>
            </a:r>
            <a:r>
              <a:rPr lang="en-US" dirty="0">
                <a:hlinkClick r:id="rId4"/>
              </a:rPr>
              <a:t>https://courses.cs.washington.edu/courses/cse410/17wi/lectures/CSE410-L13-procedures-II_17wi.pdf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4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64356"/>
            <a:ext cx="10058400" cy="47300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											</a:t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Saving Registers during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A procedure often needs many registers for local variables, copies of parameters, and      temporary calculations.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In a load/store architecture, the procedure needs registers in order to access values stored on the stack.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A newly invoked procedure therefore must immediately have some registers made available to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Therefore any register that is part of the environment of the calling program cannot be used by a newly called procedure unless its value can first be preserved and then be restored upon return to the calling program.</a:t>
            </a:r>
          </a:p>
        </p:txBody>
      </p:sp>
    </p:spTree>
    <p:extLst>
      <p:ext uri="{BB962C8B-B14F-4D97-AF65-F5344CB8AC3E}">
        <p14:creationId xmlns:p14="http://schemas.microsoft.com/office/powerpoint/2010/main" val="5871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58400" cy="112776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							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Registers are typically partitioned into: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179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Caller saved registers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whose value the calling method must save and restore (if it depends on them after the call).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Caller saving has the advantage that you only save the registers in use at a particular call rather than all registers ever used in the procedure (although you may end up saving registers that aren't altered by the called procedure).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Caller-save are volatile.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</a:t>
            </a:r>
            <a:r>
              <a:rPr lang="en-US" b="1" dirty="0" err="1"/>
              <a:t>Callee</a:t>
            </a:r>
            <a:r>
              <a:rPr lang="en-US" b="1" dirty="0"/>
              <a:t> saved registers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  </a:t>
            </a:r>
            <a:r>
              <a:rPr lang="en-US" dirty="0"/>
              <a:t>whose values the called method must save and restore (if it uses them).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</a:t>
            </a:r>
            <a:r>
              <a:rPr lang="en-US" dirty="0" err="1"/>
              <a:t>Callee</a:t>
            </a:r>
            <a:r>
              <a:rPr lang="en-US" dirty="0"/>
              <a:t> saving has the advantage of keeping the total size of your code small (each method only contains one set of instructions to save registers).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</a:t>
            </a:r>
            <a:r>
              <a:rPr lang="en-US" dirty="0" err="1"/>
              <a:t>Callee</a:t>
            </a:r>
            <a:r>
              <a:rPr lang="en-US" dirty="0"/>
              <a:t>-save are non-volatile.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9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58400" cy="112776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							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Registers are typically partitioned into: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17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Caller saved registers (</a:t>
            </a:r>
            <a:r>
              <a:rPr lang="en-US" dirty="0"/>
              <a:t>volatile)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 is the caller’s responsibility to save any important data in  these registers before calling another procedure (i.e. the  </a:t>
            </a:r>
            <a:r>
              <a:rPr lang="en-US" dirty="0" err="1"/>
              <a:t>callee</a:t>
            </a:r>
            <a:r>
              <a:rPr lang="en-US" dirty="0"/>
              <a:t> can freely change data in these registers)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Caller saves values in its stack frame before calling </a:t>
            </a:r>
            <a:r>
              <a:rPr lang="en-US" dirty="0" err="1"/>
              <a:t>Callee</a:t>
            </a:r>
            <a:r>
              <a:rPr lang="en-US" dirty="0"/>
              <a:t>,  then restores values after the call </a:t>
            </a:r>
            <a:r>
              <a:rPr lang="en-US" b="1" dirty="0"/>
              <a:t> </a:t>
            </a:r>
            <a:r>
              <a:rPr lang="en-US" b="1" dirty="0" err="1"/>
              <a:t>Callee</a:t>
            </a:r>
            <a:r>
              <a:rPr lang="en-US" b="1" dirty="0"/>
              <a:t> saved registers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b="1" dirty="0" err="1"/>
              <a:t>Callee</a:t>
            </a:r>
            <a:r>
              <a:rPr lang="en-US" b="1" dirty="0"/>
              <a:t> saved registers (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 is the </a:t>
            </a:r>
            <a:r>
              <a:rPr lang="en-US" dirty="0" err="1"/>
              <a:t>callee’s</a:t>
            </a:r>
            <a:r>
              <a:rPr lang="en-US" dirty="0"/>
              <a:t> responsibility to save any data in these  registers before using the registers (i.e. the caller assumes  the data will be the same across the </a:t>
            </a:r>
            <a:r>
              <a:rPr lang="en-US" dirty="0" err="1"/>
              <a:t>callee</a:t>
            </a:r>
            <a:r>
              <a:rPr lang="en-US" dirty="0"/>
              <a:t> procedure call)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Callee</a:t>
            </a:r>
            <a:r>
              <a:rPr lang="en-US" dirty="0"/>
              <a:t> saves values in its stack frame before using, then  restores them before returning to caller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1200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Why all register all register are not taking as same type like all caller saved or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callee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 saved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 </a:t>
            </a:r>
            <a:r>
              <a:rPr lang="en-US" dirty="0"/>
              <a:t>It’s beneficial for a calling convention to designate both caller-save registers and </a:t>
            </a:r>
            <a:r>
              <a:rPr lang="en-US" dirty="0" err="1"/>
              <a:t>callee</a:t>
            </a:r>
            <a:r>
              <a:rPr lang="en-US" dirty="0"/>
              <a:t>-save registers.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If the convention designated all registers as </a:t>
            </a:r>
            <a:r>
              <a:rPr lang="en-US" dirty="0" err="1"/>
              <a:t>callee</a:t>
            </a:r>
            <a:r>
              <a:rPr lang="en-US" dirty="0"/>
              <a:t>-save, then subroutines would not be able to use any registers at all without saving them onto the stack first — which would be a waste, since some of the saved registers would be transient values that the calling subroutine did not care about long-term.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And if the convention designated all registers as caller-save, then programmers would be forced to save many registers before every call to a subroutine and to restore them afterwards, lengthening the amount of time to call a subroutine.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In general, neither caller‐save nor </a:t>
            </a:r>
            <a:r>
              <a:rPr lang="en-US" dirty="0" err="1"/>
              <a:t>callee</a:t>
            </a:r>
            <a:r>
              <a:rPr lang="en-US" dirty="0"/>
              <a:t>‐save is “best”:</a:t>
            </a:r>
          </a:p>
          <a:p>
            <a:pPr lvl="1" fontAlgn="base"/>
            <a:r>
              <a:rPr lang="en-US" dirty="0"/>
              <a:t>If caller isn’t using a register, caller‐save is better</a:t>
            </a:r>
          </a:p>
          <a:p>
            <a:pPr lvl="1" fontAlgn="base"/>
            <a:r>
              <a:rPr lang="en-US" dirty="0"/>
              <a:t>If </a:t>
            </a:r>
            <a:r>
              <a:rPr lang="en-US" dirty="0" err="1"/>
              <a:t>callee</a:t>
            </a:r>
            <a:r>
              <a:rPr lang="en-US" dirty="0"/>
              <a:t> doesn’t need a register, </a:t>
            </a:r>
            <a:r>
              <a:rPr lang="en-US" dirty="0" err="1"/>
              <a:t>callee</a:t>
            </a:r>
            <a:r>
              <a:rPr lang="en-US" dirty="0"/>
              <a:t>‐save is better</a:t>
            </a:r>
          </a:p>
          <a:p>
            <a:pPr lvl="1" fontAlgn="base"/>
            <a:r>
              <a:rPr lang="en-US" dirty="0"/>
              <a:t>If “do need to save”, </a:t>
            </a:r>
            <a:r>
              <a:rPr lang="en-US" dirty="0" err="1"/>
              <a:t>callee</a:t>
            </a:r>
            <a:r>
              <a:rPr lang="en-US" dirty="0"/>
              <a:t>‐save generally makes smaller programs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9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4593E-0E56-4FCE-B020-D55EBE300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00" y="1371600"/>
            <a:ext cx="8600000" cy="45526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09E666E-6769-4F75-BF7A-E27E6281EC99}"/>
              </a:ext>
            </a:extLst>
          </p:cNvPr>
          <p:cNvSpPr txBox="1">
            <a:spLocks/>
          </p:cNvSpPr>
          <p:nvPr/>
        </p:nvSpPr>
        <p:spPr>
          <a:xfrm>
            <a:off x="1097280" y="474133"/>
            <a:ext cx="10058400" cy="8974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</a:t>
            </a:r>
            <a:r>
              <a:rPr lang="fr-FR" sz="40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x86‐64 64‐bit </a:t>
            </a:r>
            <a:r>
              <a:rPr lang="fr-FR" sz="40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Registers</a:t>
            </a:r>
            <a:r>
              <a:rPr lang="fr-FR" sz="40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 Usage Conventions</a:t>
            </a:r>
            <a:endParaRPr lang="en-US" sz="40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4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1200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Example1:-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 </a:t>
            </a:r>
            <a:r>
              <a:rPr lang="en-US" dirty="0" err="1"/>
              <a:t>fn</a:t>
            </a:r>
            <a:r>
              <a:rPr lang="en-US" dirty="0"/>
              <a:t>(int </a:t>
            </a:r>
            <a:r>
              <a:rPr lang="en-US" dirty="0" err="1"/>
              <a:t>a,int</a:t>
            </a:r>
            <a:r>
              <a:rPr lang="en-US" dirty="0"/>
              <a:t> </a:t>
            </a:r>
            <a:r>
              <a:rPr lang="en-US" dirty="0" err="1"/>
              <a:t>b,int</a:t>
            </a:r>
            <a:r>
              <a:rPr lang="en-US" dirty="0"/>
              <a:t> </a:t>
            </a:r>
            <a:r>
              <a:rPr lang="en-US" dirty="0" err="1"/>
              <a:t>c,int</a:t>
            </a:r>
            <a:r>
              <a:rPr lang="en-US" dirty="0"/>
              <a:t> </a:t>
            </a:r>
            <a:r>
              <a:rPr lang="en-US" dirty="0" err="1"/>
              <a:t>d,int</a:t>
            </a:r>
            <a:r>
              <a:rPr lang="en-US" dirty="0"/>
              <a:t> </a:t>
            </a:r>
            <a:r>
              <a:rPr lang="en-US" dirty="0" err="1"/>
              <a:t>e,int</a:t>
            </a:r>
            <a:r>
              <a:rPr lang="en-US" dirty="0"/>
              <a:t> </a:t>
            </a:r>
            <a:r>
              <a:rPr lang="en-US" dirty="0" err="1"/>
              <a:t>f,int</a:t>
            </a:r>
            <a:r>
              <a:rPr lang="en-US" dirty="0"/>
              <a:t> </a:t>
            </a:r>
            <a:r>
              <a:rPr lang="en-US" dirty="0" err="1"/>
              <a:t>g,int</a:t>
            </a:r>
            <a:r>
              <a:rPr lang="en-US" dirty="0"/>
              <a:t> </a:t>
            </a:r>
            <a:r>
              <a:rPr lang="en-US" dirty="0" err="1"/>
              <a:t>h,int</a:t>
            </a:r>
            <a:r>
              <a:rPr lang="en-US" dirty="0"/>
              <a:t> </a:t>
            </a:r>
            <a:r>
              <a:rPr lang="en-US" dirty="0" err="1"/>
              <a:t>i,int</a:t>
            </a:r>
            <a:r>
              <a:rPr lang="en-US" dirty="0"/>
              <a:t> </a:t>
            </a:r>
            <a:r>
              <a:rPr lang="en-US" dirty="0" err="1"/>
              <a:t>j,int</a:t>
            </a:r>
            <a:r>
              <a:rPr lang="en-US" dirty="0"/>
              <a:t> k)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</a:t>
            </a:r>
            <a:r>
              <a:rPr lang="en-US" dirty="0" err="1"/>
              <a:t>a+b+c+d+e+f+g+h+i+j+k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a=10,b=20,c=30,d=40,e=50,f=60,g=70,h=80,i=90,j=</a:t>
            </a:r>
            <a:r>
              <a:rPr lang="en-US" dirty="0" err="1"/>
              <a:t>a,k</a:t>
            </a:r>
            <a:r>
              <a:rPr lang="en-US" dirty="0"/>
              <a:t>=b;</a:t>
            </a:r>
          </a:p>
          <a:p>
            <a:r>
              <a:rPr lang="en-US" dirty="0" err="1"/>
              <a:t>printf</a:t>
            </a:r>
            <a:r>
              <a:rPr lang="en-US" dirty="0"/>
              <a:t>("%d %d %d %d\n",</a:t>
            </a:r>
            <a:r>
              <a:rPr lang="en-US" dirty="0" err="1"/>
              <a:t>a,b,j,k</a:t>
            </a:r>
            <a:r>
              <a:rPr lang="en-US" dirty="0"/>
              <a:t>);</a:t>
            </a:r>
          </a:p>
          <a:p>
            <a:r>
              <a:rPr lang="en-US" dirty="0"/>
              <a:t>int r=</a:t>
            </a:r>
            <a:r>
              <a:rPr lang="en-US" dirty="0" err="1"/>
              <a:t>fn</a:t>
            </a:r>
            <a:r>
              <a:rPr lang="en-US" dirty="0"/>
              <a:t>(</a:t>
            </a:r>
            <a:r>
              <a:rPr lang="en-US" dirty="0" err="1"/>
              <a:t>a,b,c,d,e,f,g,h,i,j,k</a:t>
            </a:r>
            <a:r>
              <a:rPr lang="en-US" dirty="0"/>
              <a:t>);</a:t>
            </a:r>
          </a:p>
          <a:p>
            <a:r>
              <a:rPr lang="en-US" dirty="0" err="1"/>
              <a:t>printf</a:t>
            </a:r>
            <a:r>
              <a:rPr lang="en-US" dirty="0"/>
              <a:t>("%d %d %d %d\n",</a:t>
            </a:r>
            <a:r>
              <a:rPr lang="en-US" dirty="0" err="1"/>
              <a:t>a,b,j,k</a:t>
            </a:r>
            <a:r>
              <a:rPr lang="en-US" dirty="0"/>
              <a:t>);</a:t>
            </a:r>
          </a:p>
          <a:p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1200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Example2:-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extern foo(</a:t>
            </a:r>
            <a:r>
              <a:rPr lang="en-IN" dirty="0" err="1"/>
              <a:t>int,int,int,int,int,int,int,int,int,int,int</a:t>
            </a:r>
            <a:r>
              <a:rPr lang="en-IN" dirty="0"/>
              <a:t>);</a:t>
            </a:r>
          </a:p>
          <a:p>
            <a:r>
              <a:rPr lang="en-IN" dirty="0"/>
              <a:t>//extern fun(</a:t>
            </a:r>
            <a:r>
              <a:rPr lang="en-IN" dirty="0" err="1"/>
              <a:t>int,int,int,int,int,int,int,int,int,int,int</a:t>
            </a:r>
            <a:r>
              <a:rPr lang="en-IN" dirty="0"/>
              <a:t>);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int </a:t>
            </a:r>
            <a:r>
              <a:rPr lang="en-IN" dirty="0" err="1"/>
              <a:t>fn</a:t>
            </a:r>
            <a:r>
              <a:rPr lang="en-IN" dirty="0"/>
              <a:t>(int </a:t>
            </a:r>
            <a:r>
              <a:rPr lang="en-IN" dirty="0" err="1"/>
              <a:t>a,int</a:t>
            </a:r>
            <a:r>
              <a:rPr lang="en-IN" dirty="0"/>
              <a:t> </a:t>
            </a:r>
            <a:r>
              <a:rPr lang="en-IN" dirty="0" err="1"/>
              <a:t>b,int</a:t>
            </a:r>
            <a:r>
              <a:rPr lang="en-IN" dirty="0"/>
              <a:t> </a:t>
            </a:r>
            <a:r>
              <a:rPr lang="en-IN" dirty="0" err="1"/>
              <a:t>c,int</a:t>
            </a:r>
            <a:r>
              <a:rPr lang="en-IN" dirty="0"/>
              <a:t> </a:t>
            </a:r>
            <a:r>
              <a:rPr lang="en-IN" dirty="0" err="1"/>
              <a:t>d,int</a:t>
            </a:r>
            <a:r>
              <a:rPr lang="en-IN" dirty="0"/>
              <a:t> </a:t>
            </a:r>
            <a:r>
              <a:rPr lang="en-IN" dirty="0" err="1"/>
              <a:t>e,int</a:t>
            </a:r>
            <a:r>
              <a:rPr lang="en-IN" dirty="0"/>
              <a:t> </a:t>
            </a:r>
            <a:r>
              <a:rPr lang="en-IN" dirty="0" err="1"/>
              <a:t>f,int</a:t>
            </a:r>
            <a:r>
              <a:rPr lang="en-IN" dirty="0"/>
              <a:t> </a:t>
            </a:r>
            <a:r>
              <a:rPr lang="en-IN" dirty="0" err="1"/>
              <a:t>g,int</a:t>
            </a:r>
            <a:r>
              <a:rPr lang="en-IN" dirty="0"/>
              <a:t> </a:t>
            </a:r>
            <a:r>
              <a:rPr lang="en-IN" dirty="0" err="1"/>
              <a:t>h,int</a:t>
            </a:r>
            <a:r>
              <a:rPr lang="en-IN" dirty="0"/>
              <a:t> </a:t>
            </a:r>
            <a:r>
              <a:rPr lang="en-IN" dirty="0" err="1"/>
              <a:t>i,int</a:t>
            </a:r>
            <a:r>
              <a:rPr lang="en-IN" dirty="0"/>
              <a:t> </a:t>
            </a:r>
            <a:r>
              <a:rPr lang="en-IN" dirty="0" err="1"/>
              <a:t>j,int</a:t>
            </a:r>
            <a:r>
              <a:rPr lang="en-IN" dirty="0"/>
              <a:t> k)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int r=</a:t>
            </a:r>
            <a:r>
              <a:rPr lang="en-IN" dirty="0" err="1"/>
              <a:t>a+b+c+d+e+f+g+h+i+j+k</a:t>
            </a:r>
            <a:r>
              <a:rPr lang="en-IN" dirty="0"/>
              <a:t>;</a:t>
            </a:r>
          </a:p>
          <a:p>
            <a:r>
              <a:rPr lang="en-IN" dirty="0"/>
              <a:t>foo(</a:t>
            </a:r>
            <a:r>
              <a:rPr lang="en-IN" dirty="0" err="1"/>
              <a:t>a,b,c,d,e,f,g,h,i,j,k</a:t>
            </a:r>
            <a:r>
              <a:rPr lang="en-IN" dirty="0"/>
              <a:t>);</a:t>
            </a:r>
          </a:p>
          <a:p>
            <a:r>
              <a:rPr lang="en-IN" dirty="0"/>
              <a:t>fun(</a:t>
            </a:r>
            <a:r>
              <a:rPr lang="en-IN" dirty="0" err="1"/>
              <a:t>g,h,i,j,k,a,b,c,d,e,f</a:t>
            </a:r>
            <a:r>
              <a:rPr lang="en-IN" dirty="0"/>
              <a:t>);</a:t>
            </a:r>
          </a:p>
          <a:p>
            <a:r>
              <a:rPr lang="en-IN" dirty="0"/>
              <a:t>return r;</a:t>
            </a:r>
          </a:p>
          <a:p>
            <a:r>
              <a:rPr lang="en-IN"/>
              <a:t>}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3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1200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Example3:-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extern foo(</a:t>
            </a:r>
            <a:r>
              <a:rPr lang="en-IN" dirty="0" err="1"/>
              <a:t>int,int,int,int,int,int,int,int,int,int,int</a:t>
            </a:r>
            <a:r>
              <a:rPr lang="en-IN" dirty="0"/>
              <a:t>);</a:t>
            </a:r>
          </a:p>
          <a:p>
            <a:r>
              <a:rPr lang="en-IN" dirty="0"/>
              <a:t>extern fun(</a:t>
            </a:r>
            <a:r>
              <a:rPr lang="en-IN" dirty="0" err="1"/>
              <a:t>int,int,int,int,int,int,int,int,int,int,int</a:t>
            </a:r>
            <a:r>
              <a:rPr lang="en-IN" dirty="0"/>
              <a:t>);</a:t>
            </a:r>
          </a:p>
          <a:p>
            <a:br>
              <a:rPr lang="en-IN" dirty="0"/>
            </a:br>
            <a:r>
              <a:rPr lang="en-IN" dirty="0"/>
              <a:t>void </a:t>
            </a:r>
            <a:r>
              <a:rPr lang="en-IN" dirty="0" err="1"/>
              <a:t>fn</a:t>
            </a:r>
            <a:r>
              <a:rPr lang="en-IN" dirty="0"/>
              <a:t>(int </a:t>
            </a:r>
            <a:r>
              <a:rPr lang="en-IN" dirty="0" err="1"/>
              <a:t>a,int</a:t>
            </a:r>
            <a:r>
              <a:rPr lang="en-IN" dirty="0"/>
              <a:t> </a:t>
            </a:r>
            <a:r>
              <a:rPr lang="en-IN" dirty="0" err="1"/>
              <a:t>b,int</a:t>
            </a:r>
            <a:r>
              <a:rPr lang="en-IN" dirty="0"/>
              <a:t> </a:t>
            </a:r>
            <a:r>
              <a:rPr lang="en-IN" dirty="0" err="1"/>
              <a:t>c,int</a:t>
            </a:r>
            <a:r>
              <a:rPr lang="en-IN" dirty="0"/>
              <a:t> </a:t>
            </a:r>
            <a:r>
              <a:rPr lang="en-IN" dirty="0" err="1"/>
              <a:t>d,int</a:t>
            </a:r>
            <a:r>
              <a:rPr lang="en-IN" dirty="0"/>
              <a:t> </a:t>
            </a:r>
            <a:r>
              <a:rPr lang="en-IN" dirty="0" err="1"/>
              <a:t>e,int</a:t>
            </a:r>
            <a:r>
              <a:rPr lang="en-IN" dirty="0"/>
              <a:t> </a:t>
            </a:r>
            <a:r>
              <a:rPr lang="en-IN" dirty="0" err="1"/>
              <a:t>f,int</a:t>
            </a:r>
            <a:r>
              <a:rPr lang="en-IN" dirty="0"/>
              <a:t> </a:t>
            </a:r>
            <a:r>
              <a:rPr lang="en-IN" dirty="0" err="1"/>
              <a:t>g,int</a:t>
            </a:r>
            <a:r>
              <a:rPr lang="en-IN" dirty="0"/>
              <a:t> </a:t>
            </a:r>
            <a:r>
              <a:rPr lang="en-IN" dirty="0" err="1"/>
              <a:t>h,int</a:t>
            </a:r>
            <a:r>
              <a:rPr lang="en-IN" dirty="0"/>
              <a:t> </a:t>
            </a:r>
            <a:r>
              <a:rPr lang="en-IN" dirty="0" err="1"/>
              <a:t>i,int</a:t>
            </a:r>
            <a:r>
              <a:rPr lang="en-IN" dirty="0"/>
              <a:t> </a:t>
            </a:r>
            <a:r>
              <a:rPr lang="en-IN" dirty="0" err="1"/>
              <a:t>j,int</a:t>
            </a:r>
            <a:r>
              <a:rPr lang="en-IN" dirty="0"/>
              <a:t> </a:t>
            </a:r>
            <a:r>
              <a:rPr lang="en-IN" dirty="0" err="1"/>
              <a:t>k,int</a:t>
            </a:r>
            <a:r>
              <a:rPr lang="en-IN" dirty="0"/>
              <a:t> </a:t>
            </a:r>
            <a:r>
              <a:rPr lang="en-IN" dirty="0" err="1"/>
              <a:t>l,int</a:t>
            </a:r>
            <a:r>
              <a:rPr lang="en-IN" dirty="0"/>
              <a:t> </a:t>
            </a:r>
            <a:r>
              <a:rPr lang="en-IN" dirty="0" err="1"/>
              <a:t>m,int</a:t>
            </a:r>
            <a:r>
              <a:rPr lang="en-IN" dirty="0"/>
              <a:t> 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int a1, b1, c1, d1, e1, f1, g1, h1, i1, j1, k1, l1,m1, n1;</a:t>
            </a:r>
          </a:p>
          <a:p>
            <a:br>
              <a:rPr lang="en-IN" dirty="0"/>
            </a:br>
            <a:r>
              <a:rPr lang="en-IN" dirty="0"/>
              <a:t>foo(</a:t>
            </a:r>
            <a:r>
              <a:rPr lang="en-IN" dirty="0" err="1"/>
              <a:t>a,b,c,d,e,f,g,h,i,j,k</a:t>
            </a:r>
            <a:r>
              <a:rPr lang="en-IN" dirty="0"/>
              <a:t>);</a:t>
            </a:r>
          </a:p>
          <a:p>
            <a:r>
              <a:rPr lang="en-IN" dirty="0"/>
              <a:t>fun(a1=a,b1=b,c1=c,d1=d,e1=e,f1=f,g1=g,h1=h,i1=i,j1=j,k1=k);</a:t>
            </a:r>
          </a:p>
          <a:p>
            <a:r>
              <a:rPr lang="en-IN" dirty="0"/>
              <a:t>}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516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385</TotalTime>
  <Words>774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Caller and Callee Saved Registers </vt:lpstr>
      <vt:lpstr>                    Saving Registers during calls</vt:lpstr>
      <vt:lpstr>                         Registers are typically partitioned into:</vt:lpstr>
      <vt:lpstr>                         Registers are typically partitioned into:</vt:lpstr>
      <vt:lpstr>Why all register all register are not taking as same type like all caller saved or callee saved ?</vt:lpstr>
      <vt:lpstr>PowerPoint Presentation</vt:lpstr>
      <vt:lpstr>Example1:-</vt:lpstr>
      <vt:lpstr>Example2:-</vt:lpstr>
      <vt:lpstr>Example3:-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Caller and Callee Saved Registers </dc:title>
  <dc:creator>Jac</dc:creator>
  <cp:lastModifiedBy>Jaydeep Chauhan</cp:lastModifiedBy>
  <cp:revision>43</cp:revision>
  <dcterms:created xsi:type="dcterms:W3CDTF">2019-09-15T16:34:43Z</dcterms:created>
  <dcterms:modified xsi:type="dcterms:W3CDTF">2019-09-16T09:36:14Z</dcterms:modified>
</cp:coreProperties>
</file>