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4" r:id="rId2"/>
    <p:sldId id="335" r:id="rId3"/>
    <p:sldId id="337" r:id="rId4"/>
    <p:sldId id="332" r:id="rId5"/>
    <p:sldId id="331" r:id="rId6"/>
    <p:sldId id="330" r:id="rId7"/>
    <p:sldId id="327" r:id="rId8"/>
    <p:sldId id="329" r:id="rId9"/>
    <p:sldId id="336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CFCFC"/>
    <a:srgbClr val="F9F9F9"/>
    <a:srgbClr val="404040"/>
    <a:srgbClr val="028DCC"/>
    <a:srgbClr val="007FC8"/>
    <a:srgbClr val="87CB3D"/>
    <a:srgbClr val="B85099"/>
    <a:srgbClr val="E31F3B"/>
    <a:srgbClr val="6C0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693"/>
      </p:cViewPr>
      <p:guideLst>
        <p:guide orient="horz" pos="2160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chartUserShapes" Target="../drawings/drawing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9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/>
              <a:t>Time</a:t>
            </a:r>
            <a:r>
              <a:rPr lang="en-US" altLang="zh-CN" sz="2400" baseline="0" dirty="0"/>
              <a:t>s of Awards in the Major Match</a:t>
            </a:r>
            <a:endParaRPr lang="zh-CN" altLang="en-US" sz="2400" dirty="0"/>
          </a:p>
        </c:rich>
      </c:tx>
      <c:layout>
        <c:manualLayout>
          <c:xMode val="edge"/>
          <c:yMode val="edge"/>
          <c:x val="0.21910883921767843"/>
          <c:y val="4.9317560546499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903213106426213E-2"/>
          <c:y val="0.20362346311159721"/>
          <c:w val="0.95096786741477679"/>
          <c:h val="0.66854859489868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 World Cup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3"/>
                <c:pt idx="0">
                  <c:v>champion</c:v>
                </c:pt>
                <c:pt idx="1">
                  <c:v>second place</c:v>
                </c:pt>
                <c:pt idx="2">
                  <c:v>Third place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4-468C-B445-CE725B00D1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 Europe Cup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3"/>
                <c:pt idx="0">
                  <c:v>champion</c:v>
                </c:pt>
                <c:pt idx="1">
                  <c:v>second place</c:v>
                </c:pt>
                <c:pt idx="2">
                  <c:v>Third place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4-468C-B445-CE725B00D1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champion</c:v>
                </c:pt>
                <c:pt idx="1">
                  <c:v>second place</c:v>
                </c:pt>
                <c:pt idx="2">
                  <c:v>Third place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194-468C-B445-CE725B00D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860504"/>
        <c:axId val="841861816"/>
      </c:barChart>
      <c:catAx>
        <c:axId val="841860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861816"/>
        <c:crosses val="autoZero"/>
        <c:auto val="1"/>
        <c:lblAlgn val="ctr"/>
        <c:lblOffset val="100"/>
        <c:noMultiLvlLbl val="0"/>
      </c:catAx>
      <c:valAx>
        <c:axId val="84186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1860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28333756667518"/>
          <c:y val="0.42399005454525956"/>
          <c:w val="0.27010375920751839"/>
          <c:h val="0.30838213132081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  <c:userShapes r:id="rId6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0.76877</cdr:x>
      <cdr:y>0.65652</cdr:y>
    </cdr:from>
    <cdr:to>
      <cdr:x>0.93201</cdr:x>
      <cdr:y>0.71785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94E24FC-07AD-49CE-B14B-B5CD9CF509CB}"/>
            </a:ext>
          </a:extLst>
        </cdr:cNvPr>
        <cdr:cNvSpPr/>
      </cdr:nvSpPr>
      <cdr:spPr>
        <a:xfrm xmlns:a="http://schemas.openxmlformats.org/drawingml/2006/main">
          <a:off x="6053270" y="2874068"/>
          <a:ext cx="1285385" cy="268514"/>
        </a:xfrm>
        <a:prstGeom xmlns:a="http://schemas.openxmlformats.org/drawingml/2006/main" prst="rect">
          <a:avLst/>
        </a:prstGeom>
        <a:solidFill xmlns:a="http://schemas.openxmlformats.org/drawingml/2006/main">
          <a:srgbClr val="FCFCFC"/>
        </a:solidFill>
        <a:ln xmlns:a="http://schemas.openxmlformats.org/drawingml/2006/main">
          <a:solidFill>
            <a:srgbClr val="FCFCFC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6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3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C08EF-9433-4D3E-B912-B49B7CC531BF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DF288-10FE-4776-8760-57E7F945E0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B9AB7-2EB6-4185-9DCB-4AF6356386BC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22633-1CFC-4744-B27B-E89ADF5F76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6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D1BE6-F418-4461-8AC3-D256C0A710B1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3FA0-0751-4FD1-AA0A-BCFF0CDB5D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6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11D0-1426-4C51-B810-275B779BA932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8110D-3347-4AFC-839B-CCA40FE784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50A5-43DA-4A5C-A304-60D2304D70DE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F8795-4A45-4CF6-A2F1-3F6184487F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0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A4A16-ECCF-495A-B14A-C7BCDDEF123A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E7253-5D03-4501-ADC9-33795310BD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A6A11-58F9-4723-A92D-E929B83CFDD8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8B21C-8687-4765-8BDB-C52167D1EB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5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C3543-12E8-41E8-B792-3FC4AAAD13C1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E633-5D98-42A7-B8B5-38C075D1D5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9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D2D28-E8A0-40C3-9E07-86C241896AFB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3F693-9EE4-4A67-A7FA-E73A2989A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769E6EE-4033-4F3F-A866-667792DA360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6sucai.com/2016/06/8602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6sucai.com/2016/06/86025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hyperlink" Target="http://www.16sucai.com/2016/06/86025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otophoto.cn/show/17342089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 descr="草地上的足球&#10;&#10;描述已自动生成">
            <a:extLst>
              <a:ext uri="{FF2B5EF4-FFF2-40B4-BE49-F238E27FC236}">
                <a16:creationId xmlns:a16="http://schemas.microsoft.com/office/drawing/2014/main" id="{A0873B2B-DAA5-4A9A-9C87-AAD66A1DB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512" b="218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DACD071A-42CF-4AB6-9750-07C819FFFD48}"/>
              </a:ext>
            </a:extLst>
          </p:cNvPr>
          <p:cNvSpPr/>
          <p:nvPr/>
        </p:nvSpPr>
        <p:spPr>
          <a:xfrm rot="2404363">
            <a:off x="-2964585" y="-2024580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85C42C-7AB9-44AF-A544-B0A4C4397E97}"/>
              </a:ext>
            </a:extLst>
          </p:cNvPr>
          <p:cNvSpPr/>
          <p:nvPr/>
        </p:nvSpPr>
        <p:spPr>
          <a:xfrm rot="6887092">
            <a:off x="3735933" y="-3344242"/>
            <a:ext cx="5597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85B121-7BAD-4CFC-B318-74EE25D903D8}"/>
              </a:ext>
            </a:extLst>
          </p:cNvPr>
          <p:cNvSpPr/>
          <p:nvPr/>
        </p:nvSpPr>
        <p:spPr>
          <a:xfrm rot="933219">
            <a:off x="998728" y="-1305925"/>
            <a:ext cx="606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U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AB3CBF-D178-4D34-AA57-A784F2093AE5}"/>
              </a:ext>
            </a:extLst>
          </p:cNvPr>
          <p:cNvSpPr/>
          <p:nvPr/>
        </p:nvSpPr>
        <p:spPr>
          <a:xfrm rot="16200000">
            <a:off x="-1837269" y="1142997"/>
            <a:ext cx="5389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T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A9CF07-71DD-4616-9E6C-8718DAD84983}"/>
              </a:ext>
            </a:extLst>
          </p:cNvPr>
          <p:cNvSpPr/>
          <p:nvPr/>
        </p:nvSpPr>
        <p:spPr>
          <a:xfrm rot="19458780">
            <a:off x="13002269" y="-1080301"/>
            <a:ext cx="5822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S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360ECB-44EB-46DC-8DAD-7CE40CD1292A}"/>
              </a:ext>
            </a:extLst>
          </p:cNvPr>
          <p:cNvSpPr/>
          <p:nvPr/>
        </p:nvSpPr>
        <p:spPr>
          <a:xfrm rot="2981739">
            <a:off x="5710051" y="-943686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A4C6FD-59AB-413E-A888-03D27403D4A2}"/>
              </a:ext>
            </a:extLst>
          </p:cNvPr>
          <p:cNvSpPr/>
          <p:nvPr/>
        </p:nvSpPr>
        <p:spPr>
          <a:xfrm rot="13172924">
            <a:off x="9350016" y="-2636734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H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8DA930-DD58-4D14-87FC-1C67D0DE6AFE}"/>
              </a:ext>
            </a:extLst>
          </p:cNvPr>
          <p:cNvSpPr/>
          <p:nvPr/>
        </p:nvSpPr>
        <p:spPr>
          <a:xfrm rot="15685583">
            <a:off x="-1651022" y="6513118"/>
            <a:ext cx="4908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2B87A1A-34DC-443B-9BC7-753844FAD2DD}"/>
              </a:ext>
            </a:extLst>
          </p:cNvPr>
          <p:cNvSpPr/>
          <p:nvPr/>
        </p:nvSpPr>
        <p:spPr>
          <a:xfrm rot="1190015">
            <a:off x="-1708729" y="3969603"/>
            <a:ext cx="606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U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8545A9-69DD-4690-9797-71A4C7111BB5}"/>
              </a:ext>
            </a:extLst>
          </p:cNvPr>
          <p:cNvSpPr/>
          <p:nvPr/>
        </p:nvSpPr>
        <p:spPr>
          <a:xfrm rot="12460553">
            <a:off x="2394967" y="8579703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ß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BEDE94-AA7A-403D-ADEE-2224DCF83363}"/>
              </a:ext>
            </a:extLst>
          </p:cNvPr>
          <p:cNvSpPr/>
          <p:nvPr/>
        </p:nvSpPr>
        <p:spPr>
          <a:xfrm rot="1475950">
            <a:off x="7356451" y="7989776"/>
            <a:ext cx="6158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7539E3-B659-4A47-9F6F-8AB15DBE7188}"/>
              </a:ext>
            </a:extLst>
          </p:cNvPr>
          <p:cNvSpPr/>
          <p:nvPr/>
        </p:nvSpPr>
        <p:spPr>
          <a:xfrm rot="16200000">
            <a:off x="13283342" y="2750768"/>
            <a:ext cx="575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2E5FBA-5100-4DDD-A212-08EFFE41FF57}"/>
              </a:ext>
            </a:extLst>
          </p:cNvPr>
          <p:cNvSpPr/>
          <p:nvPr/>
        </p:nvSpPr>
        <p:spPr>
          <a:xfrm rot="15546847">
            <a:off x="15508422" y="345613"/>
            <a:ext cx="4780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L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661B6F-76FA-45FD-8B66-44DCA80CD447}"/>
              </a:ext>
            </a:extLst>
          </p:cNvPr>
          <p:cNvSpPr/>
          <p:nvPr/>
        </p:nvSpPr>
        <p:spPr>
          <a:xfrm rot="4927294">
            <a:off x="12145909" y="8257462"/>
            <a:ext cx="4780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Impact" panose="020B0806030902050204" pitchFamily="34" charset="0"/>
              </a:rPr>
              <a:t>L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草地上的足球&#10;&#10;描述已自动生成">
            <a:extLst>
              <a:ext uri="{FF2B5EF4-FFF2-40B4-BE49-F238E27FC236}">
                <a16:creationId xmlns:a16="http://schemas.microsoft.com/office/drawing/2014/main" id="{3B6E862F-D695-489D-9BF1-1C071A49C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512" b="218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71C3E0-B6B3-42C7-999D-C589F6AEDBD7}"/>
              </a:ext>
            </a:extLst>
          </p:cNvPr>
          <p:cNvSpPr/>
          <p:nvPr/>
        </p:nvSpPr>
        <p:spPr>
          <a:xfrm>
            <a:off x="1068301" y="891657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D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4A392-AFC1-4E86-8367-80316903CB05}"/>
              </a:ext>
            </a:extLst>
          </p:cNvPr>
          <p:cNvSpPr/>
          <p:nvPr/>
        </p:nvSpPr>
        <p:spPr>
          <a:xfrm>
            <a:off x="1529412" y="1139466"/>
            <a:ext cx="5052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E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209E63-FDA4-49C3-A25E-35A6A724F8F0}"/>
              </a:ext>
            </a:extLst>
          </p:cNvPr>
          <p:cNvSpPr/>
          <p:nvPr/>
        </p:nvSpPr>
        <p:spPr>
          <a:xfrm flipH="1">
            <a:off x="2452127" y="1139466"/>
            <a:ext cx="606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U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F2BB1B-6E2E-44AD-95AF-85D21D2354A8}"/>
              </a:ext>
            </a:extLst>
          </p:cNvPr>
          <p:cNvSpPr/>
          <p:nvPr/>
        </p:nvSpPr>
        <p:spPr>
          <a:xfrm>
            <a:off x="1979339" y="854058"/>
            <a:ext cx="5389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T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FD57E4-5457-41DE-9A58-A2EFC51580C8}"/>
              </a:ext>
            </a:extLst>
          </p:cNvPr>
          <p:cNvSpPr/>
          <p:nvPr/>
        </p:nvSpPr>
        <p:spPr>
          <a:xfrm>
            <a:off x="3125412" y="817618"/>
            <a:ext cx="5822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S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EBF0FC-DA10-45FA-BF23-5D15BC2539C1}"/>
              </a:ext>
            </a:extLst>
          </p:cNvPr>
          <p:cNvSpPr/>
          <p:nvPr/>
        </p:nvSpPr>
        <p:spPr>
          <a:xfrm>
            <a:off x="3610145" y="1139465"/>
            <a:ext cx="6110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92CEDB-E9D6-4063-AF15-5F3DECD6D788}"/>
              </a:ext>
            </a:extLst>
          </p:cNvPr>
          <p:cNvSpPr/>
          <p:nvPr/>
        </p:nvSpPr>
        <p:spPr>
          <a:xfrm>
            <a:off x="4096356" y="817617"/>
            <a:ext cx="612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H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0496F-1B82-40D0-91E0-102C0A1B4D71}"/>
              </a:ext>
            </a:extLst>
          </p:cNvPr>
          <p:cNvSpPr/>
          <p:nvPr/>
        </p:nvSpPr>
        <p:spPr>
          <a:xfrm>
            <a:off x="1068301" y="2224760"/>
            <a:ext cx="537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F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18B71-F839-4F35-9F60-5E4901C4832F}"/>
              </a:ext>
            </a:extLst>
          </p:cNvPr>
          <p:cNvSpPr/>
          <p:nvPr/>
        </p:nvSpPr>
        <p:spPr>
          <a:xfrm>
            <a:off x="1524251" y="2236528"/>
            <a:ext cx="686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U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97021D-A386-4C10-AB8C-74DB621446D4}"/>
              </a:ext>
            </a:extLst>
          </p:cNvPr>
          <p:cNvSpPr/>
          <p:nvPr/>
        </p:nvSpPr>
        <p:spPr>
          <a:xfrm>
            <a:off x="2162822" y="2224759"/>
            <a:ext cx="6110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ß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66AD6-89F5-43F3-9663-98FA61FBB181}"/>
              </a:ext>
            </a:extLst>
          </p:cNvPr>
          <p:cNvSpPr/>
          <p:nvPr/>
        </p:nvSpPr>
        <p:spPr>
          <a:xfrm>
            <a:off x="2666607" y="2201220"/>
            <a:ext cx="615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8A25CD-E368-4D94-BB01-26FCACDE40AA}"/>
              </a:ext>
            </a:extLst>
          </p:cNvPr>
          <p:cNvSpPr/>
          <p:nvPr/>
        </p:nvSpPr>
        <p:spPr>
          <a:xfrm>
            <a:off x="3183726" y="2206073"/>
            <a:ext cx="651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1FFAB8-F328-4AC1-9AA3-7848887361AB}"/>
              </a:ext>
            </a:extLst>
          </p:cNvPr>
          <p:cNvSpPr/>
          <p:nvPr/>
        </p:nvSpPr>
        <p:spPr>
          <a:xfrm>
            <a:off x="4174787" y="2196367"/>
            <a:ext cx="510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L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464D78-69CE-43E9-BDCB-5EEA776837D5}"/>
              </a:ext>
            </a:extLst>
          </p:cNvPr>
          <p:cNvSpPr/>
          <p:nvPr/>
        </p:nvSpPr>
        <p:spPr>
          <a:xfrm>
            <a:off x="3687184" y="2201220"/>
            <a:ext cx="510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Impact" panose="020B0806030902050204" pitchFamily="34" charset="0"/>
              </a:rPr>
              <a:t>L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7FAF27-D062-447A-8986-4E7BEC7DD5F1}"/>
              </a:ext>
            </a:extLst>
          </p:cNvPr>
          <p:cNvSpPr txBox="1"/>
          <p:nvPr/>
        </p:nvSpPr>
        <p:spPr>
          <a:xfrm>
            <a:off x="1063841" y="4070940"/>
            <a:ext cx="55420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ahnschrift SemiBold" panose="020B0502040204020203" pitchFamily="34" charset="0"/>
                <a:ea typeface="华文琥珀" panose="02010800040101010101" pitchFamily="2" charset="-122"/>
              </a:rPr>
              <a:t>Group member</a:t>
            </a:r>
          </a:p>
          <a:p>
            <a:endParaRPr lang="en-US" altLang="zh-CN" sz="2400" dirty="0">
              <a:solidFill>
                <a:schemeClr val="bg1"/>
              </a:solidFill>
              <a:latin typeface="Bahnschrift SemiBold" panose="020B0502040204020203" pitchFamily="34" charset="0"/>
              <a:ea typeface="华文琥珀" panose="02010800040101010101" pitchFamily="2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Bahnschrift SemiBold" panose="020B0502040204020203" pitchFamily="34" charset="0"/>
                <a:ea typeface="华文琥珀" panose="02010800040101010101" pitchFamily="2" charset="-122"/>
              </a:rPr>
              <a:t>John    Justin   Jack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草地上的足球&#10;&#10;描述已自动生成">
            <a:extLst>
              <a:ext uri="{FF2B5EF4-FFF2-40B4-BE49-F238E27FC236}">
                <a16:creationId xmlns:a16="http://schemas.microsoft.com/office/drawing/2014/main" id="{1D946457-BBE3-4419-9DA4-B3C01DCBC60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t="15512" b="218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cxnSp>
        <p:nvCxnSpPr>
          <p:cNvPr id="4" name="PA-直接连接符 2">
            <a:extLst>
              <a:ext uri="{FF2B5EF4-FFF2-40B4-BE49-F238E27FC236}">
                <a16:creationId xmlns:a16="http://schemas.microsoft.com/office/drawing/2014/main" id="{9CD98BB2-F79C-4E8A-9C05-F6A0505B68AB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2729937" y="698498"/>
            <a:ext cx="6438379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5" name="PA-直接连接符 13">
            <a:extLst>
              <a:ext uri="{FF2B5EF4-FFF2-40B4-BE49-F238E27FC236}">
                <a16:creationId xmlns:a16="http://schemas.microsoft.com/office/drawing/2014/main" id="{06E19FF7-254C-456C-9963-EF030547C8E1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749496" y="698498"/>
            <a:ext cx="0" cy="6413326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6" name="PA-直接连接符 17">
            <a:extLst>
              <a:ext uri="{FF2B5EF4-FFF2-40B4-BE49-F238E27FC236}">
                <a16:creationId xmlns:a16="http://schemas.microsoft.com/office/drawing/2014/main" id="{E69EE737-3A01-458F-B992-BB53B6F3257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5164163" y="1533047"/>
            <a:ext cx="585332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7" name="PA-直接连接符 18">
            <a:extLst>
              <a:ext uri="{FF2B5EF4-FFF2-40B4-BE49-F238E27FC236}">
                <a16:creationId xmlns:a16="http://schemas.microsoft.com/office/drawing/2014/main" id="{45EAA0BB-824A-45BD-AB05-51123C3DF311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5164163" y="3140186"/>
            <a:ext cx="585332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8" name="PA-直接连接符 19">
            <a:extLst>
              <a:ext uri="{FF2B5EF4-FFF2-40B4-BE49-F238E27FC236}">
                <a16:creationId xmlns:a16="http://schemas.microsoft.com/office/drawing/2014/main" id="{35C705EA-5581-45CF-B46D-F430AC276BF1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>
            <a:off x="5164163" y="4663455"/>
            <a:ext cx="585332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9" name="PA-直接连接符 20">
            <a:extLst>
              <a:ext uri="{FF2B5EF4-FFF2-40B4-BE49-F238E27FC236}">
                <a16:creationId xmlns:a16="http://schemas.microsoft.com/office/drawing/2014/main" id="{99DE7166-9301-4B07-A117-EDD17C2D18B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>
            <a:off x="5749495" y="6029001"/>
            <a:ext cx="585332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10" name="PA-文本框 29">
            <a:extLst>
              <a:ext uri="{FF2B5EF4-FFF2-40B4-BE49-F238E27FC236}">
                <a16:creationId xmlns:a16="http://schemas.microsoft.com/office/drawing/2014/main" id="{726D3FB7-98A4-45A0-A418-6F090504C7F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638646" y="0"/>
            <a:ext cx="596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CONTENT</a:t>
            </a:r>
            <a:endParaRPr lang="zh-CN" altLang="en-US" sz="40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PA-文本框 8">
            <a:extLst>
              <a:ext uri="{FF2B5EF4-FFF2-40B4-BE49-F238E27FC236}">
                <a16:creationId xmlns:a16="http://schemas.microsoft.com/office/drawing/2014/main" id="{58124A0B-907D-47F5-8EAA-C0F772C8568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13558" y="1307047"/>
            <a:ext cx="4940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Bradley Hand ITC" panose="03070402050302030203" pitchFamily="66" charset="0"/>
                <a:ea typeface="等线" panose="02010600030101010101" pitchFamily="2" charset="-122"/>
              </a:rPr>
              <a:t>Background information</a:t>
            </a:r>
            <a:endParaRPr lang="zh-CN" altLang="en-US" sz="3200" b="1" dirty="0"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sp>
        <p:nvSpPr>
          <p:cNvPr id="14" name="PA-文本框 9">
            <a:extLst>
              <a:ext uri="{FF2B5EF4-FFF2-40B4-BE49-F238E27FC236}">
                <a16:creationId xmlns:a16="http://schemas.microsoft.com/office/drawing/2014/main" id="{1C8AB90A-B079-44CD-BF4E-9939893A19B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864985" y="2868306"/>
            <a:ext cx="518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Bradley Hand ITC" panose="03070402050302030203" pitchFamily="66" charset="0"/>
                <a:ea typeface="等线" panose="02010600030101010101" pitchFamily="2" charset="-122"/>
              </a:rPr>
              <a:t>achievement</a:t>
            </a:r>
            <a:endParaRPr lang="zh-CN" altLang="en-US" sz="3200" b="1" dirty="0"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:a16="http://schemas.microsoft.com/office/drawing/2014/main" id="{3AD7A941-FE51-427F-9BB1-02064B9406C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58223" y="4384360"/>
            <a:ext cx="40511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Bradley Hand ITC" panose="03070402050302030203" pitchFamily="66" charset="0"/>
                <a:ea typeface="等线" panose="02010600030101010101" pitchFamily="2" charset="-122"/>
              </a:rPr>
              <a:t>New technology that promises to improve inflammation treatment</a:t>
            </a:r>
            <a:endParaRPr lang="zh-CN" altLang="en-US" sz="3200" b="1" dirty="0">
              <a:latin typeface="Bradley Hand ITC" panose="03070402050302030203" pitchFamily="66" charset="0"/>
              <a:ea typeface="等线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PA-文本框 12">
            <a:extLst>
              <a:ext uri="{FF2B5EF4-FFF2-40B4-BE49-F238E27FC236}">
                <a16:creationId xmlns:a16="http://schemas.microsoft.com/office/drawing/2014/main" id="{101B7022-BB3E-4832-B800-AE3543CC315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334827" y="5590477"/>
            <a:ext cx="3594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b="1" dirty="0">
                <a:ln/>
                <a:latin typeface="Bradley Hand ITC" panose="03070402050302030203" pitchFamily="66" charset="0"/>
                <a:ea typeface="等线" panose="02010600030101010101" pitchFamily="2" charset="-122"/>
              </a:rPr>
              <a:t>Adjuvant therapy</a:t>
            </a:r>
          </a:p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ln/>
                <a:latin typeface="Bradley Hand ITC" panose="03070402050302030203" pitchFamily="66" charset="0"/>
                <a:ea typeface="等线" panose="02010600030101010101" pitchFamily="2" charset="-122"/>
              </a:rPr>
              <a:t>Dietetic therapy</a:t>
            </a:r>
            <a:endParaRPr lang="zh-CN" altLang="en-US" sz="3200" b="1" dirty="0">
              <a:ln/>
              <a:latin typeface="Bradley Hand ITC" panose="03070402050302030203" pitchFamily="66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9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20"/>
                            </p:stCondLst>
                            <p:childTnLst>
                              <p:par>
                                <p:cTn id="3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343"/>
                                  </p:iterate>
                                  <p:childTnLst>
                                    <p:set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88"/>
                            </p:stCondLst>
                            <p:childTnLst>
                              <p:par>
                                <p:cTn id="3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21"/>
                                  </p:iterate>
                                  <p:childTnLst>
                                    <p:set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64"/>
                            </p:stCondLst>
                            <p:childTnLst>
                              <p:par>
                                <p:cTn id="4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910"/>
                                  </p:iterate>
                                  <p:childTnLst>
                                    <p:set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64"/>
                            </p:stCondLst>
                            <p:childTnLst>
                              <p:par>
                                <p:cTn id="49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941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2218"/>
            <a:ext cx="12192000" cy="68702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 Single Corner Rectangle 3"/>
          <p:cNvSpPr/>
          <p:nvPr/>
        </p:nvSpPr>
        <p:spPr>
          <a:xfrm rot="11558791">
            <a:off x="-997258" y="-661031"/>
            <a:ext cx="4227095" cy="7759633"/>
          </a:xfrm>
          <a:prstGeom prst="round1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91921" y="-104172"/>
            <a:ext cx="1636069" cy="7072131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71308" y="2791659"/>
            <a:ext cx="590627" cy="144655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4476" y="2791659"/>
            <a:ext cx="4941854" cy="14465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B</a:t>
            </a:r>
            <a:r>
              <a:rPr lang="en-US" sz="4400" b="1" spc="600" dirty="0"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ackground </a:t>
            </a:r>
            <a:r>
              <a:rPr lang="en-US" sz="4400" b="1" spc="600" dirty="0">
                <a:solidFill>
                  <a:schemeClr val="accent2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i</a:t>
            </a:r>
            <a:r>
              <a:rPr lang="en-US" sz="4400" b="1" spc="600" dirty="0"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nformation</a:t>
            </a:r>
          </a:p>
        </p:txBody>
      </p:sp>
    </p:spTree>
    <p:extLst>
      <p:ext uri="{BB962C8B-B14F-4D97-AF65-F5344CB8AC3E}">
        <p14:creationId xmlns:p14="http://schemas.microsoft.com/office/powerpoint/2010/main" val="25358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uds Sky Miracle · Free photo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80208" y="2013457"/>
            <a:ext cx="3660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1</a:t>
            </a:r>
            <a:r>
              <a:rPr lang="en-US" altLang="zh-CN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.</a:t>
            </a:r>
            <a:r>
              <a:rPr lang="en-US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Das </a:t>
            </a:r>
            <a:r>
              <a:rPr lang="en-US" sz="2400" b="1" dirty="0" err="1">
                <a:solidFill>
                  <a:srgbClr val="494949"/>
                </a:solidFill>
                <a:latin typeface="Helvetica" panose="020B0604020202020204" pitchFamily="34" charset="0"/>
              </a:rPr>
              <a:t>Wunder</a:t>
            </a:r>
            <a:r>
              <a:rPr lang="en-US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 Von Bern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61519" y="3631222"/>
            <a:ext cx="560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2</a:t>
            </a:r>
            <a:r>
              <a:rPr lang="en-US" altLang="zh-CN" sz="2400" b="1" dirty="0">
                <a:solidFill>
                  <a:srgbClr val="494949"/>
                </a:solidFill>
                <a:latin typeface="Helvetica" panose="020B0604020202020204" pitchFamily="34" charset="0"/>
              </a:rPr>
              <a:t>.Connection with German football</a:t>
            </a:r>
            <a:endParaRPr lang="en-US" sz="2400" b="1" dirty="0">
              <a:solidFill>
                <a:srgbClr val="494949"/>
              </a:solidFill>
              <a:latin typeface="Helvetica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6" y="3591750"/>
            <a:ext cx="501137" cy="501137"/>
          </a:xfrm>
          <a:prstGeom prst="rect">
            <a:avLst/>
          </a:prstGeom>
          <a:noFill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7" b="20769"/>
          <a:stretch/>
        </p:blipFill>
        <p:spPr>
          <a:xfrm flipH="1">
            <a:off x="668636" y="2013457"/>
            <a:ext cx="738511" cy="43079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68636" y="542811"/>
            <a:ext cx="7331661" cy="5847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chemeClr val="accent2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B</a:t>
            </a:r>
            <a:r>
              <a:rPr lang="en-US" sz="3200" b="1" spc="600" dirty="0"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ackground </a:t>
            </a:r>
            <a:r>
              <a:rPr lang="en-US" sz="3200" b="1" spc="600" dirty="0">
                <a:solidFill>
                  <a:schemeClr val="accent2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i</a:t>
            </a:r>
            <a:r>
              <a:rPr lang="en-US" sz="3200" b="1" spc="600" dirty="0"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nformation</a:t>
            </a:r>
          </a:p>
        </p:txBody>
      </p:sp>
      <p:sp>
        <p:nvSpPr>
          <p:cNvPr id="19" name="Freeform 18"/>
          <p:cNvSpPr/>
          <p:nvPr/>
        </p:nvSpPr>
        <p:spPr>
          <a:xfrm>
            <a:off x="8151559" y="1"/>
            <a:ext cx="3657600" cy="7159378"/>
          </a:xfrm>
          <a:custGeom>
            <a:avLst/>
            <a:gdLst>
              <a:gd name="connsiteX0" fmla="*/ 3438525 w 3656508"/>
              <a:gd name="connsiteY0" fmla="*/ 0 h 6848475"/>
              <a:gd name="connsiteX1" fmla="*/ 3286125 w 3656508"/>
              <a:gd name="connsiteY1" fmla="*/ 4895850 h 6848475"/>
              <a:gd name="connsiteX2" fmla="*/ 0 w 3656508"/>
              <a:gd name="connsiteY2" fmla="*/ 6848475 h 6848475"/>
              <a:gd name="connsiteX3" fmla="*/ 0 w 3656508"/>
              <a:gd name="connsiteY3" fmla="*/ 6848475 h 684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508" h="6848475">
                <a:moveTo>
                  <a:pt x="3438525" y="0"/>
                </a:moveTo>
                <a:cubicBezTo>
                  <a:pt x="3648868" y="1877219"/>
                  <a:pt x="3859212" y="3754438"/>
                  <a:pt x="3286125" y="4895850"/>
                </a:cubicBezTo>
                <a:cubicBezTo>
                  <a:pt x="2713038" y="6037262"/>
                  <a:pt x="0" y="6848475"/>
                  <a:pt x="0" y="6848475"/>
                </a:cubicBezTo>
                <a:lnTo>
                  <a:pt x="0" y="6848475"/>
                </a:lnTo>
              </a:path>
            </a:pathLst>
          </a:custGeom>
          <a:ln w="381000">
            <a:solidFill>
              <a:schemeClr val="tx1">
                <a:alpha val="54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79" y="5998426"/>
            <a:ext cx="474587" cy="476191"/>
          </a:xfrm>
          <a:prstGeom prst="rect">
            <a:avLst/>
          </a:prstGeom>
        </p:spPr>
      </p:pic>
      <p:pic>
        <p:nvPicPr>
          <p:cNvPr id="21" name="Picture 20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026" y="6235719"/>
            <a:ext cx="474587" cy="476191"/>
          </a:xfrm>
          <a:prstGeom prst="rect">
            <a:avLst/>
          </a:prstGeom>
        </p:spPr>
      </p:pic>
      <p:pic>
        <p:nvPicPr>
          <p:cNvPr id="22" name="Picture 21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20" y="4828922"/>
            <a:ext cx="474587" cy="476191"/>
          </a:xfrm>
          <a:prstGeom prst="rect">
            <a:avLst/>
          </a:prstGeom>
        </p:spPr>
      </p:pic>
      <p:pic>
        <p:nvPicPr>
          <p:cNvPr id="23" name="Picture 22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099" y="4004629"/>
            <a:ext cx="474587" cy="476191"/>
          </a:xfrm>
          <a:prstGeom prst="rect">
            <a:avLst/>
          </a:prstGeom>
        </p:spPr>
      </p:pic>
      <p:pic>
        <p:nvPicPr>
          <p:cNvPr id="24" name="Picture 23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16" y="3132644"/>
            <a:ext cx="474587" cy="476191"/>
          </a:xfrm>
          <a:prstGeom prst="rect">
            <a:avLst/>
          </a:prstGeom>
        </p:spPr>
      </p:pic>
      <p:pic>
        <p:nvPicPr>
          <p:cNvPr id="25" name="Picture 24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59" y="2483287"/>
            <a:ext cx="474587" cy="476191"/>
          </a:xfrm>
          <a:prstGeom prst="rect">
            <a:avLst/>
          </a:prstGeom>
        </p:spPr>
      </p:pic>
      <p:pic>
        <p:nvPicPr>
          <p:cNvPr id="26" name="Picture 25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72" y="1887362"/>
            <a:ext cx="474587" cy="476191"/>
          </a:xfrm>
          <a:prstGeom prst="rect">
            <a:avLst/>
          </a:prstGeom>
        </p:spPr>
      </p:pic>
      <p:pic>
        <p:nvPicPr>
          <p:cNvPr id="27" name="Picture 26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645" y="1376846"/>
            <a:ext cx="474587" cy="476191"/>
          </a:xfrm>
          <a:prstGeom prst="rect">
            <a:avLst/>
          </a:prstGeom>
        </p:spPr>
      </p:pic>
      <p:pic>
        <p:nvPicPr>
          <p:cNvPr id="28" name="Picture 27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10" y="777281"/>
            <a:ext cx="474587" cy="476191"/>
          </a:xfrm>
          <a:prstGeom prst="rect">
            <a:avLst/>
          </a:prstGeom>
        </p:spPr>
      </p:pic>
      <p:pic>
        <p:nvPicPr>
          <p:cNvPr id="29" name="Picture 28" descr="Archivo:Gold Star.svg - Wikipedia, la enciclopedia libre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06" y="65660"/>
            <a:ext cx="474587" cy="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0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625"/>
            <a:ext cx="12192000" cy="68245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68702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 Single Corner Rectangle 20"/>
          <p:cNvSpPr/>
          <p:nvPr/>
        </p:nvSpPr>
        <p:spPr>
          <a:xfrm rot="11558791">
            <a:off x="-997258" y="-661031"/>
            <a:ext cx="4227095" cy="7759633"/>
          </a:xfrm>
          <a:prstGeom prst="round1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0760" y="2708618"/>
            <a:ext cx="590627" cy="144655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38" y="2925716"/>
            <a:ext cx="4041998" cy="107908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391921" y="-104172"/>
            <a:ext cx="1636069" cy="7072131"/>
          </a:xfrm>
          <a:prstGeom prst="line">
            <a:avLst/>
          </a:prstGeom>
          <a:ln w="2540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19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400" y="4155731"/>
            <a:ext cx="4728869" cy="28626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46080" y="4083909"/>
            <a:ext cx="4601684" cy="3124200"/>
          </a:xfrm>
          <a:prstGeom prst="rect">
            <a:avLst/>
          </a:prstGeom>
        </p:spPr>
      </p:pic>
      <p:grpSp>
        <p:nvGrpSpPr>
          <p:cNvPr id="20" name="组合 19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-774337" y="5207042"/>
            <a:ext cx="2230310" cy="660789"/>
            <a:chOff x="-522750" y="3156243"/>
            <a:chExt cx="3926545" cy="1163344"/>
          </a:xfrm>
        </p:grpSpPr>
        <p:sp>
          <p:nvSpPr>
            <p:cNvPr id="21" name="弧形 20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弧形 22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-522750" y="3156243"/>
              <a:ext cx="373301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9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弧形 28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298066" y="4318293"/>
              <a:ext cx="87994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 descr="e7d195523061f1c01ef2b70529884c179423570dbaad84926380ABC1F97BAEF0C8FC051856578EAB7874501A1FFE158C4981707381814BCC4D9A8E3554438DEE4FBCF5A5B4D2A8B0989AB57E8BAC65EB799A5595AE534AD8FBF2857A505B120E70C58E939BD5D02C2FCB02FD1BC321B096BD51045EAD03955D516D376D553D4D67782A28E123E4D8"/>
          <p:cNvGrpSpPr/>
          <p:nvPr/>
        </p:nvGrpSpPr>
        <p:grpSpPr>
          <a:xfrm>
            <a:off x="10478886" y="5305942"/>
            <a:ext cx="1028507" cy="561154"/>
            <a:chOff x="1271570" y="3156243"/>
            <a:chExt cx="2132225" cy="1163344"/>
          </a:xfrm>
        </p:grpSpPr>
        <p:sp>
          <p:nvSpPr>
            <p:cNvPr id="33" name="弧形 32"/>
            <p:cNvSpPr/>
            <p:nvPr/>
          </p:nvSpPr>
          <p:spPr>
            <a:xfrm>
              <a:off x="30167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>
              <a:off x="2951138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2823210" y="3156243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20240" y="3156243"/>
              <a:ext cx="129002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46540" y="3542005"/>
              <a:ext cx="17314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/>
            <p:cNvSpPr/>
            <p:nvPr/>
          </p:nvSpPr>
          <p:spPr>
            <a:xfrm flipH="1">
              <a:off x="1271570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>
            <a:xfrm flipH="1">
              <a:off x="1399498" y="3545474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cxnSpLocks/>
              <a:endCxn id="41" idx="0"/>
            </p:cNvCxnSpPr>
            <p:nvPr/>
          </p:nvCxnSpPr>
          <p:spPr>
            <a:xfrm>
              <a:off x="1446540" y="3932530"/>
              <a:ext cx="173146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弧形 40"/>
            <p:cNvSpPr/>
            <p:nvPr/>
          </p:nvSpPr>
          <p:spPr>
            <a:xfrm>
              <a:off x="2984479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2856551" y="3932530"/>
              <a:ext cx="387057" cy="387057"/>
            </a:xfrm>
            <a:prstGeom prst="arc">
              <a:avLst>
                <a:gd name="adj1" fmla="val 16200000"/>
                <a:gd name="adj2" fmla="val 5705149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99411" y="4318293"/>
              <a:ext cx="147859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456F770-BA02-404F-A066-072ECBDB6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14" y="5646009"/>
            <a:ext cx="576964" cy="5769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7F9AA0-D800-4E14-BFE4-E3EE88537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2" y="1531325"/>
            <a:ext cx="755185" cy="7551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291416-E74E-4ACA-8F4B-2EDBD77F8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" y="2731698"/>
            <a:ext cx="593121" cy="593121"/>
          </a:xfrm>
          <a:prstGeom prst="rect">
            <a:avLst/>
          </a:prstGeom>
        </p:spPr>
      </p:pic>
      <p:sp>
        <p:nvSpPr>
          <p:cNvPr id="49" name="文本框 48" descr="e7d195523061f1c01ef2b70529884c179423570dbaad84926380ABC1F97BAEF0C8FC051856578EAB7874501A1FFE158C4981707381814BCC4D9A8E3554438DEE4FBCF5A5B4D2A8B0989AB57E8BAC65EBD40E762BED6E0A5C12A373A5BA032F5002D6502D1359B045FB2DF5CCC204EFCC4A84BF556E1EA5D8F1912FFA1224971540DD5966472C9754">
            <a:extLst>
              <a:ext uri="{FF2B5EF4-FFF2-40B4-BE49-F238E27FC236}">
                <a16:creationId xmlns:a16="http://schemas.microsoft.com/office/drawing/2014/main" id="{61A538B2-4107-4B07-88E6-2837F2404452}"/>
              </a:ext>
            </a:extLst>
          </p:cNvPr>
          <p:cNvSpPr txBox="1"/>
          <p:nvPr/>
        </p:nvSpPr>
        <p:spPr>
          <a:xfrm rot="16200000">
            <a:off x="2611227" y="335361"/>
            <a:ext cx="3754874" cy="6146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JhengHei UI Light" panose="020B0304030504040204" pitchFamily="34" charset="-120"/>
              </a:rPr>
              <a:t>Reputation</a:t>
            </a:r>
          </a:p>
          <a:p>
            <a:pPr marL="571500" indent="-571500" algn="just">
              <a:buFont typeface="Wingdings" panose="05000000000000000000" pitchFamily="2" charset="2"/>
              <a:buChar char="l"/>
            </a:pP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  <a:p>
            <a:pPr marL="571500" indent="-571500" algn="just">
              <a:buFont typeface="Wingdings" panose="05000000000000000000" pitchFamily="2" charset="2"/>
              <a:buChar char="l"/>
            </a:pP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  <a:p>
            <a:pPr marL="1143000" indent="-1143000" algn="dist">
              <a:buFont typeface="Arial" panose="020B0604020202020204" pitchFamily="34" charset="0"/>
              <a:buChar char="•"/>
            </a:pPr>
            <a:endParaRPr lang="en-US" altLang="zh-CN" sz="8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  <a:p>
            <a:pPr algn="dist"/>
            <a:endParaRPr lang="en-US" altLang="zh-CN" sz="8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crosoft JhengHei UI Light" panose="020B0304030504040204" pitchFamily="34" charset="-12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C4B4381-3B98-42C1-8846-063CE19D0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075" y="2599597"/>
            <a:ext cx="6376969" cy="38042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6" y="341329"/>
            <a:ext cx="404199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8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4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1" y="4818582"/>
            <a:ext cx="3668104" cy="14699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F6D7F2B-B63E-4575-A118-F94A8840C8B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44" y="5871591"/>
            <a:ext cx="147256" cy="147254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320A3D1-1F9E-424F-B0E6-3C8C04C6A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28" y="124976"/>
            <a:ext cx="8308336" cy="4740226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C6AE5B07-003E-4821-883A-89137DC56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772364"/>
              </p:ext>
            </p:extLst>
          </p:nvPr>
        </p:nvGraphicFramePr>
        <p:xfrm>
          <a:off x="2278444" y="622300"/>
          <a:ext cx="7874000" cy="437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9717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5BC2FF6D-724D-4EB8-8069-59000774B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5681"/>
          <a:stretch/>
        </p:blipFill>
        <p:spPr>
          <a:xfrm>
            <a:off x="3038367" y="931464"/>
            <a:ext cx="5487911" cy="49950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0585239"/>
      </p:ext>
    </p:extLst>
  </p:cSld>
  <p:clrMapOvr>
    <a:masterClrMapping/>
  </p:clrMapOvr>
  <p:transition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2dc33a489a8711886969e52815d14ef47f2ca8"/>
  <p:tag name="ISPRING_PRESENTATION_TITLE" val="20 企业策划商务展示通用PPT设计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46"/>
</p:tagLst>
</file>

<file path=ppt/theme/theme1.xml><?xml version="1.0" encoding="utf-8"?>
<a:theme xmlns:a="http://schemas.openxmlformats.org/drawingml/2006/main" name="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思源黑体">
      <a:majorFont>
        <a:latin typeface="Calibri Light"/>
        <a:ea typeface="思源黑体 CN Medium"/>
        <a:cs typeface=""/>
      </a:majorFont>
      <a:minorFont>
        <a:latin typeface="Calibri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20F2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宽屏</PresentationFormat>
  <Paragraphs>50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方正兰亭特黑_GBK</vt:lpstr>
      <vt:lpstr>Arial</vt:lpstr>
      <vt:lpstr>Bahnschrift SemiBold</vt:lpstr>
      <vt:lpstr>Bradley Hand ITC</vt:lpstr>
      <vt:lpstr>Calibri</vt:lpstr>
      <vt:lpstr>Calibri Light</vt:lpstr>
      <vt:lpstr>Helvetica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jiang</dc:creator>
  <cp:lastModifiedBy>劭杰 薛</cp:lastModifiedBy>
  <cp:revision>8</cp:revision>
  <dcterms:created xsi:type="dcterms:W3CDTF">2019-11-27T15:47:05Z</dcterms:created>
  <dcterms:modified xsi:type="dcterms:W3CDTF">2019-11-29T08:58:53Z</dcterms:modified>
</cp:coreProperties>
</file>