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Ex1.xml" ContentType="application/vnd.ms-office.chartex+xml"/>
  <Override PartName="/ppt/charts/style2.xml" ContentType="application/vnd.ms-office.chartstyle+xml"/>
  <Override PartName="/ppt/charts/colors2.xml" ContentType="application/vnd.ms-office.chartcolorstyl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sldIdLst>
    <p:sldId id="256" r:id="rId2"/>
    <p:sldId id="258" r:id="rId3"/>
    <p:sldId id="259" r:id="rId4"/>
    <p:sldId id="285" r:id="rId5"/>
    <p:sldId id="297" r:id="rId6"/>
    <p:sldId id="290" r:id="rId7"/>
    <p:sldId id="268" r:id="rId8"/>
    <p:sldId id="307" r:id="rId9"/>
    <p:sldId id="308" r:id="rId10"/>
    <p:sldId id="298" r:id="rId11"/>
    <p:sldId id="301" r:id="rId12"/>
    <p:sldId id="302" r:id="rId13"/>
    <p:sldId id="303" r:id="rId14"/>
    <p:sldId id="304" r:id="rId15"/>
    <p:sldId id="284" r:id="rId16"/>
    <p:sldId id="305" r:id="rId17"/>
    <p:sldId id="306" r:id="rId18"/>
    <p:sldId id="309" r:id="rId19"/>
    <p:sldId id="310" r:id="rId20"/>
    <p:sldId id="289" r:id="rId21"/>
    <p:sldId id="311" r:id="rId22"/>
    <p:sldId id="312" r:id="rId23"/>
  </p:sldIdLst>
  <p:sldSz cx="12190413" cy="6858000"/>
  <p:notesSz cx="6858000" cy="9144000"/>
  <p:custDataLst>
    <p:tags r:id="rId2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473E"/>
    <a:srgbClr val="887067"/>
    <a:srgbClr val="4E8638"/>
    <a:srgbClr val="6CCE53"/>
    <a:srgbClr val="99DB18"/>
    <a:srgbClr val="015B0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4" d="100"/>
          <a:sy n="94" d="100"/>
        </p:scale>
        <p:origin x="96" y="69"/>
      </p:cViewPr>
      <p:guideLst>
        <p:guide orient="horz" pos="2160"/>
        <p:guide pos="3840"/>
      </p:guideLst>
    </p:cSldViewPr>
  </p:slideViewPr>
  <p:notesTextViewPr>
    <p:cViewPr>
      <p:scale>
        <a:sx n="100" d="100"/>
        <a:sy n="100" d="100"/>
      </p:scale>
      <p:origin x="0" y="0"/>
    </p:cViewPr>
  </p:notesTextViewPr>
  <p:sorterViewPr>
    <p:cViewPr>
      <p:scale>
        <a:sx n="55" d="100"/>
        <a:sy n="5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Ex1.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7"/>
    </mc:Choice>
    <mc:Fallback>
      <c:style val="7"/>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sz="1400" b="0" i="0" u="none" strike="noStrike" baseline="0" dirty="0">
                <a:effectLst/>
              </a:rPr>
              <a:t>images in Li Bai's poems and </a:t>
            </a:r>
            <a:r>
              <a:rPr lang="en-US" altLang="zh-CN" sz="1400" b="0" i="0" u="none" strike="noStrike" baseline="0" dirty="0" err="1">
                <a:effectLst/>
              </a:rPr>
              <a:t>Dufu's</a:t>
            </a:r>
            <a:r>
              <a:rPr lang="en-US" altLang="zh-CN" sz="1400" b="0" i="0" u="none" strike="noStrike" baseline="0" dirty="0">
                <a:effectLst/>
              </a:rPr>
              <a:t> poems</a:t>
            </a:r>
            <a:endParaRPr lang="zh-CN" alt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pieChart>
        <c:varyColors val="1"/>
        <c:ser>
          <c:idx val="0"/>
          <c:order val="0"/>
          <c:tx>
            <c:strRef>
              <c:f>Sheet1!$B$1</c:f>
              <c:strCache>
                <c:ptCount val="1"/>
                <c:pt idx="0">
                  <c:v>销售额</c:v>
                </c:pt>
              </c:strCache>
            </c:strRef>
          </c:tx>
          <c:dPt>
            <c:idx val="0"/>
            <c:bubble3D val="0"/>
            <c:spPr>
              <a:solidFill>
                <a:schemeClr val="accent5">
                  <a:shade val="53000"/>
                </a:schemeClr>
              </a:solidFill>
              <a:ln w="19050">
                <a:solidFill>
                  <a:schemeClr val="lt1"/>
                </a:solidFill>
              </a:ln>
              <a:effectLst/>
            </c:spPr>
            <c:extLst>
              <c:ext xmlns:c16="http://schemas.microsoft.com/office/drawing/2014/chart" uri="{C3380CC4-5D6E-409C-BE32-E72D297353CC}">
                <c16:uniqueId val="{00000001-4572-4F45-8F57-EFA1C241EBE0}"/>
              </c:ext>
            </c:extLst>
          </c:dPt>
          <c:dPt>
            <c:idx val="1"/>
            <c:bubble3D val="0"/>
            <c:spPr>
              <a:solidFill>
                <a:schemeClr val="accent5">
                  <a:shade val="76000"/>
                </a:schemeClr>
              </a:solidFill>
              <a:ln w="19050">
                <a:solidFill>
                  <a:schemeClr val="lt1"/>
                </a:solidFill>
              </a:ln>
              <a:effectLst/>
            </c:spPr>
            <c:extLst>
              <c:ext xmlns:c16="http://schemas.microsoft.com/office/drawing/2014/chart" uri="{C3380CC4-5D6E-409C-BE32-E72D297353CC}">
                <c16:uniqueId val="{00000003-4572-4F45-8F57-EFA1C241EBE0}"/>
              </c:ext>
            </c:extLst>
          </c:dPt>
          <c:dPt>
            <c:idx val="2"/>
            <c:bubble3D val="0"/>
            <c:spPr>
              <a:solidFill>
                <a:schemeClr val="accent5"/>
              </a:solidFill>
              <a:ln w="19050">
                <a:solidFill>
                  <a:schemeClr val="lt1"/>
                </a:solidFill>
              </a:ln>
              <a:effectLst/>
            </c:spPr>
            <c:extLst>
              <c:ext xmlns:c16="http://schemas.microsoft.com/office/drawing/2014/chart" uri="{C3380CC4-5D6E-409C-BE32-E72D297353CC}">
                <c16:uniqueId val="{00000005-4572-4F45-8F57-EFA1C241EBE0}"/>
              </c:ext>
            </c:extLst>
          </c:dPt>
          <c:dPt>
            <c:idx val="3"/>
            <c:bubble3D val="0"/>
            <c:spPr>
              <a:solidFill>
                <a:schemeClr val="accent5">
                  <a:tint val="77000"/>
                </a:schemeClr>
              </a:solidFill>
              <a:ln w="19050">
                <a:solidFill>
                  <a:schemeClr val="lt1"/>
                </a:solidFill>
              </a:ln>
              <a:effectLst/>
            </c:spPr>
            <c:extLst>
              <c:ext xmlns:c16="http://schemas.microsoft.com/office/drawing/2014/chart" uri="{C3380CC4-5D6E-409C-BE32-E72D297353CC}">
                <c16:uniqueId val="{00000007-4572-4F45-8F57-EFA1C241EBE0}"/>
              </c:ext>
            </c:extLst>
          </c:dPt>
          <c:dPt>
            <c:idx val="4"/>
            <c:bubble3D val="0"/>
            <c:spPr>
              <a:solidFill>
                <a:schemeClr val="accent5">
                  <a:tint val="54000"/>
                </a:schemeClr>
              </a:solidFill>
              <a:ln w="19050">
                <a:solidFill>
                  <a:schemeClr val="lt1"/>
                </a:solidFill>
              </a:ln>
              <a:effectLst/>
            </c:spPr>
            <c:extLst>
              <c:ext xmlns:c16="http://schemas.microsoft.com/office/drawing/2014/chart" uri="{C3380CC4-5D6E-409C-BE32-E72D297353CC}">
                <c16:uniqueId val="{00000009-4572-4F45-8F57-EFA1C241EBE0}"/>
              </c:ext>
            </c:extLst>
          </c:dPt>
          <c:dLbls>
            <c:dLbl>
              <c:idx val="0"/>
              <c:layout>
                <c:manualLayout>
                  <c:x val="-9.5111967252588497E-2"/>
                  <c:y val="-9.5420277239214438E-2"/>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1-4572-4F45-8F57-EFA1C241EBE0}"/>
                </c:ext>
              </c:extLst>
            </c:dLbl>
            <c:dLbl>
              <c:idx val="1"/>
              <c:layout>
                <c:manualLayout>
                  <c:x val="-1.2039489525644113E-3"/>
                  <c:y val="-2.3450586264656615E-2"/>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3-4572-4F45-8F57-EFA1C241EBE0}"/>
                </c:ext>
              </c:extLst>
            </c:dLbl>
            <c:dLbl>
              <c:idx val="2"/>
              <c:layout>
                <c:manualLayout>
                  <c:x val="4.6954009150012049E-2"/>
                  <c:y val="1.675041876046901E-2"/>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5-4572-4F45-8F57-EFA1C241EBE0}"/>
                </c:ext>
              </c:extLst>
            </c:dLbl>
            <c:dLbl>
              <c:idx val="3"/>
              <c:layout>
                <c:manualLayout>
                  <c:x val="6.982903924873575E-2"/>
                  <c:y val="5.7013677310436696E-2"/>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7-4572-4F45-8F57-EFA1C241EBE0}"/>
                </c:ext>
              </c:extLst>
            </c:dLbl>
            <c:dLbl>
              <c:idx val="4"/>
              <c:layout>
                <c:manualLayout>
                  <c:x val="3.5618118768142186E-2"/>
                  <c:y val="2.5125628140703522E-2"/>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9-4572-4F45-8F57-EFA1C241EBE0}"/>
                </c:ext>
              </c:extLst>
            </c:dLbl>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zh-CN"/>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Sheet1!$A$2:$A$6</c:f>
              <c:strCache>
                <c:ptCount val="5"/>
                <c:pt idx="0">
                  <c:v>Proud &amp; Ambitious</c:v>
                </c:pt>
                <c:pt idx="1">
                  <c:v>Sad &amp; Melancholy</c:v>
                </c:pt>
                <c:pt idx="2">
                  <c:v>Noble &amp; Loyalty</c:v>
                </c:pt>
                <c:pt idx="3">
                  <c:v>Parting Pain</c:v>
                </c:pt>
                <c:pt idx="4">
                  <c:v>Elegant &amp; leisurely</c:v>
                </c:pt>
              </c:strCache>
            </c:strRef>
          </c:cat>
          <c:val>
            <c:numRef>
              <c:f>Sheet1!$B$2:$B$6</c:f>
              <c:numCache>
                <c:formatCode>General</c:formatCode>
                <c:ptCount val="5"/>
                <c:pt idx="0">
                  <c:v>42</c:v>
                </c:pt>
                <c:pt idx="1">
                  <c:v>41</c:v>
                </c:pt>
                <c:pt idx="2">
                  <c:v>14</c:v>
                </c:pt>
                <c:pt idx="3">
                  <c:v>15</c:v>
                </c:pt>
                <c:pt idx="4">
                  <c:v>28</c:v>
                </c:pt>
              </c:numCache>
            </c:numRef>
          </c:val>
          <c:extLst>
            <c:ext xmlns:c16="http://schemas.microsoft.com/office/drawing/2014/chart" uri="{C3380CC4-5D6E-409C-BE32-E72D297353CC}">
              <c16:uniqueId val="{0000000A-4572-4F45-8F57-EFA1C241EBE0}"/>
            </c:ext>
          </c:extLst>
        </c:ser>
        <c:dLbls>
          <c:showLegendKey val="0"/>
          <c:showVal val="0"/>
          <c:showCatName val="0"/>
          <c:showSerName val="0"/>
          <c:showPercent val="0"/>
          <c:showBubbleSize val="0"/>
          <c:showLeaderLines val="0"/>
        </c:dLbls>
        <c:firstSliceAng val="147"/>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Sheet1!$A$2:$A$6</cx:f>
        <cx:lvl ptCount="5">
          <cx:pt idx="0">Proud &amp; Ambitious</cx:pt>
          <cx:pt idx="1">Sad &amp; Melancholy</cx:pt>
          <cx:pt idx="2">Noble &amp; Loyalty</cx:pt>
          <cx:pt idx="3">Parting Pain</cx:pt>
          <cx:pt idx="4">Elegant &amp; leisurely</cx:pt>
        </cx:lvl>
      </cx:strDim>
      <cx:numDim type="val">
        <cx:f>Sheet1!$B$2:$B$6</cx:f>
        <cx:lvl ptCount="5" formatCode="General">
          <cx:pt idx="0">46</cx:pt>
          <cx:pt idx="1">29</cx:pt>
          <cx:pt idx="2">13</cx:pt>
          <cx:pt idx="3">21</cx:pt>
          <cx:pt idx="4">28</cx:pt>
        </cx:lvl>
      </cx:numDim>
    </cx:data>
  </cx:chartData>
  <cx:chart>
    <cx:title pos="t" align="ctr" overlay="0">
      <cx:tx>
        <cx:rich>
          <a:bodyPr spcFirstLastPara="1" vertOverflow="ellipsis" horzOverflow="overflow" wrap="square" lIns="0" tIns="0" rIns="0" bIns="0" anchor="ctr" anchorCtr="1"/>
          <a:lstStyle/>
          <a:p>
            <a:pPr algn="ctr" rtl="0">
              <a:defRPr/>
            </a:pPr>
            <a:r>
              <a:rPr lang="en-US" altLang="zh-CN" sz="1862" b="0" i="0" u="none" strike="noStrike" kern="1200" spc="0" baseline="0" dirty="0">
                <a:solidFill>
                  <a:prstClr val="black">
                    <a:lumMod val="65000"/>
                    <a:lumOff val="35000"/>
                  </a:prstClr>
                </a:solidFill>
                <a:effectLst/>
                <a:latin typeface="Calibri"/>
                <a:ea typeface="微软雅黑"/>
                <a:cs typeface="Calibri" panose="020F0502020204030204" pitchFamily="34" charset="0"/>
              </a:rPr>
              <a:t>images in Li Bai's poems and </a:t>
            </a:r>
            <a:r>
              <a:rPr lang="en-US" altLang="zh-CN" sz="1862" b="0" i="0" u="none" strike="noStrike" kern="1200" spc="0" baseline="0" dirty="0" err="1">
                <a:solidFill>
                  <a:prstClr val="black">
                    <a:lumMod val="65000"/>
                    <a:lumOff val="35000"/>
                  </a:prstClr>
                </a:solidFill>
                <a:effectLst/>
                <a:latin typeface="Calibri"/>
                <a:ea typeface="微软雅黑"/>
                <a:cs typeface="Calibri" panose="020F0502020204030204" pitchFamily="34" charset="0"/>
              </a:rPr>
              <a:t>Liba's</a:t>
            </a:r>
            <a:r>
              <a:rPr lang="en-US" altLang="zh-CN" sz="1862" b="0" i="0" u="none" strike="noStrike" kern="1200" spc="0" baseline="0" dirty="0">
                <a:solidFill>
                  <a:prstClr val="black">
                    <a:lumMod val="65000"/>
                    <a:lumOff val="35000"/>
                  </a:prstClr>
                </a:solidFill>
                <a:effectLst/>
                <a:latin typeface="Calibri"/>
                <a:ea typeface="微软雅黑"/>
                <a:cs typeface="Calibri" panose="020F0502020204030204" pitchFamily="34" charset="0"/>
              </a:rPr>
              <a:t> poems</a:t>
            </a:r>
            <a:endParaRPr lang="zh-CN" altLang="en-US" sz="1862" b="0" i="0" u="none" strike="noStrike" kern="1200" spc="0" baseline="0" dirty="0">
              <a:solidFill>
                <a:prstClr val="black">
                  <a:lumMod val="65000"/>
                  <a:lumOff val="35000"/>
                </a:prstClr>
              </a:solidFill>
              <a:latin typeface="Calibri"/>
              <a:ea typeface="微软雅黑"/>
            </a:endParaRPr>
          </a:p>
        </cx:rich>
      </cx:tx>
    </cx:title>
    <cx:plotArea>
      <cx:plotAreaRegion>
        <cx:series layoutId="clusteredColumn" uniqueId="{D170A4AD-EB7C-43CF-8FFD-E86AA567C65E}">
          <cx:tx>
            <cx:txData>
              <cx:f>Sheet1!$B$1</cx:f>
              <cx:v>image content distribution of Liba's poems</cx:v>
            </cx:txData>
          </cx:tx>
          <cx:dataId val="0"/>
          <cx:layoutPr>
            <cx:aggregation/>
          </cx:layoutPr>
          <cx:axisId val="1"/>
        </cx:series>
        <cx:series layoutId="paretoLine" ownerIdx="0" uniqueId="{0443A565-F1AC-4157-A545-82CC495AD398}">
          <cx:axisId val="2"/>
        </cx:series>
      </cx:plotAreaRegion>
      <cx:axis id="0">
        <cx:catScaling/>
        <cx:tickLabels/>
      </cx:axis>
      <cx:axis id="1">
        <cx:valScaling/>
        <cx:majorGridlines/>
        <cx:tickLabels/>
      </cx:axis>
      <cx:axis id="2">
        <cx:valScaling max="1" min="0"/>
        <cx:units unit="percentage"/>
        <cx:tickLabels/>
      </cx:axis>
    </cx:plotArea>
    <cx:legend pos="b" align="ctr" overlay="0">
      <cx:txPr>
        <a:bodyPr spcFirstLastPara="1" vertOverflow="ellipsis" horzOverflow="overflow" wrap="square" lIns="0" tIns="0" rIns="0" bIns="0" anchor="ctr" anchorCtr="1"/>
        <a:lstStyle/>
        <a:p>
          <a:pPr algn="ctr" rtl="0">
            <a:defRPr/>
          </a:pPr>
          <a:endParaRPr lang="zh-CN" altLang="en-US" sz="1197" b="0" i="0" u="none" strike="noStrike" kern="1200" baseline="0">
            <a:solidFill>
              <a:prstClr val="black">
                <a:lumMod val="65000"/>
                <a:lumOff val="35000"/>
              </a:prstClr>
            </a:solidFill>
            <a:latin typeface="Calibri"/>
            <a:ea typeface="微软雅黑"/>
          </a:endParaRPr>
        </a:p>
      </cx:txPr>
    </cx:legend>
  </cx:chart>
</cx:chartSpace>
</file>

<file path=ppt/charts/colors1.xml><?xml version="1.0" encoding="utf-8"?>
<cs:colorStyle xmlns:cs="http://schemas.microsoft.com/office/drawing/2012/chartStyle" xmlns:a="http://schemas.openxmlformats.org/drawingml/2006/main" meth="withinLinear" id="18">
  <a:schemeClr val="accent5"/>
</cs:colorStyle>
</file>

<file path=ppt/charts/colors2.xml><?xml version="1.0" encoding="utf-8"?>
<cs:colorStyle xmlns:cs="http://schemas.microsoft.com/office/drawing/2012/chartStyle" xmlns:a="http://schemas.openxmlformats.org/drawingml/2006/main" meth="withinLinear" id="18">
  <a:schemeClr val="accent5"/>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3A87E2F-4A3E-4B76-B1DB-76211EB1A17A}" type="datetimeFigureOut">
              <a:rPr lang="zh-CN" altLang="en-US" smtClean="0"/>
              <a:t>2020/5/20</a:t>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2791EBC-AC5F-4081-B645-ECBCFEE5B472}"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2791EBC-AC5F-4081-B645-ECBCFEE5B472}"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2791EBC-AC5F-4081-B645-ECBCFEE5B472}"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t>15</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2791EBC-AC5F-4081-B645-ECBCFEE5B472}" type="slidenum">
              <a:rPr lang="zh-CN" altLang="en-US" smtClean="0"/>
              <a:t>18</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t>19</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C18C319-592B-4604-8379-677AD2D98A71}" type="slidenum">
              <a:rPr lang="zh-CN" altLang="en-US" smtClean="0"/>
              <a:t>20</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C18C319-592B-4604-8379-677AD2D98A71}" type="slidenum">
              <a:rPr lang="zh-CN" altLang="en-US" smtClean="0"/>
              <a:t>21</a:t>
            </a:fld>
            <a:endParaRPr lang="zh-CN" altLang="en-US"/>
          </a:p>
        </p:txBody>
      </p:sp>
    </p:spTree>
    <p:extLst>
      <p:ext uri="{BB962C8B-B14F-4D97-AF65-F5344CB8AC3E}">
        <p14:creationId xmlns:p14="http://schemas.microsoft.com/office/powerpoint/2010/main" val="2924725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C18C319-592B-4604-8379-677AD2D98A71}" type="slidenum">
              <a:rPr lang="zh-CN" altLang="en-US" smtClean="0"/>
              <a:t>22</a:t>
            </a:fld>
            <a:endParaRPr lang="zh-CN" altLang="en-US"/>
          </a:p>
        </p:txBody>
      </p:sp>
    </p:spTree>
    <p:extLst>
      <p:ext uri="{BB962C8B-B14F-4D97-AF65-F5344CB8AC3E}">
        <p14:creationId xmlns:p14="http://schemas.microsoft.com/office/powerpoint/2010/main" val="26569292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2791EBC-AC5F-4081-B645-ECBCFEE5B472}"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2791EBC-AC5F-4081-B645-ECBCFEE5B472}"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2791EBC-AC5F-4081-B645-ECBCFEE5B472}"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74D1495A-DD81-44F4-9F54-1F39867BF2D9}" type="slidenum">
              <a:rPr lang="en-US" smtClean="0"/>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114800"/>
          </a:xfrm>
          <a:prstGeom prst="rect">
            <a:avLst/>
          </a:prstGeom>
        </p:spPr>
        <p:txBody>
          <a:bodyPr/>
          <a:lstStyle/>
          <a:p>
            <a:endParaRPr lang="id-ID"/>
          </a:p>
        </p:txBody>
      </p:sp>
      <p:sp>
        <p:nvSpPr>
          <p:cNvPr id="4" name="Slide Number Placeholder 3"/>
          <p:cNvSpPr>
            <a:spLocks noGrp="1"/>
          </p:cNvSpPr>
          <p:nvPr>
            <p:ph type="sldNum" sz="quarter" idx="10"/>
          </p:nvPr>
        </p:nvSpPr>
        <p:spPr/>
        <p:txBody>
          <a:bodyPr/>
          <a:lstStyle/>
          <a:p>
            <a:fld id="{55C38DD1-33AA-4996-977A-42B26A155BBE}" type="slidenum">
              <a:rPr lang="id-ID" smtClean="0"/>
              <a:t>7</a:t>
            </a:fld>
            <a:endParaRPr lang="id-ID"/>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74D1495A-DD81-44F4-9F54-1F39867BF2D9}" type="slidenum">
              <a:rPr lang="en-US" smtClean="0"/>
              <a:t>8</a:t>
            </a:fld>
            <a:endParaRPr lang="en-US"/>
          </a:p>
        </p:txBody>
      </p:sp>
    </p:spTree>
    <p:extLst>
      <p:ext uri="{BB962C8B-B14F-4D97-AF65-F5344CB8AC3E}">
        <p14:creationId xmlns:p14="http://schemas.microsoft.com/office/powerpoint/2010/main" val="42623598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114800"/>
          </a:xfrm>
          <a:prstGeom prst="rect">
            <a:avLst/>
          </a:prstGeom>
        </p:spPr>
        <p:txBody>
          <a:bodyPr/>
          <a:lstStyle/>
          <a:p>
            <a:endParaRPr lang="id-ID"/>
          </a:p>
        </p:txBody>
      </p:sp>
      <p:sp>
        <p:nvSpPr>
          <p:cNvPr id="4" name="Slide Number Placeholder 3"/>
          <p:cNvSpPr>
            <a:spLocks noGrp="1"/>
          </p:cNvSpPr>
          <p:nvPr>
            <p:ph type="sldNum" sz="quarter" idx="10"/>
          </p:nvPr>
        </p:nvSpPr>
        <p:spPr/>
        <p:txBody>
          <a:bodyPr/>
          <a:lstStyle/>
          <a:p>
            <a:fld id="{55C38DD1-33AA-4996-977A-42B26A155BBE}" type="slidenum">
              <a:rPr lang="id-ID" smtClean="0"/>
              <a:t>9</a:t>
            </a:fld>
            <a:endParaRPr lang="id-ID"/>
          </a:p>
        </p:txBody>
      </p:sp>
    </p:spTree>
    <p:extLst>
      <p:ext uri="{BB962C8B-B14F-4D97-AF65-F5344CB8AC3E}">
        <p14:creationId xmlns:p14="http://schemas.microsoft.com/office/powerpoint/2010/main" val="28871691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4259002" y="116632"/>
            <a:ext cx="3672408" cy="422920"/>
          </a:xfrm>
        </p:spPr>
        <p:txBody>
          <a:bodyPr>
            <a:noAutofit/>
          </a:bodyPr>
          <a:lstStyle>
            <a:lvl1pPr algn="ctr">
              <a:defRPr sz="2800" b="1">
                <a:solidFill>
                  <a:schemeClr val="tx2"/>
                </a:solidFill>
              </a:defRPr>
            </a:lvl1pPr>
          </a:lstStyle>
          <a:p>
            <a:r>
              <a:rPr lang="zh-CN" altLang="en-US" dirty="0"/>
              <a:t>单击此处添加标题</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2020/5/20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矩形 6"/>
          <p:cNvSpPr/>
          <p:nvPr userDrawn="1"/>
        </p:nvSpPr>
        <p:spPr>
          <a:xfrm>
            <a:off x="0" y="628180"/>
            <a:ext cx="12190413" cy="6229820"/>
          </a:xfrm>
          <a:prstGeom prst="rect">
            <a:avLst/>
          </a:prstGeom>
          <a:solidFill>
            <a:schemeClr val="bg1">
              <a:alpha val="9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2020/5/20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3802" y="1122363"/>
            <a:ext cx="914281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3802" y="3602037"/>
            <a:ext cx="9142810" cy="1655763"/>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199765" indent="0" algn="ctr">
              <a:buNone/>
              <a:defRPr sz="1600"/>
            </a:lvl8pPr>
            <a:lvl9pPr marL="3656965"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1279AE9A-CC11-4FB5-85FB-5C5D585FFEA6}" type="datetimeFigureOut">
              <a:rPr lang="zh-CN" altLang="en-US" smtClean="0"/>
              <a:t>2020/5/20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A6F76CE-A293-4400-92E2-80D778C97E7A}"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6">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521" y="274638"/>
            <a:ext cx="10971372"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521" y="1600201"/>
            <a:ext cx="10971372"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520" y="6356351"/>
            <a:ext cx="284443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2020/5/20</a:t>
            </a:fld>
            <a:endParaRPr lang="zh-CN" altLang="en-US"/>
          </a:p>
        </p:txBody>
      </p:sp>
      <p:sp>
        <p:nvSpPr>
          <p:cNvPr id="5" name="页脚占位符 4"/>
          <p:cNvSpPr>
            <a:spLocks noGrp="1"/>
          </p:cNvSpPr>
          <p:nvPr>
            <p:ph type="ftr" sz="quarter" idx="3"/>
          </p:nvPr>
        </p:nvSpPr>
        <p:spPr>
          <a:xfrm>
            <a:off x="4165058" y="6356351"/>
            <a:ext cx="3860297"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6463" y="6356351"/>
            <a:ext cx="284443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50.png"/><Relationship Id="rId4" Type="http://schemas.microsoft.com/office/2014/relationships/chartEx" Target="../charts/chartEx1.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3"/>
          <p:cNvSpPr txBox="1"/>
          <p:nvPr/>
        </p:nvSpPr>
        <p:spPr>
          <a:xfrm>
            <a:off x="1414686" y="476672"/>
            <a:ext cx="8164737" cy="954107"/>
          </a:xfrm>
          <a:prstGeom prst="rect">
            <a:avLst/>
          </a:prstGeom>
          <a:noFill/>
        </p:spPr>
        <p:txBody>
          <a:bodyPr wrap="square" rtlCol="0" anchor="ctr">
            <a:spAutoFit/>
          </a:bodyPr>
          <a:lstStyle/>
          <a:p>
            <a:r>
              <a:rPr lang="en-US" altLang="zh-CN" sz="2800" dirty="0">
                <a:solidFill>
                  <a:schemeClr val="tx2"/>
                </a:solidFill>
                <a:latin typeface="微软雅黑" panose="020B0503020204020204" pitchFamily="34" charset="-122"/>
                <a:ea typeface="微软雅黑" panose="020B0503020204020204" pitchFamily="34" charset="-122"/>
              </a:rPr>
              <a:t>The Differences of Li Bai and Du Fu's Poems in the 300 Poems of Tang Dynasty</a:t>
            </a:r>
            <a:endParaRPr lang="zh-CN" altLang="en-US" sz="2800" dirty="0">
              <a:solidFill>
                <a:schemeClr val="tx2"/>
              </a:solidFill>
              <a:latin typeface="微软雅黑" panose="020B0503020204020204" pitchFamily="34" charset="-122"/>
              <a:ea typeface="微软雅黑" panose="020B0503020204020204" pitchFamily="34" charset="-122"/>
            </a:endParaRPr>
          </a:p>
        </p:txBody>
      </p:sp>
      <p:cxnSp>
        <p:nvCxnSpPr>
          <p:cNvPr id="22" name="直接连接符 21"/>
          <p:cNvCxnSpPr/>
          <p:nvPr/>
        </p:nvCxnSpPr>
        <p:spPr>
          <a:xfrm>
            <a:off x="1846734" y="1556792"/>
            <a:ext cx="5411389"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6" name="文本框 2">
            <a:extLst>
              <a:ext uri="{FF2B5EF4-FFF2-40B4-BE49-F238E27FC236}">
                <a16:creationId xmlns:a16="http://schemas.microsoft.com/office/drawing/2014/main" id="{5F94D4BE-FE98-4CDF-9125-499938B1F6F9}"/>
              </a:ext>
            </a:extLst>
          </p:cNvPr>
          <p:cNvSpPr txBox="1">
            <a:spLocks noChangeArrowheads="1"/>
          </p:cNvSpPr>
          <p:nvPr/>
        </p:nvSpPr>
        <p:spPr bwMode="auto">
          <a:xfrm>
            <a:off x="2710830" y="2060848"/>
            <a:ext cx="6768752" cy="2467086"/>
          </a:xfrm>
          <a:prstGeom prst="rect">
            <a:avLst/>
          </a:prstGeom>
          <a:noFill/>
          <a:ln w="9525">
            <a:noFill/>
            <a:miter lim="800000"/>
            <a:headEnd/>
            <a:tailEnd/>
          </a:ln>
        </p:spPr>
        <p:txBody>
          <a:bodyPr rot="0" vert="horz" wrap="square" lIns="91440" tIns="45720" rIns="91440" bIns="45720" anchor="t" anchorCtr="0">
            <a:spAutoFit/>
          </a:bodyPr>
          <a:lstStyle/>
          <a:p>
            <a:pPr algn="just">
              <a:lnSpc>
                <a:spcPct val="115000"/>
              </a:lnSpc>
              <a:spcAft>
                <a:spcPts val="0"/>
              </a:spcAft>
            </a:pPr>
            <a:r>
              <a:rPr lang="en-US" sz="1200" kern="100" dirty="0">
                <a:solidFill>
                  <a:schemeClr val="tx1">
                    <a:lumMod val="85000"/>
                    <a:lumOff val="15000"/>
                  </a:schemeClr>
                </a:solidFill>
                <a:effectLst/>
                <a:latin typeface="微软雅黑" panose="020B0503020204020204" pitchFamily="34" charset="-122"/>
                <a:ea typeface="微软雅黑" panose="020B0503020204020204" pitchFamily="34" charset="-122"/>
                <a:cs typeface="Times New Roman" panose="02020603050405020304" pitchFamily="18" charset="0"/>
              </a:rPr>
              <a:t>1930026115	   TANG </a:t>
            </a:r>
            <a:r>
              <a:rPr lang="en-US" sz="1200" kern="100" dirty="0" err="1">
                <a:solidFill>
                  <a:schemeClr val="tx1">
                    <a:lumMod val="85000"/>
                    <a:lumOff val="15000"/>
                  </a:schemeClr>
                </a:solidFill>
                <a:effectLst/>
                <a:latin typeface="微软雅黑" panose="020B0503020204020204" pitchFamily="34" charset="-122"/>
                <a:ea typeface="微软雅黑" panose="020B0503020204020204" pitchFamily="34" charset="-122"/>
                <a:cs typeface="Times New Roman" panose="02020603050405020304" pitchFamily="18" charset="0"/>
              </a:rPr>
              <a:t>Zhongyi</a:t>
            </a:r>
            <a:r>
              <a:rPr lang="en-US" sz="1200" kern="100" dirty="0">
                <a:solidFill>
                  <a:schemeClr val="tx1">
                    <a:lumMod val="85000"/>
                    <a:lumOff val="15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zh-CN" sz="1200" kern="100" dirty="0">
                <a:solidFill>
                  <a:schemeClr val="tx1">
                    <a:lumMod val="85000"/>
                    <a:lumOff val="15000"/>
                  </a:schemeClr>
                </a:solidFill>
                <a:effectLst/>
                <a:latin typeface="微软雅黑" panose="020B0503020204020204" pitchFamily="34" charset="-122"/>
                <a:ea typeface="微软雅黑" panose="020B0503020204020204" pitchFamily="34" charset="-122"/>
                <a:cs typeface="Times New Roman" panose="02020603050405020304" pitchFamily="18" charset="0"/>
              </a:rPr>
              <a:t>唐仲一</a:t>
            </a:r>
            <a:endParaRPr lang="en-US" altLang="zh-CN" sz="1200" kern="100" dirty="0">
              <a:solidFill>
                <a:schemeClr val="tx1">
                  <a:lumMod val="85000"/>
                  <a:lumOff val="15000"/>
                </a:schemeClr>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algn="just">
              <a:lnSpc>
                <a:spcPct val="115000"/>
              </a:lnSpc>
              <a:spcAft>
                <a:spcPts val="0"/>
              </a:spcAft>
            </a:pPr>
            <a:r>
              <a:rPr lang="en-US" altLang="zh-CN" sz="1050" kern="100" dirty="0">
                <a:solidFill>
                  <a:schemeClr val="tx1">
                    <a:lumMod val="85000"/>
                    <a:lumOff val="15000"/>
                  </a:schemeClr>
                </a:solidFill>
                <a:latin typeface="微软雅黑" panose="020B0503020204020204" pitchFamily="34" charset="-122"/>
                <a:ea typeface="微软雅黑" panose="020B0503020204020204" pitchFamily="34" charset="-122"/>
                <a:cs typeface="Times New Roman" panose="02020603050405020304" pitchFamily="18" charset="0"/>
              </a:rPr>
              <a:t>Conduct a hypothesis testing about poetry's length based on two samples of poetry</a:t>
            </a:r>
            <a:endParaRPr lang="zh-CN" sz="1050" kern="100" dirty="0">
              <a:solidFill>
                <a:schemeClr val="tx1">
                  <a:lumMod val="85000"/>
                  <a:lumOff val="15000"/>
                </a:schemeClr>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algn="just">
              <a:lnSpc>
                <a:spcPct val="115000"/>
              </a:lnSpc>
              <a:spcAft>
                <a:spcPts val="0"/>
              </a:spcAft>
            </a:pPr>
            <a:r>
              <a:rPr lang="en-US" sz="1200" kern="100" dirty="0">
                <a:solidFill>
                  <a:schemeClr val="tx1">
                    <a:lumMod val="85000"/>
                    <a:lumOff val="15000"/>
                  </a:schemeClr>
                </a:solidFill>
                <a:effectLst/>
                <a:latin typeface="微软雅黑" panose="020B0503020204020204" pitchFamily="34" charset="-122"/>
                <a:ea typeface="微软雅黑" panose="020B0503020204020204" pitchFamily="34" charset="-122"/>
                <a:cs typeface="Times New Roman" panose="02020603050405020304" pitchFamily="18" charset="0"/>
              </a:rPr>
              <a:t>1930026017    CHEN </a:t>
            </a:r>
            <a:r>
              <a:rPr lang="en-US" sz="1200" kern="100" dirty="0" err="1">
                <a:solidFill>
                  <a:schemeClr val="tx1">
                    <a:lumMod val="85000"/>
                    <a:lumOff val="15000"/>
                  </a:schemeClr>
                </a:solidFill>
                <a:effectLst/>
                <a:latin typeface="微软雅黑" panose="020B0503020204020204" pitchFamily="34" charset="-122"/>
                <a:ea typeface="微软雅黑" panose="020B0503020204020204" pitchFamily="34" charset="-122"/>
                <a:cs typeface="Times New Roman" panose="02020603050405020304" pitchFamily="18" charset="0"/>
              </a:rPr>
              <a:t>Ziqi</a:t>
            </a:r>
            <a:r>
              <a:rPr lang="en-US" sz="1200" kern="100" dirty="0">
                <a:solidFill>
                  <a:schemeClr val="tx1">
                    <a:lumMod val="85000"/>
                    <a:lumOff val="15000"/>
                  </a:schemeClr>
                </a:solidFill>
                <a:effectLst/>
                <a:latin typeface="微软雅黑" panose="020B0503020204020204" pitchFamily="34" charset="-122"/>
                <a:ea typeface="微软雅黑" panose="020B0503020204020204" pitchFamily="34" charset="-122"/>
                <a:cs typeface="Times New Roman" panose="02020603050405020304" pitchFamily="18" charset="0"/>
              </a:rPr>
              <a:t>	              </a:t>
            </a:r>
            <a:r>
              <a:rPr lang="zh-CN" sz="1200" kern="100" dirty="0">
                <a:solidFill>
                  <a:schemeClr val="tx1">
                    <a:lumMod val="85000"/>
                    <a:lumOff val="15000"/>
                  </a:schemeClr>
                </a:solidFill>
                <a:effectLst/>
                <a:latin typeface="微软雅黑" panose="020B0503020204020204" pitchFamily="34" charset="-122"/>
                <a:ea typeface="微软雅黑" panose="020B0503020204020204" pitchFamily="34" charset="-122"/>
                <a:cs typeface="Times New Roman" panose="02020603050405020304" pitchFamily="18" charset="0"/>
              </a:rPr>
              <a:t>陈子淇</a:t>
            </a:r>
            <a:endParaRPr lang="en-US" altLang="zh-CN" sz="1200" kern="100" dirty="0">
              <a:solidFill>
                <a:schemeClr val="tx1">
                  <a:lumMod val="85000"/>
                  <a:lumOff val="15000"/>
                </a:schemeClr>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algn="just">
              <a:lnSpc>
                <a:spcPct val="115000"/>
              </a:lnSpc>
              <a:spcAft>
                <a:spcPts val="0"/>
              </a:spcAft>
            </a:pPr>
            <a:r>
              <a:rPr lang="en-US" altLang="zh-CN" sz="1050" kern="100" dirty="0">
                <a:solidFill>
                  <a:schemeClr val="tx1">
                    <a:lumMod val="85000"/>
                    <a:lumOff val="15000"/>
                  </a:schemeClr>
                </a:solidFill>
                <a:latin typeface="微软雅黑" panose="020B0503020204020204" pitchFamily="34" charset="-122"/>
                <a:ea typeface="微软雅黑" panose="020B0503020204020204" pitchFamily="34" charset="-122"/>
                <a:cs typeface="Times New Roman" panose="02020603050405020304" pitchFamily="18" charset="0"/>
              </a:rPr>
              <a:t>Statistics and write results and discussions</a:t>
            </a:r>
            <a:endParaRPr lang="zh-CN" sz="1050" kern="100" dirty="0">
              <a:solidFill>
                <a:schemeClr val="tx1">
                  <a:lumMod val="85000"/>
                  <a:lumOff val="15000"/>
                </a:schemeClr>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algn="just">
              <a:lnSpc>
                <a:spcPct val="115000"/>
              </a:lnSpc>
              <a:spcAft>
                <a:spcPts val="0"/>
              </a:spcAft>
            </a:pPr>
            <a:r>
              <a:rPr lang="en-US" sz="1200" kern="100" dirty="0">
                <a:solidFill>
                  <a:schemeClr val="tx1">
                    <a:lumMod val="85000"/>
                    <a:lumOff val="15000"/>
                  </a:schemeClr>
                </a:solidFill>
                <a:effectLst/>
                <a:latin typeface="微软雅黑" panose="020B0503020204020204" pitchFamily="34" charset="-122"/>
                <a:ea typeface="微软雅黑" panose="020B0503020204020204" pitchFamily="34" charset="-122"/>
                <a:cs typeface="Times New Roman" panose="02020603050405020304" pitchFamily="18" charset="0"/>
              </a:rPr>
              <a:t>1930026111	    QIN </a:t>
            </a:r>
            <a:r>
              <a:rPr lang="en-US" sz="1200" kern="100" dirty="0" err="1">
                <a:solidFill>
                  <a:schemeClr val="tx1">
                    <a:lumMod val="85000"/>
                    <a:lumOff val="15000"/>
                  </a:schemeClr>
                </a:solidFill>
                <a:effectLst/>
                <a:latin typeface="微软雅黑" panose="020B0503020204020204" pitchFamily="34" charset="-122"/>
                <a:ea typeface="微软雅黑" panose="020B0503020204020204" pitchFamily="34" charset="-122"/>
                <a:cs typeface="Times New Roman" panose="02020603050405020304" pitchFamily="18" charset="0"/>
              </a:rPr>
              <a:t>Yuao</a:t>
            </a:r>
            <a:r>
              <a:rPr lang="en-US" sz="1200" kern="100" dirty="0">
                <a:solidFill>
                  <a:schemeClr val="tx1">
                    <a:lumMod val="85000"/>
                    <a:lumOff val="15000"/>
                  </a:schemeClr>
                </a:solidFill>
                <a:effectLst/>
                <a:latin typeface="微软雅黑" panose="020B0503020204020204" pitchFamily="34" charset="-122"/>
                <a:ea typeface="微软雅黑" panose="020B0503020204020204" pitchFamily="34" charset="-122"/>
                <a:cs typeface="Times New Roman" panose="02020603050405020304" pitchFamily="18" charset="0"/>
              </a:rPr>
              <a:t>	              </a:t>
            </a:r>
            <a:r>
              <a:rPr lang="zh-CN" sz="1200" kern="100" dirty="0">
                <a:solidFill>
                  <a:schemeClr val="tx1">
                    <a:lumMod val="85000"/>
                    <a:lumOff val="15000"/>
                  </a:schemeClr>
                </a:solidFill>
                <a:effectLst/>
                <a:latin typeface="微软雅黑" panose="020B0503020204020204" pitchFamily="34" charset="-122"/>
                <a:ea typeface="微软雅黑" panose="020B0503020204020204" pitchFamily="34" charset="-122"/>
                <a:cs typeface="Times New Roman" panose="02020603050405020304" pitchFamily="18" charset="0"/>
              </a:rPr>
              <a:t>覃逾鳌</a:t>
            </a:r>
            <a:endParaRPr lang="en-US" altLang="zh-CN" sz="1200" kern="100" dirty="0">
              <a:solidFill>
                <a:schemeClr val="tx1">
                  <a:lumMod val="85000"/>
                  <a:lumOff val="15000"/>
                </a:schemeClr>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algn="just">
              <a:lnSpc>
                <a:spcPct val="115000"/>
              </a:lnSpc>
              <a:spcAft>
                <a:spcPts val="0"/>
              </a:spcAft>
            </a:pPr>
            <a:r>
              <a:rPr lang="en-US" altLang="zh-CN" sz="1050" kern="100" dirty="0">
                <a:solidFill>
                  <a:schemeClr val="tx1">
                    <a:lumMod val="85000"/>
                    <a:lumOff val="15000"/>
                  </a:schemeClr>
                </a:solidFill>
                <a:latin typeface="微软雅黑" panose="020B0503020204020204" pitchFamily="34" charset="-122"/>
                <a:ea typeface="微软雅黑" panose="020B0503020204020204" pitchFamily="34" charset="-122"/>
                <a:cs typeface="Times New Roman" panose="02020603050405020304" pitchFamily="18" charset="0"/>
              </a:rPr>
              <a:t>Write the material and method</a:t>
            </a:r>
            <a:r>
              <a:rPr lang="zh-CN" altLang="en-US" sz="1050" kern="100" dirty="0">
                <a:solidFill>
                  <a:schemeClr val="tx1">
                    <a:lumMod val="85000"/>
                    <a:lumOff val="15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050" kern="100" dirty="0">
                <a:solidFill>
                  <a:schemeClr val="tx1">
                    <a:lumMod val="85000"/>
                    <a:lumOff val="15000"/>
                  </a:schemeClr>
                </a:solidFill>
                <a:latin typeface="微软雅黑" panose="020B0503020204020204" pitchFamily="34" charset="-122"/>
                <a:ea typeface="微软雅黑" panose="020B0503020204020204" pitchFamily="34" charset="-122"/>
                <a:cs typeface="Times New Roman" panose="02020603050405020304" pitchFamily="18" charset="0"/>
              </a:rPr>
              <a:t>conclusion about the report</a:t>
            </a:r>
          </a:p>
          <a:p>
            <a:pPr algn="just">
              <a:lnSpc>
                <a:spcPct val="115000"/>
              </a:lnSpc>
              <a:spcAft>
                <a:spcPts val="0"/>
              </a:spcAft>
            </a:pPr>
            <a:r>
              <a:rPr lang="en-US" altLang="zh-CN" sz="1200" kern="100" dirty="0">
                <a:solidFill>
                  <a:schemeClr val="tx1">
                    <a:lumMod val="85000"/>
                    <a:lumOff val="15000"/>
                  </a:schemeClr>
                </a:solidFill>
                <a:latin typeface="微软雅黑" panose="020B0503020204020204" pitchFamily="34" charset="-122"/>
                <a:ea typeface="微软雅黑" panose="020B0503020204020204" pitchFamily="34" charset="-122"/>
                <a:cs typeface="Times New Roman" panose="02020603050405020304" pitchFamily="18" charset="0"/>
              </a:rPr>
              <a:t>1930026174	    ZHENG </a:t>
            </a:r>
            <a:r>
              <a:rPr lang="en-US" altLang="zh-CN" sz="1200" kern="100" dirty="0" err="1">
                <a:solidFill>
                  <a:schemeClr val="tx1">
                    <a:lumMod val="85000"/>
                    <a:lumOff val="15000"/>
                  </a:schemeClr>
                </a:solidFill>
                <a:latin typeface="微软雅黑" panose="020B0503020204020204" pitchFamily="34" charset="-122"/>
                <a:ea typeface="微软雅黑" panose="020B0503020204020204" pitchFamily="34" charset="-122"/>
                <a:cs typeface="Times New Roman" panose="02020603050405020304" pitchFamily="18" charset="0"/>
              </a:rPr>
              <a:t>Yuhan</a:t>
            </a:r>
            <a:r>
              <a:rPr lang="en-US" altLang="zh-CN" sz="1200" kern="100" dirty="0">
                <a:solidFill>
                  <a:schemeClr val="tx1">
                    <a:lumMod val="85000"/>
                    <a:lumOff val="15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1200" kern="100" dirty="0">
                <a:solidFill>
                  <a:schemeClr val="tx1">
                    <a:lumMod val="85000"/>
                    <a:lumOff val="15000"/>
                  </a:schemeClr>
                </a:solidFill>
                <a:latin typeface="微软雅黑" panose="020B0503020204020204" pitchFamily="34" charset="-122"/>
                <a:ea typeface="微软雅黑" panose="020B0503020204020204" pitchFamily="34" charset="-122"/>
                <a:cs typeface="Times New Roman" panose="02020603050405020304" pitchFamily="18" charset="0"/>
              </a:rPr>
              <a:t>郑宇涵</a:t>
            </a:r>
            <a:endParaRPr lang="en-US" altLang="zh-CN" sz="1200" kern="100" dirty="0">
              <a:solidFill>
                <a:schemeClr val="tx1">
                  <a:lumMod val="85000"/>
                  <a:lumOff val="1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algn="just">
              <a:lnSpc>
                <a:spcPct val="115000"/>
              </a:lnSpc>
              <a:spcAft>
                <a:spcPts val="0"/>
              </a:spcAft>
            </a:pPr>
            <a:r>
              <a:rPr lang="en-US" altLang="zh-CN" sz="1050" kern="100" dirty="0">
                <a:solidFill>
                  <a:schemeClr val="tx1">
                    <a:lumMod val="85000"/>
                    <a:lumOff val="15000"/>
                  </a:schemeClr>
                </a:solidFill>
                <a:latin typeface="微软雅黑" panose="020B0503020204020204" pitchFamily="34" charset="-122"/>
                <a:ea typeface="微软雅黑" panose="020B0503020204020204" pitchFamily="34" charset="-122"/>
                <a:cs typeface="Times New Roman" panose="02020603050405020304" pitchFamily="18" charset="0"/>
              </a:rPr>
              <a:t>Processed the original data, writing programs to statistics the word frequency, and offered these data</a:t>
            </a:r>
            <a:endParaRPr lang="zh-CN" sz="1050" kern="100" dirty="0">
              <a:solidFill>
                <a:schemeClr val="tx1">
                  <a:lumMod val="85000"/>
                  <a:lumOff val="15000"/>
                </a:schemeClr>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algn="just">
              <a:lnSpc>
                <a:spcPct val="115000"/>
              </a:lnSpc>
              <a:spcAft>
                <a:spcPts val="0"/>
              </a:spcAft>
            </a:pPr>
            <a:r>
              <a:rPr lang="en-US" sz="1200" kern="100" dirty="0">
                <a:solidFill>
                  <a:schemeClr val="tx1">
                    <a:lumMod val="85000"/>
                    <a:lumOff val="15000"/>
                  </a:schemeClr>
                </a:solidFill>
                <a:effectLst/>
                <a:latin typeface="微软雅黑" panose="020B0503020204020204" pitchFamily="34" charset="-122"/>
                <a:ea typeface="微软雅黑" panose="020B0503020204020204" pitchFamily="34" charset="-122"/>
                <a:cs typeface="Times New Roman" panose="02020603050405020304" pitchFamily="18" charset="0"/>
              </a:rPr>
              <a:t>1930026061	   KONG </a:t>
            </a:r>
            <a:r>
              <a:rPr lang="en-US" sz="1200" kern="100" dirty="0" err="1">
                <a:solidFill>
                  <a:schemeClr val="tx1">
                    <a:lumMod val="85000"/>
                    <a:lumOff val="15000"/>
                  </a:schemeClr>
                </a:solidFill>
                <a:effectLst/>
                <a:latin typeface="微软雅黑" panose="020B0503020204020204" pitchFamily="34" charset="-122"/>
                <a:ea typeface="微软雅黑" panose="020B0503020204020204" pitchFamily="34" charset="-122"/>
                <a:cs typeface="Times New Roman" panose="02020603050405020304" pitchFamily="18" charset="0"/>
              </a:rPr>
              <a:t>Deran</a:t>
            </a:r>
            <a:r>
              <a:rPr lang="en-US" sz="1200" kern="100" dirty="0">
                <a:solidFill>
                  <a:schemeClr val="tx1">
                    <a:lumMod val="85000"/>
                    <a:lumOff val="15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zh-CN" sz="1200" kern="100" dirty="0">
                <a:solidFill>
                  <a:schemeClr val="tx1">
                    <a:lumMod val="85000"/>
                    <a:lumOff val="15000"/>
                  </a:schemeClr>
                </a:solidFill>
                <a:effectLst/>
                <a:latin typeface="微软雅黑" panose="020B0503020204020204" pitchFamily="34" charset="-122"/>
                <a:ea typeface="微软雅黑" panose="020B0503020204020204" pitchFamily="34" charset="-122"/>
                <a:cs typeface="Times New Roman" panose="02020603050405020304" pitchFamily="18" charset="0"/>
              </a:rPr>
              <a:t>孔德然</a:t>
            </a:r>
            <a:endParaRPr lang="en-US" altLang="zh-CN" sz="1200" kern="100" dirty="0">
              <a:solidFill>
                <a:schemeClr val="tx1">
                  <a:lumMod val="85000"/>
                  <a:lumOff val="15000"/>
                </a:schemeClr>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algn="just">
              <a:lnSpc>
                <a:spcPct val="115000"/>
              </a:lnSpc>
              <a:spcAft>
                <a:spcPts val="0"/>
              </a:spcAft>
            </a:pPr>
            <a:r>
              <a:rPr lang="en-US" altLang="zh-CN" sz="1050" kern="100" dirty="0">
                <a:solidFill>
                  <a:schemeClr val="tx1">
                    <a:lumMod val="85000"/>
                    <a:lumOff val="15000"/>
                  </a:schemeClr>
                </a:solidFill>
                <a:latin typeface="微软雅黑" panose="020B0503020204020204" pitchFamily="34" charset="-122"/>
                <a:ea typeface="微软雅黑" panose="020B0503020204020204" pitchFamily="34" charset="-122"/>
                <a:cs typeface="Times New Roman" panose="02020603050405020304" pitchFamily="18" charset="0"/>
              </a:rPr>
              <a:t>Write the </a:t>
            </a:r>
            <a:r>
              <a:rPr lang="en-US" altLang="zh-CN" sz="1050" kern="100" dirty="0" err="1">
                <a:solidFill>
                  <a:schemeClr val="tx1">
                    <a:lumMod val="85000"/>
                    <a:lumOff val="15000"/>
                  </a:schemeClr>
                </a:solidFill>
                <a:latin typeface="微软雅黑" panose="020B0503020204020204" pitchFamily="34" charset="-122"/>
                <a:ea typeface="微软雅黑" panose="020B0503020204020204" pitchFamily="34" charset="-122"/>
                <a:cs typeface="Times New Roman" panose="02020603050405020304" pitchFamily="18" charset="0"/>
              </a:rPr>
              <a:t>abstract,title</a:t>
            </a:r>
            <a:r>
              <a:rPr lang="en-US" altLang="zh-CN" sz="1050" kern="100" dirty="0">
                <a:solidFill>
                  <a:schemeClr val="tx1">
                    <a:lumMod val="85000"/>
                    <a:lumOff val="15000"/>
                  </a:schemeClr>
                </a:solidFill>
                <a:latin typeface="微软雅黑" panose="020B0503020204020204" pitchFamily="34" charset="-122"/>
                <a:ea typeface="微软雅黑" panose="020B0503020204020204" pitchFamily="34" charset="-122"/>
                <a:cs typeface="Times New Roman" panose="02020603050405020304" pitchFamily="18" charset="0"/>
              </a:rPr>
              <a:t> and introduction, put the pieces together</a:t>
            </a:r>
            <a:endParaRPr lang="zh-CN" sz="1050" kern="100" dirty="0">
              <a:solidFill>
                <a:schemeClr val="tx1">
                  <a:lumMod val="85000"/>
                  <a:lumOff val="15000"/>
                </a:schemeClr>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algn="just">
              <a:lnSpc>
                <a:spcPct val="115000"/>
              </a:lnSpc>
              <a:spcAft>
                <a:spcPts val="0"/>
              </a:spcAft>
            </a:pPr>
            <a:r>
              <a:rPr lang="en-US" sz="1200" kern="100" dirty="0">
                <a:solidFill>
                  <a:schemeClr val="tx1">
                    <a:lumMod val="85000"/>
                    <a:lumOff val="15000"/>
                  </a:schemeClr>
                </a:solidFill>
                <a:effectLst/>
                <a:latin typeface="微软雅黑" panose="020B0503020204020204" pitchFamily="34" charset="-122"/>
                <a:ea typeface="微软雅黑" panose="020B0503020204020204" pitchFamily="34" charset="-122"/>
                <a:cs typeface="Times New Roman" panose="02020603050405020304" pitchFamily="18" charset="0"/>
              </a:rPr>
              <a:t>1930026143	    XUE </a:t>
            </a:r>
            <a:r>
              <a:rPr lang="en-US" sz="1200" kern="100" dirty="0" err="1">
                <a:solidFill>
                  <a:schemeClr val="tx1">
                    <a:lumMod val="85000"/>
                    <a:lumOff val="15000"/>
                  </a:schemeClr>
                </a:solidFill>
                <a:effectLst/>
                <a:latin typeface="微软雅黑" panose="020B0503020204020204" pitchFamily="34" charset="-122"/>
                <a:ea typeface="微软雅黑" panose="020B0503020204020204" pitchFamily="34" charset="-122"/>
                <a:cs typeface="Times New Roman" panose="02020603050405020304" pitchFamily="18" charset="0"/>
              </a:rPr>
              <a:t>Shaoji</a:t>
            </a:r>
            <a:r>
              <a:rPr lang="en-US" altLang="zh-CN" sz="1200" kern="100" dirty="0" err="1">
                <a:solidFill>
                  <a:schemeClr val="tx1">
                    <a:lumMod val="85000"/>
                    <a:lumOff val="15000"/>
                  </a:schemeClr>
                </a:solidFill>
                <a:latin typeface="微软雅黑" panose="020B0503020204020204" pitchFamily="34" charset="-122"/>
                <a:ea typeface="微软雅黑" panose="020B0503020204020204" pitchFamily="34" charset="-122"/>
                <a:cs typeface="Times New Roman" panose="02020603050405020304" pitchFamily="18" charset="0"/>
              </a:rPr>
              <a:t>e</a:t>
            </a:r>
            <a:r>
              <a:rPr lang="en-US" altLang="zh-CN" sz="1200" kern="100" dirty="0">
                <a:solidFill>
                  <a:schemeClr val="tx1">
                    <a:lumMod val="85000"/>
                    <a:lumOff val="15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zh-CN" sz="1200" kern="100" dirty="0">
                <a:solidFill>
                  <a:schemeClr val="tx1">
                    <a:lumMod val="85000"/>
                    <a:lumOff val="15000"/>
                  </a:schemeClr>
                </a:solidFill>
                <a:effectLst/>
                <a:latin typeface="微软雅黑" panose="020B0503020204020204" pitchFamily="34" charset="-122"/>
                <a:ea typeface="微软雅黑" panose="020B0503020204020204" pitchFamily="34" charset="-122"/>
                <a:cs typeface="Times New Roman" panose="02020603050405020304" pitchFamily="18" charset="0"/>
              </a:rPr>
              <a:t>薛劭杰</a:t>
            </a:r>
            <a:endParaRPr lang="en-US" altLang="zh-CN" sz="1200" kern="100" dirty="0">
              <a:solidFill>
                <a:schemeClr val="tx1">
                  <a:lumMod val="85000"/>
                  <a:lumOff val="15000"/>
                </a:schemeClr>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algn="just">
              <a:lnSpc>
                <a:spcPct val="115000"/>
              </a:lnSpc>
              <a:spcAft>
                <a:spcPts val="0"/>
              </a:spcAft>
            </a:pPr>
            <a:r>
              <a:rPr lang="en-US" altLang="zh-CN" sz="1050" kern="100" dirty="0">
                <a:solidFill>
                  <a:schemeClr val="tx1">
                    <a:lumMod val="85000"/>
                    <a:lumOff val="15000"/>
                  </a:schemeClr>
                </a:solidFill>
                <a:latin typeface="微软雅黑" panose="020B0503020204020204" pitchFamily="34" charset="-122"/>
                <a:ea typeface="微软雅黑" panose="020B0503020204020204" pitchFamily="34" charset="-122"/>
                <a:cs typeface="Times New Roman" panose="02020603050405020304" pitchFamily="18" charset="0"/>
              </a:rPr>
              <a:t>Chi-square test to compare the image distribution of poetry</a:t>
            </a:r>
            <a:endParaRPr lang="zh-CN" sz="1050" kern="100" dirty="0">
              <a:solidFill>
                <a:schemeClr val="tx1">
                  <a:lumMod val="85000"/>
                  <a:lumOff val="15000"/>
                </a:schemeClr>
              </a:solidFill>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 name="Rectangle 1">
            <a:extLst>
              <a:ext uri="{FF2B5EF4-FFF2-40B4-BE49-F238E27FC236}">
                <a16:creationId xmlns:a16="http://schemas.microsoft.com/office/drawing/2014/main" id="{09556683-5A50-4FCF-91A5-64EC898FB402}"/>
              </a:ext>
            </a:extLst>
          </p:cNvPr>
          <p:cNvSpPr>
            <a:spLocks noChangeArrowheads="1"/>
          </p:cNvSpPr>
          <p:nvPr/>
        </p:nvSpPr>
        <p:spPr bwMode="auto">
          <a:xfrm>
            <a:off x="1869334" y="1498140"/>
            <a:ext cx="501796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a:ln>
                  <a:noFill/>
                </a:ln>
                <a:solidFill>
                  <a:srgbClr val="002060"/>
                </a:solidFill>
                <a:effectLst/>
                <a:latin typeface="等线" panose="02010600030101010101" pitchFamily="2" charset="-122"/>
                <a:ea typeface="等线" panose="02010600030101010101" pitchFamily="2" charset="-122"/>
                <a:cs typeface="Times New Roman" panose="02020603050405020304" pitchFamily="18" charset="0"/>
              </a:rPr>
              <a:t>Introduction to Probability and Statistics (1004)</a:t>
            </a:r>
            <a:endParaRPr kumimoji="0" lang="en-US" altLang="zh-CN" sz="2000" b="0" i="0" u="none" strike="noStrike" cap="none" normalizeH="0" baseline="0" dirty="0">
              <a:ln>
                <a:noFill/>
              </a:ln>
              <a:solidFill>
                <a:srgbClr val="002060"/>
              </a:solidFill>
              <a:effectLst/>
              <a:latin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extBox 43"/>
          <p:cNvSpPr txBox="1"/>
          <p:nvPr/>
        </p:nvSpPr>
        <p:spPr>
          <a:xfrm>
            <a:off x="1486694" y="1628800"/>
            <a:ext cx="8017555" cy="1969758"/>
          </a:xfrm>
          <a:prstGeom prst="rect">
            <a:avLst/>
          </a:prstGeom>
          <a:noFill/>
        </p:spPr>
        <p:txBody>
          <a:bodyPr wrap="none" lIns="121908" tIns="60954" rIns="121908" bIns="60954" rtlCol="0">
            <a:spAutoFit/>
          </a:bodyPr>
          <a:lstStyle/>
          <a:p>
            <a:r>
              <a:rPr lang="en-US" altLang="zh-CN" sz="6000" b="1" dirty="0">
                <a:solidFill>
                  <a:schemeClr val="tx2"/>
                </a:solidFill>
                <a:latin typeface="微软雅黑" panose="020B0503020204020204" pitchFamily="34" charset="-122"/>
                <a:ea typeface="微软雅黑" panose="020B0503020204020204" pitchFamily="34" charset="-122"/>
              </a:rPr>
              <a:t>   </a:t>
            </a:r>
            <a:r>
              <a:rPr lang="en-US" altLang="zh-CN" sz="6000" b="1" dirty="0">
                <a:solidFill>
                  <a:schemeClr val="bg2"/>
                </a:solidFill>
                <a:latin typeface="微软雅黑" panose="020B0503020204020204" pitchFamily="34" charset="-122"/>
                <a:ea typeface="微软雅黑" panose="020B0503020204020204" pitchFamily="34" charset="-122"/>
              </a:rPr>
              <a:t>03 Result and </a:t>
            </a:r>
          </a:p>
          <a:p>
            <a:r>
              <a:rPr lang="en-US" altLang="zh-CN" sz="6000" b="1" dirty="0">
                <a:solidFill>
                  <a:schemeClr val="bg2"/>
                </a:solidFill>
                <a:latin typeface="微软雅黑" panose="020B0503020204020204" pitchFamily="34" charset="-122"/>
                <a:ea typeface="微软雅黑" panose="020B0503020204020204" pitchFamily="34" charset="-122"/>
              </a:rPr>
              <a:t>                Discussion</a:t>
            </a:r>
          </a:p>
        </p:txBody>
      </p:sp>
      <p:sp>
        <p:nvSpPr>
          <p:cNvPr id="2" name="等腰三角形 1"/>
          <p:cNvSpPr/>
          <p:nvPr/>
        </p:nvSpPr>
        <p:spPr>
          <a:xfrm rot="5400000">
            <a:off x="1744929" y="1893779"/>
            <a:ext cx="432048" cy="372455"/>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C93AA9-1A65-4074-A94F-8685E6C8F5F4}"/>
              </a:ext>
            </a:extLst>
          </p:cNvPr>
          <p:cNvSpPr>
            <a:spLocks noGrp="1"/>
          </p:cNvSpPr>
          <p:nvPr>
            <p:ph type="title"/>
          </p:nvPr>
        </p:nvSpPr>
        <p:spPr>
          <a:xfrm>
            <a:off x="4259001" y="188640"/>
            <a:ext cx="3672408" cy="422920"/>
          </a:xfrm>
        </p:spPr>
        <p:txBody>
          <a:bodyPr/>
          <a:lstStyle/>
          <a:p>
            <a:r>
              <a:rPr lang="en-US" altLang="zh-CN" sz="4800" dirty="0">
                <a:solidFill>
                  <a:schemeClr val="bg2"/>
                </a:solidFill>
                <a:latin typeface="微软雅黑" panose="020B0503020204020204" pitchFamily="34" charset="-122"/>
                <a:ea typeface="微软雅黑" panose="020B0503020204020204" pitchFamily="34" charset="-122"/>
              </a:rPr>
              <a:t>Result</a:t>
            </a:r>
            <a:endParaRPr lang="zh-CN" altLang="en-US" sz="4800" dirty="0"/>
          </a:p>
        </p:txBody>
      </p:sp>
      <p:sp>
        <p:nvSpPr>
          <p:cNvPr id="3" name="文本框 2">
            <a:extLst>
              <a:ext uri="{FF2B5EF4-FFF2-40B4-BE49-F238E27FC236}">
                <a16:creationId xmlns:a16="http://schemas.microsoft.com/office/drawing/2014/main" id="{6C57D50E-7A4C-4AB7-8E51-BD91C790F3E0}"/>
              </a:ext>
            </a:extLst>
          </p:cNvPr>
          <p:cNvSpPr txBox="1"/>
          <p:nvPr/>
        </p:nvSpPr>
        <p:spPr>
          <a:xfrm>
            <a:off x="962358" y="1484784"/>
            <a:ext cx="10265695" cy="4524315"/>
          </a:xfrm>
          <a:prstGeom prst="rect">
            <a:avLst/>
          </a:prstGeom>
          <a:noFill/>
        </p:spPr>
        <p:txBody>
          <a:bodyPr wrap="square" rtlCol="0">
            <a:spAutoFit/>
          </a:bodyPr>
          <a:lstStyle/>
          <a:p>
            <a:pPr marL="457200" indent="-457200">
              <a:buFont typeface="Arial" panose="020B0604020202020204" pitchFamily="34" charset="0"/>
              <a:buChar char="•"/>
            </a:pPr>
            <a:r>
              <a:rPr lang="en-US" altLang="zh-CN" sz="3200" dirty="0">
                <a:latin typeface="+mj-lt"/>
              </a:rPr>
              <a:t>In order to make inference statistics, Our team members used Hypothesis testing about two Population to study the difference between the lengths of Libai ’s poems and Dufu ’s poems in “Three Hundred Tang Poems” and Chi-square test. The distribution of image content in Dufu's poems.</a:t>
            </a:r>
          </a:p>
          <a:p>
            <a:pPr marL="457200" indent="-457200">
              <a:buFont typeface="Arial" panose="020B0604020202020204" pitchFamily="34" charset="0"/>
              <a:buChar char="•"/>
            </a:pPr>
            <a:endParaRPr lang="en-US" altLang="zh-CN" sz="3200" dirty="0">
              <a:latin typeface="+mj-lt"/>
            </a:endParaRPr>
          </a:p>
          <a:p>
            <a:pPr marL="457200" indent="-457200">
              <a:buFont typeface="Arial" panose="020B0604020202020204" pitchFamily="34" charset="0"/>
              <a:buChar char="•"/>
            </a:pPr>
            <a:r>
              <a:rPr lang="en-US" altLang="zh-CN" sz="3200" dirty="0"/>
              <a:t>Hypothesis testing about two Population</a:t>
            </a:r>
            <a:endParaRPr lang="zh-CN" altLang="zh-CN" sz="3200" dirty="0"/>
          </a:p>
          <a:p>
            <a:pPr marL="457200" indent="-457200">
              <a:buFont typeface="Arial" panose="020B0604020202020204" pitchFamily="34" charset="0"/>
              <a:buChar char="•"/>
            </a:pPr>
            <a:r>
              <a:rPr lang="en-US" altLang="zh-CN" sz="3200" dirty="0"/>
              <a:t>Chi-square Goodness of Fit Test</a:t>
            </a:r>
            <a:endParaRPr lang="zh-CN" altLang="zh-CN" sz="3200" dirty="0"/>
          </a:p>
        </p:txBody>
      </p:sp>
    </p:spTree>
    <p:extLst>
      <p:ext uri="{BB962C8B-B14F-4D97-AF65-F5344CB8AC3E}">
        <p14:creationId xmlns:p14="http://schemas.microsoft.com/office/powerpoint/2010/main" val="24103909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a:extLst>
              <a:ext uri="{FF2B5EF4-FFF2-40B4-BE49-F238E27FC236}">
                <a16:creationId xmlns:a16="http://schemas.microsoft.com/office/drawing/2014/main" id="{7C4BBCDD-D9F4-4B8D-8D10-BF0EB0F45F38}"/>
              </a:ext>
            </a:extLst>
          </p:cNvPr>
          <p:cNvSpPr txBox="1">
            <a:spLocks/>
          </p:cNvSpPr>
          <p:nvPr/>
        </p:nvSpPr>
        <p:spPr>
          <a:xfrm>
            <a:off x="622598" y="-5173"/>
            <a:ext cx="12097344" cy="792088"/>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2800" b="1" kern="1200">
                <a:solidFill>
                  <a:schemeClr val="tx2"/>
                </a:solidFill>
                <a:latin typeface="+mj-lt"/>
                <a:ea typeface="+mj-ea"/>
                <a:cs typeface="+mj-cs"/>
              </a:defRPr>
            </a:lvl1pPr>
          </a:lstStyle>
          <a:p>
            <a:r>
              <a:rPr lang="en-US" altLang="zh-CN" sz="3600" dirty="0">
                <a:solidFill>
                  <a:schemeClr val="bg2"/>
                </a:solidFill>
                <a:latin typeface="微软雅黑" panose="020B0503020204020204" pitchFamily="34" charset="-122"/>
                <a:ea typeface="微软雅黑" panose="020B0503020204020204" pitchFamily="34" charset="-122"/>
              </a:rPr>
              <a:t>Result—</a:t>
            </a:r>
            <a:r>
              <a:rPr lang="en-US" altLang="zh-CN" sz="3600" dirty="0"/>
              <a:t>Hypothesis testing about two Population</a:t>
            </a: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A3C35692-4248-4E50-9169-F408A1903F61}"/>
                  </a:ext>
                </a:extLst>
              </p:cNvPr>
              <p:cNvSpPr txBox="1"/>
              <p:nvPr/>
            </p:nvSpPr>
            <p:spPr>
              <a:xfrm>
                <a:off x="478582" y="620688"/>
                <a:ext cx="11665296" cy="5839355"/>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t>In order to find out whether Libai(μ1)’s poems are longer than Dufu’s(μ2) poem in length, at a significance level of α = 0.05, we are going to conduct a hypothesis testing based on two population.</a:t>
                </a:r>
              </a:p>
              <a:p>
                <a:endParaRPr lang="en-US" altLang="zh-CN" dirty="0"/>
              </a:p>
              <a:p>
                <a:pPr marL="285750" indent="-285750">
                  <a:buFont typeface="Arial" panose="020B0604020202020204" pitchFamily="34" charset="0"/>
                  <a:buChar char="•"/>
                </a:pPr>
                <a:r>
                  <a:rPr lang="en-US" altLang="zh-CN" dirty="0"/>
                  <a:t>We set </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𝐻</m:t>
                        </m:r>
                      </m:e>
                      <m:sub>
                        <m:r>
                          <a:rPr lang="en-US" altLang="zh-CN" i="1">
                            <a:latin typeface="Cambria Math" panose="02040503050406030204" pitchFamily="18" charset="0"/>
                          </a:rPr>
                          <m:t>0</m:t>
                        </m:r>
                      </m:sub>
                    </m:sSub>
                  </m:oMath>
                </a14:m>
                <a:r>
                  <a:rPr lang="en-US" altLang="zh-CN" dirty="0"/>
                  <a:t>: Libai’s poems don’t differ from Dufu’s poems in length. That is μ1=μ2.</a:t>
                </a:r>
                <a:endParaRPr lang="zh-CN" altLang="zh-CN" dirty="0"/>
              </a:p>
              <a:p>
                <a:r>
                  <a:rPr lang="en-US" altLang="zh-CN" dirty="0"/>
                  <a:t>      Versus </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𝐻</m:t>
                        </m:r>
                      </m:e>
                      <m:sub>
                        <m:r>
                          <a:rPr lang="en-US" altLang="zh-CN" i="1">
                            <a:latin typeface="Cambria Math" panose="02040503050406030204" pitchFamily="18" charset="0"/>
                          </a:rPr>
                          <m:t>𝑎</m:t>
                        </m:r>
                      </m:sub>
                    </m:sSub>
                  </m:oMath>
                </a14:m>
                <a:r>
                  <a:rPr lang="en-US" altLang="zh-CN" dirty="0"/>
                  <a:t>: Libai’s poems differ from Dufu’s poems in length. That is μ1≠μ2.</a:t>
                </a:r>
                <a:endParaRPr lang="zh-CN" altLang="zh-CN" dirty="0"/>
              </a:p>
              <a:p>
                <a:pPr marL="285750" indent="-285750">
                  <a:buFont typeface="Arial" panose="020B0604020202020204" pitchFamily="34" charset="0"/>
                  <a:buChar char="•"/>
                </a:pPr>
                <a:r>
                  <a:rPr lang="en-US" altLang="zh-CN" dirty="0"/>
                  <a:t>According to the statistical data obtained by our statistical calculation, we known that</a:t>
                </a:r>
              </a:p>
              <a:p>
                <a:r>
                  <a:rPr lang="en-US" altLang="zh-CN" dirty="0"/>
                  <a:t>   </a:t>
                </a:r>
                <a:endParaRPr lang="zh-CN" altLang="zh-CN" dirty="0"/>
              </a:p>
              <a:p>
                <a14:m>
                  <m:oMath xmlns:m="http://schemas.openxmlformats.org/officeDocument/2006/math">
                    <m:acc>
                      <m:accPr>
                        <m:chr m:val="̅"/>
                        <m:ctrlPr>
                          <a:rPr lang="zh-CN" altLang="zh-CN" i="1">
                            <a:latin typeface="Cambria Math" panose="02040503050406030204" pitchFamily="18" charset="0"/>
                          </a:rPr>
                        </m:ctrlPr>
                      </m:accPr>
                      <m:e>
                        <m:r>
                          <a:rPr lang="en-US" altLang="zh-CN" i="1">
                            <a:latin typeface="Cambria Math" panose="02040503050406030204" pitchFamily="18" charset="0"/>
                          </a:rPr>
                          <m:t>𝑥</m:t>
                        </m:r>
                      </m:e>
                    </m:acc>
                    <m:r>
                      <a:rPr lang="en-US" altLang="zh-CN" i="1">
                        <a:latin typeface="Cambria Math" panose="02040503050406030204" pitchFamily="18" charset="0"/>
                      </a:rPr>
                      <m:t>1=115.32</m:t>
                    </m:r>
                  </m:oMath>
                </a14:m>
                <a:r>
                  <a:rPr lang="en-US" altLang="zh-CN" dirty="0"/>
                  <a:t>   n1 = 30  s1 =  10109.47</a:t>
                </a:r>
                <a:endParaRPr lang="zh-CN" altLang="zh-CN" dirty="0"/>
              </a:p>
              <a:p>
                <a14:m>
                  <m:oMath xmlns:m="http://schemas.openxmlformats.org/officeDocument/2006/math">
                    <m:acc>
                      <m:accPr>
                        <m:chr m:val="̅"/>
                        <m:ctrlPr>
                          <a:rPr lang="zh-CN" altLang="zh-CN" i="1">
                            <a:latin typeface="Cambria Math" panose="02040503050406030204" pitchFamily="18" charset="0"/>
                          </a:rPr>
                        </m:ctrlPr>
                      </m:accPr>
                      <m:e>
                        <m:r>
                          <a:rPr lang="en-US" altLang="zh-CN" i="1">
                            <a:latin typeface="Cambria Math" panose="02040503050406030204" pitchFamily="18" charset="0"/>
                          </a:rPr>
                          <m:t>𝑥</m:t>
                        </m:r>
                      </m:e>
                    </m:acc>
                    <m:r>
                      <a:rPr lang="en-US" altLang="zh-CN" i="1">
                        <a:latin typeface="Cambria Math" panose="02040503050406030204" pitchFamily="18" charset="0"/>
                      </a:rPr>
                      <m:t>2=164.64</m:t>
                    </m:r>
                  </m:oMath>
                </a14:m>
                <a:r>
                  <a:rPr lang="en-US" altLang="zh-CN" dirty="0"/>
                  <a:t>   n2 = 30  s2 =  47281.82</a:t>
                </a:r>
                <a:endParaRPr lang="zh-CN" altLang="zh-CN" dirty="0"/>
              </a:p>
              <a:p>
                <a:pPr marL="285750" indent="-285750">
                  <a:buFont typeface="Arial" panose="020B0604020202020204" pitchFamily="34" charset="0"/>
                  <a:buChar char="•"/>
                </a:pPr>
                <a:r>
                  <a:rPr lang="en-US" altLang="zh-CN" dirty="0"/>
                  <a:t>Since 3</a:t>
                </a:r>
                <a:r>
                  <a:rPr lang="zh-CN" altLang="en-US" dirty="0"/>
                  <a:t>*</a:t>
                </a:r>
                <a:r>
                  <a:rPr lang="en-US" altLang="zh-CN" dirty="0"/>
                  <a:t>s1 &lt;  s2, we use an unequal variances procedure. Therefore, </a:t>
                </a:r>
                <a14:m>
                  <m:oMath xmlns:m="http://schemas.openxmlformats.org/officeDocument/2006/math">
                    <m:r>
                      <a:rPr lang="en-US" altLang="zh-CN" i="1">
                        <a:latin typeface="Cambria Math" panose="02040503050406030204" pitchFamily="18" charset="0"/>
                      </a:rPr>
                      <m:t>𝑣</m:t>
                    </m:r>
                    <m:r>
                      <a:rPr lang="en-US" altLang="zh-CN" i="1">
                        <a:latin typeface="Cambria Math" panose="02040503050406030204" pitchFamily="18" charset="0"/>
                      </a:rPr>
                      <m:t>= </m:t>
                    </m:r>
                    <m:f>
                      <m:fPr>
                        <m:ctrlPr>
                          <a:rPr lang="zh-CN" altLang="zh-CN" i="1">
                            <a:latin typeface="Cambria Math" panose="02040503050406030204" pitchFamily="18" charset="0"/>
                          </a:rPr>
                        </m:ctrlPr>
                      </m:fPr>
                      <m:num>
                        <m:r>
                          <a:rPr lang="en-US" altLang="zh-CN" i="1">
                            <a:latin typeface="Cambria Math" panose="02040503050406030204" pitchFamily="18" charset="0"/>
                          </a:rPr>
                          <m:t>(</m:t>
                        </m:r>
                        <m:f>
                          <m:fPr>
                            <m:ctrlPr>
                              <a:rPr lang="zh-CN" altLang="zh-CN" i="1">
                                <a:latin typeface="Cambria Math" panose="02040503050406030204" pitchFamily="18" charset="0"/>
                              </a:rPr>
                            </m:ctrlPr>
                          </m:fPr>
                          <m:num>
                            <m:r>
                              <a:rPr lang="en-US" altLang="zh-CN" i="1">
                                <a:latin typeface="Cambria Math" panose="02040503050406030204" pitchFamily="18" charset="0"/>
                              </a:rPr>
                              <m:t>𝑠</m:t>
                            </m:r>
                            <m:sSup>
                              <m:sSupPr>
                                <m:ctrlPr>
                                  <a:rPr lang="zh-CN" altLang="zh-CN" i="1">
                                    <a:latin typeface="Cambria Math" panose="02040503050406030204" pitchFamily="18" charset="0"/>
                                  </a:rPr>
                                </m:ctrlPr>
                              </m:sSupPr>
                              <m:e>
                                <m:r>
                                  <a:rPr lang="en-US" altLang="zh-CN" i="1">
                                    <a:latin typeface="Cambria Math" panose="02040503050406030204" pitchFamily="18" charset="0"/>
                                  </a:rPr>
                                  <m:t>1</m:t>
                                </m:r>
                              </m:e>
                              <m:sup>
                                <m:r>
                                  <a:rPr lang="en-US" altLang="zh-CN" i="1">
                                    <a:latin typeface="Cambria Math" panose="02040503050406030204" pitchFamily="18" charset="0"/>
                                  </a:rPr>
                                  <m:t>2</m:t>
                                </m:r>
                              </m:sup>
                            </m:sSup>
                          </m:num>
                          <m:den>
                            <m:r>
                              <a:rPr lang="en-US" altLang="zh-CN" i="1">
                                <a:latin typeface="Cambria Math" panose="02040503050406030204" pitchFamily="18" charset="0"/>
                              </a:rPr>
                              <m:t>𝑛</m:t>
                            </m:r>
                            <m:r>
                              <a:rPr lang="en-US" altLang="zh-CN" i="1">
                                <a:latin typeface="Cambria Math" panose="02040503050406030204" pitchFamily="18" charset="0"/>
                              </a:rPr>
                              <m:t>1</m:t>
                            </m:r>
                          </m:den>
                        </m:f>
                        <m:r>
                          <a:rPr lang="en-US" altLang="zh-CN" i="1">
                            <a:latin typeface="Cambria Math" panose="02040503050406030204" pitchFamily="18" charset="0"/>
                          </a:rPr>
                          <m:t>+</m:t>
                        </m:r>
                        <m:f>
                          <m:fPr>
                            <m:ctrlPr>
                              <a:rPr lang="zh-CN" altLang="zh-CN" i="1">
                                <a:latin typeface="Cambria Math" panose="02040503050406030204" pitchFamily="18" charset="0"/>
                              </a:rPr>
                            </m:ctrlPr>
                          </m:fPr>
                          <m:num>
                            <m:r>
                              <a:rPr lang="en-US" altLang="zh-CN" i="1">
                                <a:latin typeface="Cambria Math" panose="02040503050406030204" pitchFamily="18" charset="0"/>
                              </a:rPr>
                              <m:t>𝑠</m:t>
                            </m:r>
                            <m:sSup>
                              <m:sSupPr>
                                <m:ctrlPr>
                                  <a:rPr lang="zh-CN" altLang="zh-CN" i="1">
                                    <a:latin typeface="Cambria Math" panose="02040503050406030204" pitchFamily="18" charset="0"/>
                                  </a:rPr>
                                </m:ctrlPr>
                              </m:sSupPr>
                              <m:e>
                                <m:r>
                                  <a:rPr lang="en-US" altLang="zh-CN" i="1">
                                    <a:latin typeface="Cambria Math" panose="02040503050406030204" pitchFamily="18" charset="0"/>
                                  </a:rPr>
                                  <m:t>2</m:t>
                                </m:r>
                              </m:e>
                              <m:sup>
                                <m:r>
                                  <a:rPr lang="en-US" altLang="zh-CN" i="1">
                                    <a:latin typeface="Cambria Math" panose="02040503050406030204" pitchFamily="18" charset="0"/>
                                  </a:rPr>
                                  <m:t>2</m:t>
                                </m:r>
                              </m:sup>
                            </m:sSup>
                          </m:num>
                          <m:den>
                            <m:r>
                              <a:rPr lang="en-US" altLang="zh-CN" i="1">
                                <a:latin typeface="Cambria Math" panose="02040503050406030204" pitchFamily="18" charset="0"/>
                              </a:rPr>
                              <m:t>𝑛</m:t>
                            </m:r>
                            <m:r>
                              <a:rPr lang="en-US" altLang="zh-CN" i="1">
                                <a:latin typeface="Cambria Math" panose="02040503050406030204" pitchFamily="18" charset="0"/>
                              </a:rPr>
                              <m:t>2</m:t>
                            </m:r>
                          </m:den>
                        </m:f>
                        <m:r>
                          <a:rPr lang="en-US" altLang="zh-CN" i="1">
                            <a:latin typeface="Cambria Math" panose="02040503050406030204" pitchFamily="18" charset="0"/>
                          </a:rPr>
                          <m:t>)^2</m:t>
                        </m:r>
                      </m:num>
                      <m:den>
                        <m:f>
                          <m:fPr>
                            <m:ctrlPr>
                              <a:rPr lang="zh-CN" altLang="zh-CN" i="1">
                                <a:latin typeface="Cambria Math" panose="02040503050406030204" pitchFamily="18" charset="0"/>
                              </a:rPr>
                            </m:ctrlPr>
                          </m:fPr>
                          <m:num>
                            <m:sSup>
                              <m:sSupPr>
                                <m:ctrlPr>
                                  <a:rPr lang="zh-CN" altLang="zh-CN" i="1">
                                    <a:latin typeface="Cambria Math" panose="02040503050406030204" pitchFamily="18" charset="0"/>
                                  </a:rPr>
                                </m:ctrlPr>
                              </m:sSupPr>
                              <m:e>
                                <m:d>
                                  <m:dPr>
                                    <m:ctrlPr>
                                      <a:rPr lang="zh-CN" altLang="zh-CN" i="1">
                                        <a:latin typeface="Cambria Math" panose="02040503050406030204" pitchFamily="18" charset="0"/>
                                      </a:rPr>
                                    </m:ctrlPr>
                                  </m:dPr>
                                  <m:e>
                                    <m:f>
                                      <m:fPr>
                                        <m:ctrlPr>
                                          <a:rPr lang="zh-CN" altLang="zh-CN" i="1">
                                            <a:latin typeface="Cambria Math" panose="02040503050406030204" pitchFamily="18" charset="0"/>
                                          </a:rPr>
                                        </m:ctrlPr>
                                      </m:fPr>
                                      <m:num>
                                        <m:r>
                                          <a:rPr lang="en-US" altLang="zh-CN" i="1">
                                            <a:latin typeface="Cambria Math" panose="02040503050406030204" pitchFamily="18" charset="0"/>
                                          </a:rPr>
                                          <m:t>𝑠</m:t>
                                        </m:r>
                                        <m:sSup>
                                          <m:sSupPr>
                                            <m:ctrlPr>
                                              <a:rPr lang="zh-CN" altLang="zh-CN" i="1">
                                                <a:latin typeface="Cambria Math" panose="02040503050406030204" pitchFamily="18" charset="0"/>
                                              </a:rPr>
                                            </m:ctrlPr>
                                          </m:sSupPr>
                                          <m:e>
                                            <m:r>
                                              <a:rPr lang="en-US" altLang="zh-CN" i="1">
                                                <a:latin typeface="Cambria Math" panose="02040503050406030204" pitchFamily="18" charset="0"/>
                                              </a:rPr>
                                              <m:t>1</m:t>
                                            </m:r>
                                          </m:e>
                                          <m:sup>
                                            <m:r>
                                              <a:rPr lang="en-US" altLang="zh-CN" i="1">
                                                <a:latin typeface="Cambria Math" panose="02040503050406030204" pitchFamily="18" charset="0"/>
                                              </a:rPr>
                                              <m:t>2</m:t>
                                            </m:r>
                                          </m:sup>
                                        </m:sSup>
                                      </m:num>
                                      <m:den>
                                        <m:r>
                                          <a:rPr lang="en-US" altLang="zh-CN" i="1">
                                            <a:latin typeface="Cambria Math" panose="02040503050406030204" pitchFamily="18" charset="0"/>
                                          </a:rPr>
                                          <m:t>𝑛</m:t>
                                        </m:r>
                                        <m:r>
                                          <a:rPr lang="en-US" altLang="zh-CN" i="1">
                                            <a:latin typeface="Cambria Math" panose="02040503050406030204" pitchFamily="18" charset="0"/>
                                          </a:rPr>
                                          <m:t>1</m:t>
                                        </m:r>
                                      </m:den>
                                    </m:f>
                                  </m:e>
                                </m:d>
                              </m:e>
                              <m:sup>
                                <m:r>
                                  <a:rPr lang="en-US" altLang="zh-CN" i="1">
                                    <a:latin typeface="Cambria Math" panose="02040503050406030204" pitchFamily="18" charset="0"/>
                                  </a:rPr>
                                  <m:t>2</m:t>
                                </m:r>
                              </m:sup>
                            </m:sSup>
                          </m:num>
                          <m:den>
                            <m:r>
                              <a:rPr lang="en-US" altLang="zh-CN" i="1">
                                <a:latin typeface="Cambria Math" panose="02040503050406030204" pitchFamily="18" charset="0"/>
                              </a:rPr>
                              <m:t>𝑛</m:t>
                            </m:r>
                            <m:r>
                              <a:rPr lang="en-US" altLang="zh-CN" i="1">
                                <a:latin typeface="Cambria Math" panose="02040503050406030204" pitchFamily="18" charset="0"/>
                              </a:rPr>
                              <m:t>1−1</m:t>
                            </m:r>
                          </m:den>
                        </m:f>
                        <m:r>
                          <a:rPr lang="en-US" altLang="zh-CN" i="1">
                            <a:latin typeface="Cambria Math" panose="02040503050406030204" pitchFamily="18" charset="0"/>
                          </a:rPr>
                          <m:t>+</m:t>
                        </m:r>
                        <m:f>
                          <m:fPr>
                            <m:ctrlPr>
                              <a:rPr lang="zh-CN" altLang="zh-CN" i="1">
                                <a:latin typeface="Cambria Math" panose="02040503050406030204" pitchFamily="18" charset="0"/>
                              </a:rPr>
                            </m:ctrlPr>
                          </m:fPr>
                          <m:num>
                            <m:sSup>
                              <m:sSupPr>
                                <m:ctrlPr>
                                  <a:rPr lang="zh-CN" altLang="zh-CN" i="1">
                                    <a:latin typeface="Cambria Math" panose="02040503050406030204" pitchFamily="18" charset="0"/>
                                  </a:rPr>
                                </m:ctrlPr>
                              </m:sSupPr>
                              <m:e>
                                <m:d>
                                  <m:dPr>
                                    <m:ctrlPr>
                                      <a:rPr lang="zh-CN" altLang="zh-CN" i="1">
                                        <a:latin typeface="Cambria Math" panose="02040503050406030204" pitchFamily="18" charset="0"/>
                                      </a:rPr>
                                    </m:ctrlPr>
                                  </m:dPr>
                                  <m:e>
                                    <m:f>
                                      <m:fPr>
                                        <m:ctrlPr>
                                          <a:rPr lang="zh-CN" altLang="zh-CN" i="1">
                                            <a:latin typeface="Cambria Math" panose="02040503050406030204" pitchFamily="18" charset="0"/>
                                          </a:rPr>
                                        </m:ctrlPr>
                                      </m:fPr>
                                      <m:num>
                                        <m:r>
                                          <a:rPr lang="en-US" altLang="zh-CN" i="1">
                                            <a:latin typeface="Cambria Math" panose="02040503050406030204" pitchFamily="18" charset="0"/>
                                          </a:rPr>
                                          <m:t>𝑠</m:t>
                                        </m:r>
                                        <m:sSup>
                                          <m:sSupPr>
                                            <m:ctrlPr>
                                              <a:rPr lang="zh-CN" altLang="zh-CN" i="1">
                                                <a:latin typeface="Cambria Math" panose="02040503050406030204" pitchFamily="18" charset="0"/>
                                              </a:rPr>
                                            </m:ctrlPr>
                                          </m:sSupPr>
                                          <m:e>
                                            <m:r>
                                              <a:rPr lang="en-US" altLang="zh-CN" i="1">
                                                <a:latin typeface="Cambria Math" panose="02040503050406030204" pitchFamily="18" charset="0"/>
                                              </a:rPr>
                                              <m:t>2</m:t>
                                            </m:r>
                                          </m:e>
                                          <m:sup>
                                            <m:r>
                                              <a:rPr lang="en-US" altLang="zh-CN" i="1">
                                                <a:latin typeface="Cambria Math" panose="02040503050406030204" pitchFamily="18" charset="0"/>
                                              </a:rPr>
                                              <m:t>2</m:t>
                                            </m:r>
                                          </m:sup>
                                        </m:sSup>
                                      </m:num>
                                      <m:den>
                                        <m:r>
                                          <a:rPr lang="en-US" altLang="zh-CN" i="1">
                                            <a:latin typeface="Cambria Math" panose="02040503050406030204" pitchFamily="18" charset="0"/>
                                          </a:rPr>
                                          <m:t>𝑛</m:t>
                                        </m:r>
                                        <m:r>
                                          <a:rPr lang="en-US" altLang="zh-CN" i="1">
                                            <a:latin typeface="Cambria Math" panose="02040503050406030204" pitchFamily="18" charset="0"/>
                                          </a:rPr>
                                          <m:t>1</m:t>
                                        </m:r>
                                      </m:den>
                                    </m:f>
                                  </m:e>
                                </m:d>
                              </m:e>
                              <m:sup>
                                <m:r>
                                  <a:rPr lang="en-US" altLang="zh-CN" i="1">
                                    <a:latin typeface="Cambria Math" panose="02040503050406030204" pitchFamily="18" charset="0"/>
                                  </a:rPr>
                                  <m:t>2</m:t>
                                </m:r>
                              </m:sup>
                            </m:sSup>
                          </m:num>
                          <m:den>
                            <m:r>
                              <a:rPr lang="en-US" altLang="zh-CN" i="1">
                                <a:latin typeface="Cambria Math" panose="02040503050406030204" pitchFamily="18" charset="0"/>
                              </a:rPr>
                              <m:t>𝑛</m:t>
                            </m:r>
                            <m:r>
                              <a:rPr lang="en-US" altLang="zh-CN" i="1">
                                <a:latin typeface="Cambria Math" panose="02040503050406030204" pitchFamily="18" charset="0"/>
                              </a:rPr>
                              <m:t>2−1</m:t>
                            </m:r>
                          </m:den>
                        </m:f>
                      </m:den>
                    </m:f>
                  </m:oMath>
                </a14:m>
                <a:endParaRPr lang="en-US" altLang="zh-CN" dirty="0"/>
              </a:p>
              <a:p>
                <a:pPr marL="285750" indent="-285750">
                  <a:buFont typeface="Arial" panose="020B0604020202020204" pitchFamily="34" charset="0"/>
                  <a:buChar char="•"/>
                </a:pPr>
                <a:r>
                  <a:rPr lang="en-US" altLang="zh-CN" dirty="0"/>
                  <a:t>df = the integer portion of v, so df = 26.So, t α/2 = 2.056, then we calculate the test statistic.</a:t>
                </a:r>
                <a:endParaRPr lang="zh-CN" altLang="zh-CN" dirty="0"/>
              </a:p>
              <a:p>
                <a:r>
                  <a:rPr lang="en-US" altLang="zh-CN" dirty="0"/>
                  <a:t> </a:t>
                </a:r>
                <a14:m>
                  <m:oMath xmlns:m="http://schemas.openxmlformats.org/officeDocument/2006/math">
                    <m:r>
                      <a:rPr lang="en-US" altLang="zh-CN" i="1">
                        <a:latin typeface="Cambria Math" panose="02040503050406030204" pitchFamily="18" charset="0"/>
                      </a:rPr>
                      <m:t>𝑡</m:t>
                    </m:r>
                    <m:r>
                      <a:rPr lang="en-US" altLang="zh-CN" i="1">
                        <a:latin typeface="Cambria Math" panose="02040503050406030204" pitchFamily="18" charset="0"/>
                      </a:rPr>
                      <m:t>=</m:t>
                    </m:r>
                    <m:f>
                      <m:fPr>
                        <m:ctrlPr>
                          <a:rPr lang="zh-CN" altLang="zh-CN" i="1">
                            <a:latin typeface="Cambria Math" panose="02040503050406030204" pitchFamily="18" charset="0"/>
                          </a:rPr>
                        </m:ctrlPr>
                      </m:fPr>
                      <m:num>
                        <m:d>
                          <m:dPr>
                            <m:ctrlPr>
                              <a:rPr lang="zh-CN" altLang="zh-CN" i="1">
                                <a:latin typeface="Cambria Math" panose="02040503050406030204" pitchFamily="18" charset="0"/>
                              </a:rPr>
                            </m:ctrlPr>
                          </m:dPr>
                          <m:e>
                            <m:acc>
                              <m:accPr>
                                <m:chr m:val="̅"/>
                                <m:ctrlPr>
                                  <a:rPr lang="zh-CN" altLang="zh-CN" i="1">
                                    <a:latin typeface="Cambria Math" panose="02040503050406030204" pitchFamily="18" charset="0"/>
                                  </a:rPr>
                                </m:ctrlPr>
                              </m:accPr>
                              <m:e>
                                <m:r>
                                  <a:rPr lang="en-US" altLang="zh-CN" i="1">
                                    <a:latin typeface="Cambria Math" panose="02040503050406030204" pitchFamily="18" charset="0"/>
                                  </a:rPr>
                                  <m:t>𝑥</m:t>
                                </m:r>
                              </m:e>
                            </m:acc>
                            <m:r>
                              <a:rPr lang="en-US" altLang="zh-CN" i="1">
                                <a:latin typeface="Cambria Math" panose="02040503050406030204" pitchFamily="18" charset="0"/>
                              </a:rPr>
                              <m:t>1−</m:t>
                            </m:r>
                            <m:acc>
                              <m:accPr>
                                <m:chr m:val="̅"/>
                                <m:ctrlPr>
                                  <a:rPr lang="zh-CN" altLang="zh-CN" i="1">
                                    <a:latin typeface="Cambria Math" panose="02040503050406030204" pitchFamily="18" charset="0"/>
                                  </a:rPr>
                                </m:ctrlPr>
                              </m:accPr>
                              <m:e>
                                <m:r>
                                  <a:rPr lang="en-US" altLang="zh-CN" i="1">
                                    <a:latin typeface="Cambria Math" panose="02040503050406030204" pitchFamily="18" charset="0"/>
                                  </a:rPr>
                                  <m:t>𝑥</m:t>
                                </m:r>
                              </m:e>
                            </m:acc>
                            <m:r>
                              <a:rPr lang="en-US" altLang="zh-CN" i="1">
                                <a:latin typeface="Cambria Math" panose="02040503050406030204" pitchFamily="18" charset="0"/>
                              </a:rPr>
                              <m:t>2</m:t>
                            </m:r>
                          </m:e>
                        </m:d>
                        <m:r>
                          <a:rPr lang="en-US" altLang="zh-CN" i="1">
                            <a:latin typeface="Cambria Math" panose="02040503050406030204" pitchFamily="18" charset="0"/>
                          </a:rPr>
                          <m:t>−</m:t>
                        </m:r>
                        <m:r>
                          <a:rPr lang="en-US" altLang="zh-CN" i="1">
                            <a:latin typeface="Cambria Math" panose="02040503050406030204" pitchFamily="18" charset="0"/>
                          </a:rPr>
                          <m:t>𝐷</m:t>
                        </m:r>
                        <m:r>
                          <a:rPr lang="en-US" altLang="zh-CN" i="1">
                            <a:latin typeface="Cambria Math" panose="02040503050406030204" pitchFamily="18" charset="0"/>
                          </a:rPr>
                          <m:t>0</m:t>
                        </m:r>
                      </m:num>
                      <m:den>
                        <m:rad>
                          <m:radPr>
                            <m:degHide m:val="on"/>
                            <m:ctrlPr>
                              <a:rPr lang="zh-CN" altLang="zh-CN" i="1">
                                <a:latin typeface="Cambria Math" panose="02040503050406030204" pitchFamily="18" charset="0"/>
                              </a:rPr>
                            </m:ctrlPr>
                          </m:radPr>
                          <m:deg/>
                          <m:e>
                            <m:f>
                              <m:fPr>
                                <m:ctrlPr>
                                  <a:rPr lang="zh-CN" altLang="zh-CN" i="1">
                                    <a:latin typeface="Cambria Math" panose="02040503050406030204" pitchFamily="18" charset="0"/>
                                  </a:rPr>
                                </m:ctrlPr>
                              </m:fPr>
                              <m:num>
                                <m:r>
                                  <a:rPr lang="en-US" altLang="zh-CN" i="1">
                                    <a:latin typeface="Cambria Math" panose="02040503050406030204" pitchFamily="18" charset="0"/>
                                  </a:rPr>
                                  <m:t>𝑠</m:t>
                                </m:r>
                                <m:r>
                                  <a:rPr lang="en-US" altLang="zh-CN" i="1">
                                    <a:latin typeface="Cambria Math" panose="02040503050406030204" pitchFamily="18" charset="0"/>
                                  </a:rPr>
                                  <m:t>1^2</m:t>
                                </m:r>
                              </m:num>
                              <m:den>
                                <m:r>
                                  <a:rPr lang="en-US" altLang="zh-CN" i="1">
                                    <a:latin typeface="Cambria Math" panose="02040503050406030204" pitchFamily="18" charset="0"/>
                                  </a:rPr>
                                  <m:t>𝑛</m:t>
                                </m:r>
                                <m:r>
                                  <a:rPr lang="en-US" altLang="zh-CN" i="1">
                                    <a:latin typeface="Cambria Math" panose="02040503050406030204" pitchFamily="18" charset="0"/>
                                  </a:rPr>
                                  <m:t>1</m:t>
                                </m:r>
                              </m:den>
                            </m:f>
                            <m:r>
                              <a:rPr lang="en-US" altLang="zh-CN" i="1">
                                <a:latin typeface="Cambria Math" panose="02040503050406030204" pitchFamily="18" charset="0"/>
                              </a:rPr>
                              <m:t>+</m:t>
                            </m:r>
                            <m:f>
                              <m:fPr>
                                <m:ctrlPr>
                                  <a:rPr lang="zh-CN" altLang="zh-CN" i="1">
                                    <a:latin typeface="Cambria Math" panose="02040503050406030204" pitchFamily="18" charset="0"/>
                                  </a:rPr>
                                </m:ctrlPr>
                              </m:fPr>
                              <m:num>
                                <m:r>
                                  <a:rPr lang="en-US" altLang="zh-CN" i="1">
                                    <a:latin typeface="Cambria Math" panose="02040503050406030204" pitchFamily="18" charset="0"/>
                                  </a:rPr>
                                  <m:t>𝑠</m:t>
                                </m:r>
                                <m:r>
                                  <a:rPr lang="en-US" altLang="zh-CN" i="1">
                                    <a:latin typeface="Cambria Math" panose="02040503050406030204" pitchFamily="18" charset="0"/>
                                  </a:rPr>
                                  <m:t>2^2</m:t>
                                </m:r>
                              </m:num>
                              <m:den>
                                <m:r>
                                  <a:rPr lang="en-US" altLang="zh-CN" i="1">
                                    <a:latin typeface="Cambria Math" panose="02040503050406030204" pitchFamily="18" charset="0"/>
                                  </a:rPr>
                                  <m:t>𝑛</m:t>
                                </m:r>
                                <m:r>
                                  <a:rPr lang="en-US" altLang="zh-CN" i="1">
                                    <a:latin typeface="Cambria Math" panose="02040503050406030204" pitchFamily="18" charset="0"/>
                                  </a:rPr>
                                  <m:t>2</m:t>
                                </m:r>
                              </m:den>
                            </m:f>
                          </m:e>
                        </m:rad>
                      </m:den>
                    </m:f>
                  </m:oMath>
                </a14:m>
                <a:endParaRPr lang="zh-CN" altLang="zh-CN" dirty="0"/>
              </a:p>
              <a:p>
                <a:pPr marL="285750" indent="-285750">
                  <a:buFont typeface="Arial" panose="020B0604020202020204" pitchFamily="34" charset="0"/>
                  <a:buChar char="•"/>
                </a:pPr>
                <a:r>
                  <a:rPr lang="en-US" altLang="zh-CN" i="1" dirty="0"/>
                  <a:t>Then</a:t>
                </a:r>
                <a:r>
                  <a:rPr lang="en-US" altLang="zh-CN" dirty="0"/>
                  <a:t> we get t = -0.0051&gt; -t α/2</a:t>
                </a:r>
                <a:endParaRPr lang="zh-CN" altLang="zh-CN" dirty="0"/>
              </a:p>
              <a:p>
                <a:r>
                  <a:rPr lang="en-US" altLang="zh-CN" dirty="0"/>
                  <a:t> </a:t>
                </a:r>
                <a:endParaRPr lang="zh-CN" altLang="zh-CN" dirty="0"/>
              </a:p>
              <a:p>
                <a:pPr marL="285750" indent="-285750">
                  <a:buFont typeface="Arial" panose="020B0604020202020204" pitchFamily="34" charset="0"/>
                  <a:buChar char="•"/>
                </a:pPr>
                <a:r>
                  <a:rPr lang="en-US" altLang="zh-CN" dirty="0"/>
                  <a:t>So, we do not reject </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𝐻</m:t>
                        </m:r>
                      </m:e>
                      <m:sub>
                        <m:r>
                          <a:rPr lang="en-US" altLang="zh-CN" i="1">
                            <a:latin typeface="Cambria Math" panose="02040503050406030204" pitchFamily="18" charset="0"/>
                          </a:rPr>
                          <m:t>0</m:t>
                        </m:r>
                      </m:sub>
                    </m:sSub>
                  </m:oMath>
                </a14:m>
                <a:r>
                  <a:rPr lang="en-US" altLang="zh-CN" dirty="0"/>
                  <a:t> in favor of </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𝐻</m:t>
                        </m:r>
                      </m:e>
                      <m:sub>
                        <m:r>
                          <a:rPr lang="en-US" altLang="zh-CN" i="1">
                            <a:latin typeface="Cambria Math" panose="02040503050406030204" pitchFamily="18" charset="0"/>
                          </a:rPr>
                          <m:t>𝑎</m:t>
                        </m:r>
                      </m:sub>
                    </m:sSub>
                  </m:oMath>
                </a14:m>
                <a:r>
                  <a:rPr lang="en-US" altLang="zh-CN" dirty="0"/>
                  <a:t> at a significance level of 0.05. That is, we don’t have sufficient evidence to say that Libai’s poems differ from Dufu’s poems in length.</a:t>
                </a:r>
                <a:endParaRPr lang="zh-CN" altLang="zh-CN" dirty="0"/>
              </a:p>
              <a:p>
                <a:endParaRPr lang="zh-CN" altLang="en-US" dirty="0"/>
              </a:p>
            </p:txBody>
          </p:sp>
        </mc:Choice>
        <mc:Fallback xmlns="">
          <p:sp>
            <p:nvSpPr>
              <p:cNvPr id="5" name="文本框 4">
                <a:extLst>
                  <a:ext uri="{FF2B5EF4-FFF2-40B4-BE49-F238E27FC236}">
                    <a16:creationId xmlns:a16="http://schemas.microsoft.com/office/drawing/2014/main" id="{A3C35692-4248-4E50-9169-F408A1903F61}"/>
                  </a:ext>
                </a:extLst>
              </p:cNvPr>
              <p:cNvSpPr txBox="1">
                <a:spLocks noRot="1" noChangeAspect="1" noMove="1" noResize="1" noEditPoints="1" noAdjustHandles="1" noChangeArrowheads="1" noChangeShapeType="1" noTextEdit="1"/>
              </p:cNvSpPr>
              <p:nvPr/>
            </p:nvSpPr>
            <p:spPr>
              <a:xfrm>
                <a:off x="478582" y="620688"/>
                <a:ext cx="11665296" cy="5839355"/>
              </a:xfrm>
              <a:prstGeom prst="rect">
                <a:avLst/>
              </a:prstGeom>
              <a:blipFill>
                <a:blip r:embed="rId2"/>
                <a:stretch>
                  <a:fillRect l="-366" t="-626" r="-73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742818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E1FB07-4314-490E-8759-2A876CAF6689}"/>
              </a:ext>
            </a:extLst>
          </p:cNvPr>
          <p:cNvSpPr>
            <a:spLocks noGrp="1"/>
          </p:cNvSpPr>
          <p:nvPr>
            <p:ph type="title"/>
          </p:nvPr>
        </p:nvSpPr>
        <p:spPr>
          <a:xfrm>
            <a:off x="522494" y="154226"/>
            <a:ext cx="11737304" cy="422920"/>
          </a:xfrm>
        </p:spPr>
        <p:txBody>
          <a:bodyPr/>
          <a:lstStyle/>
          <a:p>
            <a:r>
              <a:rPr lang="en-US" altLang="zh-CN" sz="3600" dirty="0">
                <a:solidFill>
                  <a:schemeClr val="bg2"/>
                </a:solidFill>
                <a:latin typeface="微软雅黑" panose="020B0503020204020204" pitchFamily="34" charset="-122"/>
                <a:ea typeface="微软雅黑" panose="020B0503020204020204" pitchFamily="34" charset="-122"/>
              </a:rPr>
              <a:t>Result—</a:t>
            </a:r>
            <a:r>
              <a:rPr lang="en-US" altLang="zh-CN" sz="3600" dirty="0"/>
              <a:t>Chi-square Goodness of Fit Test</a:t>
            </a:r>
            <a:endParaRPr lang="zh-CN" altLang="en-US" sz="3600" dirty="0"/>
          </a:p>
        </p:txBody>
      </p:sp>
      <mc:AlternateContent xmlns:mc="http://schemas.openxmlformats.org/markup-compatibility/2006">
        <mc:Choice xmlns:a14="http://schemas.microsoft.com/office/drawing/2010/main" Requires="a14">
          <p:sp>
            <p:nvSpPr>
              <p:cNvPr id="6" name="文本框 5">
                <a:extLst>
                  <a:ext uri="{FF2B5EF4-FFF2-40B4-BE49-F238E27FC236}">
                    <a16:creationId xmlns:a16="http://schemas.microsoft.com/office/drawing/2014/main" id="{8B96923E-33A3-45AD-B354-02A75FFC99B3}"/>
                  </a:ext>
                </a:extLst>
              </p:cNvPr>
              <p:cNvSpPr txBox="1"/>
              <p:nvPr/>
            </p:nvSpPr>
            <p:spPr>
              <a:xfrm>
                <a:off x="406574" y="836712"/>
                <a:ext cx="11969145" cy="1754326"/>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t>At the 0.05 significance level, can we conclude that the image content distribution of </a:t>
                </a:r>
                <a:r>
                  <a:rPr lang="en-US" altLang="zh-CN" dirty="0" err="1"/>
                  <a:t>Libai</a:t>
                </a:r>
                <a:r>
                  <a:rPr lang="en-US" altLang="zh-CN" dirty="0"/>
                  <a:t> is different from </a:t>
                </a:r>
                <a:r>
                  <a:rPr lang="en-US" altLang="zh-CN" dirty="0" err="1"/>
                  <a:t>Dufu</a:t>
                </a:r>
                <a:r>
                  <a:rPr lang="en-US" altLang="zh-CN" dirty="0"/>
                  <a:t> in "Three Hundred Tang Poems"?</a:t>
                </a:r>
                <a:endParaRPr lang="zh-CN" altLang="zh-CN" dirty="0"/>
              </a:p>
              <a:p>
                <a:pPr marL="285750" indent="-285750">
                  <a:buFont typeface="Arial" panose="020B0604020202020204" pitchFamily="34" charset="0"/>
                  <a:buChar char="•"/>
                </a:pP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𝐻</m:t>
                        </m:r>
                      </m:e>
                      <m:sub>
                        <m:r>
                          <a:rPr lang="en-US" altLang="zh-CN" i="1">
                            <a:latin typeface="Cambria Math" panose="02040503050406030204" pitchFamily="18" charset="0"/>
                          </a:rPr>
                          <m:t>0</m:t>
                        </m:r>
                      </m:sub>
                    </m:sSub>
                  </m:oMath>
                </a14:m>
                <a:r>
                  <a:rPr lang="en-US" altLang="zh-CN" dirty="0"/>
                  <a:t>: The image distribution is the same of both poets. </a:t>
                </a:r>
                <a:endParaRPr lang="zh-CN" altLang="zh-CN" dirty="0"/>
              </a:p>
              <a:p>
                <a:r>
                  <a:rPr lang="en-US" altLang="zh-CN" dirty="0"/>
                  <a:t>     </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𝐻</m:t>
                        </m:r>
                      </m:e>
                      <m:sub>
                        <m:r>
                          <a:rPr lang="en-US" altLang="zh-CN" i="1">
                            <a:latin typeface="Cambria Math" panose="02040503050406030204" pitchFamily="18" charset="0"/>
                          </a:rPr>
                          <m:t>𝑎</m:t>
                        </m:r>
                      </m:sub>
                    </m:sSub>
                  </m:oMath>
                </a14:m>
                <a:r>
                  <a:rPr lang="en-US" altLang="zh-CN" dirty="0"/>
                  <a:t>: The distributions are different.</a:t>
                </a:r>
                <a:endParaRPr lang="zh-CN" altLang="zh-CN" dirty="0"/>
              </a:p>
              <a:p>
                <a:pPr marL="285750" indent="-285750">
                  <a:buFont typeface="Arial" panose="020B0604020202020204" pitchFamily="34" charset="0"/>
                  <a:buChar char="•"/>
                </a:pPr>
                <a:r>
                  <a:rPr lang="en-US" altLang="zh-CN" dirty="0"/>
                  <a:t> We select 25 samples poems of Libai from "Three Hundred Tang Poems":</a:t>
                </a:r>
                <a:endParaRPr lang="zh-CN" altLang="zh-CN" dirty="0"/>
              </a:p>
              <a:p>
                <a:pPr marL="285750" indent="-285750">
                  <a:buFont typeface="Arial" panose="020B0604020202020204" pitchFamily="34" charset="0"/>
                  <a:buChar char="•"/>
                </a:pPr>
                <a:r>
                  <a:rPr lang="en-US" altLang="zh-CN" dirty="0"/>
                  <a:t>Then we </a:t>
                </a:r>
                <a:r>
                  <a:rPr lang="en-US" altLang="zh-CN"/>
                  <a:t>draw bar chart </a:t>
                </a:r>
                <a:r>
                  <a:rPr lang="en-US" altLang="zh-CN" dirty="0"/>
                  <a:t>and pie charts based on the number of images in </a:t>
                </a:r>
                <a:r>
                  <a:rPr lang="en-US" altLang="zh-CN" dirty="0" err="1"/>
                  <a:t>Libai’s</a:t>
                </a:r>
                <a:r>
                  <a:rPr lang="en-US" altLang="zh-CN" dirty="0"/>
                  <a:t> poems and </a:t>
                </a:r>
                <a:r>
                  <a:rPr lang="en-US" altLang="zh-CN" dirty="0" err="1"/>
                  <a:t>Dufu's</a:t>
                </a:r>
                <a:r>
                  <a:rPr lang="en-US" altLang="zh-CN" dirty="0"/>
                  <a:t> poems.</a:t>
                </a:r>
                <a:endParaRPr lang="zh-CN" altLang="en-US" dirty="0"/>
              </a:p>
            </p:txBody>
          </p:sp>
        </mc:Choice>
        <mc:Fallback>
          <p:sp>
            <p:nvSpPr>
              <p:cNvPr id="6" name="文本框 5">
                <a:extLst>
                  <a:ext uri="{FF2B5EF4-FFF2-40B4-BE49-F238E27FC236}">
                    <a16:creationId xmlns:a16="http://schemas.microsoft.com/office/drawing/2014/main" id="{8B96923E-33A3-45AD-B354-02A75FFC99B3}"/>
                  </a:ext>
                </a:extLst>
              </p:cNvPr>
              <p:cNvSpPr txBox="1">
                <a:spLocks noRot="1" noChangeAspect="1" noMove="1" noResize="1" noEditPoints="1" noAdjustHandles="1" noChangeArrowheads="1" noChangeShapeType="1" noTextEdit="1"/>
              </p:cNvSpPr>
              <p:nvPr/>
            </p:nvSpPr>
            <p:spPr>
              <a:xfrm>
                <a:off x="406574" y="836712"/>
                <a:ext cx="11969145" cy="1754326"/>
              </a:xfrm>
              <a:prstGeom prst="rect">
                <a:avLst/>
              </a:prstGeom>
              <a:blipFill>
                <a:blip r:embed="rId2"/>
                <a:stretch>
                  <a:fillRect l="-357" t="-1736" b="-4514"/>
                </a:stretch>
              </a:blipFill>
            </p:spPr>
            <p:txBody>
              <a:bodyPr/>
              <a:lstStyle/>
              <a:p>
                <a:r>
                  <a:rPr lang="zh-CN" altLang="en-US">
                    <a:noFill/>
                  </a:rPr>
                  <a:t> </a:t>
                </a:r>
              </a:p>
            </p:txBody>
          </p:sp>
        </mc:Fallback>
      </mc:AlternateContent>
      <p:graphicFrame>
        <p:nvGraphicFramePr>
          <p:cNvPr id="7" name="图表 6">
            <a:extLst>
              <a:ext uri="{FF2B5EF4-FFF2-40B4-BE49-F238E27FC236}">
                <a16:creationId xmlns:a16="http://schemas.microsoft.com/office/drawing/2014/main" id="{4E690181-7659-44E6-9CF3-0E8B5CCA5D5A}"/>
              </a:ext>
            </a:extLst>
          </p:cNvPr>
          <p:cNvGraphicFramePr/>
          <p:nvPr>
            <p:extLst>
              <p:ext uri="{D42A27DB-BD31-4B8C-83A1-F6EECF244321}">
                <p14:modId xmlns:p14="http://schemas.microsoft.com/office/powerpoint/2010/main" val="283833085"/>
              </p:ext>
            </p:extLst>
          </p:nvPr>
        </p:nvGraphicFramePr>
        <p:xfrm>
          <a:off x="6167214" y="2662386"/>
          <a:ext cx="5274310" cy="3790950"/>
        </p:xfrm>
        <a:graphic>
          <a:graphicData uri="http://schemas.openxmlformats.org/drawingml/2006/chart">
            <c:chart xmlns:c="http://schemas.openxmlformats.org/drawingml/2006/chart" xmlns:r="http://schemas.openxmlformats.org/officeDocument/2006/relationships" r:id="rId3"/>
          </a:graphicData>
        </a:graphic>
      </p:graphicFrame>
      <mc:AlternateContent xmlns:mc="http://schemas.openxmlformats.org/markup-compatibility/2006" xmlns:cx1="http://schemas.microsoft.com/office/drawing/2015/9/8/chartex">
        <mc:Choice Requires="cx1">
          <p:graphicFrame>
            <p:nvGraphicFramePr>
              <p:cNvPr id="9" name="图表 8">
                <a:extLst>
                  <a:ext uri="{FF2B5EF4-FFF2-40B4-BE49-F238E27FC236}">
                    <a16:creationId xmlns:a16="http://schemas.microsoft.com/office/drawing/2014/main" id="{0BD0CFA7-A793-4D05-AAD3-BAD74EA5E5AC}"/>
                  </a:ext>
                </a:extLst>
              </p:cNvPr>
              <p:cNvGraphicFramePr/>
              <p:nvPr>
                <p:extLst>
                  <p:ext uri="{D42A27DB-BD31-4B8C-83A1-F6EECF244321}">
                    <p14:modId xmlns:p14="http://schemas.microsoft.com/office/powerpoint/2010/main" val="1317616852"/>
                  </p:ext>
                </p:extLst>
              </p:nvPr>
            </p:nvGraphicFramePr>
            <p:xfrm>
              <a:off x="622598" y="2662386"/>
              <a:ext cx="5274310" cy="3790950"/>
            </p:xfrm>
            <a:graphic>
              <a:graphicData uri="http://schemas.microsoft.com/office/drawing/2014/chartex">
                <cx:chart xmlns:cx="http://schemas.microsoft.com/office/drawing/2014/chartex" xmlns:r="http://schemas.openxmlformats.org/officeDocument/2006/relationships" r:id="rId4"/>
              </a:graphicData>
            </a:graphic>
          </p:graphicFrame>
        </mc:Choice>
        <mc:Fallback xmlns="">
          <p:pic>
            <p:nvPicPr>
              <p:cNvPr id="9" name="图表 8">
                <a:extLst>
                  <a:ext uri="{FF2B5EF4-FFF2-40B4-BE49-F238E27FC236}">
                    <a16:creationId xmlns:a16="http://schemas.microsoft.com/office/drawing/2014/main" id="{0BD0CFA7-A793-4D05-AAD3-BAD74EA5E5AC}"/>
                  </a:ext>
                </a:extLst>
              </p:cNvPr>
              <p:cNvPicPr>
                <a:picLocks noGrp="1" noRot="1" noChangeAspect="1" noMove="1" noResize="1" noEditPoints="1" noAdjustHandles="1" noChangeArrowheads="1" noChangeShapeType="1"/>
              </p:cNvPicPr>
              <p:nvPr/>
            </p:nvPicPr>
            <p:blipFill>
              <a:blip r:embed="rId5"/>
              <a:stretch>
                <a:fillRect/>
              </a:stretch>
            </p:blipFill>
            <p:spPr>
              <a:xfrm>
                <a:off x="622598" y="2662386"/>
                <a:ext cx="5274310" cy="3790950"/>
              </a:xfrm>
              <a:prstGeom prst="rect">
                <a:avLst/>
              </a:prstGeom>
            </p:spPr>
          </p:pic>
        </mc:Fallback>
      </mc:AlternateContent>
      <p:sp>
        <p:nvSpPr>
          <p:cNvPr id="10" name="文本框 9">
            <a:extLst>
              <a:ext uri="{FF2B5EF4-FFF2-40B4-BE49-F238E27FC236}">
                <a16:creationId xmlns:a16="http://schemas.microsoft.com/office/drawing/2014/main" id="{5A2528CC-295E-464A-9195-700FDC331631}"/>
              </a:ext>
            </a:extLst>
          </p:cNvPr>
          <p:cNvSpPr txBox="1"/>
          <p:nvPr/>
        </p:nvSpPr>
        <p:spPr>
          <a:xfrm>
            <a:off x="1486694" y="6320720"/>
            <a:ext cx="3431452" cy="646331"/>
          </a:xfrm>
          <a:prstGeom prst="rect">
            <a:avLst/>
          </a:prstGeom>
          <a:noFill/>
        </p:spPr>
        <p:txBody>
          <a:bodyPr wrap="none" rtlCol="0">
            <a:spAutoFit/>
          </a:bodyPr>
          <a:lstStyle/>
          <a:p>
            <a:r>
              <a:rPr lang="en-US" altLang="zh-CN" dirty="0"/>
              <a:t>Total = 46 + 29 + 13 +21 + 33 = 142</a:t>
            </a:r>
            <a:endParaRPr lang="zh-CN" altLang="zh-CN" dirty="0"/>
          </a:p>
          <a:p>
            <a:endParaRPr lang="zh-CN" altLang="en-US" dirty="0"/>
          </a:p>
        </p:txBody>
      </p:sp>
    </p:spTree>
    <p:extLst>
      <p:ext uri="{BB962C8B-B14F-4D97-AF65-F5344CB8AC3E}">
        <p14:creationId xmlns:p14="http://schemas.microsoft.com/office/powerpoint/2010/main" val="39784475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672FF2-5DD0-45D9-A13E-EED5A023E0B7}"/>
              </a:ext>
            </a:extLst>
          </p:cNvPr>
          <p:cNvSpPr>
            <a:spLocks noGrp="1"/>
          </p:cNvSpPr>
          <p:nvPr>
            <p:ph type="title"/>
          </p:nvPr>
        </p:nvSpPr>
        <p:spPr>
          <a:xfrm>
            <a:off x="1630710" y="188640"/>
            <a:ext cx="8928992" cy="422920"/>
          </a:xfrm>
        </p:spPr>
        <p:txBody>
          <a:bodyPr/>
          <a:lstStyle/>
          <a:p>
            <a:r>
              <a:rPr lang="en-US" altLang="zh-CN" sz="3600" dirty="0">
                <a:solidFill>
                  <a:schemeClr val="bg2"/>
                </a:solidFill>
                <a:latin typeface="微软雅黑" panose="020B0503020204020204" pitchFamily="34" charset="-122"/>
                <a:ea typeface="微软雅黑" panose="020B0503020204020204" pitchFamily="34" charset="-122"/>
              </a:rPr>
              <a:t>Result—</a:t>
            </a:r>
            <a:r>
              <a:rPr lang="en-US" altLang="zh-CN" sz="3600" dirty="0"/>
              <a:t>Chi-square Goodness of Fit Test</a:t>
            </a:r>
            <a:endParaRPr lang="zh-CN" altLang="en-US" sz="3600" dirty="0"/>
          </a:p>
        </p:txBody>
      </p:sp>
      <p:sp>
        <p:nvSpPr>
          <p:cNvPr id="3" name="文本框 2">
            <a:extLst>
              <a:ext uri="{FF2B5EF4-FFF2-40B4-BE49-F238E27FC236}">
                <a16:creationId xmlns:a16="http://schemas.microsoft.com/office/drawing/2014/main" id="{40B9E44F-DBCC-471A-8D3D-11E7E0293A58}"/>
              </a:ext>
            </a:extLst>
          </p:cNvPr>
          <p:cNvSpPr txBox="1"/>
          <p:nvPr/>
        </p:nvSpPr>
        <p:spPr>
          <a:xfrm>
            <a:off x="334566" y="1268760"/>
            <a:ext cx="5832648" cy="2308324"/>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t>We get the image content proportion distribution of </a:t>
            </a:r>
            <a:r>
              <a:rPr lang="en-US" altLang="zh-CN" dirty="0" err="1"/>
              <a:t>Dufu</a:t>
            </a:r>
            <a:r>
              <a:rPr lang="en-US" altLang="zh-CN" dirty="0"/>
              <a:t>.</a:t>
            </a:r>
            <a:endParaRPr lang="zh-CN" altLang="zh-CN" dirty="0"/>
          </a:p>
          <a:p>
            <a:r>
              <a:rPr lang="en-US" altLang="zh-CN" dirty="0"/>
              <a:t>      Dufu:</a:t>
            </a:r>
            <a:endParaRPr lang="zh-CN" altLang="zh-CN" dirty="0"/>
          </a:p>
          <a:p>
            <a:r>
              <a:rPr lang="en-US" altLang="zh-CN" dirty="0"/>
              <a:t>      Proud &amp; Ambitious = 142 * 30% = 42.6</a:t>
            </a:r>
            <a:endParaRPr lang="zh-CN" altLang="zh-CN" dirty="0"/>
          </a:p>
          <a:p>
            <a:r>
              <a:rPr lang="en-US" altLang="zh-CN" dirty="0"/>
              <a:t>      Sad &amp; Melancholy = 142 * 29% = 41.18</a:t>
            </a:r>
            <a:endParaRPr lang="zh-CN" altLang="zh-CN" dirty="0"/>
          </a:p>
          <a:p>
            <a:r>
              <a:rPr lang="en-US" altLang="zh-CN" dirty="0"/>
              <a:t>      Noble &amp; Loyalty = 142 * 10% = 14.2</a:t>
            </a:r>
            <a:endParaRPr lang="zh-CN" altLang="zh-CN" dirty="0"/>
          </a:p>
          <a:p>
            <a:r>
              <a:rPr lang="en-US" altLang="zh-CN" dirty="0"/>
              <a:t>      Parting Pain = 142 * 11% = 15.62</a:t>
            </a:r>
            <a:endParaRPr lang="zh-CN" altLang="zh-CN" dirty="0"/>
          </a:p>
          <a:p>
            <a:r>
              <a:rPr lang="en-US" altLang="zh-CN" dirty="0"/>
              <a:t>      Elegant &amp; leisurely = 142 * 20% = 28.4</a:t>
            </a:r>
            <a:endParaRPr lang="zh-CN" altLang="zh-CN" dirty="0"/>
          </a:p>
          <a:p>
            <a:r>
              <a:rPr lang="zh-CN" altLang="en-US" dirty="0"/>
              <a:t> </a:t>
            </a: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0DE78345-F090-49AA-B15F-5F7CB1BBC91B}"/>
                  </a:ext>
                </a:extLst>
              </p:cNvPr>
              <p:cNvSpPr txBox="1"/>
              <p:nvPr/>
            </p:nvSpPr>
            <p:spPr>
              <a:xfrm>
                <a:off x="838622" y="4005064"/>
                <a:ext cx="10303923" cy="2344488"/>
              </a:xfrm>
              <a:prstGeom prst="rect">
                <a:avLst/>
              </a:prstGeom>
              <a:noFill/>
            </p:spPr>
            <p:txBody>
              <a:bodyPr wrap="square" rtlCol="0">
                <a:spAutoFit/>
              </a:bodyPr>
              <a:lstStyle/>
              <a:p>
                <a:pPr algn="ctr"/>
                <a14:m>
                  <m:oMath xmlns:m="http://schemas.openxmlformats.org/officeDocument/2006/math">
                    <m:sSup>
                      <m:sSupPr>
                        <m:ctrlPr>
                          <a:rPr lang="zh-CN" altLang="zh-CN" i="1">
                            <a:latin typeface="Cambria Math" panose="02040503050406030204" pitchFamily="18" charset="0"/>
                          </a:rPr>
                        </m:ctrlPr>
                      </m:sSupPr>
                      <m:e>
                        <m:r>
                          <m:rPr>
                            <m:sty m:val="p"/>
                          </m:rPr>
                          <a:rPr lang="en-US" altLang="zh-CN">
                            <a:latin typeface="Cambria Math" panose="02040503050406030204" pitchFamily="18" charset="0"/>
                          </a:rPr>
                          <m:t>x</m:t>
                        </m:r>
                      </m:e>
                      <m:sup>
                        <m:r>
                          <a:rPr lang="en-US" altLang="zh-CN" i="1">
                            <a:latin typeface="Cambria Math" panose="02040503050406030204" pitchFamily="18" charset="0"/>
                          </a:rPr>
                          <m:t>2</m:t>
                        </m:r>
                      </m:sup>
                    </m:sSup>
                    <m:r>
                      <a:rPr lang="en-US" altLang="zh-CN" i="1">
                        <a:latin typeface="Cambria Math" panose="02040503050406030204" pitchFamily="18" charset="0"/>
                      </a:rPr>
                      <m:t>=</m:t>
                    </m:r>
                    <m:nary>
                      <m:naryPr>
                        <m:chr m:val="∑"/>
                        <m:grow m:val="on"/>
                        <m:ctrlPr>
                          <a:rPr lang="zh-CN" altLang="zh-CN" i="1">
                            <a:latin typeface="Cambria Math" panose="02040503050406030204" pitchFamily="18" charset="0"/>
                          </a:rPr>
                        </m:ctrlPr>
                      </m:naryPr>
                      <m:sub>
                        <m:r>
                          <a:rPr lang="en-US" altLang="zh-CN" i="1">
                            <a:latin typeface="Cambria Math" panose="02040503050406030204" pitchFamily="18" charset="0"/>
                          </a:rPr>
                          <m:t>𝑖</m:t>
                        </m:r>
                        <m:r>
                          <a:rPr lang="en-US" altLang="zh-CN">
                            <a:latin typeface="Cambria Math" panose="02040503050406030204" pitchFamily="18" charset="0"/>
                          </a:rPr>
                          <m:t>=0</m:t>
                        </m:r>
                      </m:sub>
                      <m:sup>
                        <m:r>
                          <a:rPr lang="en-US" altLang="zh-CN" i="1">
                            <a:latin typeface="Cambria Math" panose="02040503050406030204" pitchFamily="18" charset="0"/>
                          </a:rPr>
                          <m:t>𝑘</m:t>
                        </m:r>
                      </m:sup>
                      <m:e>
                        <m:f>
                          <m:fPr>
                            <m:ctrlPr>
                              <a:rPr lang="zh-CN" altLang="zh-CN" i="1">
                                <a:latin typeface="Cambria Math" panose="02040503050406030204" pitchFamily="18" charset="0"/>
                              </a:rPr>
                            </m:ctrlPr>
                          </m:fPr>
                          <m:num>
                            <m:sSup>
                              <m:sSupPr>
                                <m:ctrlPr>
                                  <a:rPr lang="zh-CN" altLang="zh-CN" i="1">
                                    <a:latin typeface="Cambria Math" panose="02040503050406030204" pitchFamily="18" charset="0"/>
                                  </a:rPr>
                                </m:ctrlPr>
                              </m:sSupPr>
                              <m:e>
                                <m:d>
                                  <m:dPr>
                                    <m:ctrlPr>
                                      <a:rPr lang="zh-CN" altLang="zh-CN" i="1">
                                        <a:latin typeface="Cambria Math" panose="02040503050406030204" pitchFamily="18" charset="0"/>
                                      </a:rPr>
                                    </m:ctrlPr>
                                  </m:dPr>
                                  <m:e>
                                    <m:r>
                                      <a:rPr lang="en-US" altLang="zh-CN" i="1">
                                        <a:latin typeface="Cambria Math" panose="02040503050406030204" pitchFamily="18" charset="0"/>
                                      </a:rPr>
                                      <m:t>𝑓𝑖</m:t>
                                    </m:r>
                                    <m:r>
                                      <a:rPr lang="en-US" altLang="zh-CN" i="1">
                                        <a:latin typeface="Cambria Math" panose="02040503050406030204" pitchFamily="18" charset="0"/>
                                      </a:rPr>
                                      <m:t>−</m:t>
                                    </m:r>
                                    <m:r>
                                      <a:rPr lang="en-US" altLang="zh-CN" i="1">
                                        <a:latin typeface="Cambria Math" panose="02040503050406030204" pitchFamily="18" charset="0"/>
                                      </a:rPr>
                                      <m:t>𝐸𝑖</m:t>
                                    </m:r>
                                  </m:e>
                                </m:d>
                              </m:e>
                              <m:sup>
                                <m:r>
                                  <a:rPr lang="en-US" altLang="zh-CN">
                                    <a:latin typeface="Cambria Math" panose="02040503050406030204" pitchFamily="18" charset="0"/>
                                  </a:rPr>
                                  <m:t>2</m:t>
                                </m:r>
                              </m:sup>
                            </m:sSup>
                          </m:num>
                          <m:den>
                            <m:r>
                              <a:rPr lang="en-US" altLang="zh-CN" i="1">
                                <a:latin typeface="Cambria Math" panose="02040503050406030204" pitchFamily="18" charset="0"/>
                              </a:rPr>
                              <m:t>𝐸𝑖</m:t>
                            </m:r>
                          </m:den>
                        </m:f>
                      </m:e>
                    </m:nary>
                  </m:oMath>
                </a14:m>
                <a:r>
                  <a:rPr lang="en-US" altLang="zh-CN" dirty="0"/>
                  <a:t> = </a:t>
                </a:r>
                <a14:m>
                  <m:oMath xmlns:m="http://schemas.openxmlformats.org/officeDocument/2006/math">
                    <m:f>
                      <m:fPr>
                        <m:ctrlPr>
                          <a:rPr lang="zh-CN" altLang="zh-CN" i="1">
                            <a:latin typeface="Cambria Math" panose="02040503050406030204" pitchFamily="18" charset="0"/>
                          </a:rPr>
                        </m:ctrlPr>
                      </m:fPr>
                      <m:num>
                        <m:sSup>
                          <m:sSupPr>
                            <m:ctrlPr>
                              <a:rPr lang="zh-CN" altLang="zh-CN" i="1">
                                <a:latin typeface="Cambria Math" panose="02040503050406030204" pitchFamily="18" charset="0"/>
                              </a:rPr>
                            </m:ctrlPr>
                          </m:sSupPr>
                          <m:e>
                            <m:d>
                              <m:dPr>
                                <m:ctrlPr>
                                  <a:rPr lang="zh-CN" altLang="zh-CN" i="1">
                                    <a:latin typeface="Cambria Math" panose="02040503050406030204" pitchFamily="18" charset="0"/>
                                  </a:rPr>
                                </m:ctrlPr>
                              </m:dPr>
                              <m:e>
                                <m:r>
                                  <a:rPr lang="en-US" altLang="zh-CN">
                                    <a:latin typeface="Cambria Math" panose="02040503050406030204" pitchFamily="18" charset="0"/>
                                  </a:rPr>
                                  <m:t>46</m:t>
                                </m:r>
                                <m:r>
                                  <a:rPr lang="en-US" altLang="zh-CN" i="1">
                                    <a:latin typeface="Cambria Math" panose="02040503050406030204" pitchFamily="18" charset="0"/>
                                  </a:rPr>
                                  <m:t>−</m:t>
                                </m:r>
                                <m:r>
                                  <a:rPr lang="en-US" altLang="zh-CN">
                                    <a:latin typeface="Cambria Math" panose="02040503050406030204" pitchFamily="18" charset="0"/>
                                  </a:rPr>
                                  <m:t>42.6</m:t>
                                </m:r>
                              </m:e>
                            </m:d>
                          </m:e>
                          <m:sup>
                            <m:r>
                              <a:rPr lang="en-US" altLang="zh-CN">
                                <a:latin typeface="Cambria Math" panose="02040503050406030204" pitchFamily="18" charset="0"/>
                              </a:rPr>
                              <m:t>2</m:t>
                            </m:r>
                          </m:sup>
                        </m:sSup>
                      </m:num>
                      <m:den>
                        <m:r>
                          <a:rPr lang="en-US" altLang="zh-CN">
                            <a:latin typeface="Cambria Math" panose="02040503050406030204" pitchFamily="18" charset="0"/>
                          </a:rPr>
                          <m:t>42.6</m:t>
                        </m:r>
                      </m:den>
                    </m:f>
                    <m:r>
                      <a:rPr lang="en-US" altLang="zh-CN">
                        <a:latin typeface="Cambria Math" panose="02040503050406030204" pitchFamily="18" charset="0"/>
                      </a:rPr>
                      <m:t>+ </m:t>
                    </m:r>
                    <m:f>
                      <m:fPr>
                        <m:ctrlPr>
                          <a:rPr lang="zh-CN" altLang="zh-CN" i="1">
                            <a:latin typeface="Cambria Math" panose="02040503050406030204" pitchFamily="18" charset="0"/>
                          </a:rPr>
                        </m:ctrlPr>
                      </m:fPr>
                      <m:num>
                        <m:sSup>
                          <m:sSupPr>
                            <m:ctrlPr>
                              <a:rPr lang="zh-CN" altLang="zh-CN" i="1">
                                <a:latin typeface="Cambria Math" panose="02040503050406030204" pitchFamily="18" charset="0"/>
                              </a:rPr>
                            </m:ctrlPr>
                          </m:sSupPr>
                          <m:e>
                            <m:d>
                              <m:dPr>
                                <m:ctrlPr>
                                  <a:rPr lang="zh-CN" altLang="zh-CN" i="1">
                                    <a:latin typeface="Cambria Math" panose="02040503050406030204" pitchFamily="18" charset="0"/>
                                  </a:rPr>
                                </m:ctrlPr>
                              </m:dPr>
                              <m:e>
                                <m:r>
                                  <a:rPr lang="en-US" altLang="zh-CN">
                                    <a:latin typeface="Cambria Math" panose="02040503050406030204" pitchFamily="18" charset="0"/>
                                  </a:rPr>
                                  <m:t>29</m:t>
                                </m:r>
                                <m:r>
                                  <a:rPr lang="en-US" altLang="zh-CN" i="1">
                                    <a:latin typeface="Cambria Math" panose="02040503050406030204" pitchFamily="18" charset="0"/>
                                  </a:rPr>
                                  <m:t>−</m:t>
                                </m:r>
                                <m:r>
                                  <a:rPr lang="en-US" altLang="zh-CN">
                                    <a:latin typeface="Cambria Math" panose="02040503050406030204" pitchFamily="18" charset="0"/>
                                  </a:rPr>
                                  <m:t>41.18</m:t>
                                </m:r>
                              </m:e>
                            </m:d>
                          </m:e>
                          <m:sup>
                            <m:r>
                              <a:rPr lang="en-US" altLang="zh-CN">
                                <a:latin typeface="Cambria Math" panose="02040503050406030204" pitchFamily="18" charset="0"/>
                              </a:rPr>
                              <m:t>2</m:t>
                            </m:r>
                          </m:sup>
                        </m:sSup>
                      </m:num>
                      <m:den>
                        <m:r>
                          <a:rPr lang="en-US" altLang="zh-CN">
                            <a:latin typeface="Cambria Math" panose="02040503050406030204" pitchFamily="18" charset="0"/>
                          </a:rPr>
                          <m:t>41.18</m:t>
                        </m:r>
                      </m:den>
                    </m:f>
                    <m:r>
                      <a:rPr lang="en-US" altLang="zh-CN" i="1">
                        <a:latin typeface="Cambria Math" panose="02040503050406030204" pitchFamily="18" charset="0"/>
                      </a:rPr>
                      <m:t>+</m:t>
                    </m:r>
                  </m:oMath>
                </a14:m>
                <a:r>
                  <a:rPr lang="en-US" altLang="zh-CN" dirty="0"/>
                  <a:t>……+ </a:t>
                </a:r>
                <a14:m>
                  <m:oMath xmlns:m="http://schemas.openxmlformats.org/officeDocument/2006/math">
                    <m:f>
                      <m:fPr>
                        <m:ctrlPr>
                          <a:rPr lang="zh-CN" altLang="zh-CN" i="1">
                            <a:latin typeface="Cambria Math" panose="02040503050406030204" pitchFamily="18" charset="0"/>
                          </a:rPr>
                        </m:ctrlPr>
                      </m:fPr>
                      <m:num>
                        <m:sSup>
                          <m:sSupPr>
                            <m:ctrlPr>
                              <a:rPr lang="zh-CN" altLang="zh-CN" i="1">
                                <a:latin typeface="Cambria Math" panose="02040503050406030204" pitchFamily="18" charset="0"/>
                              </a:rPr>
                            </m:ctrlPr>
                          </m:sSupPr>
                          <m:e>
                            <m:d>
                              <m:dPr>
                                <m:ctrlPr>
                                  <a:rPr lang="zh-CN" altLang="zh-CN" i="1">
                                    <a:latin typeface="Cambria Math" panose="02040503050406030204" pitchFamily="18" charset="0"/>
                                  </a:rPr>
                                </m:ctrlPr>
                              </m:dPr>
                              <m:e>
                                <m:r>
                                  <a:rPr lang="en-US" altLang="zh-CN">
                                    <a:latin typeface="Cambria Math" panose="02040503050406030204" pitchFamily="18" charset="0"/>
                                  </a:rPr>
                                  <m:t>33</m:t>
                                </m:r>
                                <m:r>
                                  <a:rPr lang="en-US" altLang="zh-CN" i="1">
                                    <a:latin typeface="Cambria Math" panose="02040503050406030204" pitchFamily="18" charset="0"/>
                                  </a:rPr>
                                  <m:t>−</m:t>
                                </m:r>
                                <m:r>
                                  <a:rPr lang="en-US" altLang="zh-CN">
                                    <a:latin typeface="Cambria Math" panose="02040503050406030204" pitchFamily="18" charset="0"/>
                                  </a:rPr>
                                  <m:t>28.4</m:t>
                                </m:r>
                              </m:e>
                            </m:d>
                          </m:e>
                          <m:sup>
                            <m:r>
                              <a:rPr lang="en-US" altLang="zh-CN">
                                <a:latin typeface="Cambria Math" panose="02040503050406030204" pitchFamily="18" charset="0"/>
                              </a:rPr>
                              <m:t>2</m:t>
                            </m:r>
                          </m:sup>
                        </m:sSup>
                      </m:num>
                      <m:den>
                        <m:r>
                          <a:rPr lang="en-US" altLang="zh-CN">
                            <a:latin typeface="Cambria Math" panose="02040503050406030204" pitchFamily="18" charset="0"/>
                          </a:rPr>
                          <m:t>28.4</m:t>
                        </m:r>
                      </m:den>
                    </m:f>
                  </m:oMath>
                </a14:m>
                <a:endParaRPr lang="zh-CN" altLang="zh-CN" dirty="0"/>
              </a:p>
              <a:p>
                <a:pPr algn="ctr"/>
                <a:r>
                  <a:rPr lang="en-US" altLang="zh-CN" dirty="0"/>
                  <a:t>≈ 0.2714 + 3.5491 + 0.1014 + 1.8530 + 0.7451= 6.52</a:t>
                </a:r>
                <a:endParaRPr lang="zh-CN" altLang="zh-CN" dirty="0"/>
              </a:p>
              <a:p>
                <a:r>
                  <a:rPr lang="en-US" altLang="zh-CN" dirty="0"/>
                  <a:t> </a:t>
                </a:r>
                <a:endParaRPr lang="zh-CN" altLang="zh-CN" dirty="0"/>
              </a:p>
              <a:p>
                <a:pPr marL="285750" indent="-285750">
                  <a:buFont typeface="Arial" panose="020B0604020202020204" pitchFamily="34" charset="0"/>
                  <a:buChar char="•"/>
                </a:pPr>
                <a:r>
                  <a:rPr lang="en-US" altLang="zh-CN" dirty="0"/>
                  <a:t>Therefore, according to the Chi-square table, α = 0.05, df = k–1 = 5–1 = 4, critical value </a:t>
                </a:r>
                <a14:m>
                  <m:oMath xmlns:m="http://schemas.openxmlformats.org/officeDocument/2006/math">
                    <m:sSub>
                      <m:sSubPr>
                        <m:ctrlPr>
                          <a:rPr lang="zh-CN" altLang="zh-CN" i="1">
                            <a:latin typeface="Cambria Math" panose="02040503050406030204" pitchFamily="18" charset="0"/>
                          </a:rPr>
                        </m:ctrlPr>
                      </m:sSubPr>
                      <m:e>
                        <m:sSup>
                          <m:sSupPr>
                            <m:ctrlPr>
                              <a:rPr lang="zh-CN"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2</m:t>
                            </m:r>
                          </m:sup>
                        </m:sSup>
                      </m:e>
                      <m:sub>
                        <m:r>
                          <a:rPr lang="en-US" altLang="zh-CN" i="1">
                            <a:latin typeface="Cambria Math" panose="02040503050406030204" pitchFamily="18" charset="0"/>
                          </a:rPr>
                          <m:t>0.05</m:t>
                        </m:r>
                      </m:sub>
                    </m:sSub>
                  </m:oMath>
                </a14:m>
                <a:r>
                  <a:rPr lang="en-US" altLang="zh-CN" dirty="0"/>
                  <a:t> = 9.48773.</a:t>
                </a:r>
                <a:endParaRPr lang="zh-CN" altLang="zh-CN" dirty="0"/>
              </a:p>
              <a:p>
                <a:pPr marL="285750" indent="-285750">
                  <a:buFont typeface="Arial" panose="020B0604020202020204" pitchFamily="34" charset="0"/>
                  <a:buChar char="•"/>
                </a:pPr>
                <a:r>
                  <a:rPr lang="en-US" altLang="zh-CN" dirty="0"/>
                  <a:t> In conclusion, </a:t>
                </a:r>
                <a14:m>
                  <m:oMath xmlns:m="http://schemas.openxmlformats.org/officeDocument/2006/math">
                    <m:sSup>
                      <m:sSupPr>
                        <m:ctrlPr>
                          <a:rPr lang="zh-CN"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2</m:t>
                        </m:r>
                      </m:sup>
                    </m:sSup>
                  </m:oMath>
                </a14:m>
                <a:r>
                  <a:rPr lang="en-US" altLang="zh-CN" dirty="0"/>
                  <a:t> = 6.52 &lt; 9.48773, it cannot reject the null hypothesis, the sample shows no difference between the image content distribution of two poets.</a:t>
                </a:r>
                <a:endParaRPr lang="zh-CN" altLang="zh-CN" dirty="0"/>
              </a:p>
              <a:p>
                <a:endParaRPr lang="zh-CN" altLang="en-US" dirty="0"/>
              </a:p>
            </p:txBody>
          </p:sp>
        </mc:Choice>
        <mc:Fallback xmlns="">
          <p:sp>
            <p:nvSpPr>
              <p:cNvPr id="4" name="文本框 3">
                <a:extLst>
                  <a:ext uri="{FF2B5EF4-FFF2-40B4-BE49-F238E27FC236}">
                    <a16:creationId xmlns:a16="http://schemas.microsoft.com/office/drawing/2014/main" id="{0DE78345-F090-49AA-B15F-5F7CB1BBC91B}"/>
                  </a:ext>
                </a:extLst>
              </p:cNvPr>
              <p:cNvSpPr txBox="1">
                <a:spLocks noRot="1" noChangeAspect="1" noMove="1" noResize="1" noEditPoints="1" noAdjustHandles="1" noChangeArrowheads="1" noChangeShapeType="1" noTextEdit="1"/>
              </p:cNvSpPr>
              <p:nvPr/>
            </p:nvSpPr>
            <p:spPr>
              <a:xfrm>
                <a:off x="838622" y="4005064"/>
                <a:ext cx="10303923" cy="2344488"/>
              </a:xfrm>
              <a:prstGeom prst="rect">
                <a:avLst/>
              </a:prstGeom>
              <a:blipFill>
                <a:blip r:embed="rId2"/>
                <a:stretch>
                  <a:fillRect l="-414"/>
                </a:stretch>
              </a:blipFill>
            </p:spPr>
            <p:txBody>
              <a:bodyPr/>
              <a:lstStyle/>
              <a:p>
                <a:r>
                  <a:rPr lang="zh-CN" altLang="en-US">
                    <a:noFill/>
                  </a:rPr>
                  <a:t> </a:t>
                </a:r>
              </a:p>
            </p:txBody>
          </p:sp>
        </mc:Fallback>
      </mc:AlternateContent>
      <p:graphicFrame>
        <p:nvGraphicFramePr>
          <p:cNvPr id="5" name="表格 4">
            <a:extLst>
              <a:ext uri="{FF2B5EF4-FFF2-40B4-BE49-F238E27FC236}">
                <a16:creationId xmlns:a16="http://schemas.microsoft.com/office/drawing/2014/main" id="{A3D35373-8B9B-4E59-B3DA-BE2B0E098DEE}"/>
              </a:ext>
            </a:extLst>
          </p:cNvPr>
          <p:cNvGraphicFramePr>
            <a:graphicFrameLocks noGrp="1"/>
          </p:cNvGraphicFramePr>
          <p:nvPr>
            <p:extLst>
              <p:ext uri="{D42A27DB-BD31-4B8C-83A1-F6EECF244321}">
                <p14:modId xmlns:p14="http://schemas.microsoft.com/office/powerpoint/2010/main" val="1905995599"/>
              </p:ext>
            </p:extLst>
          </p:nvPr>
        </p:nvGraphicFramePr>
        <p:xfrm>
          <a:off x="6527254" y="1340768"/>
          <a:ext cx="5463464" cy="1804268"/>
        </p:xfrm>
        <a:graphic>
          <a:graphicData uri="http://schemas.openxmlformats.org/drawingml/2006/table">
            <a:tbl>
              <a:tblPr firstRow="1" firstCol="1" bandRow="1">
                <a:tableStyleId>{5C22544A-7EE6-4342-B048-85BDC9FD1C3A}</a:tableStyleId>
              </a:tblPr>
              <a:tblGrid>
                <a:gridCol w="819915">
                  <a:extLst>
                    <a:ext uri="{9D8B030D-6E8A-4147-A177-3AD203B41FA5}">
                      <a16:colId xmlns:a16="http://schemas.microsoft.com/office/drawing/2014/main" val="262107584"/>
                    </a:ext>
                  </a:extLst>
                </a:gridCol>
                <a:gridCol w="965458">
                  <a:extLst>
                    <a:ext uri="{9D8B030D-6E8A-4147-A177-3AD203B41FA5}">
                      <a16:colId xmlns:a16="http://schemas.microsoft.com/office/drawing/2014/main" val="1482500127"/>
                    </a:ext>
                  </a:extLst>
                </a:gridCol>
                <a:gridCol w="1062926">
                  <a:extLst>
                    <a:ext uri="{9D8B030D-6E8A-4147-A177-3AD203B41FA5}">
                      <a16:colId xmlns:a16="http://schemas.microsoft.com/office/drawing/2014/main" val="108435812"/>
                    </a:ext>
                  </a:extLst>
                </a:gridCol>
                <a:gridCol w="864038">
                  <a:extLst>
                    <a:ext uri="{9D8B030D-6E8A-4147-A177-3AD203B41FA5}">
                      <a16:colId xmlns:a16="http://schemas.microsoft.com/office/drawing/2014/main" val="2992562813"/>
                    </a:ext>
                  </a:extLst>
                </a:gridCol>
                <a:gridCol w="721788">
                  <a:extLst>
                    <a:ext uri="{9D8B030D-6E8A-4147-A177-3AD203B41FA5}">
                      <a16:colId xmlns:a16="http://schemas.microsoft.com/office/drawing/2014/main" val="4068161778"/>
                    </a:ext>
                  </a:extLst>
                </a:gridCol>
                <a:gridCol w="1029339">
                  <a:extLst>
                    <a:ext uri="{9D8B030D-6E8A-4147-A177-3AD203B41FA5}">
                      <a16:colId xmlns:a16="http://schemas.microsoft.com/office/drawing/2014/main" val="2304382898"/>
                    </a:ext>
                  </a:extLst>
                </a:gridCol>
              </a:tblGrid>
              <a:tr h="902134">
                <a:tc>
                  <a:txBody>
                    <a:bodyPr/>
                    <a:lstStyle/>
                    <a:p>
                      <a:pPr algn="ctr">
                        <a:spcAft>
                          <a:spcPts val="0"/>
                        </a:spcAft>
                      </a:pPr>
                      <a:r>
                        <a:rPr lang="en-US" sz="1200" kern="100">
                          <a:effectLst/>
                        </a:rPr>
                        <a:t> </a:t>
                      </a:r>
                      <a:endParaRPr lang="zh-CN" sz="12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a:effectLst/>
                        </a:rPr>
                        <a:t>Proud &amp; Ambitious</a:t>
                      </a:r>
                      <a:endParaRPr lang="zh-CN" sz="12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30000"/>
                        </a:lnSpc>
                        <a:spcAft>
                          <a:spcPts val="0"/>
                        </a:spcAft>
                      </a:pPr>
                      <a:r>
                        <a:rPr lang="en-US" sz="1200" kern="100" dirty="0">
                          <a:effectLst/>
                        </a:rPr>
                        <a:t>Sad &amp; </a:t>
                      </a:r>
                    </a:p>
                    <a:p>
                      <a:pPr algn="ctr">
                        <a:lnSpc>
                          <a:spcPct val="30000"/>
                        </a:lnSpc>
                        <a:spcAft>
                          <a:spcPts val="0"/>
                        </a:spcAft>
                      </a:pPr>
                      <a:endParaRPr lang="en-US" sz="1200" kern="100" dirty="0">
                        <a:effectLst/>
                      </a:endParaRPr>
                    </a:p>
                    <a:p>
                      <a:pPr algn="ctr">
                        <a:lnSpc>
                          <a:spcPct val="30000"/>
                        </a:lnSpc>
                        <a:spcAft>
                          <a:spcPts val="0"/>
                        </a:spcAft>
                      </a:pPr>
                      <a:endParaRPr lang="en-US" sz="1200" kern="100" dirty="0">
                        <a:effectLst/>
                      </a:endParaRPr>
                    </a:p>
                    <a:p>
                      <a:pPr algn="ctr">
                        <a:lnSpc>
                          <a:spcPct val="30000"/>
                        </a:lnSpc>
                        <a:spcAft>
                          <a:spcPts val="0"/>
                        </a:spcAft>
                      </a:pPr>
                      <a:r>
                        <a:rPr lang="en-US" sz="1200" kern="100" dirty="0">
                          <a:effectLst/>
                        </a:rPr>
                        <a:t>Melancholy</a:t>
                      </a:r>
                      <a:endParaRPr lang="zh-CN" sz="12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a:effectLst/>
                        </a:rPr>
                        <a:t>Noble &amp; Loyalty</a:t>
                      </a:r>
                      <a:endParaRPr lang="zh-CN" sz="12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a:effectLst/>
                        </a:rPr>
                        <a:t>Parting Pain</a:t>
                      </a:r>
                      <a:endParaRPr lang="zh-CN" sz="12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a:effectLst/>
                        </a:rPr>
                        <a:t>Elegant &amp; leisurely</a:t>
                      </a:r>
                      <a:endParaRPr lang="zh-CN" sz="12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290300053"/>
                  </a:ext>
                </a:extLst>
              </a:tr>
              <a:tr h="451067">
                <a:tc>
                  <a:txBody>
                    <a:bodyPr/>
                    <a:lstStyle/>
                    <a:p>
                      <a:pPr algn="ctr">
                        <a:spcAft>
                          <a:spcPts val="0"/>
                        </a:spcAft>
                      </a:pPr>
                      <a:r>
                        <a:rPr lang="en-US" sz="1200" kern="100">
                          <a:effectLst/>
                        </a:rPr>
                        <a:t>Libai</a:t>
                      </a:r>
                      <a:endParaRPr lang="zh-CN" sz="12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a:effectLst/>
                        </a:rPr>
                        <a:t>46</a:t>
                      </a:r>
                      <a:endParaRPr lang="zh-CN" sz="12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a:effectLst/>
                        </a:rPr>
                        <a:t>29</a:t>
                      </a:r>
                      <a:endParaRPr lang="zh-CN" sz="12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a:effectLst/>
                        </a:rPr>
                        <a:t>13</a:t>
                      </a:r>
                      <a:endParaRPr lang="zh-CN" sz="12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a:effectLst/>
                        </a:rPr>
                        <a:t>21</a:t>
                      </a:r>
                      <a:endParaRPr lang="zh-CN" sz="12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a:effectLst/>
                        </a:rPr>
                        <a:t>33</a:t>
                      </a:r>
                      <a:endParaRPr lang="zh-CN" sz="12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738240015"/>
                  </a:ext>
                </a:extLst>
              </a:tr>
              <a:tr h="451067">
                <a:tc>
                  <a:txBody>
                    <a:bodyPr/>
                    <a:lstStyle/>
                    <a:p>
                      <a:pPr algn="ctr">
                        <a:spcAft>
                          <a:spcPts val="0"/>
                        </a:spcAft>
                      </a:pPr>
                      <a:r>
                        <a:rPr lang="en-US" sz="1200" kern="100">
                          <a:effectLst/>
                        </a:rPr>
                        <a:t>Dufu</a:t>
                      </a:r>
                      <a:endParaRPr lang="zh-CN" sz="12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a:effectLst/>
                        </a:rPr>
                        <a:t>42.6</a:t>
                      </a:r>
                      <a:endParaRPr lang="zh-CN" sz="12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a:effectLst/>
                        </a:rPr>
                        <a:t>41.18</a:t>
                      </a:r>
                      <a:endParaRPr lang="zh-CN" sz="12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a:effectLst/>
                        </a:rPr>
                        <a:t>14.2</a:t>
                      </a:r>
                      <a:endParaRPr lang="zh-CN" sz="12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a:effectLst/>
                        </a:rPr>
                        <a:t>15.62</a:t>
                      </a:r>
                      <a:endParaRPr lang="zh-CN" sz="12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28.4</a:t>
                      </a:r>
                      <a:endParaRPr lang="zh-CN" sz="12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751480873"/>
                  </a:ext>
                </a:extLst>
              </a:tr>
            </a:tbl>
          </a:graphicData>
        </a:graphic>
      </p:graphicFrame>
    </p:spTree>
    <p:extLst>
      <p:ext uri="{BB962C8B-B14F-4D97-AF65-F5344CB8AC3E}">
        <p14:creationId xmlns:p14="http://schemas.microsoft.com/office/powerpoint/2010/main" val="22701309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矩形 29"/>
          <p:cNvSpPr/>
          <p:nvPr/>
        </p:nvSpPr>
        <p:spPr>
          <a:xfrm>
            <a:off x="3649435" y="4325503"/>
            <a:ext cx="6264696" cy="134065"/>
          </a:xfrm>
          <a:prstGeom prst="rect">
            <a:avLst/>
          </a:prstGeom>
          <a:pattFill prst="ltUpDiag">
            <a:fgClr>
              <a:srgbClr val="414455"/>
            </a:fgClr>
            <a:bgClr>
              <a:srgbClr val="E8E8E6"/>
            </a:bgClr>
          </a:patt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lang="zh-CN" altLang="en-US"/>
          </a:p>
        </p:txBody>
      </p:sp>
      <p:sp>
        <p:nvSpPr>
          <p:cNvPr id="31" name="矩形 30"/>
          <p:cNvSpPr/>
          <p:nvPr/>
        </p:nvSpPr>
        <p:spPr>
          <a:xfrm>
            <a:off x="3642586" y="1578065"/>
            <a:ext cx="6264696" cy="134065"/>
          </a:xfrm>
          <a:prstGeom prst="rect">
            <a:avLst/>
          </a:prstGeom>
          <a:pattFill prst="ltUpDiag">
            <a:fgClr>
              <a:srgbClr val="414455"/>
            </a:fgClr>
            <a:bgClr>
              <a:srgbClr val="E8E8E6"/>
            </a:bgClr>
          </a:patt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lang="zh-CN" altLang="en-US"/>
          </a:p>
        </p:txBody>
      </p:sp>
      <p:sp>
        <p:nvSpPr>
          <p:cNvPr id="33" name="TextBox 32"/>
          <p:cNvSpPr txBox="1"/>
          <p:nvPr/>
        </p:nvSpPr>
        <p:spPr>
          <a:xfrm>
            <a:off x="3802461" y="1761682"/>
            <a:ext cx="8136904" cy="2305617"/>
          </a:xfrm>
          <a:prstGeom prst="rect">
            <a:avLst/>
          </a:prstGeom>
          <a:noFill/>
        </p:spPr>
        <p:txBody>
          <a:bodyPr wrap="square" lIns="91426" tIns="45713" rIns="91426" bIns="45713" rtlCol="0">
            <a:spAutoFit/>
          </a:bodyPr>
          <a:lstStyle/>
          <a:p>
            <a:pPr marL="285750" indent="-285750">
              <a:lnSpc>
                <a:spcPct val="130000"/>
              </a:lnSpc>
              <a:buFont typeface="Arial" panose="020B0604020202020204" pitchFamily="34" charset="0"/>
              <a:buChar char="•"/>
            </a:pPr>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rPr>
              <a:t>The goal of our project is to study the difference between the poems of </a:t>
            </a:r>
            <a:r>
              <a:rPr lang="en-US" altLang="zh-CN" sz="1400" dirty="0" err="1">
                <a:solidFill>
                  <a:schemeClr val="tx1">
                    <a:lumMod val="50000"/>
                    <a:lumOff val="50000"/>
                  </a:schemeClr>
                </a:solidFill>
                <a:latin typeface="微软雅黑" panose="020B0503020204020204" pitchFamily="34" charset="-122"/>
                <a:ea typeface="微软雅黑" panose="020B0503020204020204" pitchFamily="34" charset="-122"/>
              </a:rPr>
              <a:t>Libai</a:t>
            </a:r>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rPr>
              <a:t> and </a:t>
            </a:r>
            <a:r>
              <a:rPr lang="en-US" altLang="zh-CN" sz="1400" dirty="0" err="1">
                <a:solidFill>
                  <a:schemeClr val="tx1">
                    <a:lumMod val="50000"/>
                    <a:lumOff val="50000"/>
                  </a:schemeClr>
                </a:solidFill>
                <a:latin typeface="微软雅黑" panose="020B0503020204020204" pitchFamily="34" charset="-122"/>
                <a:ea typeface="微软雅黑" panose="020B0503020204020204" pitchFamily="34" charset="-122"/>
              </a:rPr>
              <a:t>Dufu</a:t>
            </a:r>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rPr>
              <a:t> in "Three Hundred Tang Poems. The length and the image of the two poems are compared, and the difference is not big. </a:t>
            </a:r>
          </a:p>
          <a:p>
            <a:pPr marL="285750" indent="-285750">
              <a:lnSpc>
                <a:spcPct val="130000"/>
              </a:lnSpc>
              <a:buFont typeface="Arial" panose="020B0604020202020204" pitchFamily="34" charset="0"/>
              <a:buChar char="•"/>
            </a:pPr>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rPr>
              <a:t>Through the above two statistical methods: Hypothesis testing about two Population and Chi-square test, Our team members can get the result that Our team members do not have enough evidence to say that the length of </a:t>
            </a:r>
            <a:r>
              <a:rPr lang="en-US" altLang="zh-CN" sz="1400" dirty="0" err="1">
                <a:solidFill>
                  <a:schemeClr val="tx1">
                    <a:lumMod val="50000"/>
                    <a:lumOff val="50000"/>
                  </a:schemeClr>
                </a:solidFill>
                <a:latin typeface="微软雅黑" panose="020B0503020204020204" pitchFamily="34" charset="-122"/>
                <a:ea typeface="微软雅黑" panose="020B0503020204020204" pitchFamily="34" charset="-122"/>
              </a:rPr>
              <a:t>Libai’s</a:t>
            </a:r>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rPr>
              <a:t> poems and </a:t>
            </a:r>
            <a:r>
              <a:rPr lang="en-US" altLang="zh-CN" sz="1400" dirty="0" err="1">
                <a:solidFill>
                  <a:schemeClr val="tx1">
                    <a:lumMod val="50000"/>
                    <a:lumOff val="50000"/>
                  </a:schemeClr>
                </a:solidFill>
                <a:latin typeface="微软雅黑" panose="020B0503020204020204" pitchFamily="34" charset="-122"/>
                <a:ea typeface="微软雅黑" panose="020B0503020204020204" pitchFamily="34" charset="-122"/>
              </a:rPr>
              <a:t>Dufu’s</a:t>
            </a:r>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rPr>
              <a:t> poems are different and there is a difference between the distribution of the imagery of the two poets . The poets of the two poets have no difference in length and image.</a:t>
            </a: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62" name="TextBox 61"/>
          <p:cNvSpPr txBox="1"/>
          <p:nvPr/>
        </p:nvSpPr>
        <p:spPr>
          <a:xfrm>
            <a:off x="3829454" y="4509120"/>
            <a:ext cx="8109911" cy="2025540"/>
          </a:xfrm>
          <a:prstGeom prst="rect">
            <a:avLst/>
          </a:prstGeom>
          <a:noFill/>
        </p:spPr>
        <p:txBody>
          <a:bodyPr wrap="square" lIns="91426" tIns="45713" rIns="91426" bIns="45713" rtlCol="0">
            <a:spAutoFit/>
          </a:bodyPr>
          <a:lstStyle/>
          <a:p>
            <a:pPr marL="285750" indent="-285750">
              <a:lnSpc>
                <a:spcPct val="130000"/>
              </a:lnSpc>
              <a:buFont typeface="Arial" panose="020B0604020202020204" pitchFamily="34" charset="0"/>
              <a:buChar char="•"/>
            </a:pPr>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rPr>
              <a:t>Because when Our team members counted </a:t>
            </a:r>
            <a:r>
              <a:rPr lang="en-US" altLang="zh-CN" sz="1400" dirty="0" err="1">
                <a:solidFill>
                  <a:schemeClr val="tx1">
                    <a:lumMod val="50000"/>
                    <a:lumOff val="50000"/>
                  </a:schemeClr>
                </a:solidFill>
                <a:latin typeface="微软雅黑" panose="020B0503020204020204" pitchFamily="34" charset="-122"/>
                <a:ea typeface="微软雅黑" panose="020B0503020204020204" pitchFamily="34" charset="-122"/>
              </a:rPr>
              <a:t>Libai's</a:t>
            </a:r>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rPr>
              <a:t> poems and </a:t>
            </a:r>
            <a:r>
              <a:rPr lang="en-US" altLang="zh-CN" sz="1400" dirty="0" err="1">
                <a:solidFill>
                  <a:schemeClr val="tx1">
                    <a:lumMod val="50000"/>
                    <a:lumOff val="50000"/>
                  </a:schemeClr>
                </a:solidFill>
                <a:latin typeface="微软雅黑" panose="020B0503020204020204" pitchFamily="34" charset="-122"/>
                <a:ea typeface="微软雅黑" panose="020B0503020204020204" pitchFamily="34" charset="-122"/>
              </a:rPr>
              <a:t>Dufu's</a:t>
            </a:r>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rPr>
              <a:t> poems, our group found that </a:t>
            </a:r>
            <a:r>
              <a:rPr lang="en-US" altLang="zh-CN" sz="1400" dirty="0" err="1">
                <a:solidFill>
                  <a:schemeClr val="tx1">
                    <a:lumMod val="50000"/>
                    <a:lumOff val="50000"/>
                  </a:schemeClr>
                </a:solidFill>
                <a:latin typeface="微软雅黑" panose="020B0503020204020204" pitchFamily="34" charset="-122"/>
                <a:ea typeface="微软雅黑" panose="020B0503020204020204" pitchFamily="34" charset="-122"/>
              </a:rPr>
              <a:t>Libai</a:t>
            </a:r>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rPr>
              <a:t> had a poem with a length of 1114. This value is an obvious outlier. </a:t>
            </a:r>
          </a:p>
          <a:p>
            <a:pPr marL="285750" indent="-285750">
              <a:lnSpc>
                <a:spcPct val="130000"/>
              </a:lnSpc>
              <a:buFont typeface="Arial" panose="020B0604020202020204" pitchFamily="34" charset="0"/>
              <a:buChar char="•"/>
            </a:pPr>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rPr>
              <a:t>The outliers in a batch of data are worth paying attention to. It is very dangerous to include the outliers in the calculation and analysis of the data without culling, which will have an adverse effect on the results. Paying attention to the occurrence of outliers and analyzing the causes of them often become an opportunity to find problems and improve decision-making. </a:t>
            </a: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4237739" y="-99392"/>
            <a:ext cx="3924436" cy="792088"/>
          </a:xfrm>
        </p:spPr>
        <p:txBody>
          <a:bodyPr>
            <a:normAutofit fontScale="90000"/>
          </a:bodyPr>
          <a:lstStyle/>
          <a:p>
            <a:r>
              <a:rPr lang="en-US" altLang="zh-CN" sz="4800" dirty="0"/>
              <a:t>Discussion</a:t>
            </a:r>
            <a:endParaRPr lang="zh-CN" altLang="en-US" sz="4800" dirty="0"/>
          </a:p>
        </p:txBody>
      </p:sp>
      <p:sp>
        <p:nvSpPr>
          <p:cNvPr id="9" name="11 Rectángulo">
            <a:extLst>
              <a:ext uri="{FF2B5EF4-FFF2-40B4-BE49-F238E27FC236}">
                <a16:creationId xmlns:a16="http://schemas.microsoft.com/office/drawing/2014/main" id="{B9ADB2D1-BC68-49B9-92D3-61591C00E802}"/>
              </a:ext>
            </a:extLst>
          </p:cNvPr>
          <p:cNvSpPr/>
          <p:nvPr/>
        </p:nvSpPr>
        <p:spPr>
          <a:xfrm>
            <a:off x="478582" y="1112399"/>
            <a:ext cx="3164004" cy="1261532"/>
          </a:xfrm>
          <a:prstGeom prst="rect">
            <a:avLst/>
          </a:prstGeom>
          <a:solidFill>
            <a:schemeClr val="accent1"/>
          </a:solidFill>
          <a:ln w="76200">
            <a:solidFill>
              <a:schemeClr val="bg1">
                <a:lumMod val="65000"/>
              </a:schemeClr>
            </a:solidFill>
          </a:ln>
          <a:effectLst/>
        </p:spPr>
        <p:style>
          <a:lnRef idx="3">
            <a:schemeClr val="lt1"/>
          </a:lnRef>
          <a:fillRef idx="1">
            <a:schemeClr val="accent4"/>
          </a:fillRef>
          <a:effectRef idx="1">
            <a:schemeClr val="accent4"/>
          </a:effectRef>
          <a:fontRef idx="minor">
            <a:schemeClr val="lt1"/>
          </a:fontRef>
        </p:style>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lvl="0" algn="ctr" fontAlgn="base">
              <a:spcBef>
                <a:spcPct val="0"/>
              </a:spcBef>
              <a:spcAft>
                <a:spcPct val="0"/>
              </a:spcAft>
              <a:defRPr/>
            </a:pPr>
            <a:r>
              <a:rPr lang="en-US" altLang="zh-CN" sz="2100" kern="0" dirty="0">
                <a:solidFill>
                  <a:schemeClr val="bg1"/>
                </a:solidFill>
                <a:latin typeface="微软雅黑" panose="020B0503020204020204" pitchFamily="34" charset="-122"/>
                <a:ea typeface="微软雅黑" panose="020B0503020204020204" pitchFamily="34" charset="-122"/>
              </a:rPr>
              <a:t>Interpret results around project goals</a:t>
            </a:r>
            <a:endParaRPr lang="en-US" altLang="zh-CN" sz="1400" kern="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0" name="42 Rectángulo">
            <a:extLst>
              <a:ext uri="{FF2B5EF4-FFF2-40B4-BE49-F238E27FC236}">
                <a16:creationId xmlns:a16="http://schemas.microsoft.com/office/drawing/2014/main" id="{875DF45A-EBC4-4406-90DA-81B609151CB6}"/>
              </a:ext>
            </a:extLst>
          </p:cNvPr>
          <p:cNvSpPr/>
          <p:nvPr/>
        </p:nvSpPr>
        <p:spPr>
          <a:xfrm>
            <a:off x="478580" y="3761769"/>
            <a:ext cx="3164006" cy="1261532"/>
          </a:xfrm>
          <a:prstGeom prst="rect">
            <a:avLst/>
          </a:prstGeom>
          <a:solidFill>
            <a:schemeClr val="accent2"/>
          </a:solidFill>
          <a:ln w="76200">
            <a:solidFill>
              <a:schemeClr val="bg1">
                <a:lumMod val="65000"/>
              </a:schemeClr>
            </a:solidFill>
          </a:ln>
          <a:effectLst/>
        </p:spPr>
        <p:style>
          <a:lnRef idx="3">
            <a:schemeClr val="lt1"/>
          </a:lnRef>
          <a:fillRef idx="1">
            <a:schemeClr val="accent4"/>
          </a:fillRef>
          <a:effectRef idx="1">
            <a:schemeClr val="accent4"/>
          </a:effectRef>
          <a:fontRef idx="minor">
            <a:schemeClr val="lt1"/>
          </a:fontRef>
        </p:style>
        <p:txBody>
          <a:bodyPr anchor="ctr"/>
          <a:lstStyle/>
          <a:p>
            <a:pPr lvl="0" algn="ctr" eaLnBrk="0" fontAlgn="base" hangingPunct="0">
              <a:spcBef>
                <a:spcPct val="0"/>
              </a:spcBef>
              <a:spcAft>
                <a:spcPct val="0"/>
              </a:spcAft>
              <a:defRPr/>
            </a:pPr>
            <a:r>
              <a:rPr lang="en-US" altLang="zh-CN" sz="2100" kern="0" dirty="0">
                <a:solidFill>
                  <a:schemeClr val="bg1"/>
                </a:solidFill>
                <a:latin typeface="微软雅黑" panose="020B0503020204020204" pitchFamily="34" charset="-122"/>
                <a:ea typeface="微软雅黑" panose="020B0503020204020204" pitchFamily="34" charset="-122"/>
              </a:rPr>
              <a:t>Provide comments and improve experimental procedures</a:t>
            </a:r>
            <a:endParaRPr lang="en-US" altLang="zh-CN" sz="1400" kern="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240ED7-BDC3-48A9-AA59-87691B15ED95}"/>
              </a:ext>
            </a:extLst>
          </p:cNvPr>
          <p:cNvSpPr>
            <a:spLocks noGrp="1"/>
          </p:cNvSpPr>
          <p:nvPr>
            <p:ph type="title"/>
          </p:nvPr>
        </p:nvSpPr>
        <p:spPr>
          <a:xfrm>
            <a:off x="4259002" y="188640"/>
            <a:ext cx="3672408" cy="422920"/>
          </a:xfrm>
        </p:spPr>
        <p:txBody>
          <a:bodyPr/>
          <a:lstStyle/>
          <a:p>
            <a:r>
              <a:rPr lang="en-US" altLang="zh-CN" sz="4800" dirty="0"/>
              <a:t>Discussion</a:t>
            </a:r>
            <a:endParaRPr lang="zh-CN" altLang="en-US" sz="4800" dirty="0"/>
          </a:p>
        </p:txBody>
      </p:sp>
      <p:sp>
        <p:nvSpPr>
          <p:cNvPr id="3" name="文本框 2">
            <a:extLst>
              <a:ext uri="{FF2B5EF4-FFF2-40B4-BE49-F238E27FC236}">
                <a16:creationId xmlns:a16="http://schemas.microsoft.com/office/drawing/2014/main" id="{4202FBF7-7DB0-457A-8D56-B2594A86A0EF}"/>
              </a:ext>
            </a:extLst>
          </p:cNvPr>
          <p:cNvSpPr txBox="1"/>
          <p:nvPr/>
        </p:nvSpPr>
        <p:spPr>
          <a:xfrm>
            <a:off x="550590" y="836712"/>
            <a:ext cx="11161240" cy="1477328"/>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t>The box plot provides us with a standard for identifying outliers: outliers are defined as values less than Q1-1.5IQR or greater than Q3 + 1.5IQR.</a:t>
            </a:r>
          </a:p>
          <a:p>
            <a:pPr marL="285750" indent="-285750">
              <a:buFont typeface="Arial" panose="020B0604020202020204" pitchFamily="34" charset="0"/>
              <a:buChar char="•"/>
            </a:pPr>
            <a:r>
              <a:rPr lang="en-US" altLang="zh-CN" dirty="0"/>
              <a:t>According to our further discussion and research. Our group use the "Descriptive Statistics: Numerical Methods" in Chapter 3 to draw "The Box-and-Whiskers Display" to show a set of data dispersion and determine outliers and their number. </a:t>
            </a:r>
            <a:endParaRPr lang="zh-CN" altLang="en-US" dirty="0"/>
          </a:p>
        </p:txBody>
      </p:sp>
      <p:pic>
        <p:nvPicPr>
          <p:cNvPr id="5" name="图片 4">
            <a:extLst>
              <a:ext uri="{FF2B5EF4-FFF2-40B4-BE49-F238E27FC236}">
                <a16:creationId xmlns:a16="http://schemas.microsoft.com/office/drawing/2014/main" id="{902B40C0-64A9-467A-9B2C-05365ABBC40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054646" y="2420888"/>
            <a:ext cx="3888432" cy="4139296"/>
          </a:xfrm>
          <a:prstGeom prst="rect">
            <a:avLst/>
          </a:prstGeom>
          <a:noFill/>
          <a:ln>
            <a:noFill/>
          </a:ln>
        </p:spPr>
      </p:pic>
      <p:pic>
        <p:nvPicPr>
          <p:cNvPr id="6" name="图片 5">
            <a:extLst>
              <a:ext uri="{FF2B5EF4-FFF2-40B4-BE49-F238E27FC236}">
                <a16:creationId xmlns:a16="http://schemas.microsoft.com/office/drawing/2014/main" id="{01823F2D-773A-4FE4-A679-708F102D3C77}"/>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23198" y="2510317"/>
            <a:ext cx="4608512" cy="4067288"/>
          </a:xfrm>
          <a:prstGeom prst="rect">
            <a:avLst/>
          </a:prstGeom>
          <a:noFill/>
          <a:ln>
            <a:noFill/>
          </a:ln>
        </p:spPr>
      </p:pic>
      <p:sp>
        <p:nvSpPr>
          <p:cNvPr id="7" name="箭头: 右 6">
            <a:extLst>
              <a:ext uri="{FF2B5EF4-FFF2-40B4-BE49-F238E27FC236}">
                <a16:creationId xmlns:a16="http://schemas.microsoft.com/office/drawing/2014/main" id="{A9434E19-4E34-4177-B550-0D4AFA64B8CF}"/>
              </a:ext>
            </a:extLst>
          </p:cNvPr>
          <p:cNvSpPr/>
          <p:nvPr/>
        </p:nvSpPr>
        <p:spPr>
          <a:xfrm>
            <a:off x="8543478" y="2636912"/>
            <a:ext cx="576064" cy="144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1D2DD605-31E9-4EF1-900F-0A5341A5A727}"/>
              </a:ext>
            </a:extLst>
          </p:cNvPr>
          <p:cNvSpPr txBox="1"/>
          <p:nvPr/>
        </p:nvSpPr>
        <p:spPr>
          <a:xfrm>
            <a:off x="9233725" y="2524254"/>
            <a:ext cx="652743" cy="369332"/>
          </a:xfrm>
          <a:prstGeom prst="rect">
            <a:avLst/>
          </a:prstGeom>
          <a:noFill/>
        </p:spPr>
        <p:txBody>
          <a:bodyPr wrap="none" rtlCol="0">
            <a:spAutoFit/>
          </a:bodyPr>
          <a:lstStyle/>
          <a:p>
            <a:r>
              <a:rPr lang="en-US" altLang="zh-CN" dirty="0"/>
              <a:t>1114</a:t>
            </a:r>
            <a:endParaRPr lang="zh-CN" altLang="en-US" dirty="0"/>
          </a:p>
        </p:txBody>
      </p:sp>
      <p:sp>
        <p:nvSpPr>
          <p:cNvPr id="9" name="椭圆 8">
            <a:extLst>
              <a:ext uri="{FF2B5EF4-FFF2-40B4-BE49-F238E27FC236}">
                <a16:creationId xmlns:a16="http://schemas.microsoft.com/office/drawing/2014/main" id="{4AEC90BE-0DC3-4139-BEAE-F06D32B4BFD9}"/>
              </a:ext>
            </a:extLst>
          </p:cNvPr>
          <p:cNvSpPr/>
          <p:nvPr/>
        </p:nvSpPr>
        <p:spPr>
          <a:xfrm>
            <a:off x="9233725" y="2524254"/>
            <a:ext cx="677905" cy="36933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箭头: 右 15">
            <a:extLst>
              <a:ext uri="{FF2B5EF4-FFF2-40B4-BE49-F238E27FC236}">
                <a16:creationId xmlns:a16="http://schemas.microsoft.com/office/drawing/2014/main" id="{271AE81E-1C48-4ECD-892B-E98511C61386}"/>
              </a:ext>
            </a:extLst>
          </p:cNvPr>
          <p:cNvSpPr/>
          <p:nvPr/>
        </p:nvSpPr>
        <p:spPr>
          <a:xfrm>
            <a:off x="3682938" y="3290359"/>
            <a:ext cx="576064" cy="144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a:extLst>
              <a:ext uri="{FF2B5EF4-FFF2-40B4-BE49-F238E27FC236}">
                <a16:creationId xmlns:a16="http://schemas.microsoft.com/office/drawing/2014/main" id="{1DE5A7B0-61AC-4326-BEB5-CA8F86389839}"/>
              </a:ext>
            </a:extLst>
          </p:cNvPr>
          <p:cNvSpPr/>
          <p:nvPr/>
        </p:nvSpPr>
        <p:spPr>
          <a:xfrm rot="20681126">
            <a:off x="4313009" y="2892781"/>
            <a:ext cx="936104" cy="36004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椭圆 17">
            <a:extLst>
              <a:ext uri="{FF2B5EF4-FFF2-40B4-BE49-F238E27FC236}">
                <a16:creationId xmlns:a16="http://schemas.microsoft.com/office/drawing/2014/main" id="{F98D26C1-EC54-47CD-B95B-03A50F5C0671}"/>
              </a:ext>
            </a:extLst>
          </p:cNvPr>
          <p:cNvSpPr/>
          <p:nvPr/>
        </p:nvSpPr>
        <p:spPr>
          <a:xfrm rot="602347">
            <a:off x="4319722" y="3351750"/>
            <a:ext cx="936104" cy="36004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22CCD653-DF42-4DDC-B61E-A92FEF08C132}"/>
              </a:ext>
            </a:extLst>
          </p:cNvPr>
          <p:cNvSpPr txBox="1"/>
          <p:nvPr/>
        </p:nvSpPr>
        <p:spPr>
          <a:xfrm>
            <a:off x="4519912" y="2886163"/>
            <a:ext cx="535724" cy="369332"/>
          </a:xfrm>
          <a:prstGeom prst="rect">
            <a:avLst/>
          </a:prstGeom>
          <a:noFill/>
        </p:spPr>
        <p:txBody>
          <a:bodyPr wrap="none" rtlCol="0">
            <a:spAutoFit/>
          </a:bodyPr>
          <a:lstStyle/>
          <a:p>
            <a:r>
              <a:rPr lang="en-US" altLang="zh-CN" dirty="0"/>
              <a:t>369</a:t>
            </a:r>
            <a:endParaRPr lang="zh-CN" altLang="en-US" dirty="0"/>
          </a:p>
        </p:txBody>
      </p:sp>
      <p:sp>
        <p:nvSpPr>
          <p:cNvPr id="20" name="文本框 19">
            <a:extLst>
              <a:ext uri="{FF2B5EF4-FFF2-40B4-BE49-F238E27FC236}">
                <a16:creationId xmlns:a16="http://schemas.microsoft.com/office/drawing/2014/main" id="{F109F052-8866-44B2-BA45-7D4DBECAE4A3}"/>
              </a:ext>
            </a:extLst>
          </p:cNvPr>
          <p:cNvSpPr txBox="1"/>
          <p:nvPr/>
        </p:nvSpPr>
        <p:spPr>
          <a:xfrm>
            <a:off x="4511071" y="3362367"/>
            <a:ext cx="535724" cy="369332"/>
          </a:xfrm>
          <a:prstGeom prst="rect">
            <a:avLst/>
          </a:prstGeom>
          <a:noFill/>
        </p:spPr>
        <p:txBody>
          <a:bodyPr wrap="none" rtlCol="0">
            <a:spAutoFit/>
          </a:bodyPr>
          <a:lstStyle/>
          <a:p>
            <a:r>
              <a:rPr lang="en-US" altLang="zh-CN" dirty="0"/>
              <a:t>361</a:t>
            </a:r>
            <a:endParaRPr lang="zh-CN" altLang="en-US" dirty="0"/>
          </a:p>
        </p:txBody>
      </p:sp>
    </p:spTree>
    <p:extLst>
      <p:ext uri="{BB962C8B-B14F-4D97-AF65-F5344CB8AC3E}">
        <p14:creationId xmlns:p14="http://schemas.microsoft.com/office/powerpoint/2010/main" val="30245016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a:extLst>
              <a:ext uri="{FF2B5EF4-FFF2-40B4-BE49-F238E27FC236}">
                <a16:creationId xmlns:a16="http://schemas.microsoft.com/office/drawing/2014/main" id="{06CE9A71-B857-4D40-AD0A-1639632F6F8D}"/>
              </a:ext>
            </a:extLst>
          </p:cNvPr>
          <p:cNvSpPr txBox="1">
            <a:spLocks/>
          </p:cNvSpPr>
          <p:nvPr/>
        </p:nvSpPr>
        <p:spPr>
          <a:xfrm>
            <a:off x="4259002" y="116632"/>
            <a:ext cx="3672408" cy="42292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2800" b="1" kern="1200">
                <a:solidFill>
                  <a:schemeClr val="tx2"/>
                </a:solidFill>
                <a:latin typeface="+mj-lt"/>
                <a:ea typeface="+mj-ea"/>
                <a:cs typeface="+mj-cs"/>
              </a:defRPr>
            </a:lvl1pPr>
          </a:lstStyle>
          <a:p>
            <a:r>
              <a:rPr lang="en-US" altLang="zh-CN" sz="4800" dirty="0"/>
              <a:t>Discussion</a:t>
            </a:r>
            <a:endParaRPr lang="zh-CN" altLang="en-US" sz="4800" dirty="0"/>
          </a:p>
        </p:txBody>
      </p:sp>
      <p:sp>
        <p:nvSpPr>
          <p:cNvPr id="4" name="文本框 3">
            <a:extLst>
              <a:ext uri="{FF2B5EF4-FFF2-40B4-BE49-F238E27FC236}">
                <a16:creationId xmlns:a16="http://schemas.microsoft.com/office/drawing/2014/main" id="{1AD3FE20-F217-4542-BDAE-F42C6DF2B9B3}"/>
              </a:ext>
            </a:extLst>
          </p:cNvPr>
          <p:cNvSpPr txBox="1"/>
          <p:nvPr/>
        </p:nvSpPr>
        <p:spPr>
          <a:xfrm>
            <a:off x="622598" y="1052736"/>
            <a:ext cx="11017224" cy="5416868"/>
          </a:xfrm>
          <a:prstGeom prst="rect">
            <a:avLst/>
          </a:prstGeom>
          <a:noFill/>
        </p:spPr>
        <p:txBody>
          <a:bodyPr wrap="square" rtlCol="0">
            <a:spAutoFit/>
          </a:bodyPr>
          <a:lstStyle/>
          <a:p>
            <a:pPr marL="285750" indent="-285750">
              <a:buFont typeface="Arial" panose="020B0604020202020204" pitchFamily="34" charset="0"/>
              <a:buChar char="•"/>
            </a:pPr>
            <a:r>
              <a:rPr lang="en-US" altLang="zh-CN" sz="2000" b="1" dirty="0"/>
              <a:t>Outliers:</a:t>
            </a:r>
          </a:p>
          <a:p>
            <a:pPr marL="285750" indent="-285750">
              <a:buFont typeface="Arial" panose="020B0604020202020204" pitchFamily="34" charset="0"/>
              <a:buChar char="•"/>
            </a:pPr>
            <a:r>
              <a:rPr lang="en-US" altLang="zh-CN" dirty="0"/>
              <a:t>According to our further discussion and research. Our group use the "Descriptive Statistics: Numerical Methods" in Chapter 3 to draw "The Box-and-Whiskers Display" to show a set of data dispersion and determine outliers and their number. </a:t>
            </a:r>
          </a:p>
          <a:p>
            <a:pPr marL="285750" indent="-285750">
              <a:buFont typeface="Arial" panose="020B0604020202020204" pitchFamily="34" charset="0"/>
              <a:buChar char="•"/>
            </a:pPr>
            <a:r>
              <a:rPr lang="en-US" altLang="zh-CN" dirty="0"/>
              <a:t>It is found from the picture that there are outliers in both poems. </a:t>
            </a:r>
          </a:p>
          <a:p>
            <a:pPr marL="285750" indent="-285750">
              <a:buFont typeface="Arial" panose="020B0604020202020204" pitchFamily="34" charset="0"/>
              <a:buChar char="•"/>
            </a:pPr>
            <a:r>
              <a:rPr lang="en-US" altLang="zh-CN" dirty="0"/>
              <a:t>There are two outliers in </a:t>
            </a:r>
            <a:r>
              <a:rPr lang="en-US" altLang="zh-CN" dirty="0" err="1"/>
              <a:t>Libai's</a:t>
            </a:r>
            <a:r>
              <a:rPr lang="en-US" altLang="zh-CN" dirty="0"/>
              <a:t> poems, which are 369 and 361, and one out of </a:t>
            </a:r>
            <a:r>
              <a:rPr lang="en-US" altLang="zh-CN" dirty="0" err="1"/>
              <a:t>Dufu's</a:t>
            </a:r>
            <a:r>
              <a:rPr lang="en-US" altLang="zh-CN" dirty="0"/>
              <a:t> poem is 1114. </a:t>
            </a:r>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en-US" altLang="zh-CN" sz="2000" b="1" dirty="0"/>
              <a:t>The characteristics of the box chart:</a:t>
            </a:r>
          </a:p>
          <a:p>
            <a:pPr marL="285750" indent="-285750">
              <a:buFont typeface="Arial" panose="020B0604020202020204" pitchFamily="34" charset="0"/>
              <a:buChar char="•"/>
            </a:pPr>
            <a:r>
              <a:rPr lang="en-US" altLang="zh-CN" dirty="0"/>
              <a:t>a) Depends on the actual data, there is no need to assume that the data follows a specific distribution form, and there are no restrictive requirements on the data.</a:t>
            </a:r>
          </a:p>
          <a:p>
            <a:pPr marL="285750" indent="-285750">
              <a:buFont typeface="Arial" panose="020B0604020202020204" pitchFamily="34" charset="0"/>
              <a:buChar char="•"/>
            </a:pPr>
            <a:r>
              <a:rPr lang="en-US" altLang="zh-CN" dirty="0"/>
              <a:t>b) It is just a true and intuitive representation of the original appearance of the data shape, and the standard of the value is based on the quartile and quartile range. The quartile has a certain resistance.</a:t>
            </a:r>
          </a:p>
          <a:p>
            <a:pPr marL="285750" indent="-285750">
              <a:buFont typeface="Arial" panose="020B0604020202020204" pitchFamily="34" charset="0"/>
              <a:buChar char="•"/>
            </a:pPr>
            <a:r>
              <a:rPr lang="en-US" altLang="zh-CN" dirty="0"/>
              <a:t>Therefore, the results of identifying outliers in the box plot are more objective. This shows that the box plot has certain advantages in identifying outliers.</a:t>
            </a:r>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en-US" altLang="zh-CN" sz="2000" b="1" dirty="0"/>
              <a:t>Suggestions</a:t>
            </a:r>
          </a:p>
          <a:p>
            <a:pPr marL="285750" indent="-285750">
              <a:buFont typeface="Arial" panose="020B0604020202020204" pitchFamily="34" charset="0"/>
              <a:buChar char="•"/>
            </a:pPr>
            <a:r>
              <a:rPr lang="en-US" altLang="zh-CN" dirty="0"/>
              <a:t>Therefore, in the study of the length of </a:t>
            </a:r>
            <a:r>
              <a:rPr lang="en-US" altLang="zh-CN" dirty="0" err="1"/>
              <a:t>Libai's</a:t>
            </a:r>
            <a:r>
              <a:rPr lang="en-US" altLang="zh-CN" dirty="0"/>
              <a:t> poems and </a:t>
            </a:r>
            <a:r>
              <a:rPr lang="en-US" altLang="zh-CN" dirty="0" err="1"/>
              <a:t>Dufu's</a:t>
            </a:r>
            <a:r>
              <a:rPr lang="en-US" altLang="zh-CN" dirty="0"/>
              <a:t> poems, our group can first calculate the outliers in the two sets of data, and consider whether to remove the outliers for calculation. Consider removing the outliers and drawing The Box-and-Whiskers Display again, and there are still extreme values.</a:t>
            </a:r>
            <a:endParaRPr lang="zh-CN" altLang="en-US" dirty="0"/>
          </a:p>
        </p:txBody>
      </p:sp>
    </p:spTree>
    <p:extLst>
      <p:ext uri="{BB962C8B-B14F-4D97-AF65-F5344CB8AC3E}">
        <p14:creationId xmlns:p14="http://schemas.microsoft.com/office/powerpoint/2010/main" val="9742206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extBox 43"/>
          <p:cNvSpPr txBox="1"/>
          <p:nvPr/>
        </p:nvSpPr>
        <p:spPr>
          <a:xfrm>
            <a:off x="2494806" y="1484784"/>
            <a:ext cx="4502170" cy="1969758"/>
          </a:xfrm>
          <a:prstGeom prst="rect">
            <a:avLst/>
          </a:prstGeom>
          <a:noFill/>
        </p:spPr>
        <p:txBody>
          <a:bodyPr wrap="none" lIns="121908" tIns="60954" rIns="121908" bIns="60954" rtlCol="0">
            <a:spAutoFit/>
          </a:bodyPr>
          <a:lstStyle/>
          <a:p>
            <a:r>
              <a:rPr lang="en-US" altLang="zh-CN" sz="6000" b="1" dirty="0">
                <a:solidFill>
                  <a:schemeClr val="tx2"/>
                </a:solidFill>
                <a:latin typeface="微软雅黑" panose="020B0503020204020204" pitchFamily="34" charset="-122"/>
                <a:ea typeface="微软雅黑" panose="020B0503020204020204" pitchFamily="34" charset="-122"/>
              </a:rPr>
              <a:t>   04</a:t>
            </a:r>
            <a:endParaRPr lang="en-US" altLang="zh-CN" sz="6000" b="1" dirty="0">
              <a:solidFill>
                <a:schemeClr val="bg2"/>
              </a:solidFill>
              <a:latin typeface="微软雅黑" panose="020B0503020204020204" pitchFamily="34" charset="-122"/>
              <a:ea typeface="微软雅黑" panose="020B0503020204020204" pitchFamily="34" charset="-122"/>
            </a:endParaRPr>
          </a:p>
          <a:p>
            <a:r>
              <a:rPr lang="en-US" altLang="zh-CN" sz="6000" b="1" dirty="0">
                <a:solidFill>
                  <a:schemeClr val="tx2"/>
                </a:solidFill>
                <a:latin typeface="+mj-ea"/>
              </a:rPr>
              <a:t>Conclusion</a:t>
            </a:r>
            <a:endParaRPr lang="zh-CN" altLang="en-US" sz="6000" b="1" dirty="0">
              <a:solidFill>
                <a:schemeClr val="tx2"/>
              </a:solidFill>
              <a:latin typeface="+mj-ea"/>
            </a:endParaRPr>
          </a:p>
        </p:txBody>
      </p:sp>
      <p:sp>
        <p:nvSpPr>
          <p:cNvPr id="2" name="等腰三角形 1"/>
          <p:cNvSpPr/>
          <p:nvPr/>
        </p:nvSpPr>
        <p:spPr>
          <a:xfrm rot="5400000">
            <a:off x="2753042" y="1779016"/>
            <a:ext cx="432048" cy="372455"/>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矩形 29"/>
          <p:cNvSpPr/>
          <p:nvPr/>
        </p:nvSpPr>
        <p:spPr>
          <a:xfrm>
            <a:off x="3247629" y="4325503"/>
            <a:ext cx="6264696" cy="134065"/>
          </a:xfrm>
          <a:prstGeom prst="rect">
            <a:avLst/>
          </a:prstGeom>
          <a:pattFill prst="ltUpDiag">
            <a:fgClr>
              <a:srgbClr val="414455"/>
            </a:fgClr>
            <a:bgClr>
              <a:srgbClr val="E8E8E6"/>
            </a:bgClr>
          </a:patt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lang="zh-CN" altLang="en-US"/>
          </a:p>
        </p:txBody>
      </p:sp>
      <p:sp>
        <p:nvSpPr>
          <p:cNvPr id="31" name="矩形 30"/>
          <p:cNvSpPr/>
          <p:nvPr/>
        </p:nvSpPr>
        <p:spPr>
          <a:xfrm>
            <a:off x="2782839" y="1743165"/>
            <a:ext cx="6264696" cy="134065"/>
          </a:xfrm>
          <a:prstGeom prst="rect">
            <a:avLst/>
          </a:prstGeom>
          <a:pattFill prst="ltUpDiag">
            <a:fgClr>
              <a:srgbClr val="414455"/>
            </a:fgClr>
            <a:bgClr>
              <a:srgbClr val="E8E8E6"/>
            </a:bgClr>
          </a:patt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lang="zh-CN" altLang="en-US"/>
          </a:p>
        </p:txBody>
      </p:sp>
      <p:sp>
        <p:nvSpPr>
          <p:cNvPr id="32" name="椭圆 64"/>
          <p:cNvSpPr>
            <a:spLocks noChangeArrowheads="1"/>
          </p:cNvSpPr>
          <p:nvPr/>
        </p:nvSpPr>
        <p:spPr bwMode="auto">
          <a:xfrm>
            <a:off x="39163" y="1104696"/>
            <a:ext cx="3011738" cy="2012859"/>
          </a:xfrm>
          <a:prstGeom prst="ellipse">
            <a:avLst/>
          </a:prstGeom>
          <a:solidFill>
            <a:schemeClr val="accent1"/>
          </a:solidFill>
          <a:ln w="190500" cap="sq" cmpd="sng">
            <a:solidFill>
              <a:schemeClr val="bg1">
                <a:lumMod val="65000"/>
              </a:schemeClr>
            </a:solidFill>
            <a:round/>
          </a:ln>
        </p:spPr>
        <p:txBody>
          <a:bodyPr lIns="91426" tIns="45713" rIns="91426" bIns="45713" anchor="ctr"/>
          <a:lstStyle/>
          <a:p>
            <a:pPr algn="ctr"/>
            <a:r>
              <a:rPr lang="en-US" altLang="zh-CN" sz="28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Two-sample hypothesis test</a:t>
            </a:r>
            <a:endParaRPr lang="zh-CN" altLang="zh-CN" sz="28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33" name="TextBox 32"/>
          <p:cNvSpPr txBox="1"/>
          <p:nvPr/>
        </p:nvSpPr>
        <p:spPr>
          <a:xfrm>
            <a:off x="3247629" y="1909606"/>
            <a:ext cx="5904657" cy="2301770"/>
          </a:xfrm>
          <a:prstGeom prst="rect">
            <a:avLst/>
          </a:prstGeom>
          <a:noFill/>
        </p:spPr>
        <p:txBody>
          <a:bodyPr wrap="square" lIns="91426" tIns="45713" rIns="91426" bIns="45713" rtlCol="0">
            <a:spAutoFit/>
          </a:bodyPr>
          <a:lstStyle/>
          <a:p>
            <a:pPr marL="285750" indent="-285750">
              <a:lnSpc>
                <a:spcPct val="130000"/>
              </a:lnSpc>
              <a:buFont typeface="Wingdings" panose="05000000000000000000" pitchFamily="2" charset="2"/>
              <a:buChar char="v"/>
            </a:pPr>
            <a:r>
              <a:rPr lang="en-US" altLang="zh-CN" sz="1600" dirty="0">
                <a:solidFill>
                  <a:schemeClr val="tx1">
                    <a:lumMod val="50000"/>
                    <a:lumOff val="50000"/>
                  </a:schemeClr>
                </a:solidFill>
                <a:latin typeface="微软雅黑" panose="020B0503020204020204" pitchFamily="34" charset="-122"/>
                <a:ea typeface="微软雅黑" panose="020B0503020204020204" pitchFamily="34" charset="-122"/>
              </a:rPr>
              <a:t>Test on the length of two great poet li bai and du </a:t>
            </a:r>
            <a:r>
              <a:rPr lang="en-US" altLang="zh-CN" sz="1600" dirty="0" err="1">
                <a:solidFill>
                  <a:schemeClr val="tx1">
                    <a:lumMod val="50000"/>
                    <a:lumOff val="50000"/>
                  </a:schemeClr>
                </a:solidFill>
                <a:latin typeface="微软雅黑" panose="020B0503020204020204" pitchFamily="34" charset="-122"/>
                <a:ea typeface="微软雅黑" panose="020B0503020204020204" pitchFamily="34" charset="-122"/>
              </a:rPr>
              <a:t>fu's</a:t>
            </a:r>
            <a:r>
              <a:rPr lang="en-US" altLang="zh-CN" sz="1600" dirty="0">
                <a:solidFill>
                  <a:schemeClr val="tx1">
                    <a:lumMod val="50000"/>
                    <a:lumOff val="50000"/>
                  </a:schemeClr>
                </a:solidFill>
                <a:latin typeface="微软雅黑" panose="020B0503020204020204" pitchFamily="34" charset="-122"/>
                <a:ea typeface="微软雅黑" panose="020B0503020204020204" pitchFamily="34" charset="-122"/>
              </a:rPr>
              <a:t> poetry </a:t>
            </a:r>
          </a:p>
          <a:p>
            <a:pPr marL="285750" indent="-285750">
              <a:lnSpc>
                <a:spcPct val="130000"/>
              </a:lnSpc>
              <a:buFont typeface="Wingdings" panose="05000000000000000000" pitchFamily="2" charset="2"/>
              <a:buChar char="v"/>
            </a:pPr>
            <a:r>
              <a:rPr lang="en-US" altLang="zh-CN" sz="1600" dirty="0">
                <a:solidFill>
                  <a:schemeClr val="tx1">
                    <a:lumMod val="50000"/>
                    <a:lumOff val="50000"/>
                  </a:schemeClr>
                </a:solidFill>
                <a:latin typeface="微软雅黑" panose="020B0503020204020204" pitchFamily="34" charset="-122"/>
                <a:ea typeface="微软雅黑" panose="020B0503020204020204" pitchFamily="34" charset="-122"/>
              </a:rPr>
              <a:t>Collecting materials, numerical extraction, after calculation, statistics, etc.</a:t>
            </a:r>
          </a:p>
          <a:p>
            <a:pPr marL="285750" indent="-285750">
              <a:lnSpc>
                <a:spcPct val="130000"/>
              </a:lnSpc>
              <a:buFont typeface="Wingdings" panose="05000000000000000000" pitchFamily="2" charset="2"/>
              <a:buChar char="v"/>
            </a:pPr>
            <a:r>
              <a:rPr lang="en-US" altLang="zh-CN" sz="1600" dirty="0">
                <a:solidFill>
                  <a:schemeClr val="tx1">
                    <a:lumMod val="50000"/>
                    <a:lumOff val="50000"/>
                  </a:schemeClr>
                </a:solidFill>
                <a:latin typeface="微软雅黑" panose="020B0503020204020204" pitchFamily="34" charset="-122"/>
                <a:ea typeface="微软雅黑" panose="020B0503020204020204" pitchFamily="34" charset="-122"/>
              </a:rPr>
              <a:t>Result: in the case of </a:t>
            </a:r>
            <a:r>
              <a:rPr lang="el-GR" altLang="zh-CN" sz="1600" dirty="0">
                <a:solidFill>
                  <a:schemeClr val="tx1">
                    <a:lumMod val="50000"/>
                    <a:lumOff val="50000"/>
                  </a:schemeClr>
                </a:solidFill>
                <a:latin typeface="微软雅黑" panose="020B0503020204020204" pitchFamily="34" charset="-122"/>
                <a:ea typeface="微软雅黑" panose="020B0503020204020204" pitchFamily="34" charset="-122"/>
              </a:rPr>
              <a:t>α= 0.05</a:t>
            </a:r>
            <a:r>
              <a:rPr lang="en-US" altLang="zh-CN" sz="1600" dirty="0">
                <a:solidFill>
                  <a:schemeClr val="tx1">
                    <a:lumMod val="50000"/>
                    <a:lumOff val="50000"/>
                  </a:schemeClr>
                </a:solidFill>
                <a:latin typeface="微软雅黑" panose="020B0503020204020204" pitchFamily="34" charset="-122"/>
                <a:ea typeface="微软雅黑" panose="020B0503020204020204" pitchFamily="34" charset="-122"/>
              </a:rPr>
              <a:t>, there is not enough evidence to prove the started the first length of li bai and du </a:t>
            </a:r>
            <a:r>
              <a:rPr lang="en-US" altLang="zh-CN" sz="1600" dirty="0" err="1">
                <a:solidFill>
                  <a:schemeClr val="tx1">
                    <a:lumMod val="50000"/>
                    <a:lumOff val="50000"/>
                  </a:schemeClr>
                </a:solidFill>
                <a:latin typeface="微软雅黑" panose="020B0503020204020204" pitchFamily="34" charset="-122"/>
                <a:ea typeface="微软雅黑" panose="020B0503020204020204" pitchFamily="34" charset="-122"/>
              </a:rPr>
              <a:t>fu's</a:t>
            </a:r>
            <a:r>
              <a:rPr lang="en-US" altLang="zh-CN" sz="1600" dirty="0">
                <a:solidFill>
                  <a:schemeClr val="tx1">
                    <a:lumMod val="50000"/>
                    <a:lumOff val="50000"/>
                  </a:schemeClr>
                </a:solidFill>
                <a:latin typeface="微软雅黑" panose="020B0503020204020204" pitchFamily="34" charset="-122"/>
                <a:ea typeface="微软雅黑" panose="020B0503020204020204" pitchFamily="34" charset="-122"/>
              </a:rPr>
              <a:t> poems are different.</a:t>
            </a:r>
            <a:endPar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62" name="TextBox 61"/>
          <p:cNvSpPr txBox="1"/>
          <p:nvPr/>
        </p:nvSpPr>
        <p:spPr>
          <a:xfrm>
            <a:off x="3247629" y="4474459"/>
            <a:ext cx="5904657" cy="1981682"/>
          </a:xfrm>
          <a:prstGeom prst="rect">
            <a:avLst/>
          </a:prstGeom>
          <a:noFill/>
        </p:spPr>
        <p:txBody>
          <a:bodyPr wrap="square" lIns="91426" tIns="45713" rIns="91426" bIns="45713" rtlCol="0">
            <a:spAutoFit/>
          </a:bodyPr>
          <a:lstStyle/>
          <a:p>
            <a:pPr marL="285750" indent="-285750">
              <a:lnSpc>
                <a:spcPct val="130000"/>
              </a:lnSpc>
              <a:buFont typeface="Wingdings" panose="05000000000000000000" pitchFamily="2" charset="2"/>
              <a:buChar char="v"/>
            </a:pPr>
            <a:r>
              <a:rPr lang="en-US" altLang="zh-CN" sz="1600" dirty="0">
                <a:solidFill>
                  <a:schemeClr val="tx1">
                    <a:lumMod val="50000"/>
                    <a:lumOff val="50000"/>
                  </a:schemeClr>
                </a:solidFill>
                <a:latin typeface="微软雅黑" panose="020B0503020204020204" pitchFamily="34" charset="-122"/>
                <a:ea typeface="微软雅黑" panose="020B0503020204020204" pitchFamily="34" charset="-122"/>
              </a:rPr>
              <a:t>In detecting image content distribution and li bai, du fu in the tang started for different use.</a:t>
            </a:r>
          </a:p>
          <a:p>
            <a:pPr marL="285750" indent="-285750">
              <a:lnSpc>
                <a:spcPct val="130000"/>
              </a:lnSpc>
              <a:buFont typeface="Wingdings" panose="05000000000000000000" pitchFamily="2" charset="2"/>
              <a:buChar char="v"/>
            </a:pPr>
            <a:r>
              <a:rPr lang="en-US" altLang="zh-CN" sz="1600" dirty="0">
                <a:solidFill>
                  <a:schemeClr val="tx1">
                    <a:lumMod val="50000"/>
                    <a:lumOff val="50000"/>
                  </a:schemeClr>
                </a:solidFill>
                <a:latin typeface="微软雅黑" panose="020B0503020204020204" pitchFamily="34" charset="-122"/>
                <a:ea typeface="微软雅黑" panose="020B0503020204020204" pitchFamily="34" charset="-122"/>
              </a:rPr>
              <a:t>after data collection, image classification, image extraction, word frequency statistics,  calculation, etc.</a:t>
            </a:r>
          </a:p>
          <a:p>
            <a:pPr marL="285750" indent="-285750">
              <a:lnSpc>
                <a:spcPct val="130000"/>
              </a:lnSpc>
              <a:buFont typeface="Wingdings" panose="05000000000000000000" pitchFamily="2" charset="2"/>
              <a:buChar char="v"/>
            </a:pPr>
            <a:r>
              <a:rPr lang="en-US" altLang="zh-CN" sz="1600" dirty="0">
                <a:solidFill>
                  <a:schemeClr val="tx1">
                    <a:lumMod val="50000"/>
                    <a:lumOff val="50000"/>
                  </a:schemeClr>
                </a:solidFill>
                <a:latin typeface="微软雅黑" panose="020B0503020204020204" pitchFamily="34" charset="-122"/>
                <a:ea typeface="微软雅黑" panose="020B0503020204020204" pitchFamily="34" charset="-122"/>
              </a:rPr>
              <a:t>Concluding:</a:t>
            </a:r>
            <a:r>
              <a:rPr lang="el-GR" altLang="zh-CN" sz="1600" dirty="0">
                <a:solidFill>
                  <a:schemeClr val="tx1">
                    <a:lumMod val="50000"/>
                    <a:lumOff val="50000"/>
                  </a:schemeClr>
                </a:solidFill>
                <a:latin typeface="微软雅黑" panose="020B0503020204020204" pitchFamily="34" charset="-122"/>
                <a:ea typeface="微软雅黑" panose="020B0503020204020204" pitchFamily="34" charset="-122"/>
              </a:rPr>
              <a:t>α= 0.05</a:t>
            </a:r>
            <a:r>
              <a:rPr lang="en-US" altLang="zh-CN" sz="1600" dirty="0">
                <a:solidFill>
                  <a:schemeClr val="tx1">
                    <a:lumMod val="50000"/>
                    <a:lumOff val="50000"/>
                  </a:schemeClr>
                </a:solidFill>
                <a:latin typeface="微软雅黑" panose="020B0503020204020204" pitchFamily="34" charset="-122"/>
                <a:ea typeface="微软雅黑" panose="020B0503020204020204" pitchFamily="34" charset="-122"/>
              </a:rPr>
              <a:t>, the two poets the conclusion of the image content distribution of no difference.</a:t>
            </a:r>
            <a:endPar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p:txBody>
          <a:bodyPr>
            <a:normAutofit fontScale="90000"/>
          </a:bodyPr>
          <a:lstStyle/>
          <a:p>
            <a:r>
              <a:rPr lang="en-US" altLang="zh-CN" dirty="0"/>
              <a:t>Two methods</a:t>
            </a:r>
            <a:endParaRPr lang="zh-CN" altLang="en-US" dirty="0"/>
          </a:p>
        </p:txBody>
      </p:sp>
      <p:sp>
        <p:nvSpPr>
          <p:cNvPr id="9" name="椭圆 64">
            <a:extLst>
              <a:ext uri="{FF2B5EF4-FFF2-40B4-BE49-F238E27FC236}">
                <a16:creationId xmlns:a16="http://schemas.microsoft.com/office/drawing/2014/main" id="{7C074477-6781-48B1-A759-C214E23A9320}"/>
              </a:ext>
            </a:extLst>
          </p:cNvPr>
          <p:cNvSpPr>
            <a:spLocks noChangeArrowheads="1"/>
          </p:cNvSpPr>
          <p:nvPr/>
        </p:nvSpPr>
        <p:spPr bwMode="auto">
          <a:xfrm>
            <a:off x="9323960" y="3717032"/>
            <a:ext cx="3011738" cy="2012859"/>
          </a:xfrm>
          <a:prstGeom prst="ellipse">
            <a:avLst/>
          </a:prstGeom>
          <a:solidFill>
            <a:schemeClr val="accent1"/>
          </a:solidFill>
          <a:ln w="190500" cap="sq" cmpd="sng">
            <a:solidFill>
              <a:schemeClr val="bg1">
                <a:lumMod val="65000"/>
              </a:schemeClr>
            </a:solidFill>
            <a:round/>
          </a:ln>
        </p:spPr>
        <p:txBody>
          <a:bodyPr lIns="91426" tIns="45713" rIns="91426" bIns="45713" anchor="ctr"/>
          <a:lstStyle/>
          <a:p>
            <a:pPr algn="ctr"/>
            <a:r>
              <a:rPr lang="en-US" altLang="zh-CN" sz="28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Chi-square goodness of fit test</a:t>
            </a:r>
            <a:endParaRPr lang="zh-CN" altLang="zh-CN" sz="28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矩形 50"/>
          <p:cNvSpPr/>
          <p:nvPr/>
        </p:nvSpPr>
        <p:spPr>
          <a:xfrm>
            <a:off x="5591150" y="620688"/>
            <a:ext cx="2313173" cy="523208"/>
          </a:xfrm>
          <a:prstGeom prst="rect">
            <a:avLst/>
          </a:prstGeom>
        </p:spPr>
        <p:txBody>
          <a:bodyPr wrap="none" lIns="91428" tIns="45714" rIns="91428" bIns="45714">
            <a:spAutoFit/>
          </a:bodyPr>
          <a:lstStyle/>
          <a:p>
            <a:r>
              <a:rPr lang="en-US" altLang="zh-CN" sz="2800" dirty="0">
                <a:solidFill>
                  <a:schemeClr val="tx2"/>
                </a:solidFill>
                <a:latin typeface="+mj-ea"/>
                <a:ea typeface="+mj-ea"/>
              </a:rPr>
              <a:t>Introduction</a:t>
            </a:r>
            <a:endParaRPr lang="zh-CN" altLang="en-US" sz="2800" dirty="0">
              <a:solidFill>
                <a:schemeClr val="tx2"/>
              </a:solidFill>
              <a:latin typeface="+mj-ea"/>
              <a:ea typeface="+mj-ea"/>
            </a:endParaRPr>
          </a:p>
        </p:txBody>
      </p:sp>
      <p:sp>
        <p:nvSpPr>
          <p:cNvPr id="52" name="矩形 51"/>
          <p:cNvSpPr/>
          <p:nvPr/>
        </p:nvSpPr>
        <p:spPr>
          <a:xfrm>
            <a:off x="5591150" y="1426790"/>
            <a:ext cx="4157139" cy="523208"/>
          </a:xfrm>
          <a:prstGeom prst="rect">
            <a:avLst/>
          </a:prstGeom>
        </p:spPr>
        <p:txBody>
          <a:bodyPr wrap="none" lIns="91428" tIns="45714" rIns="91428" bIns="45714">
            <a:spAutoFit/>
          </a:bodyPr>
          <a:lstStyle/>
          <a:p>
            <a:r>
              <a:rPr lang="en-US" altLang="zh-CN" sz="2800" dirty="0">
                <a:solidFill>
                  <a:schemeClr val="tx2"/>
                </a:solidFill>
                <a:latin typeface="+mj-ea"/>
                <a:ea typeface="+mj-ea"/>
              </a:rPr>
              <a:t>Materials and Methods</a:t>
            </a:r>
            <a:endParaRPr lang="zh-CN" altLang="en-US" sz="2800" dirty="0">
              <a:solidFill>
                <a:schemeClr val="tx2"/>
              </a:solidFill>
              <a:latin typeface="+mj-ea"/>
              <a:ea typeface="+mj-ea"/>
            </a:endParaRPr>
          </a:p>
        </p:txBody>
      </p:sp>
      <p:sp>
        <p:nvSpPr>
          <p:cNvPr id="53" name="矩形 52"/>
          <p:cNvSpPr/>
          <p:nvPr/>
        </p:nvSpPr>
        <p:spPr>
          <a:xfrm>
            <a:off x="5591150" y="2232890"/>
            <a:ext cx="3905532" cy="523208"/>
          </a:xfrm>
          <a:prstGeom prst="rect">
            <a:avLst/>
          </a:prstGeom>
        </p:spPr>
        <p:txBody>
          <a:bodyPr wrap="none" lIns="91428" tIns="45714" rIns="91428" bIns="45714">
            <a:spAutoFit/>
          </a:bodyPr>
          <a:lstStyle/>
          <a:p>
            <a:r>
              <a:rPr lang="en-US" altLang="zh-CN" sz="2800" dirty="0">
                <a:solidFill>
                  <a:schemeClr val="tx2"/>
                </a:solidFill>
                <a:latin typeface="+mj-ea"/>
                <a:ea typeface="+mj-ea"/>
              </a:rPr>
              <a:t>Result and Discussion</a:t>
            </a:r>
          </a:p>
        </p:txBody>
      </p:sp>
      <p:sp>
        <p:nvSpPr>
          <p:cNvPr id="54" name="矩形 53"/>
          <p:cNvSpPr/>
          <p:nvPr/>
        </p:nvSpPr>
        <p:spPr>
          <a:xfrm>
            <a:off x="5591150" y="3038992"/>
            <a:ext cx="2082597" cy="523208"/>
          </a:xfrm>
          <a:prstGeom prst="rect">
            <a:avLst/>
          </a:prstGeom>
        </p:spPr>
        <p:txBody>
          <a:bodyPr wrap="none" lIns="91428" tIns="45714" rIns="91428" bIns="45714">
            <a:spAutoFit/>
          </a:bodyPr>
          <a:lstStyle/>
          <a:p>
            <a:r>
              <a:rPr lang="en-US" altLang="zh-CN" sz="2800" dirty="0">
                <a:solidFill>
                  <a:schemeClr val="tx2"/>
                </a:solidFill>
                <a:latin typeface="+mj-ea"/>
                <a:ea typeface="+mj-ea"/>
              </a:rPr>
              <a:t>Conclusion</a:t>
            </a:r>
            <a:endParaRPr lang="zh-CN" altLang="en-US" sz="2800" dirty="0">
              <a:solidFill>
                <a:schemeClr val="tx2"/>
              </a:solidFill>
              <a:latin typeface="+mj-ea"/>
              <a:ea typeface="+mj-ea"/>
            </a:endParaRPr>
          </a:p>
        </p:txBody>
      </p:sp>
      <p:sp>
        <p:nvSpPr>
          <p:cNvPr id="55" name="TextBox 44"/>
          <p:cNvSpPr txBox="1"/>
          <p:nvPr/>
        </p:nvSpPr>
        <p:spPr>
          <a:xfrm>
            <a:off x="1659324" y="2202112"/>
            <a:ext cx="2614154" cy="584763"/>
          </a:xfrm>
          <a:prstGeom prst="rect">
            <a:avLst/>
          </a:prstGeom>
          <a:noFill/>
        </p:spPr>
        <p:txBody>
          <a:bodyPr wrap="square" lIns="91428" tIns="45714" rIns="91428" bIns="45714" rtlCol="0">
            <a:spAutoFit/>
          </a:bodyPr>
          <a:lstStyle/>
          <a:p>
            <a:r>
              <a:rPr lang="en-US" sz="3200" dirty="0">
                <a:solidFill>
                  <a:schemeClr val="tx2"/>
                </a:solidFill>
                <a:latin typeface="+mj-ea"/>
                <a:ea typeface="+mj-ea"/>
              </a:rPr>
              <a:t>CONTENTE</a:t>
            </a:r>
          </a:p>
        </p:txBody>
      </p:sp>
      <p:sp>
        <p:nvSpPr>
          <p:cNvPr id="56" name="矩形 55"/>
          <p:cNvSpPr/>
          <p:nvPr/>
        </p:nvSpPr>
        <p:spPr>
          <a:xfrm>
            <a:off x="5585849" y="3869717"/>
            <a:ext cx="1880683" cy="523208"/>
          </a:xfrm>
          <a:prstGeom prst="rect">
            <a:avLst/>
          </a:prstGeom>
        </p:spPr>
        <p:txBody>
          <a:bodyPr wrap="none" lIns="91428" tIns="45714" rIns="91428" bIns="45714">
            <a:spAutoFit/>
          </a:bodyPr>
          <a:lstStyle/>
          <a:p>
            <a:r>
              <a:rPr lang="en-US" altLang="zh-CN" sz="2800" dirty="0">
                <a:solidFill>
                  <a:schemeClr val="tx2"/>
                </a:solidFill>
                <a:latin typeface="+mj-ea"/>
                <a:ea typeface="+mj-ea"/>
              </a:rPr>
              <a:t>Reference</a:t>
            </a:r>
            <a:endParaRPr lang="zh-CN" altLang="en-US" sz="2800" dirty="0">
              <a:solidFill>
                <a:schemeClr val="tx2"/>
              </a:solidFill>
              <a:latin typeface="+mj-ea"/>
              <a:ea typeface="+mj-ea"/>
            </a:endParaRPr>
          </a:p>
        </p:txBody>
      </p:sp>
      <p:sp>
        <p:nvSpPr>
          <p:cNvPr id="57" name="矩形 56"/>
          <p:cNvSpPr/>
          <p:nvPr/>
        </p:nvSpPr>
        <p:spPr>
          <a:xfrm>
            <a:off x="4850690" y="694795"/>
            <a:ext cx="661097" cy="42197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rtlCol="0" anchor="ctr"/>
          <a:lstStyle/>
          <a:p>
            <a:pPr algn="ctr"/>
            <a:r>
              <a:rPr lang="en-US" altLang="zh-CN" sz="2800" dirty="0">
                <a:solidFill>
                  <a:schemeClr val="bg1"/>
                </a:solidFill>
                <a:latin typeface="+mj-ea"/>
                <a:ea typeface="+mj-ea"/>
              </a:rPr>
              <a:t>01</a:t>
            </a:r>
            <a:endParaRPr lang="zh-CN" altLang="en-US" sz="2800" dirty="0">
              <a:solidFill>
                <a:schemeClr val="bg1"/>
              </a:solidFill>
              <a:latin typeface="+mj-ea"/>
              <a:ea typeface="+mj-ea"/>
            </a:endParaRPr>
          </a:p>
        </p:txBody>
      </p:sp>
      <p:sp>
        <p:nvSpPr>
          <p:cNvPr id="58" name="矩形 57"/>
          <p:cNvSpPr/>
          <p:nvPr/>
        </p:nvSpPr>
        <p:spPr>
          <a:xfrm>
            <a:off x="4850690" y="1500896"/>
            <a:ext cx="661097" cy="42197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rtlCol="0" anchor="ctr"/>
          <a:lstStyle/>
          <a:p>
            <a:pPr algn="ctr"/>
            <a:r>
              <a:rPr lang="en-US" altLang="zh-CN" sz="2800" dirty="0">
                <a:solidFill>
                  <a:schemeClr val="bg1"/>
                </a:solidFill>
                <a:latin typeface="+mj-ea"/>
                <a:ea typeface="+mj-ea"/>
              </a:rPr>
              <a:t>02</a:t>
            </a:r>
            <a:endParaRPr lang="zh-CN" altLang="en-US" sz="2800" dirty="0">
              <a:solidFill>
                <a:schemeClr val="bg1"/>
              </a:solidFill>
              <a:latin typeface="+mj-ea"/>
              <a:ea typeface="+mj-ea"/>
            </a:endParaRPr>
          </a:p>
        </p:txBody>
      </p:sp>
      <p:sp>
        <p:nvSpPr>
          <p:cNvPr id="59" name="矩形 58"/>
          <p:cNvSpPr/>
          <p:nvPr/>
        </p:nvSpPr>
        <p:spPr>
          <a:xfrm>
            <a:off x="4850690" y="2306997"/>
            <a:ext cx="661097" cy="42197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rtlCol="0" anchor="ctr"/>
          <a:lstStyle/>
          <a:p>
            <a:pPr algn="ctr"/>
            <a:r>
              <a:rPr lang="en-US" altLang="zh-CN" sz="2800" dirty="0">
                <a:solidFill>
                  <a:schemeClr val="bg1"/>
                </a:solidFill>
                <a:latin typeface="+mj-ea"/>
                <a:ea typeface="+mj-ea"/>
              </a:rPr>
              <a:t>03</a:t>
            </a:r>
            <a:endParaRPr lang="zh-CN" altLang="en-US" sz="2800" dirty="0">
              <a:solidFill>
                <a:schemeClr val="bg1"/>
              </a:solidFill>
              <a:latin typeface="+mj-ea"/>
              <a:ea typeface="+mj-ea"/>
            </a:endParaRPr>
          </a:p>
        </p:txBody>
      </p:sp>
      <p:sp>
        <p:nvSpPr>
          <p:cNvPr id="60" name="矩形 59"/>
          <p:cNvSpPr/>
          <p:nvPr/>
        </p:nvSpPr>
        <p:spPr>
          <a:xfrm>
            <a:off x="4850690" y="3113098"/>
            <a:ext cx="661097" cy="42197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rtlCol="0" anchor="ctr"/>
          <a:lstStyle/>
          <a:p>
            <a:pPr algn="ctr"/>
            <a:r>
              <a:rPr lang="en-US" altLang="zh-CN" sz="2800" dirty="0">
                <a:solidFill>
                  <a:schemeClr val="bg1"/>
                </a:solidFill>
                <a:latin typeface="+mj-ea"/>
                <a:ea typeface="+mj-ea"/>
              </a:rPr>
              <a:t>04</a:t>
            </a:r>
            <a:endParaRPr lang="zh-CN" altLang="en-US" sz="2800" dirty="0">
              <a:solidFill>
                <a:schemeClr val="bg1"/>
              </a:solidFill>
              <a:latin typeface="+mj-ea"/>
              <a:ea typeface="+mj-ea"/>
            </a:endParaRPr>
          </a:p>
        </p:txBody>
      </p:sp>
      <p:sp>
        <p:nvSpPr>
          <p:cNvPr id="61" name="矩形 60"/>
          <p:cNvSpPr/>
          <p:nvPr/>
        </p:nvSpPr>
        <p:spPr>
          <a:xfrm>
            <a:off x="4845389" y="3943824"/>
            <a:ext cx="661097" cy="42197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rtlCol="0" anchor="ctr"/>
          <a:lstStyle/>
          <a:p>
            <a:pPr algn="ctr"/>
            <a:r>
              <a:rPr lang="en-US" altLang="zh-CN" sz="2800" dirty="0">
                <a:solidFill>
                  <a:schemeClr val="bg1"/>
                </a:solidFill>
                <a:latin typeface="+mj-ea"/>
                <a:ea typeface="+mj-ea"/>
              </a:rPr>
              <a:t>05</a:t>
            </a:r>
            <a:endParaRPr lang="zh-CN" altLang="en-US" sz="2800" dirty="0">
              <a:solidFill>
                <a:schemeClr val="bg1"/>
              </a:solidFill>
              <a:latin typeface="+mj-ea"/>
              <a:ea typeface="+mj-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TextBox 34"/>
          <p:cNvSpPr txBox="1"/>
          <p:nvPr/>
        </p:nvSpPr>
        <p:spPr>
          <a:xfrm>
            <a:off x="841841" y="632025"/>
            <a:ext cx="6650765" cy="6109343"/>
          </a:xfrm>
          <a:prstGeom prst="rect">
            <a:avLst/>
          </a:prstGeom>
          <a:noFill/>
        </p:spPr>
        <p:txBody>
          <a:bodyPr wrap="square" lIns="91417" tIns="45709" rIns="91417" bIns="45709" rtlCol="0">
            <a:spAutoFit/>
          </a:bodyPr>
          <a:lstStyle>
            <a:defPPr>
              <a:defRPr lang="id-ID"/>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marL="285750" indent="-285750" defTabSz="1450340">
              <a:buFont typeface="Wingdings" panose="05000000000000000000" pitchFamily="2" charset="2"/>
              <a:buChar char="v"/>
              <a:defRPr/>
            </a:pPr>
            <a:r>
              <a:rPr lang="en-US" altLang="zh-CN" sz="1700" dirty="0">
                <a:solidFill>
                  <a:schemeClr val="tx1">
                    <a:lumMod val="50000"/>
                    <a:lumOff val="50000"/>
                  </a:schemeClr>
                </a:solidFill>
                <a:latin typeface="微软雅黑" panose="020B0503020204020204" pitchFamily="34" charset="-122"/>
                <a:ea typeface="微软雅黑" panose="020B0503020204020204" pitchFamily="34" charset="-122"/>
                <a:cs typeface="Open Sans" panose="020B0606030504020204" pitchFamily="34" charset="0"/>
              </a:rPr>
              <a:t>Du fu and li bai were both representative poets of the tang dynasty. They stood on two peaks of poetry in the tang dynasty, one was called realism, the other was called romanticism.</a:t>
            </a:r>
          </a:p>
          <a:p>
            <a:pPr marL="285750" indent="-285750" defTabSz="1450340">
              <a:buFont typeface="Wingdings" panose="05000000000000000000" pitchFamily="2" charset="2"/>
              <a:buChar char="v"/>
              <a:defRPr/>
            </a:pPr>
            <a:r>
              <a:rPr lang="en-US" altLang="zh-CN" sz="1700" dirty="0">
                <a:solidFill>
                  <a:schemeClr val="tx1">
                    <a:lumMod val="50000"/>
                    <a:lumOff val="50000"/>
                  </a:schemeClr>
                </a:solidFill>
                <a:latin typeface="微软雅黑" panose="020B0503020204020204" pitchFamily="34" charset="-122"/>
                <a:ea typeface="微软雅黑" panose="020B0503020204020204" pitchFamily="34" charset="-122"/>
                <a:cs typeface="Open Sans" panose="020B0606030504020204" pitchFamily="34" charset="0"/>
              </a:rPr>
              <a:t>Which of them is the wiser or the better can’t be said, because both of them are geniuses. To understand their differences in poetry, big data statistics are needed.</a:t>
            </a:r>
          </a:p>
          <a:p>
            <a:pPr marL="285750" indent="-285750" defTabSz="1450340">
              <a:buFont typeface="Wingdings" panose="05000000000000000000" pitchFamily="2" charset="2"/>
              <a:buChar char="v"/>
              <a:defRPr/>
            </a:pPr>
            <a:r>
              <a:rPr lang="en-US" altLang="zh-CN" sz="1700" dirty="0">
                <a:solidFill>
                  <a:schemeClr val="tx1">
                    <a:lumMod val="50000"/>
                    <a:lumOff val="50000"/>
                  </a:schemeClr>
                </a:solidFill>
                <a:latin typeface="微软雅黑" panose="020B0503020204020204" pitchFamily="34" charset="-122"/>
                <a:ea typeface="微软雅黑" panose="020B0503020204020204" pitchFamily="34" charset="-122"/>
                <a:cs typeface="Open Sans" panose="020B0606030504020204" pitchFamily="34" charset="0"/>
              </a:rPr>
              <a:t>This time, the writing habits of the two poets were statistically analyzed and calculated in terms of the length and image of the poems, so as to obtain the data of their "writing preference", so as to better understand the writing habits of the two poets and their era.</a:t>
            </a:r>
          </a:p>
          <a:p>
            <a:pPr marL="285750" indent="-285750" defTabSz="1450340">
              <a:buFont typeface="Wingdings" panose="05000000000000000000" pitchFamily="2" charset="2"/>
              <a:buChar char="v"/>
              <a:defRPr/>
            </a:pPr>
            <a:r>
              <a:rPr lang="en-US" altLang="zh-CN" sz="1700" dirty="0">
                <a:solidFill>
                  <a:schemeClr val="tx1">
                    <a:lumMod val="50000"/>
                    <a:lumOff val="50000"/>
                  </a:schemeClr>
                </a:solidFill>
                <a:latin typeface="微软雅黑" panose="020B0503020204020204" pitchFamily="34" charset="-122"/>
                <a:ea typeface="微软雅黑" panose="020B0503020204020204" pitchFamily="34" charset="-122"/>
                <a:cs typeface="Open Sans" panose="020B0606030504020204" pitchFamily="34" charset="0"/>
              </a:rPr>
              <a:t>Li bai represents the youth of the tang dynasty, while du fu represents the maturity of the tang dynasty.</a:t>
            </a:r>
          </a:p>
          <a:p>
            <a:pPr marL="285750" indent="-285750" defTabSz="1450340">
              <a:buFont typeface="Wingdings" panose="05000000000000000000" pitchFamily="2" charset="2"/>
              <a:buChar char="v"/>
              <a:defRPr/>
            </a:pPr>
            <a:r>
              <a:rPr lang="en-US" altLang="zh-CN" sz="1700" dirty="0">
                <a:solidFill>
                  <a:schemeClr val="tx1">
                    <a:lumMod val="50000"/>
                    <a:lumOff val="50000"/>
                  </a:schemeClr>
                </a:solidFill>
                <a:latin typeface="微软雅黑" panose="020B0503020204020204" pitchFamily="34" charset="-122"/>
                <a:ea typeface="微软雅黑" panose="020B0503020204020204" pitchFamily="34" charset="-122"/>
                <a:cs typeface="Open Sans" panose="020B0606030504020204" pitchFamily="34" charset="0"/>
              </a:rPr>
              <a:t>In Yu </a:t>
            </a:r>
            <a:r>
              <a:rPr lang="en-US" altLang="zh-CN" sz="1700" dirty="0" err="1">
                <a:solidFill>
                  <a:schemeClr val="tx1">
                    <a:lumMod val="50000"/>
                    <a:lumOff val="50000"/>
                  </a:schemeClr>
                </a:solidFill>
                <a:latin typeface="微软雅黑" panose="020B0503020204020204" pitchFamily="34" charset="-122"/>
                <a:ea typeface="微软雅黑" panose="020B0503020204020204" pitchFamily="34" charset="-122"/>
                <a:cs typeface="Open Sans" panose="020B0606030504020204" pitchFamily="34" charset="0"/>
              </a:rPr>
              <a:t>qiuyu's</a:t>
            </a:r>
            <a:r>
              <a:rPr lang="en-US" altLang="zh-CN" sz="1700" dirty="0">
                <a:solidFill>
                  <a:schemeClr val="tx1">
                    <a:lumMod val="50000"/>
                    <a:lumOff val="50000"/>
                  </a:schemeClr>
                </a:solidFill>
                <a:latin typeface="微软雅黑" panose="020B0503020204020204" pitchFamily="34" charset="-122"/>
                <a:ea typeface="微软雅黑" panose="020B0503020204020204" pitchFamily="34" charset="-122"/>
                <a:cs typeface="Open Sans" panose="020B0606030504020204" pitchFamily="34" charset="0"/>
              </a:rPr>
              <a:t> Chinese context, it is mentioned that students at Peking University ranked their favorite poets, among which li bai was the first and du fu was the second.</a:t>
            </a:r>
          </a:p>
          <a:p>
            <a:pPr marL="285750" indent="-285750" defTabSz="1450340">
              <a:buFont typeface="Wingdings" panose="05000000000000000000" pitchFamily="2" charset="2"/>
              <a:buChar char="v"/>
              <a:defRPr/>
            </a:pPr>
            <a:r>
              <a:rPr lang="en-US" altLang="zh-CN" sz="1700" dirty="0">
                <a:solidFill>
                  <a:schemeClr val="tx1">
                    <a:lumMod val="50000"/>
                    <a:lumOff val="50000"/>
                  </a:schemeClr>
                </a:solidFill>
                <a:latin typeface="微软雅黑" panose="020B0503020204020204" pitchFamily="34" charset="-122"/>
                <a:ea typeface="微软雅黑" panose="020B0503020204020204" pitchFamily="34" charset="-122"/>
                <a:cs typeface="Open Sans" panose="020B0606030504020204" pitchFamily="34" charset="0"/>
              </a:rPr>
              <a:t>In the eyes of most people, the length of poetry and the use of imagery are undoubtedly the two important factors affecting the choice, so this is the breakthrough of the two studies.</a:t>
            </a:r>
          </a:p>
          <a:p>
            <a:pPr marL="285750" indent="-285750" defTabSz="1450340">
              <a:buFont typeface="Wingdings" panose="05000000000000000000" pitchFamily="2" charset="2"/>
              <a:buChar char="v"/>
              <a:defRPr/>
            </a:pPr>
            <a:r>
              <a:rPr lang="en-US" altLang="zh-CN" sz="1700" dirty="0">
                <a:solidFill>
                  <a:schemeClr val="tx1">
                    <a:lumMod val="50000"/>
                    <a:lumOff val="50000"/>
                  </a:schemeClr>
                </a:solidFill>
                <a:latin typeface="微软雅黑" panose="020B0503020204020204" pitchFamily="34" charset="-122"/>
                <a:ea typeface="微软雅黑" panose="020B0503020204020204" pitchFamily="34" charset="-122"/>
                <a:cs typeface="Open Sans" panose="020B0606030504020204" pitchFamily="34" charset="0"/>
              </a:rPr>
              <a:t>Surprisingly, according to the calculated data, the two great poets were almost identical in both respects.</a:t>
            </a:r>
          </a:p>
        </p:txBody>
      </p:sp>
      <p:sp>
        <p:nvSpPr>
          <p:cNvPr id="29" name="Freeform 239"/>
          <p:cNvSpPr>
            <a:spLocks noEditPoints="1"/>
          </p:cNvSpPr>
          <p:nvPr/>
        </p:nvSpPr>
        <p:spPr bwMode="auto">
          <a:xfrm>
            <a:off x="9620218" y="2396308"/>
            <a:ext cx="2666653" cy="2667001"/>
          </a:xfrm>
          <a:custGeom>
            <a:avLst/>
            <a:gdLst>
              <a:gd name="T0" fmla="*/ 2116 w 2116"/>
              <a:gd name="T1" fmla="*/ 1052 h 2116"/>
              <a:gd name="T2" fmla="*/ 1925 w 2116"/>
              <a:gd name="T3" fmla="*/ 883 h 2116"/>
              <a:gd name="T4" fmla="*/ 2038 w 2116"/>
              <a:gd name="T5" fmla="*/ 652 h 2116"/>
              <a:gd name="T6" fmla="*/ 1795 w 2116"/>
              <a:gd name="T7" fmla="*/ 570 h 2116"/>
              <a:gd name="T8" fmla="*/ 1802 w 2116"/>
              <a:gd name="T9" fmla="*/ 305 h 2116"/>
              <a:gd name="T10" fmla="*/ 1548 w 2116"/>
              <a:gd name="T11" fmla="*/ 321 h 2116"/>
              <a:gd name="T12" fmla="*/ 1464 w 2116"/>
              <a:gd name="T13" fmla="*/ 80 h 2116"/>
              <a:gd name="T14" fmla="*/ 1234 w 2116"/>
              <a:gd name="T15" fmla="*/ 191 h 2116"/>
              <a:gd name="T16" fmla="*/ 1052 w 2116"/>
              <a:gd name="T17" fmla="*/ 0 h 2116"/>
              <a:gd name="T18" fmla="*/ 884 w 2116"/>
              <a:gd name="T19" fmla="*/ 191 h 2116"/>
              <a:gd name="T20" fmla="*/ 653 w 2116"/>
              <a:gd name="T21" fmla="*/ 78 h 2116"/>
              <a:gd name="T22" fmla="*/ 570 w 2116"/>
              <a:gd name="T23" fmla="*/ 321 h 2116"/>
              <a:gd name="T24" fmla="*/ 305 w 2116"/>
              <a:gd name="T25" fmla="*/ 314 h 2116"/>
              <a:gd name="T26" fmla="*/ 322 w 2116"/>
              <a:gd name="T27" fmla="*/ 568 h 2116"/>
              <a:gd name="T28" fmla="*/ 81 w 2116"/>
              <a:gd name="T29" fmla="*/ 652 h 2116"/>
              <a:gd name="T30" fmla="*/ 192 w 2116"/>
              <a:gd name="T31" fmla="*/ 882 h 2116"/>
              <a:gd name="T32" fmla="*/ 0 w 2116"/>
              <a:gd name="T33" fmla="*/ 1064 h 2116"/>
              <a:gd name="T34" fmla="*/ 191 w 2116"/>
              <a:gd name="T35" fmla="*/ 1233 h 2116"/>
              <a:gd name="T36" fmla="*/ 78 w 2116"/>
              <a:gd name="T37" fmla="*/ 1463 h 2116"/>
              <a:gd name="T38" fmla="*/ 321 w 2116"/>
              <a:gd name="T39" fmla="*/ 1546 h 2116"/>
              <a:gd name="T40" fmla="*/ 314 w 2116"/>
              <a:gd name="T41" fmla="*/ 1811 h 2116"/>
              <a:gd name="T42" fmla="*/ 569 w 2116"/>
              <a:gd name="T43" fmla="*/ 1794 h 2116"/>
              <a:gd name="T44" fmla="*/ 653 w 2116"/>
              <a:gd name="T45" fmla="*/ 2035 h 2116"/>
              <a:gd name="T46" fmla="*/ 882 w 2116"/>
              <a:gd name="T47" fmla="*/ 1925 h 2116"/>
              <a:gd name="T48" fmla="*/ 1064 w 2116"/>
              <a:gd name="T49" fmla="*/ 2116 h 2116"/>
              <a:gd name="T50" fmla="*/ 1233 w 2116"/>
              <a:gd name="T51" fmla="*/ 1925 h 2116"/>
              <a:gd name="T52" fmla="*/ 1464 w 2116"/>
              <a:gd name="T53" fmla="*/ 2038 h 2116"/>
              <a:gd name="T54" fmla="*/ 1546 w 2116"/>
              <a:gd name="T55" fmla="*/ 1795 h 2116"/>
              <a:gd name="T56" fmla="*/ 1811 w 2116"/>
              <a:gd name="T57" fmla="*/ 1802 h 2116"/>
              <a:gd name="T58" fmla="*/ 1795 w 2116"/>
              <a:gd name="T59" fmla="*/ 1547 h 2116"/>
              <a:gd name="T60" fmla="*/ 2036 w 2116"/>
              <a:gd name="T61" fmla="*/ 1463 h 2116"/>
              <a:gd name="T62" fmla="*/ 1925 w 2116"/>
              <a:gd name="T63" fmla="*/ 1234 h 2116"/>
              <a:gd name="T64" fmla="*/ 1358 w 2116"/>
              <a:gd name="T65" fmla="*/ 1669 h 2116"/>
              <a:gd name="T66" fmla="*/ 759 w 2116"/>
              <a:gd name="T67" fmla="*/ 447 h 2116"/>
              <a:gd name="T68" fmla="*/ 1358 w 2116"/>
              <a:gd name="T69" fmla="*/ 1669 h 2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16" h="2116">
                <a:moveTo>
                  <a:pt x="1941" y="1111"/>
                </a:moveTo>
                <a:cubicBezTo>
                  <a:pt x="2116" y="1052"/>
                  <a:pt x="2116" y="1052"/>
                  <a:pt x="2116" y="1052"/>
                </a:cubicBezTo>
                <a:cubicBezTo>
                  <a:pt x="2107" y="917"/>
                  <a:pt x="2107" y="917"/>
                  <a:pt x="2107" y="917"/>
                </a:cubicBezTo>
                <a:cubicBezTo>
                  <a:pt x="1925" y="883"/>
                  <a:pt x="1925" y="883"/>
                  <a:pt x="1925" y="883"/>
                </a:cubicBezTo>
                <a:cubicBezTo>
                  <a:pt x="1918" y="847"/>
                  <a:pt x="1908" y="810"/>
                  <a:pt x="1896" y="774"/>
                </a:cubicBezTo>
                <a:cubicBezTo>
                  <a:pt x="2038" y="652"/>
                  <a:pt x="2038" y="652"/>
                  <a:pt x="2038" y="652"/>
                </a:cubicBezTo>
                <a:cubicBezTo>
                  <a:pt x="1979" y="532"/>
                  <a:pt x="1979" y="532"/>
                  <a:pt x="1979" y="532"/>
                </a:cubicBezTo>
                <a:cubicBezTo>
                  <a:pt x="1795" y="570"/>
                  <a:pt x="1795" y="570"/>
                  <a:pt x="1795" y="570"/>
                </a:cubicBezTo>
                <a:cubicBezTo>
                  <a:pt x="1772" y="535"/>
                  <a:pt x="1747" y="502"/>
                  <a:pt x="1720" y="471"/>
                </a:cubicBezTo>
                <a:cubicBezTo>
                  <a:pt x="1802" y="305"/>
                  <a:pt x="1802" y="305"/>
                  <a:pt x="1802" y="305"/>
                </a:cubicBezTo>
                <a:cubicBezTo>
                  <a:pt x="1700" y="217"/>
                  <a:pt x="1700" y="217"/>
                  <a:pt x="1700" y="217"/>
                </a:cubicBezTo>
                <a:cubicBezTo>
                  <a:pt x="1548" y="321"/>
                  <a:pt x="1548" y="321"/>
                  <a:pt x="1548" y="321"/>
                </a:cubicBezTo>
                <a:cubicBezTo>
                  <a:pt x="1516" y="301"/>
                  <a:pt x="1483" y="282"/>
                  <a:pt x="1450" y="265"/>
                </a:cubicBezTo>
                <a:cubicBezTo>
                  <a:pt x="1464" y="80"/>
                  <a:pt x="1464" y="80"/>
                  <a:pt x="1464" y="80"/>
                </a:cubicBezTo>
                <a:cubicBezTo>
                  <a:pt x="1336" y="37"/>
                  <a:pt x="1336" y="37"/>
                  <a:pt x="1336" y="37"/>
                </a:cubicBezTo>
                <a:cubicBezTo>
                  <a:pt x="1234" y="191"/>
                  <a:pt x="1234" y="191"/>
                  <a:pt x="1234" y="191"/>
                </a:cubicBezTo>
                <a:cubicBezTo>
                  <a:pt x="1194" y="183"/>
                  <a:pt x="1152" y="178"/>
                  <a:pt x="1111" y="175"/>
                </a:cubicBezTo>
                <a:cubicBezTo>
                  <a:pt x="1052" y="0"/>
                  <a:pt x="1052" y="0"/>
                  <a:pt x="1052" y="0"/>
                </a:cubicBezTo>
                <a:cubicBezTo>
                  <a:pt x="918" y="9"/>
                  <a:pt x="918" y="9"/>
                  <a:pt x="918" y="9"/>
                </a:cubicBezTo>
                <a:cubicBezTo>
                  <a:pt x="884" y="191"/>
                  <a:pt x="884" y="191"/>
                  <a:pt x="884" y="191"/>
                </a:cubicBezTo>
                <a:cubicBezTo>
                  <a:pt x="847" y="198"/>
                  <a:pt x="810" y="208"/>
                  <a:pt x="774" y="220"/>
                </a:cubicBezTo>
                <a:cubicBezTo>
                  <a:pt x="653" y="78"/>
                  <a:pt x="653" y="78"/>
                  <a:pt x="653" y="78"/>
                </a:cubicBezTo>
                <a:cubicBezTo>
                  <a:pt x="532" y="137"/>
                  <a:pt x="532" y="137"/>
                  <a:pt x="532" y="137"/>
                </a:cubicBezTo>
                <a:cubicBezTo>
                  <a:pt x="570" y="321"/>
                  <a:pt x="570" y="321"/>
                  <a:pt x="570" y="321"/>
                </a:cubicBezTo>
                <a:cubicBezTo>
                  <a:pt x="535" y="344"/>
                  <a:pt x="502" y="369"/>
                  <a:pt x="471" y="396"/>
                </a:cubicBezTo>
                <a:cubicBezTo>
                  <a:pt x="305" y="314"/>
                  <a:pt x="305" y="314"/>
                  <a:pt x="305" y="314"/>
                </a:cubicBezTo>
                <a:cubicBezTo>
                  <a:pt x="217" y="416"/>
                  <a:pt x="217" y="416"/>
                  <a:pt x="217" y="416"/>
                </a:cubicBezTo>
                <a:cubicBezTo>
                  <a:pt x="322" y="568"/>
                  <a:pt x="322" y="568"/>
                  <a:pt x="322" y="568"/>
                </a:cubicBezTo>
                <a:cubicBezTo>
                  <a:pt x="301" y="600"/>
                  <a:pt x="282" y="633"/>
                  <a:pt x="265" y="666"/>
                </a:cubicBezTo>
                <a:cubicBezTo>
                  <a:pt x="81" y="652"/>
                  <a:pt x="81" y="652"/>
                  <a:pt x="81" y="652"/>
                </a:cubicBezTo>
                <a:cubicBezTo>
                  <a:pt x="37" y="780"/>
                  <a:pt x="37" y="780"/>
                  <a:pt x="37" y="780"/>
                </a:cubicBezTo>
                <a:cubicBezTo>
                  <a:pt x="192" y="882"/>
                  <a:pt x="192" y="882"/>
                  <a:pt x="192" y="882"/>
                </a:cubicBezTo>
                <a:cubicBezTo>
                  <a:pt x="183" y="923"/>
                  <a:pt x="178" y="964"/>
                  <a:pt x="175" y="1005"/>
                </a:cubicBezTo>
                <a:cubicBezTo>
                  <a:pt x="0" y="1064"/>
                  <a:pt x="0" y="1064"/>
                  <a:pt x="0" y="1064"/>
                </a:cubicBezTo>
                <a:cubicBezTo>
                  <a:pt x="9" y="1198"/>
                  <a:pt x="9" y="1198"/>
                  <a:pt x="9" y="1198"/>
                </a:cubicBezTo>
                <a:cubicBezTo>
                  <a:pt x="191" y="1233"/>
                  <a:pt x="191" y="1233"/>
                  <a:pt x="191" y="1233"/>
                </a:cubicBezTo>
                <a:cubicBezTo>
                  <a:pt x="199" y="1269"/>
                  <a:pt x="208" y="1306"/>
                  <a:pt x="221" y="1342"/>
                </a:cubicBezTo>
                <a:cubicBezTo>
                  <a:pt x="78" y="1463"/>
                  <a:pt x="78" y="1463"/>
                  <a:pt x="78" y="1463"/>
                </a:cubicBezTo>
                <a:cubicBezTo>
                  <a:pt x="138" y="1584"/>
                  <a:pt x="138" y="1584"/>
                  <a:pt x="138" y="1584"/>
                </a:cubicBezTo>
                <a:cubicBezTo>
                  <a:pt x="321" y="1546"/>
                  <a:pt x="321" y="1546"/>
                  <a:pt x="321" y="1546"/>
                </a:cubicBezTo>
                <a:cubicBezTo>
                  <a:pt x="344" y="1581"/>
                  <a:pt x="369" y="1614"/>
                  <a:pt x="397" y="1645"/>
                </a:cubicBezTo>
                <a:cubicBezTo>
                  <a:pt x="314" y="1811"/>
                  <a:pt x="314" y="1811"/>
                  <a:pt x="314" y="1811"/>
                </a:cubicBezTo>
                <a:cubicBezTo>
                  <a:pt x="416" y="1899"/>
                  <a:pt x="416" y="1899"/>
                  <a:pt x="416" y="1899"/>
                </a:cubicBezTo>
                <a:cubicBezTo>
                  <a:pt x="569" y="1794"/>
                  <a:pt x="569" y="1794"/>
                  <a:pt x="569" y="1794"/>
                </a:cubicBezTo>
                <a:cubicBezTo>
                  <a:pt x="600" y="1815"/>
                  <a:pt x="633" y="1834"/>
                  <a:pt x="667" y="1851"/>
                </a:cubicBezTo>
                <a:cubicBezTo>
                  <a:pt x="653" y="2035"/>
                  <a:pt x="653" y="2035"/>
                  <a:pt x="653" y="2035"/>
                </a:cubicBezTo>
                <a:cubicBezTo>
                  <a:pt x="780" y="2079"/>
                  <a:pt x="780" y="2079"/>
                  <a:pt x="780" y="2079"/>
                </a:cubicBezTo>
                <a:cubicBezTo>
                  <a:pt x="882" y="1925"/>
                  <a:pt x="882" y="1925"/>
                  <a:pt x="882" y="1925"/>
                </a:cubicBezTo>
                <a:cubicBezTo>
                  <a:pt x="923" y="1933"/>
                  <a:pt x="964" y="1938"/>
                  <a:pt x="1005" y="1941"/>
                </a:cubicBezTo>
                <a:cubicBezTo>
                  <a:pt x="1064" y="2116"/>
                  <a:pt x="1064" y="2116"/>
                  <a:pt x="1064" y="2116"/>
                </a:cubicBezTo>
                <a:cubicBezTo>
                  <a:pt x="1199" y="2107"/>
                  <a:pt x="1199" y="2107"/>
                  <a:pt x="1199" y="2107"/>
                </a:cubicBezTo>
                <a:cubicBezTo>
                  <a:pt x="1233" y="1925"/>
                  <a:pt x="1233" y="1925"/>
                  <a:pt x="1233" y="1925"/>
                </a:cubicBezTo>
                <a:cubicBezTo>
                  <a:pt x="1269" y="1918"/>
                  <a:pt x="1306" y="1908"/>
                  <a:pt x="1342" y="1896"/>
                </a:cubicBezTo>
                <a:cubicBezTo>
                  <a:pt x="1464" y="2038"/>
                  <a:pt x="1464" y="2038"/>
                  <a:pt x="1464" y="2038"/>
                </a:cubicBezTo>
                <a:cubicBezTo>
                  <a:pt x="1584" y="1979"/>
                  <a:pt x="1584" y="1979"/>
                  <a:pt x="1584" y="1979"/>
                </a:cubicBezTo>
                <a:cubicBezTo>
                  <a:pt x="1546" y="1795"/>
                  <a:pt x="1546" y="1795"/>
                  <a:pt x="1546" y="1795"/>
                </a:cubicBezTo>
                <a:cubicBezTo>
                  <a:pt x="1581" y="1772"/>
                  <a:pt x="1614" y="1747"/>
                  <a:pt x="1645" y="1719"/>
                </a:cubicBezTo>
                <a:cubicBezTo>
                  <a:pt x="1811" y="1802"/>
                  <a:pt x="1811" y="1802"/>
                  <a:pt x="1811" y="1802"/>
                </a:cubicBezTo>
                <a:cubicBezTo>
                  <a:pt x="1899" y="1700"/>
                  <a:pt x="1899" y="1700"/>
                  <a:pt x="1899" y="1700"/>
                </a:cubicBezTo>
                <a:cubicBezTo>
                  <a:pt x="1795" y="1547"/>
                  <a:pt x="1795" y="1547"/>
                  <a:pt x="1795" y="1547"/>
                </a:cubicBezTo>
                <a:cubicBezTo>
                  <a:pt x="1816" y="1516"/>
                  <a:pt x="1834" y="1483"/>
                  <a:pt x="1851" y="1450"/>
                </a:cubicBezTo>
                <a:cubicBezTo>
                  <a:pt x="2036" y="1463"/>
                  <a:pt x="2036" y="1463"/>
                  <a:pt x="2036" y="1463"/>
                </a:cubicBezTo>
                <a:cubicBezTo>
                  <a:pt x="2079" y="1336"/>
                  <a:pt x="2079" y="1336"/>
                  <a:pt x="2079" y="1336"/>
                </a:cubicBezTo>
                <a:cubicBezTo>
                  <a:pt x="1925" y="1234"/>
                  <a:pt x="1925" y="1234"/>
                  <a:pt x="1925" y="1234"/>
                </a:cubicBezTo>
                <a:cubicBezTo>
                  <a:pt x="1933" y="1193"/>
                  <a:pt x="1938" y="1152"/>
                  <a:pt x="1941" y="1111"/>
                </a:cubicBezTo>
                <a:close/>
                <a:moveTo>
                  <a:pt x="1358" y="1669"/>
                </a:moveTo>
                <a:cubicBezTo>
                  <a:pt x="1020" y="1834"/>
                  <a:pt x="613" y="1695"/>
                  <a:pt x="447" y="1357"/>
                </a:cubicBezTo>
                <a:cubicBezTo>
                  <a:pt x="282" y="1020"/>
                  <a:pt x="421" y="613"/>
                  <a:pt x="759" y="447"/>
                </a:cubicBezTo>
                <a:cubicBezTo>
                  <a:pt x="1096" y="282"/>
                  <a:pt x="1504" y="421"/>
                  <a:pt x="1669" y="759"/>
                </a:cubicBezTo>
                <a:cubicBezTo>
                  <a:pt x="1834" y="1096"/>
                  <a:pt x="1695" y="1503"/>
                  <a:pt x="1358" y="1669"/>
                </a:cubicBezTo>
                <a:close/>
              </a:path>
            </a:pathLst>
          </a:custGeom>
          <a:solidFill>
            <a:schemeClr val="accent5"/>
          </a:solidFill>
          <a:ln>
            <a:noFill/>
          </a:ln>
        </p:spPr>
        <p:txBody>
          <a:bodyPr vert="horz" wrap="square" lIns="91417" tIns="45709" rIns="91417" bIns="45709" numCol="1" anchor="t" anchorCtr="0" compatLnSpc="1"/>
          <a:lstStyle/>
          <a:p>
            <a:endParaRPr lang="id-ID"/>
          </a:p>
        </p:txBody>
      </p:sp>
      <p:sp>
        <p:nvSpPr>
          <p:cNvPr id="30" name="Freeform 240"/>
          <p:cNvSpPr>
            <a:spLocks noEditPoints="1"/>
          </p:cNvSpPr>
          <p:nvPr/>
        </p:nvSpPr>
        <p:spPr bwMode="auto">
          <a:xfrm>
            <a:off x="7740862" y="1410471"/>
            <a:ext cx="2319037" cy="2319337"/>
          </a:xfrm>
          <a:custGeom>
            <a:avLst/>
            <a:gdLst>
              <a:gd name="T0" fmla="*/ 1840 w 1840"/>
              <a:gd name="T1" fmla="*/ 964 h 1840"/>
              <a:gd name="T2" fmla="*/ 1682 w 1840"/>
              <a:gd name="T3" fmla="*/ 808 h 1840"/>
              <a:gd name="T4" fmla="*/ 1791 w 1840"/>
              <a:gd name="T5" fmla="*/ 614 h 1840"/>
              <a:gd name="T6" fmla="*/ 1578 w 1840"/>
              <a:gd name="T7" fmla="*/ 521 h 1840"/>
              <a:gd name="T8" fmla="*/ 1602 w 1840"/>
              <a:gd name="T9" fmla="*/ 301 h 1840"/>
              <a:gd name="T10" fmla="*/ 1379 w 1840"/>
              <a:gd name="T11" fmla="*/ 303 h 1840"/>
              <a:gd name="T12" fmla="*/ 1318 w 1840"/>
              <a:gd name="T13" fmla="*/ 90 h 1840"/>
              <a:gd name="T14" fmla="*/ 1103 w 1840"/>
              <a:gd name="T15" fmla="*/ 173 h 1840"/>
              <a:gd name="T16" fmla="*/ 964 w 1840"/>
              <a:gd name="T17" fmla="*/ 0 h 1840"/>
              <a:gd name="T18" fmla="*/ 808 w 1840"/>
              <a:gd name="T19" fmla="*/ 159 h 1840"/>
              <a:gd name="T20" fmla="*/ 613 w 1840"/>
              <a:gd name="T21" fmla="*/ 49 h 1840"/>
              <a:gd name="T22" fmla="*/ 521 w 1840"/>
              <a:gd name="T23" fmla="*/ 262 h 1840"/>
              <a:gd name="T24" fmla="*/ 301 w 1840"/>
              <a:gd name="T25" fmla="*/ 239 h 1840"/>
              <a:gd name="T26" fmla="*/ 303 w 1840"/>
              <a:gd name="T27" fmla="*/ 461 h 1840"/>
              <a:gd name="T28" fmla="*/ 89 w 1840"/>
              <a:gd name="T29" fmla="*/ 522 h 1840"/>
              <a:gd name="T30" fmla="*/ 173 w 1840"/>
              <a:gd name="T31" fmla="*/ 737 h 1840"/>
              <a:gd name="T32" fmla="*/ 0 w 1840"/>
              <a:gd name="T33" fmla="*/ 877 h 1840"/>
              <a:gd name="T34" fmla="*/ 159 w 1840"/>
              <a:gd name="T35" fmla="*/ 1032 h 1840"/>
              <a:gd name="T36" fmla="*/ 49 w 1840"/>
              <a:gd name="T37" fmla="*/ 1227 h 1840"/>
              <a:gd name="T38" fmla="*/ 262 w 1840"/>
              <a:gd name="T39" fmla="*/ 1320 h 1840"/>
              <a:gd name="T40" fmla="*/ 239 w 1840"/>
              <a:gd name="T41" fmla="*/ 1540 h 1840"/>
              <a:gd name="T42" fmla="*/ 461 w 1840"/>
              <a:gd name="T43" fmla="*/ 1538 h 1840"/>
              <a:gd name="T44" fmla="*/ 522 w 1840"/>
              <a:gd name="T45" fmla="*/ 1751 h 1840"/>
              <a:gd name="T46" fmla="*/ 737 w 1840"/>
              <a:gd name="T47" fmla="*/ 1668 h 1840"/>
              <a:gd name="T48" fmla="*/ 876 w 1840"/>
              <a:gd name="T49" fmla="*/ 1840 h 1840"/>
              <a:gd name="T50" fmla="*/ 1032 w 1840"/>
              <a:gd name="T51" fmla="*/ 1682 h 1840"/>
              <a:gd name="T52" fmla="*/ 1227 w 1840"/>
              <a:gd name="T53" fmla="*/ 1791 h 1840"/>
              <a:gd name="T54" fmla="*/ 1319 w 1840"/>
              <a:gd name="T55" fmla="*/ 1579 h 1840"/>
              <a:gd name="T56" fmla="*/ 1540 w 1840"/>
              <a:gd name="T57" fmla="*/ 1602 h 1840"/>
              <a:gd name="T58" fmla="*/ 1538 w 1840"/>
              <a:gd name="T59" fmla="*/ 1380 h 1840"/>
              <a:gd name="T60" fmla="*/ 1751 w 1840"/>
              <a:gd name="T61" fmla="*/ 1318 h 1840"/>
              <a:gd name="T62" fmla="*/ 1668 w 1840"/>
              <a:gd name="T63" fmla="*/ 1104 h 1840"/>
              <a:gd name="T64" fmla="*/ 1081 w 1840"/>
              <a:gd name="T65" fmla="*/ 1490 h 1840"/>
              <a:gd name="T66" fmla="*/ 759 w 1840"/>
              <a:gd name="T67" fmla="*/ 351 h 1840"/>
              <a:gd name="T68" fmla="*/ 1081 w 1840"/>
              <a:gd name="T69" fmla="*/ 1490 h 18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840" h="1840">
                <a:moveTo>
                  <a:pt x="1827" y="1080"/>
                </a:moveTo>
                <a:cubicBezTo>
                  <a:pt x="1840" y="964"/>
                  <a:pt x="1840" y="964"/>
                  <a:pt x="1840" y="964"/>
                </a:cubicBezTo>
                <a:cubicBezTo>
                  <a:pt x="1690" y="906"/>
                  <a:pt x="1690" y="906"/>
                  <a:pt x="1690" y="906"/>
                </a:cubicBezTo>
                <a:cubicBezTo>
                  <a:pt x="1689" y="874"/>
                  <a:pt x="1687" y="841"/>
                  <a:pt x="1682" y="808"/>
                </a:cubicBezTo>
                <a:cubicBezTo>
                  <a:pt x="1823" y="726"/>
                  <a:pt x="1823" y="726"/>
                  <a:pt x="1823" y="726"/>
                </a:cubicBezTo>
                <a:cubicBezTo>
                  <a:pt x="1791" y="614"/>
                  <a:pt x="1791" y="614"/>
                  <a:pt x="1791" y="614"/>
                </a:cubicBezTo>
                <a:cubicBezTo>
                  <a:pt x="1628" y="618"/>
                  <a:pt x="1628" y="618"/>
                  <a:pt x="1628" y="618"/>
                </a:cubicBezTo>
                <a:cubicBezTo>
                  <a:pt x="1614" y="584"/>
                  <a:pt x="1597" y="552"/>
                  <a:pt x="1578" y="521"/>
                </a:cubicBezTo>
                <a:cubicBezTo>
                  <a:pt x="1675" y="392"/>
                  <a:pt x="1675" y="392"/>
                  <a:pt x="1675" y="392"/>
                </a:cubicBezTo>
                <a:cubicBezTo>
                  <a:pt x="1602" y="301"/>
                  <a:pt x="1602" y="301"/>
                  <a:pt x="1602" y="301"/>
                </a:cubicBezTo>
                <a:cubicBezTo>
                  <a:pt x="1455" y="366"/>
                  <a:pt x="1455" y="366"/>
                  <a:pt x="1455" y="366"/>
                </a:cubicBezTo>
                <a:cubicBezTo>
                  <a:pt x="1431" y="344"/>
                  <a:pt x="1406" y="322"/>
                  <a:pt x="1379" y="303"/>
                </a:cubicBezTo>
                <a:cubicBezTo>
                  <a:pt x="1420" y="147"/>
                  <a:pt x="1420" y="147"/>
                  <a:pt x="1420" y="147"/>
                </a:cubicBezTo>
                <a:cubicBezTo>
                  <a:pt x="1318" y="90"/>
                  <a:pt x="1318" y="90"/>
                  <a:pt x="1318" y="90"/>
                </a:cubicBezTo>
                <a:cubicBezTo>
                  <a:pt x="1206" y="206"/>
                  <a:pt x="1206" y="206"/>
                  <a:pt x="1206" y="206"/>
                </a:cubicBezTo>
                <a:cubicBezTo>
                  <a:pt x="1173" y="193"/>
                  <a:pt x="1139" y="181"/>
                  <a:pt x="1103" y="173"/>
                </a:cubicBezTo>
                <a:cubicBezTo>
                  <a:pt x="1080" y="13"/>
                  <a:pt x="1080" y="13"/>
                  <a:pt x="1080" y="13"/>
                </a:cubicBezTo>
                <a:cubicBezTo>
                  <a:pt x="964" y="0"/>
                  <a:pt x="964" y="0"/>
                  <a:pt x="964" y="0"/>
                </a:cubicBezTo>
                <a:cubicBezTo>
                  <a:pt x="906" y="151"/>
                  <a:pt x="906" y="151"/>
                  <a:pt x="906" y="151"/>
                </a:cubicBezTo>
                <a:cubicBezTo>
                  <a:pt x="874" y="151"/>
                  <a:pt x="841" y="154"/>
                  <a:pt x="808" y="159"/>
                </a:cubicBezTo>
                <a:cubicBezTo>
                  <a:pt x="726" y="17"/>
                  <a:pt x="726" y="17"/>
                  <a:pt x="726" y="17"/>
                </a:cubicBezTo>
                <a:cubicBezTo>
                  <a:pt x="613" y="49"/>
                  <a:pt x="613" y="49"/>
                  <a:pt x="613" y="49"/>
                </a:cubicBezTo>
                <a:cubicBezTo>
                  <a:pt x="617" y="213"/>
                  <a:pt x="617" y="213"/>
                  <a:pt x="617" y="213"/>
                </a:cubicBezTo>
                <a:cubicBezTo>
                  <a:pt x="584" y="227"/>
                  <a:pt x="552" y="244"/>
                  <a:pt x="521" y="262"/>
                </a:cubicBezTo>
                <a:cubicBezTo>
                  <a:pt x="392" y="166"/>
                  <a:pt x="392" y="166"/>
                  <a:pt x="392" y="166"/>
                </a:cubicBezTo>
                <a:cubicBezTo>
                  <a:pt x="301" y="239"/>
                  <a:pt x="301" y="239"/>
                  <a:pt x="301" y="239"/>
                </a:cubicBezTo>
                <a:cubicBezTo>
                  <a:pt x="366" y="386"/>
                  <a:pt x="366" y="386"/>
                  <a:pt x="366" y="386"/>
                </a:cubicBezTo>
                <a:cubicBezTo>
                  <a:pt x="343" y="410"/>
                  <a:pt x="322" y="435"/>
                  <a:pt x="303" y="461"/>
                </a:cubicBezTo>
                <a:cubicBezTo>
                  <a:pt x="147" y="420"/>
                  <a:pt x="147" y="420"/>
                  <a:pt x="147" y="420"/>
                </a:cubicBezTo>
                <a:cubicBezTo>
                  <a:pt x="89" y="522"/>
                  <a:pt x="89" y="522"/>
                  <a:pt x="89" y="522"/>
                </a:cubicBezTo>
                <a:cubicBezTo>
                  <a:pt x="206" y="634"/>
                  <a:pt x="206" y="634"/>
                  <a:pt x="206" y="634"/>
                </a:cubicBezTo>
                <a:cubicBezTo>
                  <a:pt x="192" y="668"/>
                  <a:pt x="181" y="702"/>
                  <a:pt x="173" y="737"/>
                </a:cubicBezTo>
                <a:cubicBezTo>
                  <a:pt x="13" y="760"/>
                  <a:pt x="13" y="760"/>
                  <a:pt x="13" y="760"/>
                </a:cubicBezTo>
                <a:cubicBezTo>
                  <a:pt x="0" y="877"/>
                  <a:pt x="0" y="877"/>
                  <a:pt x="0" y="877"/>
                </a:cubicBezTo>
                <a:cubicBezTo>
                  <a:pt x="151" y="934"/>
                  <a:pt x="151" y="934"/>
                  <a:pt x="151" y="934"/>
                </a:cubicBezTo>
                <a:cubicBezTo>
                  <a:pt x="151" y="967"/>
                  <a:pt x="154" y="1000"/>
                  <a:pt x="159" y="1032"/>
                </a:cubicBezTo>
                <a:cubicBezTo>
                  <a:pt x="17" y="1115"/>
                  <a:pt x="17" y="1115"/>
                  <a:pt x="17" y="1115"/>
                </a:cubicBezTo>
                <a:cubicBezTo>
                  <a:pt x="49" y="1227"/>
                  <a:pt x="49" y="1227"/>
                  <a:pt x="49" y="1227"/>
                </a:cubicBezTo>
                <a:cubicBezTo>
                  <a:pt x="212" y="1223"/>
                  <a:pt x="212" y="1223"/>
                  <a:pt x="212" y="1223"/>
                </a:cubicBezTo>
                <a:cubicBezTo>
                  <a:pt x="227" y="1257"/>
                  <a:pt x="243" y="1289"/>
                  <a:pt x="262" y="1320"/>
                </a:cubicBezTo>
                <a:cubicBezTo>
                  <a:pt x="166" y="1449"/>
                  <a:pt x="166" y="1449"/>
                  <a:pt x="166" y="1449"/>
                </a:cubicBezTo>
                <a:cubicBezTo>
                  <a:pt x="239" y="1540"/>
                  <a:pt x="239" y="1540"/>
                  <a:pt x="239" y="1540"/>
                </a:cubicBezTo>
                <a:cubicBezTo>
                  <a:pt x="386" y="1474"/>
                  <a:pt x="386" y="1474"/>
                  <a:pt x="386" y="1474"/>
                </a:cubicBezTo>
                <a:cubicBezTo>
                  <a:pt x="410" y="1497"/>
                  <a:pt x="435" y="1518"/>
                  <a:pt x="461" y="1538"/>
                </a:cubicBezTo>
                <a:cubicBezTo>
                  <a:pt x="420" y="1694"/>
                  <a:pt x="420" y="1694"/>
                  <a:pt x="420" y="1694"/>
                </a:cubicBezTo>
                <a:cubicBezTo>
                  <a:pt x="522" y="1751"/>
                  <a:pt x="522" y="1751"/>
                  <a:pt x="522" y="1751"/>
                </a:cubicBezTo>
                <a:cubicBezTo>
                  <a:pt x="634" y="1635"/>
                  <a:pt x="634" y="1635"/>
                  <a:pt x="634" y="1635"/>
                </a:cubicBezTo>
                <a:cubicBezTo>
                  <a:pt x="667" y="1648"/>
                  <a:pt x="702" y="1659"/>
                  <a:pt x="737" y="1668"/>
                </a:cubicBezTo>
                <a:cubicBezTo>
                  <a:pt x="760" y="1827"/>
                  <a:pt x="760" y="1827"/>
                  <a:pt x="760" y="1827"/>
                </a:cubicBezTo>
                <a:cubicBezTo>
                  <a:pt x="876" y="1840"/>
                  <a:pt x="876" y="1840"/>
                  <a:pt x="876" y="1840"/>
                </a:cubicBezTo>
                <a:cubicBezTo>
                  <a:pt x="934" y="1690"/>
                  <a:pt x="934" y="1690"/>
                  <a:pt x="934" y="1690"/>
                </a:cubicBezTo>
                <a:cubicBezTo>
                  <a:pt x="967" y="1689"/>
                  <a:pt x="1000" y="1687"/>
                  <a:pt x="1032" y="1682"/>
                </a:cubicBezTo>
                <a:cubicBezTo>
                  <a:pt x="1114" y="1823"/>
                  <a:pt x="1114" y="1823"/>
                  <a:pt x="1114" y="1823"/>
                </a:cubicBezTo>
                <a:cubicBezTo>
                  <a:pt x="1227" y="1791"/>
                  <a:pt x="1227" y="1791"/>
                  <a:pt x="1227" y="1791"/>
                </a:cubicBezTo>
                <a:cubicBezTo>
                  <a:pt x="1223" y="1628"/>
                  <a:pt x="1223" y="1628"/>
                  <a:pt x="1223" y="1628"/>
                </a:cubicBezTo>
                <a:cubicBezTo>
                  <a:pt x="1256" y="1614"/>
                  <a:pt x="1289" y="1597"/>
                  <a:pt x="1319" y="1579"/>
                </a:cubicBezTo>
                <a:cubicBezTo>
                  <a:pt x="1448" y="1675"/>
                  <a:pt x="1448" y="1675"/>
                  <a:pt x="1448" y="1675"/>
                </a:cubicBezTo>
                <a:cubicBezTo>
                  <a:pt x="1540" y="1602"/>
                  <a:pt x="1540" y="1602"/>
                  <a:pt x="1540" y="1602"/>
                </a:cubicBezTo>
                <a:cubicBezTo>
                  <a:pt x="1474" y="1455"/>
                  <a:pt x="1474" y="1455"/>
                  <a:pt x="1474" y="1455"/>
                </a:cubicBezTo>
                <a:cubicBezTo>
                  <a:pt x="1497" y="1431"/>
                  <a:pt x="1518" y="1406"/>
                  <a:pt x="1538" y="1380"/>
                </a:cubicBezTo>
                <a:cubicBezTo>
                  <a:pt x="1694" y="1420"/>
                  <a:pt x="1694" y="1420"/>
                  <a:pt x="1694" y="1420"/>
                </a:cubicBezTo>
                <a:cubicBezTo>
                  <a:pt x="1751" y="1318"/>
                  <a:pt x="1751" y="1318"/>
                  <a:pt x="1751" y="1318"/>
                </a:cubicBezTo>
                <a:cubicBezTo>
                  <a:pt x="1635" y="1207"/>
                  <a:pt x="1635" y="1207"/>
                  <a:pt x="1635" y="1207"/>
                </a:cubicBezTo>
                <a:cubicBezTo>
                  <a:pt x="1648" y="1173"/>
                  <a:pt x="1659" y="1139"/>
                  <a:pt x="1668" y="1104"/>
                </a:cubicBezTo>
                <a:lnTo>
                  <a:pt x="1827" y="1080"/>
                </a:lnTo>
                <a:close/>
                <a:moveTo>
                  <a:pt x="1081" y="1490"/>
                </a:moveTo>
                <a:cubicBezTo>
                  <a:pt x="766" y="1579"/>
                  <a:pt x="439" y="1396"/>
                  <a:pt x="350" y="1081"/>
                </a:cubicBezTo>
                <a:cubicBezTo>
                  <a:pt x="262" y="767"/>
                  <a:pt x="445" y="439"/>
                  <a:pt x="759" y="351"/>
                </a:cubicBezTo>
                <a:cubicBezTo>
                  <a:pt x="1074" y="262"/>
                  <a:pt x="1401" y="445"/>
                  <a:pt x="1490" y="760"/>
                </a:cubicBezTo>
                <a:cubicBezTo>
                  <a:pt x="1579" y="1074"/>
                  <a:pt x="1396" y="1401"/>
                  <a:pt x="1081" y="1490"/>
                </a:cubicBezTo>
                <a:close/>
              </a:path>
            </a:pathLst>
          </a:custGeom>
          <a:solidFill>
            <a:schemeClr val="accent3"/>
          </a:solidFill>
          <a:ln>
            <a:noFill/>
          </a:ln>
        </p:spPr>
        <p:txBody>
          <a:bodyPr vert="horz" wrap="square" lIns="91417" tIns="45709" rIns="91417" bIns="45709" numCol="1" anchor="t" anchorCtr="0" compatLnSpc="1"/>
          <a:lstStyle/>
          <a:p>
            <a:endParaRPr lang="id-ID"/>
          </a:p>
        </p:txBody>
      </p:sp>
      <p:sp>
        <p:nvSpPr>
          <p:cNvPr id="31" name="Freeform 241"/>
          <p:cNvSpPr>
            <a:spLocks noEditPoints="1"/>
          </p:cNvSpPr>
          <p:nvPr/>
        </p:nvSpPr>
        <p:spPr bwMode="auto">
          <a:xfrm>
            <a:off x="9671011" y="648472"/>
            <a:ext cx="1682532" cy="1682750"/>
          </a:xfrm>
          <a:custGeom>
            <a:avLst/>
            <a:gdLst>
              <a:gd name="T0" fmla="*/ 1335 w 1335"/>
              <a:gd name="T1" fmla="*/ 699 h 1335"/>
              <a:gd name="T2" fmla="*/ 1220 w 1335"/>
              <a:gd name="T3" fmla="*/ 586 h 1335"/>
              <a:gd name="T4" fmla="*/ 1300 w 1335"/>
              <a:gd name="T5" fmla="*/ 445 h 1335"/>
              <a:gd name="T6" fmla="*/ 1145 w 1335"/>
              <a:gd name="T7" fmla="*/ 378 h 1335"/>
              <a:gd name="T8" fmla="*/ 1162 w 1335"/>
              <a:gd name="T9" fmla="*/ 218 h 1335"/>
              <a:gd name="T10" fmla="*/ 1001 w 1335"/>
              <a:gd name="T11" fmla="*/ 219 h 1335"/>
              <a:gd name="T12" fmla="*/ 956 w 1335"/>
              <a:gd name="T13" fmla="*/ 65 h 1335"/>
              <a:gd name="T14" fmla="*/ 801 w 1335"/>
              <a:gd name="T15" fmla="*/ 125 h 1335"/>
              <a:gd name="T16" fmla="*/ 699 w 1335"/>
              <a:gd name="T17" fmla="*/ 0 h 1335"/>
              <a:gd name="T18" fmla="*/ 586 w 1335"/>
              <a:gd name="T19" fmla="*/ 115 h 1335"/>
              <a:gd name="T20" fmla="*/ 445 w 1335"/>
              <a:gd name="T21" fmla="*/ 35 h 1335"/>
              <a:gd name="T22" fmla="*/ 378 w 1335"/>
              <a:gd name="T23" fmla="*/ 190 h 1335"/>
              <a:gd name="T24" fmla="*/ 218 w 1335"/>
              <a:gd name="T25" fmla="*/ 173 h 1335"/>
              <a:gd name="T26" fmla="*/ 220 w 1335"/>
              <a:gd name="T27" fmla="*/ 334 h 1335"/>
              <a:gd name="T28" fmla="*/ 65 w 1335"/>
              <a:gd name="T29" fmla="*/ 379 h 1335"/>
              <a:gd name="T30" fmla="*/ 125 w 1335"/>
              <a:gd name="T31" fmla="*/ 535 h 1335"/>
              <a:gd name="T32" fmla="*/ 0 w 1335"/>
              <a:gd name="T33" fmla="*/ 636 h 1335"/>
              <a:gd name="T34" fmla="*/ 115 w 1335"/>
              <a:gd name="T35" fmla="*/ 749 h 1335"/>
              <a:gd name="T36" fmla="*/ 35 w 1335"/>
              <a:gd name="T37" fmla="*/ 890 h 1335"/>
              <a:gd name="T38" fmla="*/ 190 w 1335"/>
              <a:gd name="T39" fmla="*/ 957 h 1335"/>
              <a:gd name="T40" fmla="*/ 173 w 1335"/>
              <a:gd name="T41" fmla="*/ 1117 h 1335"/>
              <a:gd name="T42" fmla="*/ 334 w 1335"/>
              <a:gd name="T43" fmla="*/ 1116 h 1335"/>
              <a:gd name="T44" fmla="*/ 379 w 1335"/>
              <a:gd name="T45" fmla="*/ 1270 h 1335"/>
              <a:gd name="T46" fmla="*/ 535 w 1335"/>
              <a:gd name="T47" fmla="*/ 1210 h 1335"/>
              <a:gd name="T48" fmla="*/ 636 w 1335"/>
              <a:gd name="T49" fmla="*/ 1335 h 1335"/>
              <a:gd name="T50" fmla="*/ 749 w 1335"/>
              <a:gd name="T51" fmla="*/ 1220 h 1335"/>
              <a:gd name="T52" fmla="*/ 890 w 1335"/>
              <a:gd name="T53" fmla="*/ 1299 h 1335"/>
              <a:gd name="T54" fmla="*/ 957 w 1335"/>
              <a:gd name="T55" fmla="*/ 1145 h 1335"/>
              <a:gd name="T56" fmla="*/ 1117 w 1335"/>
              <a:gd name="T57" fmla="*/ 1162 h 1335"/>
              <a:gd name="T58" fmla="*/ 1116 w 1335"/>
              <a:gd name="T59" fmla="*/ 1001 h 1335"/>
              <a:gd name="T60" fmla="*/ 1271 w 1335"/>
              <a:gd name="T61" fmla="*/ 956 h 1335"/>
              <a:gd name="T62" fmla="*/ 1210 w 1335"/>
              <a:gd name="T63" fmla="*/ 801 h 1335"/>
              <a:gd name="T64" fmla="*/ 776 w 1335"/>
              <a:gd name="T65" fmla="*/ 1050 h 1335"/>
              <a:gd name="T66" fmla="*/ 560 w 1335"/>
              <a:gd name="T67" fmla="*/ 286 h 1335"/>
              <a:gd name="T68" fmla="*/ 776 w 1335"/>
              <a:gd name="T69" fmla="*/ 1050 h 1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35" h="1335">
                <a:moveTo>
                  <a:pt x="1326" y="784"/>
                </a:moveTo>
                <a:cubicBezTo>
                  <a:pt x="1335" y="699"/>
                  <a:pt x="1335" y="699"/>
                  <a:pt x="1335" y="699"/>
                </a:cubicBezTo>
                <a:cubicBezTo>
                  <a:pt x="1226" y="658"/>
                  <a:pt x="1226" y="658"/>
                  <a:pt x="1226" y="658"/>
                </a:cubicBezTo>
                <a:cubicBezTo>
                  <a:pt x="1226" y="634"/>
                  <a:pt x="1224" y="610"/>
                  <a:pt x="1220" y="586"/>
                </a:cubicBezTo>
                <a:cubicBezTo>
                  <a:pt x="1323" y="527"/>
                  <a:pt x="1323" y="527"/>
                  <a:pt x="1323" y="527"/>
                </a:cubicBezTo>
                <a:cubicBezTo>
                  <a:pt x="1300" y="445"/>
                  <a:pt x="1300" y="445"/>
                  <a:pt x="1300" y="445"/>
                </a:cubicBezTo>
                <a:cubicBezTo>
                  <a:pt x="1181" y="448"/>
                  <a:pt x="1181" y="448"/>
                  <a:pt x="1181" y="448"/>
                </a:cubicBezTo>
                <a:cubicBezTo>
                  <a:pt x="1171" y="424"/>
                  <a:pt x="1159" y="400"/>
                  <a:pt x="1145" y="378"/>
                </a:cubicBezTo>
                <a:cubicBezTo>
                  <a:pt x="1215" y="284"/>
                  <a:pt x="1215" y="284"/>
                  <a:pt x="1215" y="284"/>
                </a:cubicBezTo>
                <a:cubicBezTo>
                  <a:pt x="1162" y="218"/>
                  <a:pt x="1162" y="218"/>
                  <a:pt x="1162" y="218"/>
                </a:cubicBezTo>
                <a:cubicBezTo>
                  <a:pt x="1055" y="266"/>
                  <a:pt x="1055" y="266"/>
                  <a:pt x="1055" y="266"/>
                </a:cubicBezTo>
                <a:cubicBezTo>
                  <a:pt x="1038" y="249"/>
                  <a:pt x="1020" y="234"/>
                  <a:pt x="1001" y="219"/>
                </a:cubicBezTo>
                <a:cubicBezTo>
                  <a:pt x="1031" y="106"/>
                  <a:pt x="1031" y="106"/>
                  <a:pt x="1031" y="106"/>
                </a:cubicBezTo>
                <a:cubicBezTo>
                  <a:pt x="956" y="65"/>
                  <a:pt x="956" y="65"/>
                  <a:pt x="956" y="65"/>
                </a:cubicBezTo>
                <a:cubicBezTo>
                  <a:pt x="875" y="149"/>
                  <a:pt x="875" y="149"/>
                  <a:pt x="875" y="149"/>
                </a:cubicBezTo>
                <a:cubicBezTo>
                  <a:pt x="851" y="139"/>
                  <a:pt x="826" y="131"/>
                  <a:pt x="801" y="125"/>
                </a:cubicBezTo>
                <a:cubicBezTo>
                  <a:pt x="784" y="9"/>
                  <a:pt x="784" y="9"/>
                  <a:pt x="784" y="9"/>
                </a:cubicBezTo>
                <a:cubicBezTo>
                  <a:pt x="699" y="0"/>
                  <a:pt x="699" y="0"/>
                  <a:pt x="699" y="0"/>
                </a:cubicBezTo>
                <a:cubicBezTo>
                  <a:pt x="658" y="109"/>
                  <a:pt x="658" y="109"/>
                  <a:pt x="658" y="109"/>
                </a:cubicBezTo>
                <a:cubicBezTo>
                  <a:pt x="634" y="109"/>
                  <a:pt x="610" y="111"/>
                  <a:pt x="586" y="115"/>
                </a:cubicBezTo>
                <a:cubicBezTo>
                  <a:pt x="527" y="12"/>
                  <a:pt x="527" y="12"/>
                  <a:pt x="527" y="12"/>
                </a:cubicBezTo>
                <a:cubicBezTo>
                  <a:pt x="445" y="35"/>
                  <a:pt x="445" y="35"/>
                  <a:pt x="445" y="35"/>
                </a:cubicBezTo>
                <a:cubicBezTo>
                  <a:pt x="448" y="154"/>
                  <a:pt x="448" y="154"/>
                  <a:pt x="448" y="154"/>
                </a:cubicBezTo>
                <a:cubicBezTo>
                  <a:pt x="424" y="164"/>
                  <a:pt x="400" y="176"/>
                  <a:pt x="378" y="190"/>
                </a:cubicBezTo>
                <a:cubicBezTo>
                  <a:pt x="284" y="120"/>
                  <a:pt x="284" y="120"/>
                  <a:pt x="284" y="120"/>
                </a:cubicBezTo>
                <a:cubicBezTo>
                  <a:pt x="218" y="173"/>
                  <a:pt x="218" y="173"/>
                  <a:pt x="218" y="173"/>
                </a:cubicBezTo>
                <a:cubicBezTo>
                  <a:pt x="266" y="280"/>
                  <a:pt x="266" y="280"/>
                  <a:pt x="266" y="280"/>
                </a:cubicBezTo>
                <a:cubicBezTo>
                  <a:pt x="249" y="297"/>
                  <a:pt x="234" y="315"/>
                  <a:pt x="220" y="334"/>
                </a:cubicBezTo>
                <a:cubicBezTo>
                  <a:pt x="106" y="305"/>
                  <a:pt x="106" y="305"/>
                  <a:pt x="106" y="305"/>
                </a:cubicBezTo>
                <a:cubicBezTo>
                  <a:pt x="65" y="379"/>
                  <a:pt x="65" y="379"/>
                  <a:pt x="65" y="379"/>
                </a:cubicBezTo>
                <a:cubicBezTo>
                  <a:pt x="149" y="460"/>
                  <a:pt x="149" y="460"/>
                  <a:pt x="149" y="460"/>
                </a:cubicBezTo>
                <a:cubicBezTo>
                  <a:pt x="139" y="484"/>
                  <a:pt x="131" y="509"/>
                  <a:pt x="125" y="535"/>
                </a:cubicBezTo>
                <a:cubicBezTo>
                  <a:pt x="9" y="551"/>
                  <a:pt x="9" y="551"/>
                  <a:pt x="9" y="551"/>
                </a:cubicBezTo>
                <a:cubicBezTo>
                  <a:pt x="0" y="636"/>
                  <a:pt x="0" y="636"/>
                  <a:pt x="0" y="636"/>
                </a:cubicBezTo>
                <a:cubicBezTo>
                  <a:pt x="109" y="678"/>
                  <a:pt x="109" y="678"/>
                  <a:pt x="109" y="678"/>
                </a:cubicBezTo>
                <a:cubicBezTo>
                  <a:pt x="110" y="701"/>
                  <a:pt x="111" y="725"/>
                  <a:pt x="115" y="749"/>
                </a:cubicBezTo>
                <a:cubicBezTo>
                  <a:pt x="12" y="809"/>
                  <a:pt x="12" y="809"/>
                  <a:pt x="12" y="809"/>
                </a:cubicBezTo>
                <a:cubicBezTo>
                  <a:pt x="35" y="890"/>
                  <a:pt x="35" y="890"/>
                  <a:pt x="35" y="890"/>
                </a:cubicBezTo>
                <a:cubicBezTo>
                  <a:pt x="154" y="887"/>
                  <a:pt x="154" y="887"/>
                  <a:pt x="154" y="887"/>
                </a:cubicBezTo>
                <a:cubicBezTo>
                  <a:pt x="164" y="912"/>
                  <a:pt x="177" y="935"/>
                  <a:pt x="190" y="957"/>
                </a:cubicBezTo>
                <a:cubicBezTo>
                  <a:pt x="120" y="1051"/>
                  <a:pt x="120" y="1051"/>
                  <a:pt x="120" y="1051"/>
                </a:cubicBezTo>
                <a:cubicBezTo>
                  <a:pt x="173" y="1117"/>
                  <a:pt x="173" y="1117"/>
                  <a:pt x="173" y="1117"/>
                </a:cubicBezTo>
                <a:cubicBezTo>
                  <a:pt x="280" y="1070"/>
                  <a:pt x="280" y="1070"/>
                  <a:pt x="280" y="1070"/>
                </a:cubicBezTo>
                <a:cubicBezTo>
                  <a:pt x="297" y="1086"/>
                  <a:pt x="315" y="1102"/>
                  <a:pt x="334" y="1116"/>
                </a:cubicBezTo>
                <a:cubicBezTo>
                  <a:pt x="305" y="1229"/>
                  <a:pt x="305" y="1229"/>
                  <a:pt x="305" y="1229"/>
                </a:cubicBezTo>
                <a:cubicBezTo>
                  <a:pt x="379" y="1270"/>
                  <a:pt x="379" y="1270"/>
                  <a:pt x="379" y="1270"/>
                </a:cubicBezTo>
                <a:cubicBezTo>
                  <a:pt x="460" y="1186"/>
                  <a:pt x="460" y="1186"/>
                  <a:pt x="460" y="1186"/>
                </a:cubicBezTo>
                <a:cubicBezTo>
                  <a:pt x="484" y="1196"/>
                  <a:pt x="509" y="1204"/>
                  <a:pt x="535" y="1210"/>
                </a:cubicBezTo>
                <a:cubicBezTo>
                  <a:pt x="551" y="1326"/>
                  <a:pt x="551" y="1326"/>
                  <a:pt x="551" y="1326"/>
                </a:cubicBezTo>
                <a:cubicBezTo>
                  <a:pt x="636" y="1335"/>
                  <a:pt x="636" y="1335"/>
                  <a:pt x="636" y="1335"/>
                </a:cubicBezTo>
                <a:cubicBezTo>
                  <a:pt x="678" y="1226"/>
                  <a:pt x="678" y="1226"/>
                  <a:pt x="678" y="1226"/>
                </a:cubicBezTo>
                <a:cubicBezTo>
                  <a:pt x="701" y="1226"/>
                  <a:pt x="725" y="1224"/>
                  <a:pt x="749" y="1220"/>
                </a:cubicBezTo>
                <a:cubicBezTo>
                  <a:pt x="808" y="1323"/>
                  <a:pt x="808" y="1323"/>
                  <a:pt x="808" y="1323"/>
                </a:cubicBezTo>
                <a:cubicBezTo>
                  <a:pt x="890" y="1299"/>
                  <a:pt x="890" y="1299"/>
                  <a:pt x="890" y="1299"/>
                </a:cubicBezTo>
                <a:cubicBezTo>
                  <a:pt x="887" y="1181"/>
                  <a:pt x="887" y="1181"/>
                  <a:pt x="887" y="1181"/>
                </a:cubicBezTo>
                <a:cubicBezTo>
                  <a:pt x="912" y="1171"/>
                  <a:pt x="935" y="1159"/>
                  <a:pt x="957" y="1145"/>
                </a:cubicBezTo>
                <a:cubicBezTo>
                  <a:pt x="1051" y="1215"/>
                  <a:pt x="1051" y="1215"/>
                  <a:pt x="1051" y="1215"/>
                </a:cubicBezTo>
                <a:cubicBezTo>
                  <a:pt x="1117" y="1162"/>
                  <a:pt x="1117" y="1162"/>
                  <a:pt x="1117" y="1162"/>
                </a:cubicBezTo>
                <a:cubicBezTo>
                  <a:pt x="1070" y="1055"/>
                  <a:pt x="1070" y="1055"/>
                  <a:pt x="1070" y="1055"/>
                </a:cubicBezTo>
                <a:cubicBezTo>
                  <a:pt x="1086" y="1038"/>
                  <a:pt x="1102" y="1020"/>
                  <a:pt x="1116" y="1001"/>
                </a:cubicBezTo>
                <a:cubicBezTo>
                  <a:pt x="1229" y="1031"/>
                  <a:pt x="1229" y="1031"/>
                  <a:pt x="1229" y="1031"/>
                </a:cubicBezTo>
                <a:cubicBezTo>
                  <a:pt x="1271" y="956"/>
                  <a:pt x="1271" y="956"/>
                  <a:pt x="1271" y="956"/>
                </a:cubicBezTo>
                <a:cubicBezTo>
                  <a:pt x="1186" y="875"/>
                  <a:pt x="1186" y="875"/>
                  <a:pt x="1186" y="875"/>
                </a:cubicBezTo>
                <a:cubicBezTo>
                  <a:pt x="1196" y="851"/>
                  <a:pt x="1204" y="826"/>
                  <a:pt x="1210" y="801"/>
                </a:cubicBezTo>
                <a:lnTo>
                  <a:pt x="1326" y="784"/>
                </a:lnTo>
                <a:close/>
                <a:moveTo>
                  <a:pt x="776" y="1050"/>
                </a:moveTo>
                <a:cubicBezTo>
                  <a:pt x="565" y="1109"/>
                  <a:pt x="345" y="986"/>
                  <a:pt x="286" y="775"/>
                </a:cubicBezTo>
                <a:cubicBezTo>
                  <a:pt x="226" y="564"/>
                  <a:pt x="349" y="345"/>
                  <a:pt x="560" y="286"/>
                </a:cubicBezTo>
                <a:cubicBezTo>
                  <a:pt x="771" y="226"/>
                  <a:pt x="990" y="349"/>
                  <a:pt x="1050" y="560"/>
                </a:cubicBezTo>
                <a:cubicBezTo>
                  <a:pt x="1109" y="771"/>
                  <a:pt x="987" y="990"/>
                  <a:pt x="776" y="1050"/>
                </a:cubicBezTo>
                <a:close/>
              </a:path>
            </a:pathLst>
          </a:custGeom>
          <a:solidFill>
            <a:schemeClr val="accent2"/>
          </a:solidFill>
          <a:ln>
            <a:noFill/>
          </a:ln>
        </p:spPr>
        <p:txBody>
          <a:bodyPr vert="horz" wrap="square" lIns="91417" tIns="45709" rIns="91417" bIns="45709" numCol="1" anchor="t" anchorCtr="0" compatLnSpc="1"/>
          <a:lstStyle/>
          <a:p>
            <a:endParaRPr lang="id-ID"/>
          </a:p>
        </p:txBody>
      </p:sp>
      <p:sp>
        <p:nvSpPr>
          <p:cNvPr id="32" name="Freeform 242"/>
          <p:cNvSpPr>
            <a:spLocks noEditPoints="1"/>
          </p:cNvSpPr>
          <p:nvPr/>
        </p:nvSpPr>
        <p:spPr bwMode="auto">
          <a:xfrm>
            <a:off x="8518414" y="4013300"/>
            <a:ext cx="1430152" cy="1428750"/>
          </a:xfrm>
          <a:custGeom>
            <a:avLst/>
            <a:gdLst>
              <a:gd name="T0" fmla="*/ 1013 w 1135"/>
              <a:gd name="T1" fmla="*/ 544 h 1134"/>
              <a:gd name="T2" fmla="*/ 1135 w 1135"/>
              <a:gd name="T3" fmla="*/ 472 h 1134"/>
              <a:gd name="T4" fmla="*/ 1107 w 1135"/>
              <a:gd name="T5" fmla="*/ 367 h 1134"/>
              <a:gd name="T6" fmla="*/ 965 w 1135"/>
              <a:gd name="T7" fmla="*/ 366 h 1134"/>
              <a:gd name="T8" fmla="*/ 866 w 1135"/>
              <a:gd name="T9" fmla="*/ 237 h 1134"/>
              <a:gd name="T10" fmla="*/ 901 w 1135"/>
              <a:gd name="T11" fmla="*/ 99 h 1134"/>
              <a:gd name="T12" fmla="*/ 808 w 1135"/>
              <a:gd name="T13" fmla="*/ 45 h 1134"/>
              <a:gd name="T14" fmla="*/ 706 w 1135"/>
              <a:gd name="T15" fmla="*/ 144 h 1134"/>
              <a:gd name="T16" fmla="*/ 544 w 1135"/>
              <a:gd name="T17" fmla="*/ 123 h 1134"/>
              <a:gd name="T18" fmla="*/ 472 w 1135"/>
              <a:gd name="T19" fmla="*/ 0 h 1134"/>
              <a:gd name="T20" fmla="*/ 367 w 1135"/>
              <a:gd name="T21" fmla="*/ 28 h 1134"/>
              <a:gd name="T22" fmla="*/ 365 w 1135"/>
              <a:gd name="T23" fmla="*/ 170 h 1134"/>
              <a:gd name="T24" fmla="*/ 237 w 1135"/>
              <a:gd name="T25" fmla="*/ 269 h 1134"/>
              <a:gd name="T26" fmla="*/ 99 w 1135"/>
              <a:gd name="T27" fmla="*/ 234 h 1134"/>
              <a:gd name="T28" fmla="*/ 45 w 1135"/>
              <a:gd name="T29" fmla="*/ 327 h 1134"/>
              <a:gd name="T30" fmla="*/ 144 w 1135"/>
              <a:gd name="T31" fmla="*/ 429 h 1134"/>
              <a:gd name="T32" fmla="*/ 123 w 1135"/>
              <a:gd name="T33" fmla="*/ 590 h 1134"/>
              <a:gd name="T34" fmla="*/ 0 w 1135"/>
              <a:gd name="T35" fmla="*/ 663 h 1134"/>
              <a:gd name="T36" fmla="*/ 28 w 1135"/>
              <a:gd name="T37" fmla="*/ 767 h 1134"/>
              <a:gd name="T38" fmla="*/ 171 w 1135"/>
              <a:gd name="T39" fmla="*/ 769 h 1134"/>
              <a:gd name="T40" fmla="*/ 269 w 1135"/>
              <a:gd name="T41" fmla="*/ 898 h 1134"/>
              <a:gd name="T42" fmla="*/ 234 w 1135"/>
              <a:gd name="T43" fmla="*/ 1036 h 1134"/>
              <a:gd name="T44" fmla="*/ 328 w 1135"/>
              <a:gd name="T45" fmla="*/ 1090 h 1134"/>
              <a:gd name="T46" fmla="*/ 429 w 1135"/>
              <a:gd name="T47" fmla="*/ 991 h 1134"/>
              <a:gd name="T48" fmla="*/ 591 w 1135"/>
              <a:gd name="T49" fmla="*/ 1012 h 1134"/>
              <a:gd name="T50" fmla="*/ 664 w 1135"/>
              <a:gd name="T51" fmla="*/ 1134 h 1134"/>
              <a:gd name="T52" fmla="*/ 768 w 1135"/>
              <a:gd name="T53" fmla="*/ 1106 h 1134"/>
              <a:gd name="T54" fmla="*/ 770 w 1135"/>
              <a:gd name="T55" fmla="*/ 964 h 1134"/>
              <a:gd name="T56" fmla="*/ 899 w 1135"/>
              <a:gd name="T57" fmla="*/ 865 h 1134"/>
              <a:gd name="T58" fmla="*/ 1036 w 1135"/>
              <a:gd name="T59" fmla="*/ 900 h 1134"/>
              <a:gd name="T60" fmla="*/ 1090 w 1135"/>
              <a:gd name="T61" fmla="*/ 807 h 1134"/>
              <a:gd name="T62" fmla="*/ 992 w 1135"/>
              <a:gd name="T63" fmla="*/ 705 h 1134"/>
              <a:gd name="T64" fmla="*/ 1013 w 1135"/>
              <a:gd name="T65" fmla="*/ 544 h 1134"/>
              <a:gd name="T66" fmla="*/ 593 w 1135"/>
              <a:gd name="T67" fmla="*/ 879 h 1134"/>
              <a:gd name="T68" fmla="*/ 256 w 1135"/>
              <a:gd name="T69" fmla="*/ 593 h 1134"/>
              <a:gd name="T70" fmla="*/ 543 w 1135"/>
              <a:gd name="T71" fmla="*/ 256 h 1134"/>
              <a:gd name="T72" fmla="*/ 879 w 1135"/>
              <a:gd name="T73" fmla="*/ 542 h 1134"/>
              <a:gd name="T74" fmla="*/ 593 w 1135"/>
              <a:gd name="T75" fmla="*/ 879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35" h="1134">
                <a:moveTo>
                  <a:pt x="1013" y="544"/>
                </a:moveTo>
                <a:cubicBezTo>
                  <a:pt x="1135" y="472"/>
                  <a:pt x="1135" y="472"/>
                  <a:pt x="1135" y="472"/>
                </a:cubicBezTo>
                <a:cubicBezTo>
                  <a:pt x="1107" y="367"/>
                  <a:pt x="1107" y="367"/>
                  <a:pt x="1107" y="367"/>
                </a:cubicBezTo>
                <a:cubicBezTo>
                  <a:pt x="965" y="366"/>
                  <a:pt x="965" y="366"/>
                  <a:pt x="965" y="366"/>
                </a:cubicBezTo>
                <a:cubicBezTo>
                  <a:pt x="940" y="317"/>
                  <a:pt x="906" y="273"/>
                  <a:pt x="866" y="237"/>
                </a:cubicBezTo>
                <a:cubicBezTo>
                  <a:pt x="901" y="99"/>
                  <a:pt x="901" y="99"/>
                  <a:pt x="901" y="99"/>
                </a:cubicBezTo>
                <a:cubicBezTo>
                  <a:pt x="808" y="45"/>
                  <a:pt x="808" y="45"/>
                  <a:pt x="808" y="45"/>
                </a:cubicBezTo>
                <a:cubicBezTo>
                  <a:pt x="706" y="144"/>
                  <a:pt x="706" y="144"/>
                  <a:pt x="706" y="144"/>
                </a:cubicBezTo>
                <a:cubicBezTo>
                  <a:pt x="655" y="127"/>
                  <a:pt x="601" y="120"/>
                  <a:pt x="544" y="123"/>
                </a:cubicBezTo>
                <a:cubicBezTo>
                  <a:pt x="472" y="0"/>
                  <a:pt x="472" y="0"/>
                  <a:pt x="472" y="0"/>
                </a:cubicBezTo>
                <a:cubicBezTo>
                  <a:pt x="367" y="28"/>
                  <a:pt x="367" y="28"/>
                  <a:pt x="367" y="28"/>
                </a:cubicBezTo>
                <a:cubicBezTo>
                  <a:pt x="365" y="170"/>
                  <a:pt x="365" y="170"/>
                  <a:pt x="365" y="170"/>
                </a:cubicBezTo>
                <a:cubicBezTo>
                  <a:pt x="317" y="195"/>
                  <a:pt x="273" y="229"/>
                  <a:pt x="237" y="269"/>
                </a:cubicBezTo>
                <a:cubicBezTo>
                  <a:pt x="99" y="234"/>
                  <a:pt x="99" y="234"/>
                  <a:pt x="99" y="234"/>
                </a:cubicBezTo>
                <a:cubicBezTo>
                  <a:pt x="45" y="327"/>
                  <a:pt x="45" y="327"/>
                  <a:pt x="45" y="327"/>
                </a:cubicBezTo>
                <a:cubicBezTo>
                  <a:pt x="144" y="429"/>
                  <a:pt x="144" y="429"/>
                  <a:pt x="144" y="429"/>
                </a:cubicBezTo>
                <a:cubicBezTo>
                  <a:pt x="128" y="480"/>
                  <a:pt x="120" y="534"/>
                  <a:pt x="123" y="590"/>
                </a:cubicBezTo>
                <a:cubicBezTo>
                  <a:pt x="0" y="663"/>
                  <a:pt x="0" y="663"/>
                  <a:pt x="0" y="663"/>
                </a:cubicBezTo>
                <a:cubicBezTo>
                  <a:pt x="28" y="767"/>
                  <a:pt x="28" y="767"/>
                  <a:pt x="28" y="767"/>
                </a:cubicBezTo>
                <a:cubicBezTo>
                  <a:pt x="171" y="769"/>
                  <a:pt x="171" y="769"/>
                  <a:pt x="171" y="769"/>
                </a:cubicBezTo>
                <a:cubicBezTo>
                  <a:pt x="195" y="818"/>
                  <a:pt x="229" y="862"/>
                  <a:pt x="269" y="898"/>
                </a:cubicBezTo>
                <a:cubicBezTo>
                  <a:pt x="234" y="1036"/>
                  <a:pt x="234" y="1036"/>
                  <a:pt x="234" y="1036"/>
                </a:cubicBezTo>
                <a:cubicBezTo>
                  <a:pt x="328" y="1090"/>
                  <a:pt x="328" y="1090"/>
                  <a:pt x="328" y="1090"/>
                </a:cubicBezTo>
                <a:cubicBezTo>
                  <a:pt x="429" y="991"/>
                  <a:pt x="429" y="991"/>
                  <a:pt x="429" y="991"/>
                </a:cubicBezTo>
                <a:cubicBezTo>
                  <a:pt x="480" y="1008"/>
                  <a:pt x="535" y="1015"/>
                  <a:pt x="591" y="1012"/>
                </a:cubicBezTo>
                <a:cubicBezTo>
                  <a:pt x="664" y="1134"/>
                  <a:pt x="664" y="1134"/>
                  <a:pt x="664" y="1134"/>
                </a:cubicBezTo>
                <a:cubicBezTo>
                  <a:pt x="768" y="1106"/>
                  <a:pt x="768" y="1106"/>
                  <a:pt x="768" y="1106"/>
                </a:cubicBezTo>
                <a:cubicBezTo>
                  <a:pt x="770" y="964"/>
                  <a:pt x="770" y="964"/>
                  <a:pt x="770" y="964"/>
                </a:cubicBezTo>
                <a:cubicBezTo>
                  <a:pt x="819" y="939"/>
                  <a:pt x="863" y="906"/>
                  <a:pt x="899" y="865"/>
                </a:cubicBezTo>
                <a:cubicBezTo>
                  <a:pt x="1036" y="900"/>
                  <a:pt x="1036" y="900"/>
                  <a:pt x="1036" y="900"/>
                </a:cubicBezTo>
                <a:cubicBezTo>
                  <a:pt x="1090" y="807"/>
                  <a:pt x="1090" y="807"/>
                  <a:pt x="1090" y="807"/>
                </a:cubicBezTo>
                <a:cubicBezTo>
                  <a:pt x="992" y="705"/>
                  <a:pt x="992" y="705"/>
                  <a:pt x="992" y="705"/>
                </a:cubicBezTo>
                <a:cubicBezTo>
                  <a:pt x="1008" y="654"/>
                  <a:pt x="1015" y="600"/>
                  <a:pt x="1013" y="544"/>
                </a:cubicBezTo>
                <a:close/>
                <a:moveTo>
                  <a:pt x="593" y="879"/>
                </a:moveTo>
                <a:cubicBezTo>
                  <a:pt x="421" y="893"/>
                  <a:pt x="270" y="764"/>
                  <a:pt x="256" y="593"/>
                </a:cubicBezTo>
                <a:cubicBezTo>
                  <a:pt x="243" y="421"/>
                  <a:pt x="371" y="270"/>
                  <a:pt x="543" y="256"/>
                </a:cubicBezTo>
                <a:cubicBezTo>
                  <a:pt x="714" y="242"/>
                  <a:pt x="865" y="370"/>
                  <a:pt x="879" y="542"/>
                </a:cubicBezTo>
                <a:cubicBezTo>
                  <a:pt x="893" y="714"/>
                  <a:pt x="765" y="865"/>
                  <a:pt x="593" y="879"/>
                </a:cubicBezTo>
                <a:close/>
              </a:path>
            </a:pathLst>
          </a:custGeom>
          <a:solidFill>
            <a:schemeClr val="accent2"/>
          </a:solidFill>
          <a:ln>
            <a:noFill/>
          </a:ln>
        </p:spPr>
        <p:txBody>
          <a:bodyPr vert="horz" wrap="square" lIns="91417" tIns="45709" rIns="91417" bIns="45709" numCol="1" anchor="t" anchorCtr="0" compatLnSpc="1"/>
          <a:lstStyle/>
          <a:p>
            <a:endParaRPr lang="id-ID"/>
          </a:p>
        </p:txBody>
      </p:sp>
      <p:sp>
        <p:nvSpPr>
          <p:cNvPr id="33" name="Freeform 243"/>
          <p:cNvSpPr/>
          <p:nvPr/>
        </p:nvSpPr>
        <p:spPr bwMode="auto">
          <a:xfrm>
            <a:off x="9767614" y="5445224"/>
            <a:ext cx="253967" cy="236538"/>
          </a:xfrm>
          <a:custGeom>
            <a:avLst/>
            <a:gdLst>
              <a:gd name="T0" fmla="*/ 127 w 202"/>
              <a:gd name="T1" fmla="*/ 3 h 188"/>
              <a:gd name="T2" fmla="*/ 104 w 202"/>
              <a:gd name="T3" fmla="*/ 0 h 188"/>
              <a:gd name="T4" fmla="*/ 12 w 202"/>
              <a:gd name="T5" fmla="*/ 72 h 188"/>
              <a:gd name="T6" fmla="*/ 81 w 202"/>
              <a:gd name="T7" fmla="*/ 186 h 188"/>
              <a:gd name="T8" fmla="*/ 104 w 202"/>
              <a:gd name="T9" fmla="*/ 188 h 188"/>
              <a:gd name="T10" fmla="*/ 104 w 202"/>
              <a:gd name="T11" fmla="*/ 188 h 188"/>
              <a:gd name="T12" fmla="*/ 196 w 202"/>
              <a:gd name="T13" fmla="*/ 117 h 188"/>
              <a:gd name="T14" fmla="*/ 185 w 202"/>
              <a:gd name="T15" fmla="*/ 46 h 188"/>
              <a:gd name="T16" fmla="*/ 127 w 202"/>
              <a:gd name="T17" fmla="*/ 3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2" h="188">
                <a:moveTo>
                  <a:pt x="127" y="3"/>
                </a:moveTo>
                <a:cubicBezTo>
                  <a:pt x="119" y="1"/>
                  <a:pt x="112" y="0"/>
                  <a:pt x="104" y="0"/>
                </a:cubicBezTo>
                <a:cubicBezTo>
                  <a:pt x="60" y="0"/>
                  <a:pt x="23" y="30"/>
                  <a:pt x="12" y="72"/>
                </a:cubicBezTo>
                <a:cubicBezTo>
                  <a:pt x="0" y="122"/>
                  <a:pt x="30" y="173"/>
                  <a:pt x="81" y="186"/>
                </a:cubicBezTo>
                <a:cubicBezTo>
                  <a:pt x="89" y="188"/>
                  <a:pt x="96" y="188"/>
                  <a:pt x="104" y="188"/>
                </a:cubicBezTo>
                <a:cubicBezTo>
                  <a:pt x="104" y="188"/>
                  <a:pt x="104" y="188"/>
                  <a:pt x="104" y="188"/>
                </a:cubicBezTo>
                <a:cubicBezTo>
                  <a:pt x="147" y="188"/>
                  <a:pt x="185" y="159"/>
                  <a:pt x="196" y="117"/>
                </a:cubicBezTo>
                <a:cubicBezTo>
                  <a:pt x="202" y="93"/>
                  <a:pt x="198" y="68"/>
                  <a:pt x="185" y="46"/>
                </a:cubicBezTo>
                <a:cubicBezTo>
                  <a:pt x="172" y="24"/>
                  <a:pt x="151" y="9"/>
                  <a:pt x="127" y="3"/>
                </a:cubicBezTo>
                <a:close/>
              </a:path>
            </a:pathLst>
          </a:custGeom>
          <a:solidFill>
            <a:schemeClr val="accent4"/>
          </a:solidFill>
          <a:ln>
            <a:noFill/>
          </a:ln>
        </p:spPr>
        <p:txBody>
          <a:bodyPr vert="horz" wrap="square" lIns="91417" tIns="45709" rIns="91417" bIns="45709" numCol="1" anchor="t" anchorCtr="0" compatLnSpc="1"/>
          <a:lstStyle/>
          <a:p>
            <a:endParaRPr lang="id-ID"/>
          </a:p>
        </p:txBody>
      </p:sp>
      <p:sp>
        <p:nvSpPr>
          <p:cNvPr id="34" name="Freeform 244"/>
          <p:cNvSpPr>
            <a:spLocks noEditPoints="1"/>
          </p:cNvSpPr>
          <p:nvPr/>
        </p:nvSpPr>
        <p:spPr bwMode="auto">
          <a:xfrm>
            <a:off x="9432696" y="5100737"/>
            <a:ext cx="930154" cy="930275"/>
          </a:xfrm>
          <a:custGeom>
            <a:avLst/>
            <a:gdLst>
              <a:gd name="T0" fmla="*/ 730 w 738"/>
              <a:gd name="T1" fmla="*/ 444 h 738"/>
              <a:gd name="T2" fmla="*/ 738 w 738"/>
              <a:gd name="T3" fmla="*/ 357 h 738"/>
              <a:gd name="T4" fmla="*/ 646 w 738"/>
              <a:gd name="T5" fmla="*/ 318 h 738"/>
              <a:gd name="T6" fmla="*/ 624 w 738"/>
              <a:gd name="T7" fmla="*/ 249 h 738"/>
              <a:gd name="T8" fmla="*/ 677 w 738"/>
              <a:gd name="T9" fmla="*/ 167 h 738"/>
              <a:gd name="T10" fmla="*/ 621 w 738"/>
              <a:gd name="T11" fmla="*/ 99 h 738"/>
              <a:gd name="T12" fmla="*/ 530 w 738"/>
              <a:gd name="T13" fmla="*/ 137 h 738"/>
              <a:gd name="T14" fmla="*/ 468 w 738"/>
              <a:gd name="T15" fmla="*/ 104 h 738"/>
              <a:gd name="T16" fmla="*/ 447 w 738"/>
              <a:gd name="T17" fmla="*/ 8 h 738"/>
              <a:gd name="T18" fmla="*/ 360 w 738"/>
              <a:gd name="T19" fmla="*/ 0 h 738"/>
              <a:gd name="T20" fmla="*/ 322 w 738"/>
              <a:gd name="T21" fmla="*/ 90 h 738"/>
              <a:gd name="T22" fmla="*/ 252 w 738"/>
              <a:gd name="T23" fmla="*/ 112 h 738"/>
              <a:gd name="T24" fmla="*/ 169 w 738"/>
              <a:gd name="T25" fmla="*/ 58 h 738"/>
              <a:gd name="T26" fmla="*/ 102 w 738"/>
              <a:gd name="T27" fmla="*/ 114 h 738"/>
              <a:gd name="T28" fmla="*/ 139 w 738"/>
              <a:gd name="T29" fmla="*/ 205 h 738"/>
              <a:gd name="T30" fmla="*/ 105 w 738"/>
              <a:gd name="T31" fmla="*/ 270 h 738"/>
              <a:gd name="T32" fmla="*/ 8 w 738"/>
              <a:gd name="T33" fmla="*/ 291 h 738"/>
              <a:gd name="T34" fmla="*/ 0 w 738"/>
              <a:gd name="T35" fmla="*/ 379 h 738"/>
              <a:gd name="T36" fmla="*/ 92 w 738"/>
              <a:gd name="T37" fmla="*/ 417 h 738"/>
              <a:gd name="T38" fmla="*/ 113 w 738"/>
              <a:gd name="T39" fmla="*/ 485 h 738"/>
              <a:gd name="T40" fmla="*/ 59 w 738"/>
              <a:gd name="T41" fmla="*/ 569 h 738"/>
              <a:gd name="T42" fmla="*/ 115 w 738"/>
              <a:gd name="T43" fmla="*/ 637 h 738"/>
              <a:gd name="T44" fmla="*/ 208 w 738"/>
              <a:gd name="T45" fmla="*/ 599 h 738"/>
              <a:gd name="T46" fmla="*/ 269 w 738"/>
              <a:gd name="T47" fmla="*/ 631 h 738"/>
              <a:gd name="T48" fmla="*/ 290 w 738"/>
              <a:gd name="T49" fmla="*/ 729 h 738"/>
              <a:gd name="T50" fmla="*/ 378 w 738"/>
              <a:gd name="T51" fmla="*/ 738 h 738"/>
              <a:gd name="T52" fmla="*/ 417 w 738"/>
              <a:gd name="T53" fmla="*/ 645 h 738"/>
              <a:gd name="T54" fmla="*/ 484 w 738"/>
              <a:gd name="T55" fmla="*/ 625 h 738"/>
              <a:gd name="T56" fmla="*/ 568 w 738"/>
              <a:gd name="T57" fmla="*/ 679 h 738"/>
              <a:gd name="T58" fmla="*/ 636 w 738"/>
              <a:gd name="T59" fmla="*/ 623 h 738"/>
              <a:gd name="T60" fmla="*/ 599 w 738"/>
              <a:gd name="T61" fmla="*/ 531 h 738"/>
              <a:gd name="T62" fmla="*/ 633 w 738"/>
              <a:gd name="T63" fmla="*/ 465 h 738"/>
              <a:gd name="T64" fmla="*/ 730 w 738"/>
              <a:gd name="T65" fmla="*/ 444 h 738"/>
              <a:gd name="T66" fmla="*/ 503 w 738"/>
              <a:gd name="T67" fmla="*/ 401 h 738"/>
              <a:gd name="T68" fmla="*/ 369 w 738"/>
              <a:gd name="T69" fmla="*/ 505 h 738"/>
              <a:gd name="T70" fmla="*/ 369 w 738"/>
              <a:gd name="T71" fmla="*/ 505 h 738"/>
              <a:gd name="T72" fmla="*/ 335 w 738"/>
              <a:gd name="T73" fmla="*/ 502 h 738"/>
              <a:gd name="T74" fmla="*/ 234 w 738"/>
              <a:gd name="T75" fmla="*/ 334 h 738"/>
              <a:gd name="T76" fmla="*/ 369 w 738"/>
              <a:gd name="T77" fmla="*/ 229 h 738"/>
              <a:gd name="T78" fmla="*/ 403 w 738"/>
              <a:gd name="T79" fmla="*/ 233 h 738"/>
              <a:gd name="T80" fmla="*/ 488 w 738"/>
              <a:gd name="T81" fmla="*/ 297 h 738"/>
              <a:gd name="T82" fmla="*/ 503 w 738"/>
              <a:gd name="T83" fmla="*/ 401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38" h="738">
                <a:moveTo>
                  <a:pt x="730" y="444"/>
                </a:moveTo>
                <a:cubicBezTo>
                  <a:pt x="738" y="357"/>
                  <a:pt x="738" y="357"/>
                  <a:pt x="738" y="357"/>
                </a:cubicBezTo>
                <a:cubicBezTo>
                  <a:pt x="646" y="318"/>
                  <a:pt x="646" y="318"/>
                  <a:pt x="646" y="318"/>
                </a:cubicBezTo>
                <a:cubicBezTo>
                  <a:pt x="642" y="294"/>
                  <a:pt x="635" y="271"/>
                  <a:pt x="624" y="249"/>
                </a:cubicBezTo>
                <a:cubicBezTo>
                  <a:pt x="677" y="167"/>
                  <a:pt x="677" y="167"/>
                  <a:pt x="677" y="167"/>
                </a:cubicBezTo>
                <a:cubicBezTo>
                  <a:pt x="621" y="99"/>
                  <a:pt x="621" y="99"/>
                  <a:pt x="621" y="99"/>
                </a:cubicBezTo>
                <a:cubicBezTo>
                  <a:pt x="530" y="137"/>
                  <a:pt x="530" y="137"/>
                  <a:pt x="530" y="137"/>
                </a:cubicBezTo>
                <a:cubicBezTo>
                  <a:pt x="511" y="124"/>
                  <a:pt x="490" y="113"/>
                  <a:pt x="468" y="104"/>
                </a:cubicBezTo>
                <a:cubicBezTo>
                  <a:pt x="447" y="8"/>
                  <a:pt x="447" y="8"/>
                  <a:pt x="447" y="8"/>
                </a:cubicBezTo>
                <a:cubicBezTo>
                  <a:pt x="360" y="0"/>
                  <a:pt x="360" y="0"/>
                  <a:pt x="360" y="0"/>
                </a:cubicBezTo>
                <a:cubicBezTo>
                  <a:pt x="322" y="90"/>
                  <a:pt x="322" y="90"/>
                  <a:pt x="322" y="90"/>
                </a:cubicBezTo>
                <a:cubicBezTo>
                  <a:pt x="298" y="94"/>
                  <a:pt x="274" y="102"/>
                  <a:pt x="252" y="112"/>
                </a:cubicBezTo>
                <a:cubicBezTo>
                  <a:pt x="169" y="58"/>
                  <a:pt x="169" y="58"/>
                  <a:pt x="169" y="58"/>
                </a:cubicBezTo>
                <a:cubicBezTo>
                  <a:pt x="102" y="114"/>
                  <a:pt x="102" y="114"/>
                  <a:pt x="102" y="114"/>
                </a:cubicBezTo>
                <a:cubicBezTo>
                  <a:pt x="139" y="205"/>
                  <a:pt x="139" y="205"/>
                  <a:pt x="139" y="205"/>
                </a:cubicBezTo>
                <a:cubicBezTo>
                  <a:pt x="125" y="225"/>
                  <a:pt x="113" y="247"/>
                  <a:pt x="105" y="270"/>
                </a:cubicBezTo>
                <a:cubicBezTo>
                  <a:pt x="8" y="291"/>
                  <a:pt x="8" y="291"/>
                  <a:pt x="8" y="291"/>
                </a:cubicBezTo>
                <a:cubicBezTo>
                  <a:pt x="0" y="379"/>
                  <a:pt x="0" y="379"/>
                  <a:pt x="0" y="379"/>
                </a:cubicBezTo>
                <a:cubicBezTo>
                  <a:pt x="92" y="417"/>
                  <a:pt x="92" y="417"/>
                  <a:pt x="92" y="417"/>
                </a:cubicBezTo>
                <a:cubicBezTo>
                  <a:pt x="96" y="441"/>
                  <a:pt x="103" y="464"/>
                  <a:pt x="113" y="485"/>
                </a:cubicBezTo>
                <a:cubicBezTo>
                  <a:pt x="59" y="569"/>
                  <a:pt x="59" y="569"/>
                  <a:pt x="59" y="569"/>
                </a:cubicBezTo>
                <a:cubicBezTo>
                  <a:pt x="115" y="637"/>
                  <a:pt x="115" y="637"/>
                  <a:pt x="115" y="637"/>
                </a:cubicBezTo>
                <a:cubicBezTo>
                  <a:pt x="208" y="599"/>
                  <a:pt x="208" y="599"/>
                  <a:pt x="208" y="599"/>
                </a:cubicBezTo>
                <a:cubicBezTo>
                  <a:pt x="226" y="612"/>
                  <a:pt x="247" y="623"/>
                  <a:pt x="269" y="631"/>
                </a:cubicBezTo>
                <a:cubicBezTo>
                  <a:pt x="290" y="729"/>
                  <a:pt x="290" y="729"/>
                  <a:pt x="290" y="729"/>
                </a:cubicBezTo>
                <a:cubicBezTo>
                  <a:pt x="378" y="738"/>
                  <a:pt x="378" y="738"/>
                  <a:pt x="378" y="738"/>
                </a:cubicBezTo>
                <a:cubicBezTo>
                  <a:pt x="417" y="645"/>
                  <a:pt x="417" y="645"/>
                  <a:pt x="417" y="645"/>
                </a:cubicBezTo>
                <a:cubicBezTo>
                  <a:pt x="440" y="641"/>
                  <a:pt x="463" y="634"/>
                  <a:pt x="484" y="625"/>
                </a:cubicBezTo>
                <a:cubicBezTo>
                  <a:pt x="568" y="679"/>
                  <a:pt x="568" y="679"/>
                  <a:pt x="568" y="679"/>
                </a:cubicBezTo>
                <a:cubicBezTo>
                  <a:pt x="636" y="623"/>
                  <a:pt x="636" y="623"/>
                  <a:pt x="636" y="623"/>
                </a:cubicBezTo>
                <a:cubicBezTo>
                  <a:pt x="599" y="531"/>
                  <a:pt x="599" y="531"/>
                  <a:pt x="599" y="531"/>
                </a:cubicBezTo>
                <a:cubicBezTo>
                  <a:pt x="613" y="511"/>
                  <a:pt x="624" y="489"/>
                  <a:pt x="633" y="465"/>
                </a:cubicBezTo>
                <a:lnTo>
                  <a:pt x="730" y="444"/>
                </a:lnTo>
                <a:close/>
                <a:moveTo>
                  <a:pt x="503" y="401"/>
                </a:moveTo>
                <a:cubicBezTo>
                  <a:pt x="488" y="463"/>
                  <a:pt x="433" y="505"/>
                  <a:pt x="369" y="505"/>
                </a:cubicBezTo>
                <a:cubicBezTo>
                  <a:pt x="369" y="505"/>
                  <a:pt x="369" y="505"/>
                  <a:pt x="369" y="505"/>
                </a:cubicBezTo>
                <a:cubicBezTo>
                  <a:pt x="358" y="505"/>
                  <a:pt x="346" y="504"/>
                  <a:pt x="335" y="502"/>
                </a:cubicBezTo>
                <a:cubicBezTo>
                  <a:pt x="261" y="483"/>
                  <a:pt x="216" y="408"/>
                  <a:pt x="234" y="334"/>
                </a:cubicBezTo>
                <a:cubicBezTo>
                  <a:pt x="250" y="272"/>
                  <a:pt x="305" y="229"/>
                  <a:pt x="369" y="229"/>
                </a:cubicBezTo>
                <a:cubicBezTo>
                  <a:pt x="380" y="229"/>
                  <a:pt x="392" y="231"/>
                  <a:pt x="403" y="233"/>
                </a:cubicBezTo>
                <a:cubicBezTo>
                  <a:pt x="439" y="242"/>
                  <a:pt x="469" y="265"/>
                  <a:pt x="488" y="297"/>
                </a:cubicBezTo>
                <a:cubicBezTo>
                  <a:pt x="507" y="328"/>
                  <a:pt x="512" y="365"/>
                  <a:pt x="503" y="401"/>
                </a:cubicBezTo>
                <a:close/>
              </a:path>
            </a:pathLst>
          </a:custGeom>
          <a:solidFill>
            <a:schemeClr val="accent4"/>
          </a:solidFill>
          <a:ln>
            <a:noFill/>
          </a:ln>
        </p:spPr>
        <p:txBody>
          <a:bodyPr vert="horz" wrap="square" lIns="91417" tIns="45709" rIns="91417" bIns="45709" numCol="1" anchor="t" anchorCtr="0" compatLnSpc="1"/>
          <a:lstStyle/>
          <a:p>
            <a:endParaRPr lang="id-ID"/>
          </a:p>
        </p:txBody>
      </p:sp>
      <p:sp>
        <p:nvSpPr>
          <p:cNvPr id="35" name="Freeform 245"/>
          <p:cNvSpPr/>
          <p:nvPr/>
        </p:nvSpPr>
        <p:spPr bwMode="auto">
          <a:xfrm>
            <a:off x="11461479" y="1972446"/>
            <a:ext cx="253967" cy="238125"/>
          </a:xfrm>
          <a:custGeom>
            <a:avLst/>
            <a:gdLst>
              <a:gd name="T0" fmla="*/ 128 w 202"/>
              <a:gd name="T1" fmla="*/ 3 h 189"/>
              <a:gd name="T2" fmla="*/ 104 w 202"/>
              <a:gd name="T3" fmla="*/ 0 h 189"/>
              <a:gd name="T4" fmla="*/ 13 w 202"/>
              <a:gd name="T5" fmla="*/ 71 h 189"/>
              <a:gd name="T6" fmla="*/ 82 w 202"/>
              <a:gd name="T7" fmla="*/ 186 h 189"/>
              <a:gd name="T8" fmla="*/ 105 w 202"/>
              <a:gd name="T9" fmla="*/ 189 h 189"/>
              <a:gd name="T10" fmla="*/ 196 w 202"/>
              <a:gd name="T11" fmla="*/ 117 h 189"/>
              <a:gd name="T12" fmla="*/ 186 w 202"/>
              <a:gd name="T13" fmla="*/ 46 h 189"/>
              <a:gd name="T14" fmla="*/ 128 w 202"/>
              <a:gd name="T15" fmla="*/ 3 h 18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2" h="189">
                <a:moveTo>
                  <a:pt x="128" y="3"/>
                </a:moveTo>
                <a:cubicBezTo>
                  <a:pt x="120" y="1"/>
                  <a:pt x="112" y="0"/>
                  <a:pt x="104" y="0"/>
                </a:cubicBezTo>
                <a:cubicBezTo>
                  <a:pt x="61" y="0"/>
                  <a:pt x="23" y="29"/>
                  <a:pt x="13" y="71"/>
                </a:cubicBezTo>
                <a:cubicBezTo>
                  <a:pt x="0" y="122"/>
                  <a:pt x="31" y="173"/>
                  <a:pt x="82" y="186"/>
                </a:cubicBezTo>
                <a:cubicBezTo>
                  <a:pt x="89" y="188"/>
                  <a:pt x="97" y="189"/>
                  <a:pt x="105" y="189"/>
                </a:cubicBezTo>
                <a:cubicBezTo>
                  <a:pt x="148" y="189"/>
                  <a:pt x="186" y="160"/>
                  <a:pt x="196" y="117"/>
                </a:cubicBezTo>
                <a:cubicBezTo>
                  <a:pt x="202" y="93"/>
                  <a:pt x="199" y="67"/>
                  <a:pt x="186" y="46"/>
                </a:cubicBezTo>
                <a:cubicBezTo>
                  <a:pt x="173" y="24"/>
                  <a:pt x="152" y="9"/>
                  <a:pt x="128" y="3"/>
                </a:cubicBezTo>
                <a:close/>
              </a:path>
            </a:pathLst>
          </a:custGeom>
          <a:solidFill>
            <a:schemeClr val="accent1"/>
          </a:solidFill>
          <a:ln>
            <a:noFill/>
          </a:ln>
        </p:spPr>
        <p:txBody>
          <a:bodyPr vert="horz" wrap="square" lIns="91417" tIns="45709" rIns="91417" bIns="45709" numCol="1" anchor="t" anchorCtr="0" compatLnSpc="1"/>
          <a:lstStyle/>
          <a:p>
            <a:endParaRPr lang="id-ID"/>
          </a:p>
        </p:txBody>
      </p:sp>
      <p:sp>
        <p:nvSpPr>
          <p:cNvPr id="36" name="Freeform 246"/>
          <p:cNvSpPr>
            <a:spLocks noEditPoints="1"/>
          </p:cNvSpPr>
          <p:nvPr/>
        </p:nvSpPr>
        <p:spPr bwMode="auto">
          <a:xfrm>
            <a:off x="11126561" y="1626370"/>
            <a:ext cx="930154" cy="930275"/>
          </a:xfrm>
          <a:custGeom>
            <a:avLst/>
            <a:gdLst>
              <a:gd name="T0" fmla="*/ 730 w 738"/>
              <a:gd name="T1" fmla="*/ 445 h 738"/>
              <a:gd name="T2" fmla="*/ 738 w 738"/>
              <a:gd name="T3" fmla="*/ 357 h 738"/>
              <a:gd name="T4" fmla="*/ 647 w 738"/>
              <a:gd name="T5" fmla="*/ 319 h 738"/>
              <a:gd name="T6" fmla="*/ 625 w 738"/>
              <a:gd name="T7" fmla="*/ 250 h 738"/>
              <a:gd name="T8" fmla="*/ 678 w 738"/>
              <a:gd name="T9" fmla="*/ 168 h 738"/>
              <a:gd name="T10" fmla="*/ 622 w 738"/>
              <a:gd name="T11" fmla="*/ 100 h 738"/>
              <a:gd name="T12" fmla="*/ 530 w 738"/>
              <a:gd name="T13" fmla="*/ 137 h 738"/>
              <a:gd name="T14" fmla="*/ 469 w 738"/>
              <a:gd name="T15" fmla="*/ 105 h 738"/>
              <a:gd name="T16" fmla="*/ 448 w 738"/>
              <a:gd name="T17" fmla="*/ 9 h 738"/>
              <a:gd name="T18" fmla="*/ 360 w 738"/>
              <a:gd name="T19" fmla="*/ 0 h 738"/>
              <a:gd name="T20" fmla="*/ 322 w 738"/>
              <a:gd name="T21" fmla="*/ 91 h 738"/>
              <a:gd name="T22" fmla="*/ 253 w 738"/>
              <a:gd name="T23" fmla="*/ 112 h 738"/>
              <a:gd name="T24" fmla="*/ 170 w 738"/>
              <a:gd name="T25" fmla="*/ 59 h 738"/>
              <a:gd name="T26" fmla="*/ 102 w 738"/>
              <a:gd name="T27" fmla="*/ 115 h 738"/>
              <a:gd name="T28" fmla="*/ 139 w 738"/>
              <a:gd name="T29" fmla="*/ 206 h 738"/>
              <a:gd name="T30" fmla="*/ 105 w 738"/>
              <a:gd name="T31" fmla="*/ 271 h 738"/>
              <a:gd name="T32" fmla="*/ 8 w 738"/>
              <a:gd name="T33" fmla="*/ 292 h 738"/>
              <a:gd name="T34" fmla="*/ 0 w 738"/>
              <a:gd name="T35" fmla="*/ 379 h 738"/>
              <a:gd name="T36" fmla="*/ 92 w 738"/>
              <a:gd name="T37" fmla="*/ 418 h 738"/>
              <a:gd name="T38" fmla="*/ 113 w 738"/>
              <a:gd name="T39" fmla="*/ 486 h 738"/>
              <a:gd name="T40" fmla="*/ 59 w 738"/>
              <a:gd name="T41" fmla="*/ 570 h 738"/>
              <a:gd name="T42" fmla="*/ 116 w 738"/>
              <a:gd name="T43" fmla="*/ 637 h 738"/>
              <a:gd name="T44" fmla="*/ 208 w 738"/>
              <a:gd name="T45" fmla="*/ 599 h 738"/>
              <a:gd name="T46" fmla="*/ 270 w 738"/>
              <a:gd name="T47" fmla="*/ 632 h 738"/>
              <a:gd name="T48" fmla="*/ 291 w 738"/>
              <a:gd name="T49" fmla="*/ 730 h 738"/>
              <a:gd name="T50" fmla="*/ 379 w 738"/>
              <a:gd name="T51" fmla="*/ 738 h 738"/>
              <a:gd name="T52" fmla="*/ 417 w 738"/>
              <a:gd name="T53" fmla="*/ 646 h 738"/>
              <a:gd name="T54" fmla="*/ 485 w 738"/>
              <a:gd name="T55" fmla="*/ 625 h 738"/>
              <a:gd name="T56" fmla="*/ 569 w 738"/>
              <a:gd name="T57" fmla="*/ 680 h 738"/>
              <a:gd name="T58" fmla="*/ 637 w 738"/>
              <a:gd name="T59" fmla="*/ 623 h 738"/>
              <a:gd name="T60" fmla="*/ 599 w 738"/>
              <a:gd name="T61" fmla="*/ 532 h 738"/>
              <a:gd name="T62" fmla="*/ 634 w 738"/>
              <a:gd name="T63" fmla="*/ 466 h 738"/>
              <a:gd name="T64" fmla="*/ 730 w 738"/>
              <a:gd name="T65" fmla="*/ 445 h 738"/>
              <a:gd name="T66" fmla="*/ 504 w 738"/>
              <a:gd name="T67" fmla="*/ 402 h 738"/>
              <a:gd name="T68" fmla="*/ 370 w 738"/>
              <a:gd name="T69" fmla="*/ 507 h 738"/>
              <a:gd name="T70" fmla="*/ 336 w 738"/>
              <a:gd name="T71" fmla="*/ 503 h 738"/>
              <a:gd name="T72" fmla="*/ 235 w 738"/>
              <a:gd name="T73" fmla="*/ 335 h 738"/>
              <a:gd name="T74" fmla="*/ 369 w 738"/>
              <a:gd name="T75" fmla="*/ 230 h 738"/>
              <a:gd name="T76" fmla="*/ 403 w 738"/>
              <a:gd name="T77" fmla="*/ 234 h 738"/>
              <a:gd name="T78" fmla="*/ 488 w 738"/>
              <a:gd name="T79" fmla="*/ 297 h 738"/>
              <a:gd name="T80" fmla="*/ 504 w 738"/>
              <a:gd name="T81" fmla="*/ 402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38" h="738">
                <a:moveTo>
                  <a:pt x="730" y="445"/>
                </a:moveTo>
                <a:cubicBezTo>
                  <a:pt x="738" y="357"/>
                  <a:pt x="738" y="357"/>
                  <a:pt x="738" y="357"/>
                </a:cubicBezTo>
                <a:cubicBezTo>
                  <a:pt x="647" y="319"/>
                  <a:pt x="647" y="319"/>
                  <a:pt x="647" y="319"/>
                </a:cubicBezTo>
                <a:cubicBezTo>
                  <a:pt x="643" y="295"/>
                  <a:pt x="635" y="272"/>
                  <a:pt x="625" y="250"/>
                </a:cubicBezTo>
                <a:cubicBezTo>
                  <a:pt x="678" y="168"/>
                  <a:pt x="678" y="168"/>
                  <a:pt x="678" y="168"/>
                </a:cubicBezTo>
                <a:cubicBezTo>
                  <a:pt x="622" y="100"/>
                  <a:pt x="622" y="100"/>
                  <a:pt x="622" y="100"/>
                </a:cubicBezTo>
                <a:cubicBezTo>
                  <a:pt x="530" y="137"/>
                  <a:pt x="530" y="137"/>
                  <a:pt x="530" y="137"/>
                </a:cubicBezTo>
                <a:cubicBezTo>
                  <a:pt x="512" y="124"/>
                  <a:pt x="491" y="113"/>
                  <a:pt x="469" y="105"/>
                </a:cubicBezTo>
                <a:cubicBezTo>
                  <a:pt x="448" y="9"/>
                  <a:pt x="448" y="9"/>
                  <a:pt x="448" y="9"/>
                </a:cubicBezTo>
                <a:cubicBezTo>
                  <a:pt x="360" y="0"/>
                  <a:pt x="360" y="0"/>
                  <a:pt x="360" y="0"/>
                </a:cubicBezTo>
                <a:cubicBezTo>
                  <a:pt x="322" y="91"/>
                  <a:pt x="322" y="91"/>
                  <a:pt x="322" y="91"/>
                </a:cubicBezTo>
                <a:cubicBezTo>
                  <a:pt x="298" y="95"/>
                  <a:pt x="275" y="102"/>
                  <a:pt x="253" y="112"/>
                </a:cubicBezTo>
                <a:cubicBezTo>
                  <a:pt x="170" y="59"/>
                  <a:pt x="170" y="59"/>
                  <a:pt x="170" y="59"/>
                </a:cubicBezTo>
                <a:cubicBezTo>
                  <a:pt x="102" y="115"/>
                  <a:pt x="102" y="115"/>
                  <a:pt x="102" y="115"/>
                </a:cubicBezTo>
                <a:cubicBezTo>
                  <a:pt x="139" y="206"/>
                  <a:pt x="139" y="206"/>
                  <a:pt x="139" y="206"/>
                </a:cubicBezTo>
                <a:cubicBezTo>
                  <a:pt x="125" y="226"/>
                  <a:pt x="114" y="247"/>
                  <a:pt x="105" y="271"/>
                </a:cubicBezTo>
                <a:cubicBezTo>
                  <a:pt x="8" y="292"/>
                  <a:pt x="8" y="292"/>
                  <a:pt x="8" y="292"/>
                </a:cubicBezTo>
                <a:cubicBezTo>
                  <a:pt x="0" y="379"/>
                  <a:pt x="0" y="379"/>
                  <a:pt x="0" y="379"/>
                </a:cubicBezTo>
                <a:cubicBezTo>
                  <a:pt x="92" y="418"/>
                  <a:pt x="92" y="418"/>
                  <a:pt x="92" y="418"/>
                </a:cubicBezTo>
                <a:cubicBezTo>
                  <a:pt x="97" y="441"/>
                  <a:pt x="104" y="464"/>
                  <a:pt x="113" y="486"/>
                </a:cubicBezTo>
                <a:cubicBezTo>
                  <a:pt x="59" y="570"/>
                  <a:pt x="59" y="570"/>
                  <a:pt x="59" y="570"/>
                </a:cubicBezTo>
                <a:cubicBezTo>
                  <a:pt x="116" y="637"/>
                  <a:pt x="116" y="637"/>
                  <a:pt x="116" y="637"/>
                </a:cubicBezTo>
                <a:cubicBezTo>
                  <a:pt x="208" y="599"/>
                  <a:pt x="208" y="599"/>
                  <a:pt x="208" y="599"/>
                </a:cubicBezTo>
                <a:cubicBezTo>
                  <a:pt x="227" y="612"/>
                  <a:pt x="248" y="623"/>
                  <a:pt x="270" y="632"/>
                </a:cubicBezTo>
                <a:cubicBezTo>
                  <a:pt x="291" y="730"/>
                  <a:pt x="291" y="730"/>
                  <a:pt x="291" y="730"/>
                </a:cubicBezTo>
                <a:cubicBezTo>
                  <a:pt x="379" y="738"/>
                  <a:pt x="379" y="738"/>
                  <a:pt x="379" y="738"/>
                </a:cubicBezTo>
                <a:cubicBezTo>
                  <a:pt x="417" y="646"/>
                  <a:pt x="417" y="646"/>
                  <a:pt x="417" y="646"/>
                </a:cubicBezTo>
                <a:cubicBezTo>
                  <a:pt x="441" y="642"/>
                  <a:pt x="463" y="635"/>
                  <a:pt x="485" y="625"/>
                </a:cubicBezTo>
                <a:cubicBezTo>
                  <a:pt x="569" y="680"/>
                  <a:pt x="569" y="680"/>
                  <a:pt x="569" y="680"/>
                </a:cubicBezTo>
                <a:cubicBezTo>
                  <a:pt x="637" y="623"/>
                  <a:pt x="637" y="623"/>
                  <a:pt x="637" y="623"/>
                </a:cubicBezTo>
                <a:cubicBezTo>
                  <a:pt x="599" y="532"/>
                  <a:pt x="599" y="532"/>
                  <a:pt x="599" y="532"/>
                </a:cubicBezTo>
                <a:cubicBezTo>
                  <a:pt x="613" y="512"/>
                  <a:pt x="625" y="490"/>
                  <a:pt x="634" y="466"/>
                </a:cubicBezTo>
                <a:lnTo>
                  <a:pt x="730" y="445"/>
                </a:lnTo>
                <a:close/>
                <a:moveTo>
                  <a:pt x="504" y="402"/>
                </a:moveTo>
                <a:cubicBezTo>
                  <a:pt x="489" y="464"/>
                  <a:pt x="433" y="507"/>
                  <a:pt x="370" y="507"/>
                </a:cubicBezTo>
                <a:cubicBezTo>
                  <a:pt x="358" y="507"/>
                  <a:pt x="347" y="506"/>
                  <a:pt x="336" y="503"/>
                </a:cubicBezTo>
                <a:cubicBezTo>
                  <a:pt x="262" y="484"/>
                  <a:pt x="217" y="409"/>
                  <a:pt x="235" y="335"/>
                </a:cubicBezTo>
                <a:cubicBezTo>
                  <a:pt x="251" y="273"/>
                  <a:pt x="306" y="230"/>
                  <a:pt x="369" y="230"/>
                </a:cubicBezTo>
                <a:cubicBezTo>
                  <a:pt x="381" y="230"/>
                  <a:pt x="392" y="231"/>
                  <a:pt x="403" y="234"/>
                </a:cubicBezTo>
                <a:cubicBezTo>
                  <a:pt x="439" y="243"/>
                  <a:pt x="469" y="265"/>
                  <a:pt x="488" y="297"/>
                </a:cubicBezTo>
                <a:cubicBezTo>
                  <a:pt x="508" y="329"/>
                  <a:pt x="513" y="366"/>
                  <a:pt x="504" y="402"/>
                </a:cubicBezTo>
                <a:close/>
              </a:path>
            </a:pathLst>
          </a:custGeom>
          <a:solidFill>
            <a:schemeClr val="accent1"/>
          </a:solidFill>
          <a:ln>
            <a:noFill/>
          </a:ln>
        </p:spPr>
        <p:txBody>
          <a:bodyPr vert="horz" wrap="square" lIns="91417" tIns="45709" rIns="91417" bIns="45709" numCol="1" anchor="t" anchorCtr="0" compatLnSpc="1"/>
          <a:lstStyle/>
          <a:p>
            <a:endParaRPr lang="id-ID"/>
          </a:p>
        </p:txBody>
      </p:sp>
      <p:sp>
        <p:nvSpPr>
          <p:cNvPr id="37" name="Freeform 247"/>
          <p:cNvSpPr>
            <a:spLocks noEditPoints="1"/>
          </p:cNvSpPr>
          <p:nvPr/>
        </p:nvSpPr>
        <p:spPr bwMode="auto">
          <a:xfrm>
            <a:off x="8585303" y="2256609"/>
            <a:ext cx="630157" cy="628650"/>
          </a:xfrm>
          <a:custGeom>
            <a:avLst/>
            <a:gdLst>
              <a:gd name="T0" fmla="*/ 250 w 500"/>
              <a:gd name="T1" fmla="*/ 499 h 499"/>
              <a:gd name="T2" fmla="*/ 0 w 500"/>
              <a:gd name="T3" fmla="*/ 249 h 499"/>
              <a:gd name="T4" fmla="*/ 250 w 500"/>
              <a:gd name="T5" fmla="*/ 0 h 499"/>
              <a:gd name="T6" fmla="*/ 500 w 500"/>
              <a:gd name="T7" fmla="*/ 249 h 499"/>
              <a:gd name="T8" fmla="*/ 250 w 500"/>
              <a:gd name="T9" fmla="*/ 499 h 499"/>
              <a:gd name="T10" fmla="*/ 250 w 500"/>
              <a:gd name="T11" fmla="*/ 140 h 499"/>
              <a:gd name="T12" fmla="*/ 140 w 500"/>
              <a:gd name="T13" fmla="*/ 249 h 499"/>
              <a:gd name="T14" fmla="*/ 250 w 500"/>
              <a:gd name="T15" fmla="*/ 359 h 499"/>
              <a:gd name="T16" fmla="*/ 360 w 500"/>
              <a:gd name="T17" fmla="*/ 249 h 499"/>
              <a:gd name="T18" fmla="*/ 250 w 500"/>
              <a:gd name="T19" fmla="*/ 140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0" h="499">
                <a:moveTo>
                  <a:pt x="250" y="499"/>
                </a:moveTo>
                <a:cubicBezTo>
                  <a:pt x="112" y="499"/>
                  <a:pt x="0" y="387"/>
                  <a:pt x="0" y="249"/>
                </a:cubicBezTo>
                <a:cubicBezTo>
                  <a:pt x="0" y="112"/>
                  <a:pt x="112" y="0"/>
                  <a:pt x="250" y="0"/>
                </a:cubicBezTo>
                <a:cubicBezTo>
                  <a:pt x="388" y="0"/>
                  <a:pt x="500" y="112"/>
                  <a:pt x="500" y="249"/>
                </a:cubicBezTo>
                <a:cubicBezTo>
                  <a:pt x="500" y="387"/>
                  <a:pt x="388" y="499"/>
                  <a:pt x="250" y="499"/>
                </a:cubicBezTo>
                <a:close/>
                <a:moveTo>
                  <a:pt x="250" y="140"/>
                </a:moveTo>
                <a:cubicBezTo>
                  <a:pt x="190" y="140"/>
                  <a:pt x="140" y="189"/>
                  <a:pt x="140" y="249"/>
                </a:cubicBezTo>
                <a:cubicBezTo>
                  <a:pt x="140" y="310"/>
                  <a:pt x="190" y="359"/>
                  <a:pt x="250" y="359"/>
                </a:cubicBezTo>
                <a:cubicBezTo>
                  <a:pt x="311" y="359"/>
                  <a:pt x="360" y="310"/>
                  <a:pt x="360" y="249"/>
                </a:cubicBezTo>
                <a:cubicBezTo>
                  <a:pt x="360" y="189"/>
                  <a:pt x="311" y="140"/>
                  <a:pt x="250" y="140"/>
                </a:cubicBezTo>
                <a:close/>
              </a:path>
            </a:pathLst>
          </a:custGeom>
          <a:solidFill>
            <a:schemeClr val="accent3"/>
          </a:solidFill>
          <a:ln>
            <a:noFill/>
          </a:ln>
        </p:spPr>
        <p:txBody>
          <a:bodyPr vert="horz" wrap="square" lIns="91417" tIns="45709" rIns="91417" bIns="45709" numCol="1" anchor="t" anchorCtr="0" compatLnSpc="1"/>
          <a:lstStyle/>
          <a:p>
            <a:endParaRPr lang="id-ID"/>
          </a:p>
        </p:txBody>
      </p:sp>
      <p:sp>
        <p:nvSpPr>
          <p:cNvPr id="38" name="Freeform 248"/>
          <p:cNvSpPr>
            <a:spLocks noEditPoints="1"/>
          </p:cNvSpPr>
          <p:nvPr/>
        </p:nvSpPr>
        <p:spPr bwMode="auto">
          <a:xfrm>
            <a:off x="10605928" y="3367859"/>
            <a:ext cx="722219" cy="725487"/>
          </a:xfrm>
          <a:custGeom>
            <a:avLst/>
            <a:gdLst>
              <a:gd name="T0" fmla="*/ 287 w 574"/>
              <a:gd name="T1" fmla="*/ 575 h 575"/>
              <a:gd name="T2" fmla="*/ 0 w 574"/>
              <a:gd name="T3" fmla="*/ 287 h 575"/>
              <a:gd name="T4" fmla="*/ 287 w 574"/>
              <a:gd name="T5" fmla="*/ 0 h 575"/>
              <a:gd name="T6" fmla="*/ 574 w 574"/>
              <a:gd name="T7" fmla="*/ 287 h 575"/>
              <a:gd name="T8" fmla="*/ 287 w 574"/>
              <a:gd name="T9" fmla="*/ 575 h 575"/>
              <a:gd name="T10" fmla="*/ 287 w 574"/>
              <a:gd name="T11" fmla="*/ 160 h 575"/>
              <a:gd name="T12" fmla="*/ 160 w 574"/>
              <a:gd name="T13" fmla="*/ 287 h 575"/>
              <a:gd name="T14" fmla="*/ 287 w 574"/>
              <a:gd name="T15" fmla="*/ 415 h 575"/>
              <a:gd name="T16" fmla="*/ 414 w 574"/>
              <a:gd name="T17" fmla="*/ 287 h 575"/>
              <a:gd name="T18" fmla="*/ 287 w 574"/>
              <a:gd name="T19" fmla="*/ 160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4" h="575">
                <a:moveTo>
                  <a:pt x="287" y="575"/>
                </a:moveTo>
                <a:cubicBezTo>
                  <a:pt x="129" y="575"/>
                  <a:pt x="0" y="446"/>
                  <a:pt x="0" y="287"/>
                </a:cubicBezTo>
                <a:cubicBezTo>
                  <a:pt x="0" y="129"/>
                  <a:pt x="129" y="0"/>
                  <a:pt x="287" y="0"/>
                </a:cubicBezTo>
                <a:cubicBezTo>
                  <a:pt x="446" y="0"/>
                  <a:pt x="574" y="129"/>
                  <a:pt x="574" y="287"/>
                </a:cubicBezTo>
                <a:cubicBezTo>
                  <a:pt x="574" y="446"/>
                  <a:pt x="446" y="575"/>
                  <a:pt x="287" y="575"/>
                </a:cubicBezTo>
                <a:close/>
                <a:moveTo>
                  <a:pt x="287" y="160"/>
                </a:moveTo>
                <a:cubicBezTo>
                  <a:pt x="217" y="160"/>
                  <a:pt x="160" y="217"/>
                  <a:pt x="160" y="287"/>
                </a:cubicBezTo>
                <a:cubicBezTo>
                  <a:pt x="160" y="358"/>
                  <a:pt x="217" y="415"/>
                  <a:pt x="287" y="415"/>
                </a:cubicBezTo>
                <a:cubicBezTo>
                  <a:pt x="357" y="415"/>
                  <a:pt x="414" y="358"/>
                  <a:pt x="414" y="287"/>
                </a:cubicBezTo>
                <a:cubicBezTo>
                  <a:pt x="414" y="217"/>
                  <a:pt x="357" y="160"/>
                  <a:pt x="287" y="160"/>
                </a:cubicBezTo>
                <a:close/>
              </a:path>
            </a:pathLst>
          </a:custGeom>
          <a:solidFill>
            <a:schemeClr val="accent5"/>
          </a:solidFill>
          <a:ln>
            <a:noFill/>
          </a:ln>
        </p:spPr>
        <p:txBody>
          <a:bodyPr vert="horz" wrap="square" lIns="91417" tIns="45709" rIns="91417" bIns="45709" numCol="1" anchor="t" anchorCtr="0" compatLnSpc="1"/>
          <a:lstStyle/>
          <a:p>
            <a:endParaRPr lang="id-ID"/>
          </a:p>
        </p:txBody>
      </p:sp>
      <p:sp>
        <p:nvSpPr>
          <p:cNvPr id="39" name="Freeform 249"/>
          <p:cNvSpPr>
            <a:spLocks noEditPoints="1"/>
          </p:cNvSpPr>
          <p:nvPr/>
        </p:nvSpPr>
        <p:spPr bwMode="auto">
          <a:xfrm>
            <a:off x="10285295" y="1264420"/>
            <a:ext cx="457140" cy="457200"/>
          </a:xfrm>
          <a:custGeom>
            <a:avLst/>
            <a:gdLst>
              <a:gd name="T0" fmla="*/ 181 w 363"/>
              <a:gd name="T1" fmla="*/ 363 h 363"/>
              <a:gd name="T2" fmla="*/ 0 w 363"/>
              <a:gd name="T3" fmla="*/ 181 h 363"/>
              <a:gd name="T4" fmla="*/ 181 w 363"/>
              <a:gd name="T5" fmla="*/ 0 h 363"/>
              <a:gd name="T6" fmla="*/ 363 w 363"/>
              <a:gd name="T7" fmla="*/ 181 h 363"/>
              <a:gd name="T8" fmla="*/ 181 w 363"/>
              <a:gd name="T9" fmla="*/ 363 h 363"/>
              <a:gd name="T10" fmla="*/ 181 w 363"/>
              <a:gd name="T11" fmla="*/ 120 h 363"/>
              <a:gd name="T12" fmla="*/ 120 w 363"/>
              <a:gd name="T13" fmla="*/ 181 h 363"/>
              <a:gd name="T14" fmla="*/ 181 w 363"/>
              <a:gd name="T15" fmla="*/ 243 h 363"/>
              <a:gd name="T16" fmla="*/ 243 w 363"/>
              <a:gd name="T17" fmla="*/ 181 h 363"/>
              <a:gd name="T18" fmla="*/ 181 w 363"/>
              <a:gd name="T19" fmla="*/ 120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3" h="363">
                <a:moveTo>
                  <a:pt x="181" y="363"/>
                </a:moveTo>
                <a:cubicBezTo>
                  <a:pt x="81" y="363"/>
                  <a:pt x="0" y="282"/>
                  <a:pt x="0" y="181"/>
                </a:cubicBezTo>
                <a:cubicBezTo>
                  <a:pt x="0" y="81"/>
                  <a:pt x="81" y="0"/>
                  <a:pt x="181" y="0"/>
                </a:cubicBezTo>
                <a:cubicBezTo>
                  <a:pt x="281" y="0"/>
                  <a:pt x="363" y="81"/>
                  <a:pt x="363" y="181"/>
                </a:cubicBezTo>
                <a:cubicBezTo>
                  <a:pt x="363" y="282"/>
                  <a:pt x="281" y="363"/>
                  <a:pt x="181" y="363"/>
                </a:cubicBezTo>
                <a:close/>
                <a:moveTo>
                  <a:pt x="181" y="120"/>
                </a:moveTo>
                <a:cubicBezTo>
                  <a:pt x="147" y="120"/>
                  <a:pt x="120" y="147"/>
                  <a:pt x="120" y="181"/>
                </a:cubicBezTo>
                <a:cubicBezTo>
                  <a:pt x="120" y="215"/>
                  <a:pt x="147" y="243"/>
                  <a:pt x="181" y="243"/>
                </a:cubicBezTo>
                <a:cubicBezTo>
                  <a:pt x="215" y="243"/>
                  <a:pt x="243" y="215"/>
                  <a:pt x="243" y="181"/>
                </a:cubicBezTo>
                <a:cubicBezTo>
                  <a:pt x="243" y="147"/>
                  <a:pt x="215" y="120"/>
                  <a:pt x="181" y="120"/>
                </a:cubicBezTo>
                <a:close/>
              </a:path>
            </a:pathLst>
          </a:custGeom>
          <a:solidFill>
            <a:schemeClr val="accent2"/>
          </a:solidFill>
          <a:ln>
            <a:noFill/>
          </a:ln>
        </p:spPr>
        <p:txBody>
          <a:bodyPr vert="horz" wrap="square" lIns="91417" tIns="45709" rIns="91417" bIns="45709" numCol="1" anchor="t" anchorCtr="0" compatLnSpc="1"/>
          <a:lstStyle/>
          <a:p>
            <a:endParaRPr lang="id-ID"/>
          </a:p>
        </p:txBody>
      </p:sp>
      <p:sp>
        <p:nvSpPr>
          <p:cNvPr id="40" name="Freeform 250"/>
          <p:cNvSpPr>
            <a:spLocks noEditPoints="1"/>
          </p:cNvSpPr>
          <p:nvPr/>
        </p:nvSpPr>
        <p:spPr bwMode="auto">
          <a:xfrm>
            <a:off x="9016825" y="4513363"/>
            <a:ext cx="431744" cy="433388"/>
          </a:xfrm>
          <a:custGeom>
            <a:avLst/>
            <a:gdLst>
              <a:gd name="T0" fmla="*/ 171 w 343"/>
              <a:gd name="T1" fmla="*/ 343 h 343"/>
              <a:gd name="T2" fmla="*/ 0 w 343"/>
              <a:gd name="T3" fmla="*/ 171 h 343"/>
              <a:gd name="T4" fmla="*/ 171 w 343"/>
              <a:gd name="T5" fmla="*/ 0 h 343"/>
              <a:gd name="T6" fmla="*/ 343 w 343"/>
              <a:gd name="T7" fmla="*/ 171 h 343"/>
              <a:gd name="T8" fmla="*/ 171 w 343"/>
              <a:gd name="T9" fmla="*/ 343 h 343"/>
              <a:gd name="T10" fmla="*/ 171 w 343"/>
              <a:gd name="T11" fmla="*/ 100 h 343"/>
              <a:gd name="T12" fmla="*/ 100 w 343"/>
              <a:gd name="T13" fmla="*/ 171 h 343"/>
              <a:gd name="T14" fmla="*/ 171 w 343"/>
              <a:gd name="T15" fmla="*/ 243 h 343"/>
              <a:gd name="T16" fmla="*/ 243 w 343"/>
              <a:gd name="T17" fmla="*/ 171 h 343"/>
              <a:gd name="T18" fmla="*/ 171 w 343"/>
              <a:gd name="T19" fmla="*/ 100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3" h="343">
                <a:moveTo>
                  <a:pt x="171" y="343"/>
                </a:moveTo>
                <a:cubicBezTo>
                  <a:pt x="77" y="343"/>
                  <a:pt x="0" y="266"/>
                  <a:pt x="0" y="171"/>
                </a:cubicBezTo>
                <a:cubicBezTo>
                  <a:pt x="0" y="77"/>
                  <a:pt x="77" y="0"/>
                  <a:pt x="171" y="0"/>
                </a:cubicBezTo>
                <a:cubicBezTo>
                  <a:pt x="266" y="0"/>
                  <a:pt x="343" y="77"/>
                  <a:pt x="343" y="171"/>
                </a:cubicBezTo>
                <a:cubicBezTo>
                  <a:pt x="343" y="266"/>
                  <a:pt x="266" y="343"/>
                  <a:pt x="171" y="343"/>
                </a:cubicBezTo>
                <a:close/>
                <a:moveTo>
                  <a:pt x="171" y="100"/>
                </a:moveTo>
                <a:cubicBezTo>
                  <a:pt x="132" y="100"/>
                  <a:pt x="100" y="132"/>
                  <a:pt x="100" y="171"/>
                </a:cubicBezTo>
                <a:cubicBezTo>
                  <a:pt x="100" y="211"/>
                  <a:pt x="132" y="243"/>
                  <a:pt x="171" y="243"/>
                </a:cubicBezTo>
                <a:cubicBezTo>
                  <a:pt x="211" y="243"/>
                  <a:pt x="243" y="211"/>
                  <a:pt x="243" y="171"/>
                </a:cubicBezTo>
                <a:cubicBezTo>
                  <a:pt x="243" y="132"/>
                  <a:pt x="211" y="100"/>
                  <a:pt x="171" y="100"/>
                </a:cubicBezTo>
                <a:close/>
              </a:path>
            </a:pathLst>
          </a:custGeom>
          <a:solidFill>
            <a:schemeClr val="accent2"/>
          </a:solidFill>
          <a:ln>
            <a:noFill/>
          </a:ln>
        </p:spPr>
        <p:txBody>
          <a:bodyPr vert="horz" wrap="square" lIns="91417" tIns="45709" rIns="91417" bIns="45709" numCol="1" anchor="t" anchorCtr="0" compatLnSpc="1"/>
          <a:lstStyle/>
          <a:p>
            <a:endParaRPr lang="id-ID"/>
          </a:p>
        </p:txBody>
      </p:sp>
      <p:sp>
        <p:nvSpPr>
          <p:cNvPr id="2" name="标题 1"/>
          <p:cNvSpPr>
            <a:spLocks noGrp="1"/>
          </p:cNvSpPr>
          <p:nvPr>
            <p:ph type="title"/>
          </p:nvPr>
        </p:nvSpPr>
        <p:spPr/>
        <p:txBody>
          <a:bodyPr>
            <a:normAutofit fontScale="90000"/>
          </a:bodyPr>
          <a:lstStyle/>
          <a:p>
            <a:r>
              <a:rPr lang="en-US" altLang="zh-CN" dirty="0"/>
              <a:t>Value</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TextBox 34"/>
          <p:cNvSpPr txBox="1"/>
          <p:nvPr/>
        </p:nvSpPr>
        <p:spPr>
          <a:xfrm>
            <a:off x="982638" y="1340768"/>
            <a:ext cx="4994152" cy="2308302"/>
          </a:xfrm>
          <a:prstGeom prst="rect">
            <a:avLst/>
          </a:prstGeom>
          <a:noFill/>
        </p:spPr>
        <p:txBody>
          <a:bodyPr wrap="square" lIns="91417" tIns="45709" rIns="91417" bIns="45709" rtlCol="0">
            <a:spAutoFit/>
          </a:bodyPr>
          <a:lstStyle>
            <a:defPPr>
              <a:defRPr lang="id-ID"/>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marL="342900" indent="-342900" defTabSz="1450340">
              <a:buFont typeface="Wingdings" panose="05000000000000000000" pitchFamily="2" charset="2"/>
              <a:buChar char="v"/>
              <a:defRPr/>
            </a:pPr>
            <a:r>
              <a:rPr lang="en-US" altLang="zh-CN" sz="2400" dirty="0">
                <a:solidFill>
                  <a:schemeClr val="tx1">
                    <a:lumMod val="50000"/>
                    <a:lumOff val="50000"/>
                  </a:schemeClr>
                </a:solidFill>
                <a:latin typeface="微软雅黑" panose="020B0503020204020204" pitchFamily="34" charset="-122"/>
                <a:ea typeface="微软雅黑" panose="020B0503020204020204" pitchFamily="34" charset="-122"/>
                <a:cs typeface="Open Sans" panose="020B0606030504020204" pitchFamily="34" charset="0"/>
              </a:rPr>
              <a:t>This strongly suggests that the factors that influence people's preference for these two poets are not the length of the poems or the use of imagery, but other factors.</a:t>
            </a:r>
          </a:p>
        </p:txBody>
      </p:sp>
      <p:sp>
        <p:nvSpPr>
          <p:cNvPr id="29" name="Freeform 239"/>
          <p:cNvSpPr>
            <a:spLocks noEditPoints="1"/>
          </p:cNvSpPr>
          <p:nvPr/>
        </p:nvSpPr>
        <p:spPr bwMode="auto">
          <a:xfrm>
            <a:off x="8166559" y="2962648"/>
            <a:ext cx="2666653" cy="2667001"/>
          </a:xfrm>
          <a:custGeom>
            <a:avLst/>
            <a:gdLst>
              <a:gd name="T0" fmla="*/ 2116 w 2116"/>
              <a:gd name="T1" fmla="*/ 1052 h 2116"/>
              <a:gd name="T2" fmla="*/ 1925 w 2116"/>
              <a:gd name="T3" fmla="*/ 883 h 2116"/>
              <a:gd name="T4" fmla="*/ 2038 w 2116"/>
              <a:gd name="T5" fmla="*/ 652 h 2116"/>
              <a:gd name="T6" fmla="*/ 1795 w 2116"/>
              <a:gd name="T7" fmla="*/ 570 h 2116"/>
              <a:gd name="T8" fmla="*/ 1802 w 2116"/>
              <a:gd name="T9" fmla="*/ 305 h 2116"/>
              <a:gd name="T10" fmla="*/ 1548 w 2116"/>
              <a:gd name="T11" fmla="*/ 321 h 2116"/>
              <a:gd name="T12" fmla="*/ 1464 w 2116"/>
              <a:gd name="T13" fmla="*/ 80 h 2116"/>
              <a:gd name="T14" fmla="*/ 1234 w 2116"/>
              <a:gd name="T15" fmla="*/ 191 h 2116"/>
              <a:gd name="T16" fmla="*/ 1052 w 2116"/>
              <a:gd name="T17" fmla="*/ 0 h 2116"/>
              <a:gd name="T18" fmla="*/ 884 w 2116"/>
              <a:gd name="T19" fmla="*/ 191 h 2116"/>
              <a:gd name="T20" fmla="*/ 653 w 2116"/>
              <a:gd name="T21" fmla="*/ 78 h 2116"/>
              <a:gd name="T22" fmla="*/ 570 w 2116"/>
              <a:gd name="T23" fmla="*/ 321 h 2116"/>
              <a:gd name="T24" fmla="*/ 305 w 2116"/>
              <a:gd name="T25" fmla="*/ 314 h 2116"/>
              <a:gd name="T26" fmla="*/ 322 w 2116"/>
              <a:gd name="T27" fmla="*/ 568 h 2116"/>
              <a:gd name="T28" fmla="*/ 81 w 2116"/>
              <a:gd name="T29" fmla="*/ 652 h 2116"/>
              <a:gd name="T30" fmla="*/ 192 w 2116"/>
              <a:gd name="T31" fmla="*/ 882 h 2116"/>
              <a:gd name="T32" fmla="*/ 0 w 2116"/>
              <a:gd name="T33" fmla="*/ 1064 h 2116"/>
              <a:gd name="T34" fmla="*/ 191 w 2116"/>
              <a:gd name="T35" fmla="*/ 1233 h 2116"/>
              <a:gd name="T36" fmla="*/ 78 w 2116"/>
              <a:gd name="T37" fmla="*/ 1463 h 2116"/>
              <a:gd name="T38" fmla="*/ 321 w 2116"/>
              <a:gd name="T39" fmla="*/ 1546 h 2116"/>
              <a:gd name="T40" fmla="*/ 314 w 2116"/>
              <a:gd name="T41" fmla="*/ 1811 h 2116"/>
              <a:gd name="T42" fmla="*/ 569 w 2116"/>
              <a:gd name="T43" fmla="*/ 1794 h 2116"/>
              <a:gd name="T44" fmla="*/ 653 w 2116"/>
              <a:gd name="T45" fmla="*/ 2035 h 2116"/>
              <a:gd name="T46" fmla="*/ 882 w 2116"/>
              <a:gd name="T47" fmla="*/ 1925 h 2116"/>
              <a:gd name="T48" fmla="*/ 1064 w 2116"/>
              <a:gd name="T49" fmla="*/ 2116 h 2116"/>
              <a:gd name="T50" fmla="*/ 1233 w 2116"/>
              <a:gd name="T51" fmla="*/ 1925 h 2116"/>
              <a:gd name="T52" fmla="*/ 1464 w 2116"/>
              <a:gd name="T53" fmla="*/ 2038 h 2116"/>
              <a:gd name="T54" fmla="*/ 1546 w 2116"/>
              <a:gd name="T55" fmla="*/ 1795 h 2116"/>
              <a:gd name="T56" fmla="*/ 1811 w 2116"/>
              <a:gd name="T57" fmla="*/ 1802 h 2116"/>
              <a:gd name="T58" fmla="*/ 1795 w 2116"/>
              <a:gd name="T59" fmla="*/ 1547 h 2116"/>
              <a:gd name="T60" fmla="*/ 2036 w 2116"/>
              <a:gd name="T61" fmla="*/ 1463 h 2116"/>
              <a:gd name="T62" fmla="*/ 1925 w 2116"/>
              <a:gd name="T63" fmla="*/ 1234 h 2116"/>
              <a:gd name="T64" fmla="*/ 1358 w 2116"/>
              <a:gd name="T65" fmla="*/ 1669 h 2116"/>
              <a:gd name="T66" fmla="*/ 759 w 2116"/>
              <a:gd name="T67" fmla="*/ 447 h 2116"/>
              <a:gd name="T68" fmla="*/ 1358 w 2116"/>
              <a:gd name="T69" fmla="*/ 1669 h 2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16" h="2116">
                <a:moveTo>
                  <a:pt x="1941" y="1111"/>
                </a:moveTo>
                <a:cubicBezTo>
                  <a:pt x="2116" y="1052"/>
                  <a:pt x="2116" y="1052"/>
                  <a:pt x="2116" y="1052"/>
                </a:cubicBezTo>
                <a:cubicBezTo>
                  <a:pt x="2107" y="917"/>
                  <a:pt x="2107" y="917"/>
                  <a:pt x="2107" y="917"/>
                </a:cubicBezTo>
                <a:cubicBezTo>
                  <a:pt x="1925" y="883"/>
                  <a:pt x="1925" y="883"/>
                  <a:pt x="1925" y="883"/>
                </a:cubicBezTo>
                <a:cubicBezTo>
                  <a:pt x="1918" y="847"/>
                  <a:pt x="1908" y="810"/>
                  <a:pt x="1896" y="774"/>
                </a:cubicBezTo>
                <a:cubicBezTo>
                  <a:pt x="2038" y="652"/>
                  <a:pt x="2038" y="652"/>
                  <a:pt x="2038" y="652"/>
                </a:cubicBezTo>
                <a:cubicBezTo>
                  <a:pt x="1979" y="532"/>
                  <a:pt x="1979" y="532"/>
                  <a:pt x="1979" y="532"/>
                </a:cubicBezTo>
                <a:cubicBezTo>
                  <a:pt x="1795" y="570"/>
                  <a:pt x="1795" y="570"/>
                  <a:pt x="1795" y="570"/>
                </a:cubicBezTo>
                <a:cubicBezTo>
                  <a:pt x="1772" y="535"/>
                  <a:pt x="1747" y="502"/>
                  <a:pt x="1720" y="471"/>
                </a:cubicBezTo>
                <a:cubicBezTo>
                  <a:pt x="1802" y="305"/>
                  <a:pt x="1802" y="305"/>
                  <a:pt x="1802" y="305"/>
                </a:cubicBezTo>
                <a:cubicBezTo>
                  <a:pt x="1700" y="217"/>
                  <a:pt x="1700" y="217"/>
                  <a:pt x="1700" y="217"/>
                </a:cubicBezTo>
                <a:cubicBezTo>
                  <a:pt x="1548" y="321"/>
                  <a:pt x="1548" y="321"/>
                  <a:pt x="1548" y="321"/>
                </a:cubicBezTo>
                <a:cubicBezTo>
                  <a:pt x="1516" y="301"/>
                  <a:pt x="1483" y="282"/>
                  <a:pt x="1450" y="265"/>
                </a:cubicBezTo>
                <a:cubicBezTo>
                  <a:pt x="1464" y="80"/>
                  <a:pt x="1464" y="80"/>
                  <a:pt x="1464" y="80"/>
                </a:cubicBezTo>
                <a:cubicBezTo>
                  <a:pt x="1336" y="37"/>
                  <a:pt x="1336" y="37"/>
                  <a:pt x="1336" y="37"/>
                </a:cubicBezTo>
                <a:cubicBezTo>
                  <a:pt x="1234" y="191"/>
                  <a:pt x="1234" y="191"/>
                  <a:pt x="1234" y="191"/>
                </a:cubicBezTo>
                <a:cubicBezTo>
                  <a:pt x="1194" y="183"/>
                  <a:pt x="1152" y="178"/>
                  <a:pt x="1111" y="175"/>
                </a:cubicBezTo>
                <a:cubicBezTo>
                  <a:pt x="1052" y="0"/>
                  <a:pt x="1052" y="0"/>
                  <a:pt x="1052" y="0"/>
                </a:cubicBezTo>
                <a:cubicBezTo>
                  <a:pt x="918" y="9"/>
                  <a:pt x="918" y="9"/>
                  <a:pt x="918" y="9"/>
                </a:cubicBezTo>
                <a:cubicBezTo>
                  <a:pt x="884" y="191"/>
                  <a:pt x="884" y="191"/>
                  <a:pt x="884" y="191"/>
                </a:cubicBezTo>
                <a:cubicBezTo>
                  <a:pt x="847" y="198"/>
                  <a:pt x="810" y="208"/>
                  <a:pt x="774" y="220"/>
                </a:cubicBezTo>
                <a:cubicBezTo>
                  <a:pt x="653" y="78"/>
                  <a:pt x="653" y="78"/>
                  <a:pt x="653" y="78"/>
                </a:cubicBezTo>
                <a:cubicBezTo>
                  <a:pt x="532" y="137"/>
                  <a:pt x="532" y="137"/>
                  <a:pt x="532" y="137"/>
                </a:cubicBezTo>
                <a:cubicBezTo>
                  <a:pt x="570" y="321"/>
                  <a:pt x="570" y="321"/>
                  <a:pt x="570" y="321"/>
                </a:cubicBezTo>
                <a:cubicBezTo>
                  <a:pt x="535" y="344"/>
                  <a:pt x="502" y="369"/>
                  <a:pt x="471" y="396"/>
                </a:cubicBezTo>
                <a:cubicBezTo>
                  <a:pt x="305" y="314"/>
                  <a:pt x="305" y="314"/>
                  <a:pt x="305" y="314"/>
                </a:cubicBezTo>
                <a:cubicBezTo>
                  <a:pt x="217" y="416"/>
                  <a:pt x="217" y="416"/>
                  <a:pt x="217" y="416"/>
                </a:cubicBezTo>
                <a:cubicBezTo>
                  <a:pt x="322" y="568"/>
                  <a:pt x="322" y="568"/>
                  <a:pt x="322" y="568"/>
                </a:cubicBezTo>
                <a:cubicBezTo>
                  <a:pt x="301" y="600"/>
                  <a:pt x="282" y="633"/>
                  <a:pt x="265" y="666"/>
                </a:cubicBezTo>
                <a:cubicBezTo>
                  <a:pt x="81" y="652"/>
                  <a:pt x="81" y="652"/>
                  <a:pt x="81" y="652"/>
                </a:cubicBezTo>
                <a:cubicBezTo>
                  <a:pt x="37" y="780"/>
                  <a:pt x="37" y="780"/>
                  <a:pt x="37" y="780"/>
                </a:cubicBezTo>
                <a:cubicBezTo>
                  <a:pt x="192" y="882"/>
                  <a:pt x="192" y="882"/>
                  <a:pt x="192" y="882"/>
                </a:cubicBezTo>
                <a:cubicBezTo>
                  <a:pt x="183" y="923"/>
                  <a:pt x="178" y="964"/>
                  <a:pt x="175" y="1005"/>
                </a:cubicBezTo>
                <a:cubicBezTo>
                  <a:pt x="0" y="1064"/>
                  <a:pt x="0" y="1064"/>
                  <a:pt x="0" y="1064"/>
                </a:cubicBezTo>
                <a:cubicBezTo>
                  <a:pt x="9" y="1198"/>
                  <a:pt x="9" y="1198"/>
                  <a:pt x="9" y="1198"/>
                </a:cubicBezTo>
                <a:cubicBezTo>
                  <a:pt x="191" y="1233"/>
                  <a:pt x="191" y="1233"/>
                  <a:pt x="191" y="1233"/>
                </a:cubicBezTo>
                <a:cubicBezTo>
                  <a:pt x="199" y="1269"/>
                  <a:pt x="208" y="1306"/>
                  <a:pt x="221" y="1342"/>
                </a:cubicBezTo>
                <a:cubicBezTo>
                  <a:pt x="78" y="1463"/>
                  <a:pt x="78" y="1463"/>
                  <a:pt x="78" y="1463"/>
                </a:cubicBezTo>
                <a:cubicBezTo>
                  <a:pt x="138" y="1584"/>
                  <a:pt x="138" y="1584"/>
                  <a:pt x="138" y="1584"/>
                </a:cubicBezTo>
                <a:cubicBezTo>
                  <a:pt x="321" y="1546"/>
                  <a:pt x="321" y="1546"/>
                  <a:pt x="321" y="1546"/>
                </a:cubicBezTo>
                <a:cubicBezTo>
                  <a:pt x="344" y="1581"/>
                  <a:pt x="369" y="1614"/>
                  <a:pt x="397" y="1645"/>
                </a:cubicBezTo>
                <a:cubicBezTo>
                  <a:pt x="314" y="1811"/>
                  <a:pt x="314" y="1811"/>
                  <a:pt x="314" y="1811"/>
                </a:cubicBezTo>
                <a:cubicBezTo>
                  <a:pt x="416" y="1899"/>
                  <a:pt x="416" y="1899"/>
                  <a:pt x="416" y="1899"/>
                </a:cubicBezTo>
                <a:cubicBezTo>
                  <a:pt x="569" y="1794"/>
                  <a:pt x="569" y="1794"/>
                  <a:pt x="569" y="1794"/>
                </a:cubicBezTo>
                <a:cubicBezTo>
                  <a:pt x="600" y="1815"/>
                  <a:pt x="633" y="1834"/>
                  <a:pt x="667" y="1851"/>
                </a:cubicBezTo>
                <a:cubicBezTo>
                  <a:pt x="653" y="2035"/>
                  <a:pt x="653" y="2035"/>
                  <a:pt x="653" y="2035"/>
                </a:cubicBezTo>
                <a:cubicBezTo>
                  <a:pt x="780" y="2079"/>
                  <a:pt x="780" y="2079"/>
                  <a:pt x="780" y="2079"/>
                </a:cubicBezTo>
                <a:cubicBezTo>
                  <a:pt x="882" y="1925"/>
                  <a:pt x="882" y="1925"/>
                  <a:pt x="882" y="1925"/>
                </a:cubicBezTo>
                <a:cubicBezTo>
                  <a:pt x="923" y="1933"/>
                  <a:pt x="964" y="1938"/>
                  <a:pt x="1005" y="1941"/>
                </a:cubicBezTo>
                <a:cubicBezTo>
                  <a:pt x="1064" y="2116"/>
                  <a:pt x="1064" y="2116"/>
                  <a:pt x="1064" y="2116"/>
                </a:cubicBezTo>
                <a:cubicBezTo>
                  <a:pt x="1199" y="2107"/>
                  <a:pt x="1199" y="2107"/>
                  <a:pt x="1199" y="2107"/>
                </a:cubicBezTo>
                <a:cubicBezTo>
                  <a:pt x="1233" y="1925"/>
                  <a:pt x="1233" y="1925"/>
                  <a:pt x="1233" y="1925"/>
                </a:cubicBezTo>
                <a:cubicBezTo>
                  <a:pt x="1269" y="1918"/>
                  <a:pt x="1306" y="1908"/>
                  <a:pt x="1342" y="1896"/>
                </a:cubicBezTo>
                <a:cubicBezTo>
                  <a:pt x="1464" y="2038"/>
                  <a:pt x="1464" y="2038"/>
                  <a:pt x="1464" y="2038"/>
                </a:cubicBezTo>
                <a:cubicBezTo>
                  <a:pt x="1584" y="1979"/>
                  <a:pt x="1584" y="1979"/>
                  <a:pt x="1584" y="1979"/>
                </a:cubicBezTo>
                <a:cubicBezTo>
                  <a:pt x="1546" y="1795"/>
                  <a:pt x="1546" y="1795"/>
                  <a:pt x="1546" y="1795"/>
                </a:cubicBezTo>
                <a:cubicBezTo>
                  <a:pt x="1581" y="1772"/>
                  <a:pt x="1614" y="1747"/>
                  <a:pt x="1645" y="1719"/>
                </a:cubicBezTo>
                <a:cubicBezTo>
                  <a:pt x="1811" y="1802"/>
                  <a:pt x="1811" y="1802"/>
                  <a:pt x="1811" y="1802"/>
                </a:cubicBezTo>
                <a:cubicBezTo>
                  <a:pt x="1899" y="1700"/>
                  <a:pt x="1899" y="1700"/>
                  <a:pt x="1899" y="1700"/>
                </a:cubicBezTo>
                <a:cubicBezTo>
                  <a:pt x="1795" y="1547"/>
                  <a:pt x="1795" y="1547"/>
                  <a:pt x="1795" y="1547"/>
                </a:cubicBezTo>
                <a:cubicBezTo>
                  <a:pt x="1816" y="1516"/>
                  <a:pt x="1834" y="1483"/>
                  <a:pt x="1851" y="1450"/>
                </a:cubicBezTo>
                <a:cubicBezTo>
                  <a:pt x="2036" y="1463"/>
                  <a:pt x="2036" y="1463"/>
                  <a:pt x="2036" y="1463"/>
                </a:cubicBezTo>
                <a:cubicBezTo>
                  <a:pt x="2079" y="1336"/>
                  <a:pt x="2079" y="1336"/>
                  <a:pt x="2079" y="1336"/>
                </a:cubicBezTo>
                <a:cubicBezTo>
                  <a:pt x="1925" y="1234"/>
                  <a:pt x="1925" y="1234"/>
                  <a:pt x="1925" y="1234"/>
                </a:cubicBezTo>
                <a:cubicBezTo>
                  <a:pt x="1933" y="1193"/>
                  <a:pt x="1938" y="1152"/>
                  <a:pt x="1941" y="1111"/>
                </a:cubicBezTo>
                <a:close/>
                <a:moveTo>
                  <a:pt x="1358" y="1669"/>
                </a:moveTo>
                <a:cubicBezTo>
                  <a:pt x="1020" y="1834"/>
                  <a:pt x="613" y="1695"/>
                  <a:pt x="447" y="1357"/>
                </a:cubicBezTo>
                <a:cubicBezTo>
                  <a:pt x="282" y="1020"/>
                  <a:pt x="421" y="613"/>
                  <a:pt x="759" y="447"/>
                </a:cubicBezTo>
                <a:cubicBezTo>
                  <a:pt x="1096" y="282"/>
                  <a:pt x="1504" y="421"/>
                  <a:pt x="1669" y="759"/>
                </a:cubicBezTo>
                <a:cubicBezTo>
                  <a:pt x="1834" y="1096"/>
                  <a:pt x="1695" y="1503"/>
                  <a:pt x="1358" y="1669"/>
                </a:cubicBezTo>
                <a:close/>
              </a:path>
            </a:pathLst>
          </a:custGeom>
          <a:solidFill>
            <a:schemeClr val="accent5"/>
          </a:solidFill>
          <a:ln>
            <a:noFill/>
          </a:ln>
        </p:spPr>
        <p:txBody>
          <a:bodyPr vert="horz" wrap="square" lIns="91417" tIns="45709" rIns="91417" bIns="45709" numCol="1" anchor="t" anchorCtr="0" compatLnSpc="1"/>
          <a:lstStyle/>
          <a:p>
            <a:endParaRPr lang="id-ID"/>
          </a:p>
        </p:txBody>
      </p:sp>
      <p:sp>
        <p:nvSpPr>
          <p:cNvPr id="30" name="Freeform 240"/>
          <p:cNvSpPr>
            <a:spLocks noEditPoints="1"/>
          </p:cNvSpPr>
          <p:nvPr/>
        </p:nvSpPr>
        <p:spPr bwMode="auto">
          <a:xfrm>
            <a:off x="6287203" y="1976811"/>
            <a:ext cx="2319037" cy="2319337"/>
          </a:xfrm>
          <a:custGeom>
            <a:avLst/>
            <a:gdLst>
              <a:gd name="T0" fmla="*/ 1840 w 1840"/>
              <a:gd name="T1" fmla="*/ 964 h 1840"/>
              <a:gd name="T2" fmla="*/ 1682 w 1840"/>
              <a:gd name="T3" fmla="*/ 808 h 1840"/>
              <a:gd name="T4" fmla="*/ 1791 w 1840"/>
              <a:gd name="T5" fmla="*/ 614 h 1840"/>
              <a:gd name="T6" fmla="*/ 1578 w 1840"/>
              <a:gd name="T7" fmla="*/ 521 h 1840"/>
              <a:gd name="T8" fmla="*/ 1602 w 1840"/>
              <a:gd name="T9" fmla="*/ 301 h 1840"/>
              <a:gd name="T10" fmla="*/ 1379 w 1840"/>
              <a:gd name="T11" fmla="*/ 303 h 1840"/>
              <a:gd name="T12" fmla="*/ 1318 w 1840"/>
              <a:gd name="T13" fmla="*/ 90 h 1840"/>
              <a:gd name="T14" fmla="*/ 1103 w 1840"/>
              <a:gd name="T15" fmla="*/ 173 h 1840"/>
              <a:gd name="T16" fmla="*/ 964 w 1840"/>
              <a:gd name="T17" fmla="*/ 0 h 1840"/>
              <a:gd name="T18" fmla="*/ 808 w 1840"/>
              <a:gd name="T19" fmla="*/ 159 h 1840"/>
              <a:gd name="T20" fmla="*/ 613 w 1840"/>
              <a:gd name="T21" fmla="*/ 49 h 1840"/>
              <a:gd name="T22" fmla="*/ 521 w 1840"/>
              <a:gd name="T23" fmla="*/ 262 h 1840"/>
              <a:gd name="T24" fmla="*/ 301 w 1840"/>
              <a:gd name="T25" fmla="*/ 239 h 1840"/>
              <a:gd name="T26" fmla="*/ 303 w 1840"/>
              <a:gd name="T27" fmla="*/ 461 h 1840"/>
              <a:gd name="T28" fmla="*/ 89 w 1840"/>
              <a:gd name="T29" fmla="*/ 522 h 1840"/>
              <a:gd name="T30" fmla="*/ 173 w 1840"/>
              <a:gd name="T31" fmla="*/ 737 h 1840"/>
              <a:gd name="T32" fmla="*/ 0 w 1840"/>
              <a:gd name="T33" fmla="*/ 877 h 1840"/>
              <a:gd name="T34" fmla="*/ 159 w 1840"/>
              <a:gd name="T35" fmla="*/ 1032 h 1840"/>
              <a:gd name="T36" fmla="*/ 49 w 1840"/>
              <a:gd name="T37" fmla="*/ 1227 h 1840"/>
              <a:gd name="T38" fmla="*/ 262 w 1840"/>
              <a:gd name="T39" fmla="*/ 1320 h 1840"/>
              <a:gd name="T40" fmla="*/ 239 w 1840"/>
              <a:gd name="T41" fmla="*/ 1540 h 1840"/>
              <a:gd name="T42" fmla="*/ 461 w 1840"/>
              <a:gd name="T43" fmla="*/ 1538 h 1840"/>
              <a:gd name="T44" fmla="*/ 522 w 1840"/>
              <a:gd name="T45" fmla="*/ 1751 h 1840"/>
              <a:gd name="T46" fmla="*/ 737 w 1840"/>
              <a:gd name="T47" fmla="*/ 1668 h 1840"/>
              <a:gd name="T48" fmla="*/ 876 w 1840"/>
              <a:gd name="T49" fmla="*/ 1840 h 1840"/>
              <a:gd name="T50" fmla="*/ 1032 w 1840"/>
              <a:gd name="T51" fmla="*/ 1682 h 1840"/>
              <a:gd name="T52" fmla="*/ 1227 w 1840"/>
              <a:gd name="T53" fmla="*/ 1791 h 1840"/>
              <a:gd name="T54" fmla="*/ 1319 w 1840"/>
              <a:gd name="T55" fmla="*/ 1579 h 1840"/>
              <a:gd name="T56" fmla="*/ 1540 w 1840"/>
              <a:gd name="T57" fmla="*/ 1602 h 1840"/>
              <a:gd name="T58" fmla="*/ 1538 w 1840"/>
              <a:gd name="T59" fmla="*/ 1380 h 1840"/>
              <a:gd name="T60" fmla="*/ 1751 w 1840"/>
              <a:gd name="T61" fmla="*/ 1318 h 1840"/>
              <a:gd name="T62" fmla="*/ 1668 w 1840"/>
              <a:gd name="T63" fmla="*/ 1104 h 1840"/>
              <a:gd name="T64" fmla="*/ 1081 w 1840"/>
              <a:gd name="T65" fmla="*/ 1490 h 1840"/>
              <a:gd name="T66" fmla="*/ 759 w 1840"/>
              <a:gd name="T67" fmla="*/ 351 h 1840"/>
              <a:gd name="T68" fmla="*/ 1081 w 1840"/>
              <a:gd name="T69" fmla="*/ 1490 h 18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840" h="1840">
                <a:moveTo>
                  <a:pt x="1827" y="1080"/>
                </a:moveTo>
                <a:cubicBezTo>
                  <a:pt x="1840" y="964"/>
                  <a:pt x="1840" y="964"/>
                  <a:pt x="1840" y="964"/>
                </a:cubicBezTo>
                <a:cubicBezTo>
                  <a:pt x="1690" y="906"/>
                  <a:pt x="1690" y="906"/>
                  <a:pt x="1690" y="906"/>
                </a:cubicBezTo>
                <a:cubicBezTo>
                  <a:pt x="1689" y="874"/>
                  <a:pt x="1687" y="841"/>
                  <a:pt x="1682" y="808"/>
                </a:cubicBezTo>
                <a:cubicBezTo>
                  <a:pt x="1823" y="726"/>
                  <a:pt x="1823" y="726"/>
                  <a:pt x="1823" y="726"/>
                </a:cubicBezTo>
                <a:cubicBezTo>
                  <a:pt x="1791" y="614"/>
                  <a:pt x="1791" y="614"/>
                  <a:pt x="1791" y="614"/>
                </a:cubicBezTo>
                <a:cubicBezTo>
                  <a:pt x="1628" y="618"/>
                  <a:pt x="1628" y="618"/>
                  <a:pt x="1628" y="618"/>
                </a:cubicBezTo>
                <a:cubicBezTo>
                  <a:pt x="1614" y="584"/>
                  <a:pt x="1597" y="552"/>
                  <a:pt x="1578" y="521"/>
                </a:cubicBezTo>
                <a:cubicBezTo>
                  <a:pt x="1675" y="392"/>
                  <a:pt x="1675" y="392"/>
                  <a:pt x="1675" y="392"/>
                </a:cubicBezTo>
                <a:cubicBezTo>
                  <a:pt x="1602" y="301"/>
                  <a:pt x="1602" y="301"/>
                  <a:pt x="1602" y="301"/>
                </a:cubicBezTo>
                <a:cubicBezTo>
                  <a:pt x="1455" y="366"/>
                  <a:pt x="1455" y="366"/>
                  <a:pt x="1455" y="366"/>
                </a:cubicBezTo>
                <a:cubicBezTo>
                  <a:pt x="1431" y="344"/>
                  <a:pt x="1406" y="322"/>
                  <a:pt x="1379" y="303"/>
                </a:cubicBezTo>
                <a:cubicBezTo>
                  <a:pt x="1420" y="147"/>
                  <a:pt x="1420" y="147"/>
                  <a:pt x="1420" y="147"/>
                </a:cubicBezTo>
                <a:cubicBezTo>
                  <a:pt x="1318" y="90"/>
                  <a:pt x="1318" y="90"/>
                  <a:pt x="1318" y="90"/>
                </a:cubicBezTo>
                <a:cubicBezTo>
                  <a:pt x="1206" y="206"/>
                  <a:pt x="1206" y="206"/>
                  <a:pt x="1206" y="206"/>
                </a:cubicBezTo>
                <a:cubicBezTo>
                  <a:pt x="1173" y="193"/>
                  <a:pt x="1139" y="181"/>
                  <a:pt x="1103" y="173"/>
                </a:cubicBezTo>
                <a:cubicBezTo>
                  <a:pt x="1080" y="13"/>
                  <a:pt x="1080" y="13"/>
                  <a:pt x="1080" y="13"/>
                </a:cubicBezTo>
                <a:cubicBezTo>
                  <a:pt x="964" y="0"/>
                  <a:pt x="964" y="0"/>
                  <a:pt x="964" y="0"/>
                </a:cubicBezTo>
                <a:cubicBezTo>
                  <a:pt x="906" y="151"/>
                  <a:pt x="906" y="151"/>
                  <a:pt x="906" y="151"/>
                </a:cubicBezTo>
                <a:cubicBezTo>
                  <a:pt x="874" y="151"/>
                  <a:pt x="841" y="154"/>
                  <a:pt x="808" y="159"/>
                </a:cubicBezTo>
                <a:cubicBezTo>
                  <a:pt x="726" y="17"/>
                  <a:pt x="726" y="17"/>
                  <a:pt x="726" y="17"/>
                </a:cubicBezTo>
                <a:cubicBezTo>
                  <a:pt x="613" y="49"/>
                  <a:pt x="613" y="49"/>
                  <a:pt x="613" y="49"/>
                </a:cubicBezTo>
                <a:cubicBezTo>
                  <a:pt x="617" y="213"/>
                  <a:pt x="617" y="213"/>
                  <a:pt x="617" y="213"/>
                </a:cubicBezTo>
                <a:cubicBezTo>
                  <a:pt x="584" y="227"/>
                  <a:pt x="552" y="244"/>
                  <a:pt x="521" y="262"/>
                </a:cubicBezTo>
                <a:cubicBezTo>
                  <a:pt x="392" y="166"/>
                  <a:pt x="392" y="166"/>
                  <a:pt x="392" y="166"/>
                </a:cubicBezTo>
                <a:cubicBezTo>
                  <a:pt x="301" y="239"/>
                  <a:pt x="301" y="239"/>
                  <a:pt x="301" y="239"/>
                </a:cubicBezTo>
                <a:cubicBezTo>
                  <a:pt x="366" y="386"/>
                  <a:pt x="366" y="386"/>
                  <a:pt x="366" y="386"/>
                </a:cubicBezTo>
                <a:cubicBezTo>
                  <a:pt x="343" y="410"/>
                  <a:pt x="322" y="435"/>
                  <a:pt x="303" y="461"/>
                </a:cubicBezTo>
                <a:cubicBezTo>
                  <a:pt x="147" y="420"/>
                  <a:pt x="147" y="420"/>
                  <a:pt x="147" y="420"/>
                </a:cubicBezTo>
                <a:cubicBezTo>
                  <a:pt x="89" y="522"/>
                  <a:pt x="89" y="522"/>
                  <a:pt x="89" y="522"/>
                </a:cubicBezTo>
                <a:cubicBezTo>
                  <a:pt x="206" y="634"/>
                  <a:pt x="206" y="634"/>
                  <a:pt x="206" y="634"/>
                </a:cubicBezTo>
                <a:cubicBezTo>
                  <a:pt x="192" y="668"/>
                  <a:pt x="181" y="702"/>
                  <a:pt x="173" y="737"/>
                </a:cubicBezTo>
                <a:cubicBezTo>
                  <a:pt x="13" y="760"/>
                  <a:pt x="13" y="760"/>
                  <a:pt x="13" y="760"/>
                </a:cubicBezTo>
                <a:cubicBezTo>
                  <a:pt x="0" y="877"/>
                  <a:pt x="0" y="877"/>
                  <a:pt x="0" y="877"/>
                </a:cubicBezTo>
                <a:cubicBezTo>
                  <a:pt x="151" y="934"/>
                  <a:pt x="151" y="934"/>
                  <a:pt x="151" y="934"/>
                </a:cubicBezTo>
                <a:cubicBezTo>
                  <a:pt x="151" y="967"/>
                  <a:pt x="154" y="1000"/>
                  <a:pt x="159" y="1032"/>
                </a:cubicBezTo>
                <a:cubicBezTo>
                  <a:pt x="17" y="1115"/>
                  <a:pt x="17" y="1115"/>
                  <a:pt x="17" y="1115"/>
                </a:cubicBezTo>
                <a:cubicBezTo>
                  <a:pt x="49" y="1227"/>
                  <a:pt x="49" y="1227"/>
                  <a:pt x="49" y="1227"/>
                </a:cubicBezTo>
                <a:cubicBezTo>
                  <a:pt x="212" y="1223"/>
                  <a:pt x="212" y="1223"/>
                  <a:pt x="212" y="1223"/>
                </a:cubicBezTo>
                <a:cubicBezTo>
                  <a:pt x="227" y="1257"/>
                  <a:pt x="243" y="1289"/>
                  <a:pt x="262" y="1320"/>
                </a:cubicBezTo>
                <a:cubicBezTo>
                  <a:pt x="166" y="1449"/>
                  <a:pt x="166" y="1449"/>
                  <a:pt x="166" y="1449"/>
                </a:cubicBezTo>
                <a:cubicBezTo>
                  <a:pt x="239" y="1540"/>
                  <a:pt x="239" y="1540"/>
                  <a:pt x="239" y="1540"/>
                </a:cubicBezTo>
                <a:cubicBezTo>
                  <a:pt x="386" y="1474"/>
                  <a:pt x="386" y="1474"/>
                  <a:pt x="386" y="1474"/>
                </a:cubicBezTo>
                <a:cubicBezTo>
                  <a:pt x="410" y="1497"/>
                  <a:pt x="435" y="1518"/>
                  <a:pt x="461" y="1538"/>
                </a:cubicBezTo>
                <a:cubicBezTo>
                  <a:pt x="420" y="1694"/>
                  <a:pt x="420" y="1694"/>
                  <a:pt x="420" y="1694"/>
                </a:cubicBezTo>
                <a:cubicBezTo>
                  <a:pt x="522" y="1751"/>
                  <a:pt x="522" y="1751"/>
                  <a:pt x="522" y="1751"/>
                </a:cubicBezTo>
                <a:cubicBezTo>
                  <a:pt x="634" y="1635"/>
                  <a:pt x="634" y="1635"/>
                  <a:pt x="634" y="1635"/>
                </a:cubicBezTo>
                <a:cubicBezTo>
                  <a:pt x="667" y="1648"/>
                  <a:pt x="702" y="1659"/>
                  <a:pt x="737" y="1668"/>
                </a:cubicBezTo>
                <a:cubicBezTo>
                  <a:pt x="760" y="1827"/>
                  <a:pt x="760" y="1827"/>
                  <a:pt x="760" y="1827"/>
                </a:cubicBezTo>
                <a:cubicBezTo>
                  <a:pt x="876" y="1840"/>
                  <a:pt x="876" y="1840"/>
                  <a:pt x="876" y="1840"/>
                </a:cubicBezTo>
                <a:cubicBezTo>
                  <a:pt x="934" y="1690"/>
                  <a:pt x="934" y="1690"/>
                  <a:pt x="934" y="1690"/>
                </a:cubicBezTo>
                <a:cubicBezTo>
                  <a:pt x="967" y="1689"/>
                  <a:pt x="1000" y="1687"/>
                  <a:pt x="1032" y="1682"/>
                </a:cubicBezTo>
                <a:cubicBezTo>
                  <a:pt x="1114" y="1823"/>
                  <a:pt x="1114" y="1823"/>
                  <a:pt x="1114" y="1823"/>
                </a:cubicBezTo>
                <a:cubicBezTo>
                  <a:pt x="1227" y="1791"/>
                  <a:pt x="1227" y="1791"/>
                  <a:pt x="1227" y="1791"/>
                </a:cubicBezTo>
                <a:cubicBezTo>
                  <a:pt x="1223" y="1628"/>
                  <a:pt x="1223" y="1628"/>
                  <a:pt x="1223" y="1628"/>
                </a:cubicBezTo>
                <a:cubicBezTo>
                  <a:pt x="1256" y="1614"/>
                  <a:pt x="1289" y="1597"/>
                  <a:pt x="1319" y="1579"/>
                </a:cubicBezTo>
                <a:cubicBezTo>
                  <a:pt x="1448" y="1675"/>
                  <a:pt x="1448" y="1675"/>
                  <a:pt x="1448" y="1675"/>
                </a:cubicBezTo>
                <a:cubicBezTo>
                  <a:pt x="1540" y="1602"/>
                  <a:pt x="1540" y="1602"/>
                  <a:pt x="1540" y="1602"/>
                </a:cubicBezTo>
                <a:cubicBezTo>
                  <a:pt x="1474" y="1455"/>
                  <a:pt x="1474" y="1455"/>
                  <a:pt x="1474" y="1455"/>
                </a:cubicBezTo>
                <a:cubicBezTo>
                  <a:pt x="1497" y="1431"/>
                  <a:pt x="1518" y="1406"/>
                  <a:pt x="1538" y="1380"/>
                </a:cubicBezTo>
                <a:cubicBezTo>
                  <a:pt x="1694" y="1420"/>
                  <a:pt x="1694" y="1420"/>
                  <a:pt x="1694" y="1420"/>
                </a:cubicBezTo>
                <a:cubicBezTo>
                  <a:pt x="1751" y="1318"/>
                  <a:pt x="1751" y="1318"/>
                  <a:pt x="1751" y="1318"/>
                </a:cubicBezTo>
                <a:cubicBezTo>
                  <a:pt x="1635" y="1207"/>
                  <a:pt x="1635" y="1207"/>
                  <a:pt x="1635" y="1207"/>
                </a:cubicBezTo>
                <a:cubicBezTo>
                  <a:pt x="1648" y="1173"/>
                  <a:pt x="1659" y="1139"/>
                  <a:pt x="1668" y="1104"/>
                </a:cubicBezTo>
                <a:lnTo>
                  <a:pt x="1827" y="1080"/>
                </a:lnTo>
                <a:close/>
                <a:moveTo>
                  <a:pt x="1081" y="1490"/>
                </a:moveTo>
                <a:cubicBezTo>
                  <a:pt x="766" y="1579"/>
                  <a:pt x="439" y="1396"/>
                  <a:pt x="350" y="1081"/>
                </a:cubicBezTo>
                <a:cubicBezTo>
                  <a:pt x="262" y="767"/>
                  <a:pt x="445" y="439"/>
                  <a:pt x="759" y="351"/>
                </a:cubicBezTo>
                <a:cubicBezTo>
                  <a:pt x="1074" y="262"/>
                  <a:pt x="1401" y="445"/>
                  <a:pt x="1490" y="760"/>
                </a:cubicBezTo>
                <a:cubicBezTo>
                  <a:pt x="1579" y="1074"/>
                  <a:pt x="1396" y="1401"/>
                  <a:pt x="1081" y="1490"/>
                </a:cubicBezTo>
                <a:close/>
              </a:path>
            </a:pathLst>
          </a:custGeom>
          <a:solidFill>
            <a:schemeClr val="accent3"/>
          </a:solidFill>
          <a:ln>
            <a:noFill/>
          </a:ln>
        </p:spPr>
        <p:txBody>
          <a:bodyPr vert="horz" wrap="square" lIns="91417" tIns="45709" rIns="91417" bIns="45709" numCol="1" anchor="t" anchorCtr="0" compatLnSpc="1"/>
          <a:lstStyle/>
          <a:p>
            <a:endParaRPr lang="id-ID"/>
          </a:p>
        </p:txBody>
      </p:sp>
      <p:sp>
        <p:nvSpPr>
          <p:cNvPr id="31" name="Freeform 241"/>
          <p:cNvSpPr>
            <a:spLocks noEditPoints="1"/>
          </p:cNvSpPr>
          <p:nvPr/>
        </p:nvSpPr>
        <p:spPr bwMode="auto">
          <a:xfrm>
            <a:off x="8217352" y="1214812"/>
            <a:ext cx="1682532" cy="1682750"/>
          </a:xfrm>
          <a:custGeom>
            <a:avLst/>
            <a:gdLst>
              <a:gd name="T0" fmla="*/ 1335 w 1335"/>
              <a:gd name="T1" fmla="*/ 699 h 1335"/>
              <a:gd name="T2" fmla="*/ 1220 w 1335"/>
              <a:gd name="T3" fmla="*/ 586 h 1335"/>
              <a:gd name="T4" fmla="*/ 1300 w 1335"/>
              <a:gd name="T5" fmla="*/ 445 h 1335"/>
              <a:gd name="T6" fmla="*/ 1145 w 1335"/>
              <a:gd name="T7" fmla="*/ 378 h 1335"/>
              <a:gd name="T8" fmla="*/ 1162 w 1335"/>
              <a:gd name="T9" fmla="*/ 218 h 1335"/>
              <a:gd name="T10" fmla="*/ 1001 w 1335"/>
              <a:gd name="T11" fmla="*/ 219 h 1335"/>
              <a:gd name="T12" fmla="*/ 956 w 1335"/>
              <a:gd name="T13" fmla="*/ 65 h 1335"/>
              <a:gd name="T14" fmla="*/ 801 w 1335"/>
              <a:gd name="T15" fmla="*/ 125 h 1335"/>
              <a:gd name="T16" fmla="*/ 699 w 1335"/>
              <a:gd name="T17" fmla="*/ 0 h 1335"/>
              <a:gd name="T18" fmla="*/ 586 w 1335"/>
              <a:gd name="T19" fmla="*/ 115 h 1335"/>
              <a:gd name="T20" fmla="*/ 445 w 1335"/>
              <a:gd name="T21" fmla="*/ 35 h 1335"/>
              <a:gd name="T22" fmla="*/ 378 w 1335"/>
              <a:gd name="T23" fmla="*/ 190 h 1335"/>
              <a:gd name="T24" fmla="*/ 218 w 1335"/>
              <a:gd name="T25" fmla="*/ 173 h 1335"/>
              <a:gd name="T26" fmla="*/ 220 w 1335"/>
              <a:gd name="T27" fmla="*/ 334 h 1335"/>
              <a:gd name="T28" fmla="*/ 65 w 1335"/>
              <a:gd name="T29" fmla="*/ 379 h 1335"/>
              <a:gd name="T30" fmla="*/ 125 w 1335"/>
              <a:gd name="T31" fmla="*/ 535 h 1335"/>
              <a:gd name="T32" fmla="*/ 0 w 1335"/>
              <a:gd name="T33" fmla="*/ 636 h 1335"/>
              <a:gd name="T34" fmla="*/ 115 w 1335"/>
              <a:gd name="T35" fmla="*/ 749 h 1335"/>
              <a:gd name="T36" fmla="*/ 35 w 1335"/>
              <a:gd name="T37" fmla="*/ 890 h 1335"/>
              <a:gd name="T38" fmla="*/ 190 w 1335"/>
              <a:gd name="T39" fmla="*/ 957 h 1335"/>
              <a:gd name="T40" fmla="*/ 173 w 1335"/>
              <a:gd name="T41" fmla="*/ 1117 h 1335"/>
              <a:gd name="T42" fmla="*/ 334 w 1335"/>
              <a:gd name="T43" fmla="*/ 1116 h 1335"/>
              <a:gd name="T44" fmla="*/ 379 w 1335"/>
              <a:gd name="T45" fmla="*/ 1270 h 1335"/>
              <a:gd name="T46" fmla="*/ 535 w 1335"/>
              <a:gd name="T47" fmla="*/ 1210 h 1335"/>
              <a:gd name="T48" fmla="*/ 636 w 1335"/>
              <a:gd name="T49" fmla="*/ 1335 h 1335"/>
              <a:gd name="T50" fmla="*/ 749 w 1335"/>
              <a:gd name="T51" fmla="*/ 1220 h 1335"/>
              <a:gd name="T52" fmla="*/ 890 w 1335"/>
              <a:gd name="T53" fmla="*/ 1299 h 1335"/>
              <a:gd name="T54" fmla="*/ 957 w 1335"/>
              <a:gd name="T55" fmla="*/ 1145 h 1335"/>
              <a:gd name="T56" fmla="*/ 1117 w 1335"/>
              <a:gd name="T57" fmla="*/ 1162 h 1335"/>
              <a:gd name="T58" fmla="*/ 1116 w 1335"/>
              <a:gd name="T59" fmla="*/ 1001 h 1335"/>
              <a:gd name="T60" fmla="*/ 1271 w 1335"/>
              <a:gd name="T61" fmla="*/ 956 h 1335"/>
              <a:gd name="T62" fmla="*/ 1210 w 1335"/>
              <a:gd name="T63" fmla="*/ 801 h 1335"/>
              <a:gd name="T64" fmla="*/ 776 w 1335"/>
              <a:gd name="T65" fmla="*/ 1050 h 1335"/>
              <a:gd name="T66" fmla="*/ 560 w 1335"/>
              <a:gd name="T67" fmla="*/ 286 h 1335"/>
              <a:gd name="T68" fmla="*/ 776 w 1335"/>
              <a:gd name="T69" fmla="*/ 1050 h 1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35" h="1335">
                <a:moveTo>
                  <a:pt x="1326" y="784"/>
                </a:moveTo>
                <a:cubicBezTo>
                  <a:pt x="1335" y="699"/>
                  <a:pt x="1335" y="699"/>
                  <a:pt x="1335" y="699"/>
                </a:cubicBezTo>
                <a:cubicBezTo>
                  <a:pt x="1226" y="658"/>
                  <a:pt x="1226" y="658"/>
                  <a:pt x="1226" y="658"/>
                </a:cubicBezTo>
                <a:cubicBezTo>
                  <a:pt x="1226" y="634"/>
                  <a:pt x="1224" y="610"/>
                  <a:pt x="1220" y="586"/>
                </a:cubicBezTo>
                <a:cubicBezTo>
                  <a:pt x="1323" y="527"/>
                  <a:pt x="1323" y="527"/>
                  <a:pt x="1323" y="527"/>
                </a:cubicBezTo>
                <a:cubicBezTo>
                  <a:pt x="1300" y="445"/>
                  <a:pt x="1300" y="445"/>
                  <a:pt x="1300" y="445"/>
                </a:cubicBezTo>
                <a:cubicBezTo>
                  <a:pt x="1181" y="448"/>
                  <a:pt x="1181" y="448"/>
                  <a:pt x="1181" y="448"/>
                </a:cubicBezTo>
                <a:cubicBezTo>
                  <a:pt x="1171" y="424"/>
                  <a:pt x="1159" y="400"/>
                  <a:pt x="1145" y="378"/>
                </a:cubicBezTo>
                <a:cubicBezTo>
                  <a:pt x="1215" y="284"/>
                  <a:pt x="1215" y="284"/>
                  <a:pt x="1215" y="284"/>
                </a:cubicBezTo>
                <a:cubicBezTo>
                  <a:pt x="1162" y="218"/>
                  <a:pt x="1162" y="218"/>
                  <a:pt x="1162" y="218"/>
                </a:cubicBezTo>
                <a:cubicBezTo>
                  <a:pt x="1055" y="266"/>
                  <a:pt x="1055" y="266"/>
                  <a:pt x="1055" y="266"/>
                </a:cubicBezTo>
                <a:cubicBezTo>
                  <a:pt x="1038" y="249"/>
                  <a:pt x="1020" y="234"/>
                  <a:pt x="1001" y="219"/>
                </a:cubicBezTo>
                <a:cubicBezTo>
                  <a:pt x="1031" y="106"/>
                  <a:pt x="1031" y="106"/>
                  <a:pt x="1031" y="106"/>
                </a:cubicBezTo>
                <a:cubicBezTo>
                  <a:pt x="956" y="65"/>
                  <a:pt x="956" y="65"/>
                  <a:pt x="956" y="65"/>
                </a:cubicBezTo>
                <a:cubicBezTo>
                  <a:pt x="875" y="149"/>
                  <a:pt x="875" y="149"/>
                  <a:pt x="875" y="149"/>
                </a:cubicBezTo>
                <a:cubicBezTo>
                  <a:pt x="851" y="139"/>
                  <a:pt x="826" y="131"/>
                  <a:pt x="801" y="125"/>
                </a:cubicBezTo>
                <a:cubicBezTo>
                  <a:pt x="784" y="9"/>
                  <a:pt x="784" y="9"/>
                  <a:pt x="784" y="9"/>
                </a:cubicBezTo>
                <a:cubicBezTo>
                  <a:pt x="699" y="0"/>
                  <a:pt x="699" y="0"/>
                  <a:pt x="699" y="0"/>
                </a:cubicBezTo>
                <a:cubicBezTo>
                  <a:pt x="658" y="109"/>
                  <a:pt x="658" y="109"/>
                  <a:pt x="658" y="109"/>
                </a:cubicBezTo>
                <a:cubicBezTo>
                  <a:pt x="634" y="109"/>
                  <a:pt x="610" y="111"/>
                  <a:pt x="586" y="115"/>
                </a:cubicBezTo>
                <a:cubicBezTo>
                  <a:pt x="527" y="12"/>
                  <a:pt x="527" y="12"/>
                  <a:pt x="527" y="12"/>
                </a:cubicBezTo>
                <a:cubicBezTo>
                  <a:pt x="445" y="35"/>
                  <a:pt x="445" y="35"/>
                  <a:pt x="445" y="35"/>
                </a:cubicBezTo>
                <a:cubicBezTo>
                  <a:pt x="448" y="154"/>
                  <a:pt x="448" y="154"/>
                  <a:pt x="448" y="154"/>
                </a:cubicBezTo>
                <a:cubicBezTo>
                  <a:pt x="424" y="164"/>
                  <a:pt x="400" y="176"/>
                  <a:pt x="378" y="190"/>
                </a:cubicBezTo>
                <a:cubicBezTo>
                  <a:pt x="284" y="120"/>
                  <a:pt x="284" y="120"/>
                  <a:pt x="284" y="120"/>
                </a:cubicBezTo>
                <a:cubicBezTo>
                  <a:pt x="218" y="173"/>
                  <a:pt x="218" y="173"/>
                  <a:pt x="218" y="173"/>
                </a:cubicBezTo>
                <a:cubicBezTo>
                  <a:pt x="266" y="280"/>
                  <a:pt x="266" y="280"/>
                  <a:pt x="266" y="280"/>
                </a:cubicBezTo>
                <a:cubicBezTo>
                  <a:pt x="249" y="297"/>
                  <a:pt x="234" y="315"/>
                  <a:pt x="220" y="334"/>
                </a:cubicBezTo>
                <a:cubicBezTo>
                  <a:pt x="106" y="305"/>
                  <a:pt x="106" y="305"/>
                  <a:pt x="106" y="305"/>
                </a:cubicBezTo>
                <a:cubicBezTo>
                  <a:pt x="65" y="379"/>
                  <a:pt x="65" y="379"/>
                  <a:pt x="65" y="379"/>
                </a:cubicBezTo>
                <a:cubicBezTo>
                  <a:pt x="149" y="460"/>
                  <a:pt x="149" y="460"/>
                  <a:pt x="149" y="460"/>
                </a:cubicBezTo>
                <a:cubicBezTo>
                  <a:pt x="139" y="484"/>
                  <a:pt x="131" y="509"/>
                  <a:pt x="125" y="535"/>
                </a:cubicBezTo>
                <a:cubicBezTo>
                  <a:pt x="9" y="551"/>
                  <a:pt x="9" y="551"/>
                  <a:pt x="9" y="551"/>
                </a:cubicBezTo>
                <a:cubicBezTo>
                  <a:pt x="0" y="636"/>
                  <a:pt x="0" y="636"/>
                  <a:pt x="0" y="636"/>
                </a:cubicBezTo>
                <a:cubicBezTo>
                  <a:pt x="109" y="678"/>
                  <a:pt x="109" y="678"/>
                  <a:pt x="109" y="678"/>
                </a:cubicBezTo>
                <a:cubicBezTo>
                  <a:pt x="110" y="701"/>
                  <a:pt x="111" y="725"/>
                  <a:pt x="115" y="749"/>
                </a:cubicBezTo>
                <a:cubicBezTo>
                  <a:pt x="12" y="809"/>
                  <a:pt x="12" y="809"/>
                  <a:pt x="12" y="809"/>
                </a:cubicBezTo>
                <a:cubicBezTo>
                  <a:pt x="35" y="890"/>
                  <a:pt x="35" y="890"/>
                  <a:pt x="35" y="890"/>
                </a:cubicBezTo>
                <a:cubicBezTo>
                  <a:pt x="154" y="887"/>
                  <a:pt x="154" y="887"/>
                  <a:pt x="154" y="887"/>
                </a:cubicBezTo>
                <a:cubicBezTo>
                  <a:pt x="164" y="912"/>
                  <a:pt x="177" y="935"/>
                  <a:pt x="190" y="957"/>
                </a:cubicBezTo>
                <a:cubicBezTo>
                  <a:pt x="120" y="1051"/>
                  <a:pt x="120" y="1051"/>
                  <a:pt x="120" y="1051"/>
                </a:cubicBezTo>
                <a:cubicBezTo>
                  <a:pt x="173" y="1117"/>
                  <a:pt x="173" y="1117"/>
                  <a:pt x="173" y="1117"/>
                </a:cubicBezTo>
                <a:cubicBezTo>
                  <a:pt x="280" y="1070"/>
                  <a:pt x="280" y="1070"/>
                  <a:pt x="280" y="1070"/>
                </a:cubicBezTo>
                <a:cubicBezTo>
                  <a:pt x="297" y="1086"/>
                  <a:pt x="315" y="1102"/>
                  <a:pt x="334" y="1116"/>
                </a:cubicBezTo>
                <a:cubicBezTo>
                  <a:pt x="305" y="1229"/>
                  <a:pt x="305" y="1229"/>
                  <a:pt x="305" y="1229"/>
                </a:cubicBezTo>
                <a:cubicBezTo>
                  <a:pt x="379" y="1270"/>
                  <a:pt x="379" y="1270"/>
                  <a:pt x="379" y="1270"/>
                </a:cubicBezTo>
                <a:cubicBezTo>
                  <a:pt x="460" y="1186"/>
                  <a:pt x="460" y="1186"/>
                  <a:pt x="460" y="1186"/>
                </a:cubicBezTo>
                <a:cubicBezTo>
                  <a:pt x="484" y="1196"/>
                  <a:pt x="509" y="1204"/>
                  <a:pt x="535" y="1210"/>
                </a:cubicBezTo>
                <a:cubicBezTo>
                  <a:pt x="551" y="1326"/>
                  <a:pt x="551" y="1326"/>
                  <a:pt x="551" y="1326"/>
                </a:cubicBezTo>
                <a:cubicBezTo>
                  <a:pt x="636" y="1335"/>
                  <a:pt x="636" y="1335"/>
                  <a:pt x="636" y="1335"/>
                </a:cubicBezTo>
                <a:cubicBezTo>
                  <a:pt x="678" y="1226"/>
                  <a:pt x="678" y="1226"/>
                  <a:pt x="678" y="1226"/>
                </a:cubicBezTo>
                <a:cubicBezTo>
                  <a:pt x="701" y="1226"/>
                  <a:pt x="725" y="1224"/>
                  <a:pt x="749" y="1220"/>
                </a:cubicBezTo>
                <a:cubicBezTo>
                  <a:pt x="808" y="1323"/>
                  <a:pt x="808" y="1323"/>
                  <a:pt x="808" y="1323"/>
                </a:cubicBezTo>
                <a:cubicBezTo>
                  <a:pt x="890" y="1299"/>
                  <a:pt x="890" y="1299"/>
                  <a:pt x="890" y="1299"/>
                </a:cubicBezTo>
                <a:cubicBezTo>
                  <a:pt x="887" y="1181"/>
                  <a:pt x="887" y="1181"/>
                  <a:pt x="887" y="1181"/>
                </a:cubicBezTo>
                <a:cubicBezTo>
                  <a:pt x="912" y="1171"/>
                  <a:pt x="935" y="1159"/>
                  <a:pt x="957" y="1145"/>
                </a:cubicBezTo>
                <a:cubicBezTo>
                  <a:pt x="1051" y="1215"/>
                  <a:pt x="1051" y="1215"/>
                  <a:pt x="1051" y="1215"/>
                </a:cubicBezTo>
                <a:cubicBezTo>
                  <a:pt x="1117" y="1162"/>
                  <a:pt x="1117" y="1162"/>
                  <a:pt x="1117" y="1162"/>
                </a:cubicBezTo>
                <a:cubicBezTo>
                  <a:pt x="1070" y="1055"/>
                  <a:pt x="1070" y="1055"/>
                  <a:pt x="1070" y="1055"/>
                </a:cubicBezTo>
                <a:cubicBezTo>
                  <a:pt x="1086" y="1038"/>
                  <a:pt x="1102" y="1020"/>
                  <a:pt x="1116" y="1001"/>
                </a:cubicBezTo>
                <a:cubicBezTo>
                  <a:pt x="1229" y="1031"/>
                  <a:pt x="1229" y="1031"/>
                  <a:pt x="1229" y="1031"/>
                </a:cubicBezTo>
                <a:cubicBezTo>
                  <a:pt x="1271" y="956"/>
                  <a:pt x="1271" y="956"/>
                  <a:pt x="1271" y="956"/>
                </a:cubicBezTo>
                <a:cubicBezTo>
                  <a:pt x="1186" y="875"/>
                  <a:pt x="1186" y="875"/>
                  <a:pt x="1186" y="875"/>
                </a:cubicBezTo>
                <a:cubicBezTo>
                  <a:pt x="1196" y="851"/>
                  <a:pt x="1204" y="826"/>
                  <a:pt x="1210" y="801"/>
                </a:cubicBezTo>
                <a:lnTo>
                  <a:pt x="1326" y="784"/>
                </a:lnTo>
                <a:close/>
                <a:moveTo>
                  <a:pt x="776" y="1050"/>
                </a:moveTo>
                <a:cubicBezTo>
                  <a:pt x="565" y="1109"/>
                  <a:pt x="345" y="986"/>
                  <a:pt x="286" y="775"/>
                </a:cubicBezTo>
                <a:cubicBezTo>
                  <a:pt x="226" y="564"/>
                  <a:pt x="349" y="345"/>
                  <a:pt x="560" y="286"/>
                </a:cubicBezTo>
                <a:cubicBezTo>
                  <a:pt x="771" y="226"/>
                  <a:pt x="990" y="349"/>
                  <a:pt x="1050" y="560"/>
                </a:cubicBezTo>
                <a:cubicBezTo>
                  <a:pt x="1109" y="771"/>
                  <a:pt x="987" y="990"/>
                  <a:pt x="776" y="1050"/>
                </a:cubicBezTo>
                <a:close/>
              </a:path>
            </a:pathLst>
          </a:custGeom>
          <a:solidFill>
            <a:schemeClr val="accent2"/>
          </a:solidFill>
          <a:ln>
            <a:noFill/>
          </a:ln>
        </p:spPr>
        <p:txBody>
          <a:bodyPr vert="horz" wrap="square" lIns="91417" tIns="45709" rIns="91417" bIns="45709" numCol="1" anchor="t" anchorCtr="0" compatLnSpc="1"/>
          <a:lstStyle/>
          <a:p>
            <a:endParaRPr lang="id-ID"/>
          </a:p>
        </p:txBody>
      </p:sp>
      <p:sp>
        <p:nvSpPr>
          <p:cNvPr id="32" name="Freeform 242"/>
          <p:cNvSpPr>
            <a:spLocks noEditPoints="1"/>
          </p:cNvSpPr>
          <p:nvPr/>
        </p:nvSpPr>
        <p:spPr bwMode="auto">
          <a:xfrm>
            <a:off x="7064755" y="4579640"/>
            <a:ext cx="1430152" cy="1428750"/>
          </a:xfrm>
          <a:custGeom>
            <a:avLst/>
            <a:gdLst>
              <a:gd name="T0" fmla="*/ 1013 w 1135"/>
              <a:gd name="T1" fmla="*/ 544 h 1134"/>
              <a:gd name="T2" fmla="*/ 1135 w 1135"/>
              <a:gd name="T3" fmla="*/ 472 h 1134"/>
              <a:gd name="T4" fmla="*/ 1107 w 1135"/>
              <a:gd name="T5" fmla="*/ 367 h 1134"/>
              <a:gd name="T6" fmla="*/ 965 w 1135"/>
              <a:gd name="T7" fmla="*/ 366 h 1134"/>
              <a:gd name="T8" fmla="*/ 866 w 1135"/>
              <a:gd name="T9" fmla="*/ 237 h 1134"/>
              <a:gd name="T10" fmla="*/ 901 w 1135"/>
              <a:gd name="T11" fmla="*/ 99 h 1134"/>
              <a:gd name="T12" fmla="*/ 808 w 1135"/>
              <a:gd name="T13" fmla="*/ 45 h 1134"/>
              <a:gd name="T14" fmla="*/ 706 w 1135"/>
              <a:gd name="T15" fmla="*/ 144 h 1134"/>
              <a:gd name="T16" fmla="*/ 544 w 1135"/>
              <a:gd name="T17" fmla="*/ 123 h 1134"/>
              <a:gd name="T18" fmla="*/ 472 w 1135"/>
              <a:gd name="T19" fmla="*/ 0 h 1134"/>
              <a:gd name="T20" fmla="*/ 367 w 1135"/>
              <a:gd name="T21" fmla="*/ 28 h 1134"/>
              <a:gd name="T22" fmla="*/ 365 w 1135"/>
              <a:gd name="T23" fmla="*/ 170 h 1134"/>
              <a:gd name="T24" fmla="*/ 237 w 1135"/>
              <a:gd name="T25" fmla="*/ 269 h 1134"/>
              <a:gd name="T26" fmla="*/ 99 w 1135"/>
              <a:gd name="T27" fmla="*/ 234 h 1134"/>
              <a:gd name="T28" fmla="*/ 45 w 1135"/>
              <a:gd name="T29" fmla="*/ 327 h 1134"/>
              <a:gd name="T30" fmla="*/ 144 w 1135"/>
              <a:gd name="T31" fmla="*/ 429 h 1134"/>
              <a:gd name="T32" fmla="*/ 123 w 1135"/>
              <a:gd name="T33" fmla="*/ 590 h 1134"/>
              <a:gd name="T34" fmla="*/ 0 w 1135"/>
              <a:gd name="T35" fmla="*/ 663 h 1134"/>
              <a:gd name="T36" fmla="*/ 28 w 1135"/>
              <a:gd name="T37" fmla="*/ 767 h 1134"/>
              <a:gd name="T38" fmla="*/ 171 w 1135"/>
              <a:gd name="T39" fmla="*/ 769 h 1134"/>
              <a:gd name="T40" fmla="*/ 269 w 1135"/>
              <a:gd name="T41" fmla="*/ 898 h 1134"/>
              <a:gd name="T42" fmla="*/ 234 w 1135"/>
              <a:gd name="T43" fmla="*/ 1036 h 1134"/>
              <a:gd name="T44" fmla="*/ 328 w 1135"/>
              <a:gd name="T45" fmla="*/ 1090 h 1134"/>
              <a:gd name="T46" fmla="*/ 429 w 1135"/>
              <a:gd name="T47" fmla="*/ 991 h 1134"/>
              <a:gd name="T48" fmla="*/ 591 w 1135"/>
              <a:gd name="T49" fmla="*/ 1012 h 1134"/>
              <a:gd name="T50" fmla="*/ 664 w 1135"/>
              <a:gd name="T51" fmla="*/ 1134 h 1134"/>
              <a:gd name="T52" fmla="*/ 768 w 1135"/>
              <a:gd name="T53" fmla="*/ 1106 h 1134"/>
              <a:gd name="T54" fmla="*/ 770 w 1135"/>
              <a:gd name="T55" fmla="*/ 964 h 1134"/>
              <a:gd name="T56" fmla="*/ 899 w 1135"/>
              <a:gd name="T57" fmla="*/ 865 h 1134"/>
              <a:gd name="T58" fmla="*/ 1036 w 1135"/>
              <a:gd name="T59" fmla="*/ 900 h 1134"/>
              <a:gd name="T60" fmla="*/ 1090 w 1135"/>
              <a:gd name="T61" fmla="*/ 807 h 1134"/>
              <a:gd name="T62" fmla="*/ 992 w 1135"/>
              <a:gd name="T63" fmla="*/ 705 h 1134"/>
              <a:gd name="T64" fmla="*/ 1013 w 1135"/>
              <a:gd name="T65" fmla="*/ 544 h 1134"/>
              <a:gd name="T66" fmla="*/ 593 w 1135"/>
              <a:gd name="T67" fmla="*/ 879 h 1134"/>
              <a:gd name="T68" fmla="*/ 256 w 1135"/>
              <a:gd name="T69" fmla="*/ 593 h 1134"/>
              <a:gd name="T70" fmla="*/ 543 w 1135"/>
              <a:gd name="T71" fmla="*/ 256 h 1134"/>
              <a:gd name="T72" fmla="*/ 879 w 1135"/>
              <a:gd name="T73" fmla="*/ 542 h 1134"/>
              <a:gd name="T74" fmla="*/ 593 w 1135"/>
              <a:gd name="T75" fmla="*/ 879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35" h="1134">
                <a:moveTo>
                  <a:pt x="1013" y="544"/>
                </a:moveTo>
                <a:cubicBezTo>
                  <a:pt x="1135" y="472"/>
                  <a:pt x="1135" y="472"/>
                  <a:pt x="1135" y="472"/>
                </a:cubicBezTo>
                <a:cubicBezTo>
                  <a:pt x="1107" y="367"/>
                  <a:pt x="1107" y="367"/>
                  <a:pt x="1107" y="367"/>
                </a:cubicBezTo>
                <a:cubicBezTo>
                  <a:pt x="965" y="366"/>
                  <a:pt x="965" y="366"/>
                  <a:pt x="965" y="366"/>
                </a:cubicBezTo>
                <a:cubicBezTo>
                  <a:pt x="940" y="317"/>
                  <a:pt x="906" y="273"/>
                  <a:pt x="866" y="237"/>
                </a:cubicBezTo>
                <a:cubicBezTo>
                  <a:pt x="901" y="99"/>
                  <a:pt x="901" y="99"/>
                  <a:pt x="901" y="99"/>
                </a:cubicBezTo>
                <a:cubicBezTo>
                  <a:pt x="808" y="45"/>
                  <a:pt x="808" y="45"/>
                  <a:pt x="808" y="45"/>
                </a:cubicBezTo>
                <a:cubicBezTo>
                  <a:pt x="706" y="144"/>
                  <a:pt x="706" y="144"/>
                  <a:pt x="706" y="144"/>
                </a:cubicBezTo>
                <a:cubicBezTo>
                  <a:pt x="655" y="127"/>
                  <a:pt x="601" y="120"/>
                  <a:pt x="544" y="123"/>
                </a:cubicBezTo>
                <a:cubicBezTo>
                  <a:pt x="472" y="0"/>
                  <a:pt x="472" y="0"/>
                  <a:pt x="472" y="0"/>
                </a:cubicBezTo>
                <a:cubicBezTo>
                  <a:pt x="367" y="28"/>
                  <a:pt x="367" y="28"/>
                  <a:pt x="367" y="28"/>
                </a:cubicBezTo>
                <a:cubicBezTo>
                  <a:pt x="365" y="170"/>
                  <a:pt x="365" y="170"/>
                  <a:pt x="365" y="170"/>
                </a:cubicBezTo>
                <a:cubicBezTo>
                  <a:pt x="317" y="195"/>
                  <a:pt x="273" y="229"/>
                  <a:pt x="237" y="269"/>
                </a:cubicBezTo>
                <a:cubicBezTo>
                  <a:pt x="99" y="234"/>
                  <a:pt x="99" y="234"/>
                  <a:pt x="99" y="234"/>
                </a:cubicBezTo>
                <a:cubicBezTo>
                  <a:pt x="45" y="327"/>
                  <a:pt x="45" y="327"/>
                  <a:pt x="45" y="327"/>
                </a:cubicBezTo>
                <a:cubicBezTo>
                  <a:pt x="144" y="429"/>
                  <a:pt x="144" y="429"/>
                  <a:pt x="144" y="429"/>
                </a:cubicBezTo>
                <a:cubicBezTo>
                  <a:pt x="128" y="480"/>
                  <a:pt x="120" y="534"/>
                  <a:pt x="123" y="590"/>
                </a:cubicBezTo>
                <a:cubicBezTo>
                  <a:pt x="0" y="663"/>
                  <a:pt x="0" y="663"/>
                  <a:pt x="0" y="663"/>
                </a:cubicBezTo>
                <a:cubicBezTo>
                  <a:pt x="28" y="767"/>
                  <a:pt x="28" y="767"/>
                  <a:pt x="28" y="767"/>
                </a:cubicBezTo>
                <a:cubicBezTo>
                  <a:pt x="171" y="769"/>
                  <a:pt x="171" y="769"/>
                  <a:pt x="171" y="769"/>
                </a:cubicBezTo>
                <a:cubicBezTo>
                  <a:pt x="195" y="818"/>
                  <a:pt x="229" y="862"/>
                  <a:pt x="269" y="898"/>
                </a:cubicBezTo>
                <a:cubicBezTo>
                  <a:pt x="234" y="1036"/>
                  <a:pt x="234" y="1036"/>
                  <a:pt x="234" y="1036"/>
                </a:cubicBezTo>
                <a:cubicBezTo>
                  <a:pt x="328" y="1090"/>
                  <a:pt x="328" y="1090"/>
                  <a:pt x="328" y="1090"/>
                </a:cubicBezTo>
                <a:cubicBezTo>
                  <a:pt x="429" y="991"/>
                  <a:pt x="429" y="991"/>
                  <a:pt x="429" y="991"/>
                </a:cubicBezTo>
                <a:cubicBezTo>
                  <a:pt x="480" y="1008"/>
                  <a:pt x="535" y="1015"/>
                  <a:pt x="591" y="1012"/>
                </a:cubicBezTo>
                <a:cubicBezTo>
                  <a:pt x="664" y="1134"/>
                  <a:pt x="664" y="1134"/>
                  <a:pt x="664" y="1134"/>
                </a:cubicBezTo>
                <a:cubicBezTo>
                  <a:pt x="768" y="1106"/>
                  <a:pt x="768" y="1106"/>
                  <a:pt x="768" y="1106"/>
                </a:cubicBezTo>
                <a:cubicBezTo>
                  <a:pt x="770" y="964"/>
                  <a:pt x="770" y="964"/>
                  <a:pt x="770" y="964"/>
                </a:cubicBezTo>
                <a:cubicBezTo>
                  <a:pt x="819" y="939"/>
                  <a:pt x="863" y="906"/>
                  <a:pt x="899" y="865"/>
                </a:cubicBezTo>
                <a:cubicBezTo>
                  <a:pt x="1036" y="900"/>
                  <a:pt x="1036" y="900"/>
                  <a:pt x="1036" y="900"/>
                </a:cubicBezTo>
                <a:cubicBezTo>
                  <a:pt x="1090" y="807"/>
                  <a:pt x="1090" y="807"/>
                  <a:pt x="1090" y="807"/>
                </a:cubicBezTo>
                <a:cubicBezTo>
                  <a:pt x="992" y="705"/>
                  <a:pt x="992" y="705"/>
                  <a:pt x="992" y="705"/>
                </a:cubicBezTo>
                <a:cubicBezTo>
                  <a:pt x="1008" y="654"/>
                  <a:pt x="1015" y="600"/>
                  <a:pt x="1013" y="544"/>
                </a:cubicBezTo>
                <a:close/>
                <a:moveTo>
                  <a:pt x="593" y="879"/>
                </a:moveTo>
                <a:cubicBezTo>
                  <a:pt x="421" y="893"/>
                  <a:pt x="270" y="764"/>
                  <a:pt x="256" y="593"/>
                </a:cubicBezTo>
                <a:cubicBezTo>
                  <a:pt x="243" y="421"/>
                  <a:pt x="371" y="270"/>
                  <a:pt x="543" y="256"/>
                </a:cubicBezTo>
                <a:cubicBezTo>
                  <a:pt x="714" y="242"/>
                  <a:pt x="865" y="370"/>
                  <a:pt x="879" y="542"/>
                </a:cubicBezTo>
                <a:cubicBezTo>
                  <a:pt x="893" y="714"/>
                  <a:pt x="765" y="865"/>
                  <a:pt x="593" y="879"/>
                </a:cubicBezTo>
                <a:close/>
              </a:path>
            </a:pathLst>
          </a:custGeom>
          <a:solidFill>
            <a:schemeClr val="accent2"/>
          </a:solidFill>
          <a:ln>
            <a:noFill/>
          </a:ln>
        </p:spPr>
        <p:txBody>
          <a:bodyPr vert="horz" wrap="square" lIns="91417" tIns="45709" rIns="91417" bIns="45709" numCol="1" anchor="t" anchorCtr="0" compatLnSpc="1"/>
          <a:lstStyle/>
          <a:p>
            <a:endParaRPr lang="id-ID"/>
          </a:p>
        </p:txBody>
      </p:sp>
      <p:sp>
        <p:nvSpPr>
          <p:cNvPr id="33" name="Freeform 243"/>
          <p:cNvSpPr/>
          <p:nvPr/>
        </p:nvSpPr>
        <p:spPr bwMode="auto">
          <a:xfrm>
            <a:off x="8313955" y="6011564"/>
            <a:ext cx="253967" cy="236538"/>
          </a:xfrm>
          <a:custGeom>
            <a:avLst/>
            <a:gdLst>
              <a:gd name="T0" fmla="*/ 127 w 202"/>
              <a:gd name="T1" fmla="*/ 3 h 188"/>
              <a:gd name="T2" fmla="*/ 104 w 202"/>
              <a:gd name="T3" fmla="*/ 0 h 188"/>
              <a:gd name="T4" fmla="*/ 12 w 202"/>
              <a:gd name="T5" fmla="*/ 72 h 188"/>
              <a:gd name="T6" fmla="*/ 81 w 202"/>
              <a:gd name="T7" fmla="*/ 186 h 188"/>
              <a:gd name="T8" fmla="*/ 104 w 202"/>
              <a:gd name="T9" fmla="*/ 188 h 188"/>
              <a:gd name="T10" fmla="*/ 104 w 202"/>
              <a:gd name="T11" fmla="*/ 188 h 188"/>
              <a:gd name="T12" fmla="*/ 196 w 202"/>
              <a:gd name="T13" fmla="*/ 117 h 188"/>
              <a:gd name="T14" fmla="*/ 185 w 202"/>
              <a:gd name="T15" fmla="*/ 46 h 188"/>
              <a:gd name="T16" fmla="*/ 127 w 202"/>
              <a:gd name="T17" fmla="*/ 3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2" h="188">
                <a:moveTo>
                  <a:pt x="127" y="3"/>
                </a:moveTo>
                <a:cubicBezTo>
                  <a:pt x="119" y="1"/>
                  <a:pt x="112" y="0"/>
                  <a:pt x="104" y="0"/>
                </a:cubicBezTo>
                <a:cubicBezTo>
                  <a:pt x="60" y="0"/>
                  <a:pt x="23" y="30"/>
                  <a:pt x="12" y="72"/>
                </a:cubicBezTo>
                <a:cubicBezTo>
                  <a:pt x="0" y="122"/>
                  <a:pt x="30" y="173"/>
                  <a:pt x="81" y="186"/>
                </a:cubicBezTo>
                <a:cubicBezTo>
                  <a:pt x="89" y="188"/>
                  <a:pt x="96" y="188"/>
                  <a:pt x="104" y="188"/>
                </a:cubicBezTo>
                <a:cubicBezTo>
                  <a:pt x="104" y="188"/>
                  <a:pt x="104" y="188"/>
                  <a:pt x="104" y="188"/>
                </a:cubicBezTo>
                <a:cubicBezTo>
                  <a:pt x="147" y="188"/>
                  <a:pt x="185" y="159"/>
                  <a:pt x="196" y="117"/>
                </a:cubicBezTo>
                <a:cubicBezTo>
                  <a:pt x="202" y="93"/>
                  <a:pt x="198" y="68"/>
                  <a:pt x="185" y="46"/>
                </a:cubicBezTo>
                <a:cubicBezTo>
                  <a:pt x="172" y="24"/>
                  <a:pt x="151" y="9"/>
                  <a:pt x="127" y="3"/>
                </a:cubicBezTo>
                <a:close/>
              </a:path>
            </a:pathLst>
          </a:custGeom>
          <a:solidFill>
            <a:schemeClr val="accent4"/>
          </a:solidFill>
          <a:ln>
            <a:noFill/>
          </a:ln>
        </p:spPr>
        <p:txBody>
          <a:bodyPr vert="horz" wrap="square" lIns="91417" tIns="45709" rIns="91417" bIns="45709" numCol="1" anchor="t" anchorCtr="0" compatLnSpc="1"/>
          <a:lstStyle/>
          <a:p>
            <a:endParaRPr lang="id-ID"/>
          </a:p>
        </p:txBody>
      </p:sp>
      <p:sp>
        <p:nvSpPr>
          <p:cNvPr id="34" name="Freeform 244"/>
          <p:cNvSpPr>
            <a:spLocks noEditPoints="1"/>
          </p:cNvSpPr>
          <p:nvPr/>
        </p:nvSpPr>
        <p:spPr bwMode="auto">
          <a:xfrm>
            <a:off x="7979037" y="5667077"/>
            <a:ext cx="930154" cy="930275"/>
          </a:xfrm>
          <a:custGeom>
            <a:avLst/>
            <a:gdLst>
              <a:gd name="T0" fmla="*/ 730 w 738"/>
              <a:gd name="T1" fmla="*/ 444 h 738"/>
              <a:gd name="T2" fmla="*/ 738 w 738"/>
              <a:gd name="T3" fmla="*/ 357 h 738"/>
              <a:gd name="T4" fmla="*/ 646 w 738"/>
              <a:gd name="T5" fmla="*/ 318 h 738"/>
              <a:gd name="T6" fmla="*/ 624 w 738"/>
              <a:gd name="T7" fmla="*/ 249 h 738"/>
              <a:gd name="T8" fmla="*/ 677 w 738"/>
              <a:gd name="T9" fmla="*/ 167 h 738"/>
              <a:gd name="T10" fmla="*/ 621 w 738"/>
              <a:gd name="T11" fmla="*/ 99 h 738"/>
              <a:gd name="T12" fmla="*/ 530 w 738"/>
              <a:gd name="T13" fmla="*/ 137 h 738"/>
              <a:gd name="T14" fmla="*/ 468 w 738"/>
              <a:gd name="T15" fmla="*/ 104 h 738"/>
              <a:gd name="T16" fmla="*/ 447 w 738"/>
              <a:gd name="T17" fmla="*/ 8 h 738"/>
              <a:gd name="T18" fmla="*/ 360 w 738"/>
              <a:gd name="T19" fmla="*/ 0 h 738"/>
              <a:gd name="T20" fmla="*/ 322 w 738"/>
              <a:gd name="T21" fmla="*/ 90 h 738"/>
              <a:gd name="T22" fmla="*/ 252 w 738"/>
              <a:gd name="T23" fmla="*/ 112 h 738"/>
              <a:gd name="T24" fmla="*/ 169 w 738"/>
              <a:gd name="T25" fmla="*/ 58 h 738"/>
              <a:gd name="T26" fmla="*/ 102 w 738"/>
              <a:gd name="T27" fmla="*/ 114 h 738"/>
              <a:gd name="T28" fmla="*/ 139 w 738"/>
              <a:gd name="T29" fmla="*/ 205 h 738"/>
              <a:gd name="T30" fmla="*/ 105 w 738"/>
              <a:gd name="T31" fmla="*/ 270 h 738"/>
              <a:gd name="T32" fmla="*/ 8 w 738"/>
              <a:gd name="T33" fmla="*/ 291 h 738"/>
              <a:gd name="T34" fmla="*/ 0 w 738"/>
              <a:gd name="T35" fmla="*/ 379 h 738"/>
              <a:gd name="T36" fmla="*/ 92 w 738"/>
              <a:gd name="T37" fmla="*/ 417 h 738"/>
              <a:gd name="T38" fmla="*/ 113 w 738"/>
              <a:gd name="T39" fmla="*/ 485 h 738"/>
              <a:gd name="T40" fmla="*/ 59 w 738"/>
              <a:gd name="T41" fmla="*/ 569 h 738"/>
              <a:gd name="T42" fmla="*/ 115 w 738"/>
              <a:gd name="T43" fmla="*/ 637 h 738"/>
              <a:gd name="T44" fmla="*/ 208 w 738"/>
              <a:gd name="T45" fmla="*/ 599 h 738"/>
              <a:gd name="T46" fmla="*/ 269 w 738"/>
              <a:gd name="T47" fmla="*/ 631 h 738"/>
              <a:gd name="T48" fmla="*/ 290 w 738"/>
              <a:gd name="T49" fmla="*/ 729 h 738"/>
              <a:gd name="T50" fmla="*/ 378 w 738"/>
              <a:gd name="T51" fmla="*/ 738 h 738"/>
              <a:gd name="T52" fmla="*/ 417 w 738"/>
              <a:gd name="T53" fmla="*/ 645 h 738"/>
              <a:gd name="T54" fmla="*/ 484 w 738"/>
              <a:gd name="T55" fmla="*/ 625 h 738"/>
              <a:gd name="T56" fmla="*/ 568 w 738"/>
              <a:gd name="T57" fmla="*/ 679 h 738"/>
              <a:gd name="T58" fmla="*/ 636 w 738"/>
              <a:gd name="T59" fmla="*/ 623 h 738"/>
              <a:gd name="T60" fmla="*/ 599 w 738"/>
              <a:gd name="T61" fmla="*/ 531 h 738"/>
              <a:gd name="T62" fmla="*/ 633 w 738"/>
              <a:gd name="T63" fmla="*/ 465 h 738"/>
              <a:gd name="T64" fmla="*/ 730 w 738"/>
              <a:gd name="T65" fmla="*/ 444 h 738"/>
              <a:gd name="T66" fmla="*/ 503 w 738"/>
              <a:gd name="T67" fmla="*/ 401 h 738"/>
              <a:gd name="T68" fmla="*/ 369 w 738"/>
              <a:gd name="T69" fmla="*/ 505 h 738"/>
              <a:gd name="T70" fmla="*/ 369 w 738"/>
              <a:gd name="T71" fmla="*/ 505 h 738"/>
              <a:gd name="T72" fmla="*/ 335 w 738"/>
              <a:gd name="T73" fmla="*/ 502 h 738"/>
              <a:gd name="T74" fmla="*/ 234 w 738"/>
              <a:gd name="T75" fmla="*/ 334 h 738"/>
              <a:gd name="T76" fmla="*/ 369 w 738"/>
              <a:gd name="T77" fmla="*/ 229 h 738"/>
              <a:gd name="T78" fmla="*/ 403 w 738"/>
              <a:gd name="T79" fmla="*/ 233 h 738"/>
              <a:gd name="T80" fmla="*/ 488 w 738"/>
              <a:gd name="T81" fmla="*/ 297 h 738"/>
              <a:gd name="T82" fmla="*/ 503 w 738"/>
              <a:gd name="T83" fmla="*/ 401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38" h="738">
                <a:moveTo>
                  <a:pt x="730" y="444"/>
                </a:moveTo>
                <a:cubicBezTo>
                  <a:pt x="738" y="357"/>
                  <a:pt x="738" y="357"/>
                  <a:pt x="738" y="357"/>
                </a:cubicBezTo>
                <a:cubicBezTo>
                  <a:pt x="646" y="318"/>
                  <a:pt x="646" y="318"/>
                  <a:pt x="646" y="318"/>
                </a:cubicBezTo>
                <a:cubicBezTo>
                  <a:pt x="642" y="294"/>
                  <a:pt x="635" y="271"/>
                  <a:pt x="624" y="249"/>
                </a:cubicBezTo>
                <a:cubicBezTo>
                  <a:pt x="677" y="167"/>
                  <a:pt x="677" y="167"/>
                  <a:pt x="677" y="167"/>
                </a:cubicBezTo>
                <a:cubicBezTo>
                  <a:pt x="621" y="99"/>
                  <a:pt x="621" y="99"/>
                  <a:pt x="621" y="99"/>
                </a:cubicBezTo>
                <a:cubicBezTo>
                  <a:pt x="530" y="137"/>
                  <a:pt x="530" y="137"/>
                  <a:pt x="530" y="137"/>
                </a:cubicBezTo>
                <a:cubicBezTo>
                  <a:pt x="511" y="124"/>
                  <a:pt x="490" y="113"/>
                  <a:pt x="468" y="104"/>
                </a:cubicBezTo>
                <a:cubicBezTo>
                  <a:pt x="447" y="8"/>
                  <a:pt x="447" y="8"/>
                  <a:pt x="447" y="8"/>
                </a:cubicBezTo>
                <a:cubicBezTo>
                  <a:pt x="360" y="0"/>
                  <a:pt x="360" y="0"/>
                  <a:pt x="360" y="0"/>
                </a:cubicBezTo>
                <a:cubicBezTo>
                  <a:pt x="322" y="90"/>
                  <a:pt x="322" y="90"/>
                  <a:pt x="322" y="90"/>
                </a:cubicBezTo>
                <a:cubicBezTo>
                  <a:pt x="298" y="94"/>
                  <a:pt x="274" y="102"/>
                  <a:pt x="252" y="112"/>
                </a:cubicBezTo>
                <a:cubicBezTo>
                  <a:pt x="169" y="58"/>
                  <a:pt x="169" y="58"/>
                  <a:pt x="169" y="58"/>
                </a:cubicBezTo>
                <a:cubicBezTo>
                  <a:pt x="102" y="114"/>
                  <a:pt x="102" y="114"/>
                  <a:pt x="102" y="114"/>
                </a:cubicBezTo>
                <a:cubicBezTo>
                  <a:pt x="139" y="205"/>
                  <a:pt x="139" y="205"/>
                  <a:pt x="139" y="205"/>
                </a:cubicBezTo>
                <a:cubicBezTo>
                  <a:pt x="125" y="225"/>
                  <a:pt x="113" y="247"/>
                  <a:pt x="105" y="270"/>
                </a:cubicBezTo>
                <a:cubicBezTo>
                  <a:pt x="8" y="291"/>
                  <a:pt x="8" y="291"/>
                  <a:pt x="8" y="291"/>
                </a:cubicBezTo>
                <a:cubicBezTo>
                  <a:pt x="0" y="379"/>
                  <a:pt x="0" y="379"/>
                  <a:pt x="0" y="379"/>
                </a:cubicBezTo>
                <a:cubicBezTo>
                  <a:pt x="92" y="417"/>
                  <a:pt x="92" y="417"/>
                  <a:pt x="92" y="417"/>
                </a:cubicBezTo>
                <a:cubicBezTo>
                  <a:pt x="96" y="441"/>
                  <a:pt x="103" y="464"/>
                  <a:pt x="113" y="485"/>
                </a:cubicBezTo>
                <a:cubicBezTo>
                  <a:pt x="59" y="569"/>
                  <a:pt x="59" y="569"/>
                  <a:pt x="59" y="569"/>
                </a:cubicBezTo>
                <a:cubicBezTo>
                  <a:pt x="115" y="637"/>
                  <a:pt x="115" y="637"/>
                  <a:pt x="115" y="637"/>
                </a:cubicBezTo>
                <a:cubicBezTo>
                  <a:pt x="208" y="599"/>
                  <a:pt x="208" y="599"/>
                  <a:pt x="208" y="599"/>
                </a:cubicBezTo>
                <a:cubicBezTo>
                  <a:pt x="226" y="612"/>
                  <a:pt x="247" y="623"/>
                  <a:pt x="269" y="631"/>
                </a:cubicBezTo>
                <a:cubicBezTo>
                  <a:pt x="290" y="729"/>
                  <a:pt x="290" y="729"/>
                  <a:pt x="290" y="729"/>
                </a:cubicBezTo>
                <a:cubicBezTo>
                  <a:pt x="378" y="738"/>
                  <a:pt x="378" y="738"/>
                  <a:pt x="378" y="738"/>
                </a:cubicBezTo>
                <a:cubicBezTo>
                  <a:pt x="417" y="645"/>
                  <a:pt x="417" y="645"/>
                  <a:pt x="417" y="645"/>
                </a:cubicBezTo>
                <a:cubicBezTo>
                  <a:pt x="440" y="641"/>
                  <a:pt x="463" y="634"/>
                  <a:pt x="484" y="625"/>
                </a:cubicBezTo>
                <a:cubicBezTo>
                  <a:pt x="568" y="679"/>
                  <a:pt x="568" y="679"/>
                  <a:pt x="568" y="679"/>
                </a:cubicBezTo>
                <a:cubicBezTo>
                  <a:pt x="636" y="623"/>
                  <a:pt x="636" y="623"/>
                  <a:pt x="636" y="623"/>
                </a:cubicBezTo>
                <a:cubicBezTo>
                  <a:pt x="599" y="531"/>
                  <a:pt x="599" y="531"/>
                  <a:pt x="599" y="531"/>
                </a:cubicBezTo>
                <a:cubicBezTo>
                  <a:pt x="613" y="511"/>
                  <a:pt x="624" y="489"/>
                  <a:pt x="633" y="465"/>
                </a:cubicBezTo>
                <a:lnTo>
                  <a:pt x="730" y="444"/>
                </a:lnTo>
                <a:close/>
                <a:moveTo>
                  <a:pt x="503" y="401"/>
                </a:moveTo>
                <a:cubicBezTo>
                  <a:pt x="488" y="463"/>
                  <a:pt x="433" y="505"/>
                  <a:pt x="369" y="505"/>
                </a:cubicBezTo>
                <a:cubicBezTo>
                  <a:pt x="369" y="505"/>
                  <a:pt x="369" y="505"/>
                  <a:pt x="369" y="505"/>
                </a:cubicBezTo>
                <a:cubicBezTo>
                  <a:pt x="358" y="505"/>
                  <a:pt x="346" y="504"/>
                  <a:pt x="335" y="502"/>
                </a:cubicBezTo>
                <a:cubicBezTo>
                  <a:pt x="261" y="483"/>
                  <a:pt x="216" y="408"/>
                  <a:pt x="234" y="334"/>
                </a:cubicBezTo>
                <a:cubicBezTo>
                  <a:pt x="250" y="272"/>
                  <a:pt x="305" y="229"/>
                  <a:pt x="369" y="229"/>
                </a:cubicBezTo>
                <a:cubicBezTo>
                  <a:pt x="380" y="229"/>
                  <a:pt x="392" y="231"/>
                  <a:pt x="403" y="233"/>
                </a:cubicBezTo>
                <a:cubicBezTo>
                  <a:pt x="439" y="242"/>
                  <a:pt x="469" y="265"/>
                  <a:pt x="488" y="297"/>
                </a:cubicBezTo>
                <a:cubicBezTo>
                  <a:pt x="507" y="328"/>
                  <a:pt x="512" y="365"/>
                  <a:pt x="503" y="401"/>
                </a:cubicBezTo>
                <a:close/>
              </a:path>
            </a:pathLst>
          </a:custGeom>
          <a:solidFill>
            <a:schemeClr val="accent4"/>
          </a:solidFill>
          <a:ln>
            <a:noFill/>
          </a:ln>
        </p:spPr>
        <p:txBody>
          <a:bodyPr vert="horz" wrap="square" lIns="91417" tIns="45709" rIns="91417" bIns="45709" numCol="1" anchor="t" anchorCtr="0" compatLnSpc="1"/>
          <a:lstStyle/>
          <a:p>
            <a:endParaRPr lang="id-ID"/>
          </a:p>
        </p:txBody>
      </p:sp>
      <p:sp>
        <p:nvSpPr>
          <p:cNvPr id="35" name="Freeform 245"/>
          <p:cNvSpPr/>
          <p:nvPr/>
        </p:nvSpPr>
        <p:spPr bwMode="auto">
          <a:xfrm>
            <a:off x="10007820" y="2538786"/>
            <a:ext cx="253967" cy="238125"/>
          </a:xfrm>
          <a:custGeom>
            <a:avLst/>
            <a:gdLst>
              <a:gd name="T0" fmla="*/ 128 w 202"/>
              <a:gd name="T1" fmla="*/ 3 h 189"/>
              <a:gd name="T2" fmla="*/ 104 w 202"/>
              <a:gd name="T3" fmla="*/ 0 h 189"/>
              <a:gd name="T4" fmla="*/ 13 w 202"/>
              <a:gd name="T5" fmla="*/ 71 h 189"/>
              <a:gd name="T6" fmla="*/ 82 w 202"/>
              <a:gd name="T7" fmla="*/ 186 h 189"/>
              <a:gd name="T8" fmla="*/ 105 w 202"/>
              <a:gd name="T9" fmla="*/ 189 h 189"/>
              <a:gd name="T10" fmla="*/ 196 w 202"/>
              <a:gd name="T11" fmla="*/ 117 h 189"/>
              <a:gd name="T12" fmla="*/ 186 w 202"/>
              <a:gd name="T13" fmla="*/ 46 h 189"/>
              <a:gd name="T14" fmla="*/ 128 w 202"/>
              <a:gd name="T15" fmla="*/ 3 h 18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2" h="189">
                <a:moveTo>
                  <a:pt x="128" y="3"/>
                </a:moveTo>
                <a:cubicBezTo>
                  <a:pt x="120" y="1"/>
                  <a:pt x="112" y="0"/>
                  <a:pt x="104" y="0"/>
                </a:cubicBezTo>
                <a:cubicBezTo>
                  <a:pt x="61" y="0"/>
                  <a:pt x="23" y="29"/>
                  <a:pt x="13" y="71"/>
                </a:cubicBezTo>
                <a:cubicBezTo>
                  <a:pt x="0" y="122"/>
                  <a:pt x="31" y="173"/>
                  <a:pt x="82" y="186"/>
                </a:cubicBezTo>
                <a:cubicBezTo>
                  <a:pt x="89" y="188"/>
                  <a:pt x="97" y="189"/>
                  <a:pt x="105" y="189"/>
                </a:cubicBezTo>
                <a:cubicBezTo>
                  <a:pt x="148" y="189"/>
                  <a:pt x="186" y="160"/>
                  <a:pt x="196" y="117"/>
                </a:cubicBezTo>
                <a:cubicBezTo>
                  <a:pt x="202" y="93"/>
                  <a:pt x="199" y="67"/>
                  <a:pt x="186" y="46"/>
                </a:cubicBezTo>
                <a:cubicBezTo>
                  <a:pt x="173" y="24"/>
                  <a:pt x="152" y="9"/>
                  <a:pt x="128" y="3"/>
                </a:cubicBezTo>
                <a:close/>
              </a:path>
            </a:pathLst>
          </a:custGeom>
          <a:solidFill>
            <a:schemeClr val="accent1"/>
          </a:solidFill>
          <a:ln>
            <a:noFill/>
          </a:ln>
        </p:spPr>
        <p:txBody>
          <a:bodyPr vert="horz" wrap="square" lIns="91417" tIns="45709" rIns="91417" bIns="45709" numCol="1" anchor="t" anchorCtr="0" compatLnSpc="1"/>
          <a:lstStyle/>
          <a:p>
            <a:endParaRPr lang="id-ID"/>
          </a:p>
        </p:txBody>
      </p:sp>
      <p:sp>
        <p:nvSpPr>
          <p:cNvPr id="36" name="Freeform 246"/>
          <p:cNvSpPr>
            <a:spLocks noEditPoints="1"/>
          </p:cNvSpPr>
          <p:nvPr/>
        </p:nvSpPr>
        <p:spPr bwMode="auto">
          <a:xfrm>
            <a:off x="9672902" y="2192710"/>
            <a:ext cx="930154" cy="930275"/>
          </a:xfrm>
          <a:custGeom>
            <a:avLst/>
            <a:gdLst>
              <a:gd name="T0" fmla="*/ 730 w 738"/>
              <a:gd name="T1" fmla="*/ 445 h 738"/>
              <a:gd name="T2" fmla="*/ 738 w 738"/>
              <a:gd name="T3" fmla="*/ 357 h 738"/>
              <a:gd name="T4" fmla="*/ 647 w 738"/>
              <a:gd name="T5" fmla="*/ 319 h 738"/>
              <a:gd name="T6" fmla="*/ 625 w 738"/>
              <a:gd name="T7" fmla="*/ 250 h 738"/>
              <a:gd name="T8" fmla="*/ 678 w 738"/>
              <a:gd name="T9" fmla="*/ 168 h 738"/>
              <a:gd name="T10" fmla="*/ 622 w 738"/>
              <a:gd name="T11" fmla="*/ 100 h 738"/>
              <a:gd name="T12" fmla="*/ 530 w 738"/>
              <a:gd name="T13" fmla="*/ 137 h 738"/>
              <a:gd name="T14" fmla="*/ 469 w 738"/>
              <a:gd name="T15" fmla="*/ 105 h 738"/>
              <a:gd name="T16" fmla="*/ 448 w 738"/>
              <a:gd name="T17" fmla="*/ 9 h 738"/>
              <a:gd name="T18" fmla="*/ 360 w 738"/>
              <a:gd name="T19" fmla="*/ 0 h 738"/>
              <a:gd name="T20" fmla="*/ 322 w 738"/>
              <a:gd name="T21" fmla="*/ 91 h 738"/>
              <a:gd name="T22" fmla="*/ 253 w 738"/>
              <a:gd name="T23" fmla="*/ 112 h 738"/>
              <a:gd name="T24" fmla="*/ 170 w 738"/>
              <a:gd name="T25" fmla="*/ 59 h 738"/>
              <a:gd name="T26" fmla="*/ 102 w 738"/>
              <a:gd name="T27" fmla="*/ 115 h 738"/>
              <a:gd name="T28" fmla="*/ 139 w 738"/>
              <a:gd name="T29" fmla="*/ 206 h 738"/>
              <a:gd name="T30" fmla="*/ 105 w 738"/>
              <a:gd name="T31" fmla="*/ 271 h 738"/>
              <a:gd name="T32" fmla="*/ 8 w 738"/>
              <a:gd name="T33" fmla="*/ 292 h 738"/>
              <a:gd name="T34" fmla="*/ 0 w 738"/>
              <a:gd name="T35" fmla="*/ 379 h 738"/>
              <a:gd name="T36" fmla="*/ 92 w 738"/>
              <a:gd name="T37" fmla="*/ 418 h 738"/>
              <a:gd name="T38" fmla="*/ 113 w 738"/>
              <a:gd name="T39" fmla="*/ 486 h 738"/>
              <a:gd name="T40" fmla="*/ 59 w 738"/>
              <a:gd name="T41" fmla="*/ 570 h 738"/>
              <a:gd name="T42" fmla="*/ 116 w 738"/>
              <a:gd name="T43" fmla="*/ 637 h 738"/>
              <a:gd name="T44" fmla="*/ 208 w 738"/>
              <a:gd name="T45" fmla="*/ 599 h 738"/>
              <a:gd name="T46" fmla="*/ 270 w 738"/>
              <a:gd name="T47" fmla="*/ 632 h 738"/>
              <a:gd name="T48" fmla="*/ 291 w 738"/>
              <a:gd name="T49" fmla="*/ 730 h 738"/>
              <a:gd name="T50" fmla="*/ 379 w 738"/>
              <a:gd name="T51" fmla="*/ 738 h 738"/>
              <a:gd name="T52" fmla="*/ 417 w 738"/>
              <a:gd name="T53" fmla="*/ 646 h 738"/>
              <a:gd name="T54" fmla="*/ 485 w 738"/>
              <a:gd name="T55" fmla="*/ 625 h 738"/>
              <a:gd name="T56" fmla="*/ 569 w 738"/>
              <a:gd name="T57" fmla="*/ 680 h 738"/>
              <a:gd name="T58" fmla="*/ 637 w 738"/>
              <a:gd name="T59" fmla="*/ 623 h 738"/>
              <a:gd name="T60" fmla="*/ 599 w 738"/>
              <a:gd name="T61" fmla="*/ 532 h 738"/>
              <a:gd name="T62" fmla="*/ 634 w 738"/>
              <a:gd name="T63" fmla="*/ 466 h 738"/>
              <a:gd name="T64" fmla="*/ 730 w 738"/>
              <a:gd name="T65" fmla="*/ 445 h 738"/>
              <a:gd name="T66" fmla="*/ 504 w 738"/>
              <a:gd name="T67" fmla="*/ 402 h 738"/>
              <a:gd name="T68" fmla="*/ 370 w 738"/>
              <a:gd name="T69" fmla="*/ 507 h 738"/>
              <a:gd name="T70" fmla="*/ 336 w 738"/>
              <a:gd name="T71" fmla="*/ 503 h 738"/>
              <a:gd name="T72" fmla="*/ 235 w 738"/>
              <a:gd name="T73" fmla="*/ 335 h 738"/>
              <a:gd name="T74" fmla="*/ 369 w 738"/>
              <a:gd name="T75" fmla="*/ 230 h 738"/>
              <a:gd name="T76" fmla="*/ 403 w 738"/>
              <a:gd name="T77" fmla="*/ 234 h 738"/>
              <a:gd name="T78" fmla="*/ 488 w 738"/>
              <a:gd name="T79" fmla="*/ 297 h 738"/>
              <a:gd name="T80" fmla="*/ 504 w 738"/>
              <a:gd name="T81" fmla="*/ 402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38" h="738">
                <a:moveTo>
                  <a:pt x="730" y="445"/>
                </a:moveTo>
                <a:cubicBezTo>
                  <a:pt x="738" y="357"/>
                  <a:pt x="738" y="357"/>
                  <a:pt x="738" y="357"/>
                </a:cubicBezTo>
                <a:cubicBezTo>
                  <a:pt x="647" y="319"/>
                  <a:pt x="647" y="319"/>
                  <a:pt x="647" y="319"/>
                </a:cubicBezTo>
                <a:cubicBezTo>
                  <a:pt x="643" y="295"/>
                  <a:pt x="635" y="272"/>
                  <a:pt x="625" y="250"/>
                </a:cubicBezTo>
                <a:cubicBezTo>
                  <a:pt x="678" y="168"/>
                  <a:pt x="678" y="168"/>
                  <a:pt x="678" y="168"/>
                </a:cubicBezTo>
                <a:cubicBezTo>
                  <a:pt x="622" y="100"/>
                  <a:pt x="622" y="100"/>
                  <a:pt x="622" y="100"/>
                </a:cubicBezTo>
                <a:cubicBezTo>
                  <a:pt x="530" y="137"/>
                  <a:pt x="530" y="137"/>
                  <a:pt x="530" y="137"/>
                </a:cubicBezTo>
                <a:cubicBezTo>
                  <a:pt x="512" y="124"/>
                  <a:pt x="491" y="113"/>
                  <a:pt x="469" y="105"/>
                </a:cubicBezTo>
                <a:cubicBezTo>
                  <a:pt x="448" y="9"/>
                  <a:pt x="448" y="9"/>
                  <a:pt x="448" y="9"/>
                </a:cubicBezTo>
                <a:cubicBezTo>
                  <a:pt x="360" y="0"/>
                  <a:pt x="360" y="0"/>
                  <a:pt x="360" y="0"/>
                </a:cubicBezTo>
                <a:cubicBezTo>
                  <a:pt x="322" y="91"/>
                  <a:pt x="322" y="91"/>
                  <a:pt x="322" y="91"/>
                </a:cubicBezTo>
                <a:cubicBezTo>
                  <a:pt x="298" y="95"/>
                  <a:pt x="275" y="102"/>
                  <a:pt x="253" y="112"/>
                </a:cubicBezTo>
                <a:cubicBezTo>
                  <a:pt x="170" y="59"/>
                  <a:pt x="170" y="59"/>
                  <a:pt x="170" y="59"/>
                </a:cubicBezTo>
                <a:cubicBezTo>
                  <a:pt x="102" y="115"/>
                  <a:pt x="102" y="115"/>
                  <a:pt x="102" y="115"/>
                </a:cubicBezTo>
                <a:cubicBezTo>
                  <a:pt x="139" y="206"/>
                  <a:pt x="139" y="206"/>
                  <a:pt x="139" y="206"/>
                </a:cubicBezTo>
                <a:cubicBezTo>
                  <a:pt x="125" y="226"/>
                  <a:pt x="114" y="247"/>
                  <a:pt x="105" y="271"/>
                </a:cubicBezTo>
                <a:cubicBezTo>
                  <a:pt x="8" y="292"/>
                  <a:pt x="8" y="292"/>
                  <a:pt x="8" y="292"/>
                </a:cubicBezTo>
                <a:cubicBezTo>
                  <a:pt x="0" y="379"/>
                  <a:pt x="0" y="379"/>
                  <a:pt x="0" y="379"/>
                </a:cubicBezTo>
                <a:cubicBezTo>
                  <a:pt x="92" y="418"/>
                  <a:pt x="92" y="418"/>
                  <a:pt x="92" y="418"/>
                </a:cubicBezTo>
                <a:cubicBezTo>
                  <a:pt x="97" y="441"/>
                  <a:pt x="104" y="464"/>
                  <a:pt x="113" y="486"/>
                </a:cubicBezTo>
                <a:cubicBezTo>
                  <a:pt x="59" y="570"/>
                  <a:pt x="59" y="570"/>
                  <a:pt x="59" y="570"/>
                </a:cubicBezTo>
                <a:cubicBezTo>
                  <a:pt x="116" y="637"/>
                  <a:pt x="116" y="637"/>
                  <a:pt x="116" y="637"/>
                </a:cubicBezTo>
                <a:cubicBezTo>
                  <a:pt x="208" y="599"/>
                  <a:pt x="208" y="599"/>
                  <a:pt x="208" y="599"/>
                </a:cubicBezTo>
                <a:cubicBezTo>
                  <a:pt x="227" y="612"/>
                  <a:pt x="248" y="623"/>
                  <a:pt x="270" y="632"/>
                </a:cubicBezTo>
                <a:cubicBezTo>
                  <a:pt x="291" y="730"/>
                  <a:pt x="291" y="730"/>
                  <a:pt x="291" y="730"/>
                </a:cubicBezTo>
                <a:cubicBezTo>
                  <a:pt x="379" y="738"/>
                  <a:pt x="379" y="738"/>
                  <a:pt x="379" y="738"/>
                </a:cubicBezTo>
                <a:cubicBezTo>
                  <a:pt x="417" y="646"/>
                  <a:pt x="417" y="646"/>
                  <a:pt x="417" y="646"/>
                </a:cubicBezTo>
                <a:cubicBezTo>
                  <a:pt x="441" y="642"/>
                  <a:pt x="463" y="635"/>
                  <a:pt x="485" y="625"/>
                </a:cubicBezTo>
                <a:cubicBezTo>
                  <a:pt x="569" y="680"/>
                  <a:pt x="569" y="680"/>
                  <a:pt x="569" y="680"/>
                </a:cubicBezTo>
                <a:cubicBezTo>
                  <a:pt x="637" y="623"/>
                  <a:pt x="637" y="623"/>
                  <a:pt x="637" y="623"/>
                </a:cubicBezTo>
                <a:cubicBezTo>
                  <a:pt x="599" y="532"/>
                  <a:pt x="599" y="532"/>
                  <a:pt x="599" y="532"/>
                </a:cubicBezTo>
                <a:cubicBezTo>
                  <a:pt x="613" y="512"/>
                  <a:pt x="625" y="490"/>
                  <a:pt x="634" y="466"/>
                </a:cubicBezTo>
                <a:lnTo>
                  <a:pt x="730" y="445"/>
                </a:lnTo>
                <a:close/>
                <a:moveTo>
                  <a:pt x="504" y="402"/>
                </a:moveTo>
                <a:cubicBezTo>
                  <a:pt x="489" y="464"/>
                  <a:pt x="433" y="507"/>
                  <a:pt x="370" y="507"/>
                </a:cubicBezTo>
                <a:cubicBezTo>
                  <a:pt x="358" y="507"/>
                  <a:pt x="347" y="506"/>
                  <a:pt x="336" y="503"/>
                </a:cubicBezTo>
                <a:cubicBezTo>
                  <a:pt x="262" y="484"/>
                  <a:pt x="217" y="409"/>
                  <a:pt x="235" y="335"/>
                </a:cubicBezTo>
                <a:cubicBezTo>
                  <a:pt x="251" y="273"/>
                  <a:pt x="306" y="230"/>
                  <a:pt x="369" y="230"/>
                </a:cubicBezTo>
                <a:cubicBezTo>
                  <a:pt x="381" y="230"/>
                  <a:pt x="392" y="231"/>
                  <a:pt x="403" y="234"/>
                </a:cubicBezTo>
                <a:cubicBezTo>
                  <a:pt x="439" y="243"/>
                  <a:pt x="469" y="265"/>
                  <a:pt x="488" y="297"/>
                </a:cubicBezTo>
                <a:cubicBezTo>
                  <a:pt x="508" y="329"/>
                  <a:pt x="513" y="366"/>
                  <a:pt x="504" y="402"/>
                </a:cubicBezTo>
                <a:close/>
              </a:path>
            </a:pathLst>
          </a:custGeom>
          <a:solidFill>
            <a:schemeClr val="accent1"/>
          </a:solidFill>
          <a:ln>
            <a:noFill/>
          </a:ln>
        </p:spPr>
        <p:txBody>
          <a:bodyPr vert="horz" wrap="square" lIns="91417" tIns="45709" rIns="91417" bIns="45709" numCol="1" anchor="t" anchorCtr="0" compatLnSpc="1"/>
          <a:lstStyle/>
          <a:p>
            <a:endParaRPr lang="id-ID"/>
          </a:p>
        </p:txBody>
      </p:sp>
      <p:sp>
        <p:nvSpPr>
          <p:cNvPr id="37" name="Freeform 247"/>
          <p:cNvSpPr>
            <a:spLocks noEditPoints="1"/>
          </p:cNvSpPr>
          <p:nvPr/>
        </p:nvSpPr>
        <p:spPr bwMode="auto">
          <a:xfrm>
            <a:off x="7131644" y="2822949"/>
            <a:ext cx="630157" cy="628650"/>
          </a:xfrm>
          <a:custGeom>
            <a:avLst/>
            <a:gdLst>
              <a:gd name="T0" fmla="*/ 250 w 500"/>
              <a:gd name="T1" fmla="*/ 499 h 499"/>
              <a:gd name="T2" fmla="*/ 0 w 500"/>
              <a:gd name="T3" fmla="*/ 249 h 499"/>
              <a:gd name="T4" fmla="*/ 250 w 500"/>
              <a:gd name="T5" fmla="*/ 0 h 499"/>
              <a:gd name="T6" fmla="*/ 500 w 500"/>
              <a:gd name="T7" fmla="*/ 249 h 499"/>
              <a:gd name="T8" fmla="*/ 250 w 500"/>
              <a:gd name="T9" fmla="*/ 499 h 499"/>
              <a:gd name="T10" fmla="*/ 250 w 500"/>
              <a:gd name="T11" fmla="*/ 140 h 499"/>
              <a:gd name="T12" fmla="*/ 140 w 500"/>
              <a:gd name="T13" fmla="*/ 249 h 499"/>
              <a:gd name="T14" fmla="*/ 250 w 500"/>
              <a:gd name="T15" fmla="*/ 359 h 499"/>
              <a:gd name="T16" fmla="*/ 360 w 500"/>
              <a:gd name="T17" fmla="*/ 249 h 499"/>
              <a:gd name="T18" fmla="*/ 250 w 500"/>
              <a:gd name="T19" fmla="*/ 140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0" h="499">
                <a:moveTo>
                  <a:pt x="250" y="499"/>
                </a:moveTo>
                <a:cubicBezTo>
                  <a:pt x="112" y="499"/>
                  <a:pt x="0" y="387"/>
                  <a:pt x="0" y="249"/>
                </a:cubicBezTo>
                <a:cubicBezTo>
                  <a:pt x="0" y="112"/>
                  <a:pt x="112" y="0"/>
                  <a:pt x="250" y="0"/>
                </a:cubicBezTo>
                <a:cubicBezTo>
                  <a:pt x="388" y="0"/>
                  <a:pt x="500" y="112"/>
                  <a:pt x="500" y="249"/>
                </a:cubicBezTo>
                <a:cubicBezTo>
                  <a:pt x="500" y="387"/>
                  <a:pt x="388" y="499"/>
                  <a:pt x="250" y="499"/>
                </a:cubicBezTo>
                <a:close/>
                <a:moveTo>
                  <a:pt x="250" y="140"/>
                </a:moveTo>
                <a:cubicBezTo>
                  <a:pt x="190" y="140"/>
                  <a:pt x="140" y="189"/>
                  <a:pt x="140" y="249"/>
                </a:cubicBezTo>
                <a:cubicBezTo>
                  <a:pt x="140" y="310"/>
                  <a:pt x="190" y="359"/>
                  <a:pt x="250" y="359"/>
                </a:cubicBezTo>
                <a:cubicBezTo>
                  <a:pt x="311" y="359"/>
                  <a:pt x="360" y="310"/>
                  <a:pt x="360" y="249"/>
                </a:cubicBezTo>
                <a:cubicBezTo>
                  <a:pt x="360" y="189"/>
                  <a:pt x="311" y="140"/>
                  <a:pt x="250" y="140"/>
                </a:cubicBezTo>
                <a:close/>
              </a:path>
            </a:pathLst>
          </a:custGeom>
          <a:solidFill>
            <a:schemeClr val="accent3"/>
          </a:solidFill>
          <a:ln>
            <a:noFill/>
          </a:ln>
        </p:spPr>
        <p:txBody>
          <a:bodyPr vert="horz" wrap="square" lIns="91417" tIns="45709" rIns="91417" bIns="45709" numCol="1" anchor="t" anchorCtr="0" compatLnSpc="1"/>
          <a:lstStyle/>
          <a:p>
            <a:endParaRPr lang="id-ID"/>
          </a:p>
        </p:txBody>
      </p:sp>
      <p:sp>
        <p:nvSpPr>
          <p:cNvPr id="38" name="Freeform 248"/>
          <p:cNvSpPr>
            <a:spLocks noEditPoints="1"/>
          </p:cNvSpPr>
          <p:nvPr/>
        </p:nvSpPr>
        <p:spPr bwMode="auto">
          <a:xfrm>
            <a:off x="9152269" y="3934199"/>
            <a:ext cx="722219" cy="725487"/>
          </a:xfrm>
          <a:custGeom>
            <a:avLst/>
            <a:gdLst>
              <a:gd name="T0" fmla="*/ 287 w 574"/>
              <a:gd name="T1" fmla="*/ 575 h 575"/>
              <a:gd name="T2" fmla="*/ 0 w 574"/>
              <a:gd name="T3" fmla="*/ 287 h 575"/>
              <a:gd name="T4" fmla="*/ 287 w 574"/>
              <a:gd name="T5" fmla="*/ 0 h 575"/>
              <a:gd name="T6" fmla="*/ 574 w 574"/>
              <a:gd name="T7" fmla="*/ 287 h 575"/>
              <a:gd name="T8" fmla="*/ 287 w 574"/>
              <a:gd name="T9" fmla="*/ 575 h 575"/>
              <a:gd name="T10" fmla="*/ 287 w 574"/>
              <a:gd name="T11" fmla="*/ 160 h 575"/>
              <a:gd name="T12" fmla="*/ 160 w 574"/>
              <a:gd name="T13" fmla="*/ 287 h 575"/>
              <a:gd name="T14" fmla="*/ 287 w 574"/>
              <a:gd name="T15" fmla="*/ 415 h 575"/>
              <a:gd name="T16" fmla="*/ 414 w 574"/>
              <a:gd name="T17" fmla="*/ 287 h 575"/>
              <a:gd name="T18" fmla="*/ 287 w 574"/>
              <a:gd name="T19" fmla="*/ 160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4" h="575">
                <a:moveTo>
                  <a:pt x="287" y="575"/>
                </a:moveTo>
                <a:cubicBezTo>
                  <a:pt x="129" y="575"/>
                  <a:pt x="0" y="446"/>
                  <a:pt x="0" y="287"/>
                </a:cubicBezTo>
                <a:cubicBezTo>
                  <a:pt x="0" y="129"/>
                  <a:pt x="129" y="0"/>
                  <a:pt x="287" y="0"/>
                </a:cubicBezTo>
                <a:cubicBezTo>
                  <a:pt x="446" y="0"/>
                  <a:pt x="574" y="129"/>
                  <a:pt x="574" y="287"/>
                </a:cubicBezTo>
                <a:cubicBezTo>
                  <a:pt x="574" y="446"/>
                  <a:pt x="446" y="575"/>
                  <a:pt x="287" y="575"/>
                </a:cubicBezTo>
                <a:close/>
                <a:moveTo>
                  <a:pt x="287" y="160"/>
                </a:moveTo>
                <a:cubicBezTo>
                  <a:pt x="217" y="160"/>
                  <a:pt x="160" y="217"/>
                  <a:pt x="160" y="287"/>
                </a:cubicBezTo>
                <a:cubicBezTo>
                  <a:pt x="160" y="358"/>
                  <a:pt x="217" y="415"/>
                  <a:pt x="287" y="415"/>
                </a:cubicBezTo>
                <a:cubicBezTo>
                  <a:pt x="357" y="415"/>
                  <a:pt x="414" y="358"/>
                  <a:pt x="414" y="287"/>
                </a:cubicBezTo>
                <a:cubicBezTo>
                  <a:pt x="414" y="217"/>
                  <a:pt x="357" y="160"/>
                  <a:pt x="287" y="160"/>
                </a:cubicBezTo>
                <a:close/>
              </a:path>
            </a:pathLst>
          </a:custGeom>
          <a:solidFill>
            <a:schemeClr val="accent5"/>
          </a:solidFill>
          <a:ln>
            <a:noFill/>
          </a:ln>
        </p:spPr>
        <p:txBody>
          <a:bodyPr vert="horz" wrap="square" lIns="91417" tIns="45709" rIns="91417" bIns="45709" numCol="1" anchor="t" anchorCtr="0" compatLnSpc="1"/>
          <a:lstStyle/>
          <a:p>
            <a:endParaRPr lang="id-ID"/>
          </a:p>
        </p:txBody>
      </p:sp>
      <p:sp>
        <p:nvSpPr>
          <p:cNvPr id="39" name="Freeform 249"/>
          <p:cNvSpPr>
            <a:spLocks noEditPoints="1"/>
          </p:cNvSpPr>
          <p:nvPr/>
        </p:nvSpPr>
        <p:spPr bwMode="auto">
          <a:xfrm>
            <a:off x="8831636" y="1830760"/>
            <a:ext cx="457140" cy="457200"/>
          </a:xfrm>
          <a:custGeom>
            <a:avLst/>
            <a:gdLst>
              <a:gd name="T0" fmla="*/ 181 w 363"/>
              <a:gd name="T1" fmla="*/ 363 h 363"/>
              <a:gd name="T2" fmla="*/ 0 w 363"/>
              <a:gd name="T3" fmla="*/ 181 h 363"/>
              <a:gd name="T4" fmla="*/ 181 w 363"/>
              <a:gd name="T5" fmla="*/ 0 h 363"/>
              <a:gd name="T6" fmla="*/ 363 w 363"/>
              <a:gd name="T7" fmla="*/ 181 h 363"/>
              <a:gd name="T8" fmla="*/ 181 w 363"/>
              <a:gd name="T9" fmla="*/ 363 h 363"/>
              <a:gd name="T10" fmla="*/ 181 w 363"/>
              <a:gd name="T11" fmla="*/ 120 h 363"/>
              <a:gd name="T12" fmla="*/ 120 w 363"/>
              <a:gd name="T13" fmla="*/ 181 h 363"/>
              <a:gd name="T14" fmla="*/ 181 w 363"/>
              <a:gd name="T15" fmla="*/ 243 h 363"/>
              <a:gd name="T16" fmla="*/ 243 w 363"/>
              <a:gd name="T17" fmla="*/ 181 h 363"/>
              <a:gd name="T18" fmla="*/ 181 w 363"/>
              <a:gd name="T19" fmla="*/ 120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3" h="363">
                <a:moveTo>
                  <a:pt x="181" y="363"/>
                </a:moveTo>
                <a:cubicBezTo>
                  <a:pt x="81" y="363"/>
                  <a:pt x="0" y="282"/>
                  <a:pt x="0" y="181"/>
                </a:cubicBezTo>
                <a:cubicBezTo>
                  <a:pt x="0" y="81"/>
                  <a:pt x="81" y="0"/>
                  <a:pt x="181" y="0"/>
                </a:cubicBezTo>
                <a:cubicBezTo>
                  <a:pt x="281" y="0"/>
                  <a:pt x="363" y="81"/>
                  <a:pt x="363" y="181"/>
                </a:cubicBezTo>
                <a:cubicBezTo>
                  <a:pt x="363" y="282"/>
                  <a:pt x="281" y="363"/>
                  <a:pt x="181" y="363"/>
                </a:cubicBezTo>
                <a:close/>
                <a:moveTo>
                  <a:pt x="181" y="120"/>
                </a:moveTo>
                <a:cubicBezTo>
                  <a:pt x="147" y="120"/>
                  <a:pt x="120" y="147"/>
                  <a:pt x="120" y="181"/>
                </a:cubicBezTo>
                <a:cubicBezTo>
                  <a:pt x="120" y="215"/>
                  <a:pt x="147" y="243"/>
                  <a:pt x="181" y="243"/>
                </a:cubicBezTo>
                <a:cubicBezTo>
                  <a:pt x="215" y="243"/>
                  <a:pt x="243" y="215"/>
                  <a:pt x="243" y="181"/>
                </a:cubicBezTo>
                <a:cubicBezTo>
                  <a:pt x="243" y="147"/>
                  <a:pt x="215" y="120"/>
                  <a:pt x="181" y="120"/>
                </a:cubicBezTo>
                <a:close/>
              </a:path>
            </a:pathLst>
          </a:custGeom>
          <a:solidFill>
            <a:schemeClr val="accent2"/>
          </a:solidFill>
          <a:ln>
            <a:noFill/>
          </a:ln>
        </p:spPr>
        <p:txBody>
          <a:bodyPr vert="horz" wrap="square" lIns="91417" tIns="45709" rIns="91417" bIns="45709" numCol="1" anchor="t" anchorCtr="0" compatLnSpc="1"/>
          <a:lstStyle/>
          <a:p>
            <a:endParaRPr lang="id-ID"/>
          </a:p>
        </p:txBody>
      </p:sp>
      <p:sp>
        <p:nvSpPr>
          <p:cNvPr id="40" name="Freeform 250"/>
          <p:cNvSpPr>
            <a:spLocks noEditPoints="1"/>
          </p:cNvSpPr>
          <p:nvPr/>
        </p:nvSpPr>
        <p:spPr bwMode="auto">
          <a:xfrm>
            <a:off x="7563166" y="5079703"/>
            <a:ext cx="431744" cy="433388"/>
          </a:xfrm>
          <a:custGeom>
            <a:avLst/>
            <a:gdLst>
              <a:gd name="T0" fmla="*/ 171 w 343"/>
              <a:gd name="T1" fmla="*/ 343 h 343"/>
              <a:gd name="T2" fmla="*/ 0 w 343"/>
              <a:gd name="T3" fmla="*/ 171 h 343"/>
              <a:gd name="T4" fmla="*/ 171 w 343"/>
              <a:gd name="T5" fmla="*/ 0 h 343"/>
              <a:gd name="T6" fmla="*/ 343 w 343"/>
              <a:gd name="T7" fmla="*/ 171 h 343"/>
              <a:gd name="T8" fmla="*/ 171 w 343"/>
              <a:gd name="T9" fmla="*/ 343 h 343"/>
              <a:gd name="T10" fmla="*/ 171 w 343"/>
              <a:gd name="T11" fmla="*/ 100 h 343"/>
              <a:gd name="T12" fmla="*/ 100 w 343"/>
              <a:gd name="T13" fmla="*/ 171 h 343"/>
              <a:gd name="T14" fmla="*/ 171 w 343"/>
              <a:gd name="T15" fmla="*/ 243 h 343"/>
              <a:gd name="T16" fmla="*/ 243 w 343"/>
              <a:gd name="T17" fmla="*/ 171 h 343"/>
              <a:gd name="T18" fmla="*/ 171 w 343"/>
              <a:gd name="T19" fmla="*/ 100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3" h="343">
                <a:moveTo>
                  <a:pt x="171" y="343"/>
                </a:moveTo>
                <a:cubicBezTo>
                  <a:pt x="77" y="343"/>
                  <a:pt x="0" y="266"/>
                  <a:pt x="0" y="171"/>
                </a:cubicBezTo>
                <a:cubicBezTo>
                  <a:pt x="0" y="77"/>
                  <a:pt x="77" y="0"/>
                  <a:pt x="171" y="0"/>
                </a:cubicBezTo>
                <a:cubicBezTo>
                  <a:pt x="266" y="0"/>
                  <a:pt x="343" y="77"/>
                  <a:pt x="343" y="171"/>
                </a:cubicBezTo>
                <a:cubicBezTo>
                  <a:pt x="343" y="266"/>
                  <a:pt x="266" y="343"/>
                  <a:pt x="171" y="343"/>
                </a:cubicBezTo>
                <a:close/>
                <a:moveTo>
                  <a:pt x="171" y="100"/>
                </a:moveTo>
                <a:cubicBezTo>
                  <a:pt x="132" y="100"/>
                  <a:pt x="100" y="132"/>
                  <a:pt x="100" y="171"/>
                </a:cubicBezTo>
                <a:cubicBezTo>
                  <a:pt x="100" y="211"/>
                  <a:pt x="132" y="243"/>
                  <a:pt x="171" y="243"/>
                </a:cubicBezTo>
                <a:cubicBezTo>
                  <a:pt x="211" y="243"/>
                  <a:pt x="243" y="211"/>
                  <a:pt x="243" y="171"/>
                </a:cubicBezTo>
                <a:cubicBezTo>
                  <a:pt x="243" y="132"/>
                  <a:pt x="211" y="100"/>
                  <a:pt x="171" y="100"/>
                </a:cubicBezTo>
                <a:close/>
              </a:path>
            </a:pathLst>
          </a:custGeom>
          <a:solidFill>
            <a:schemeClr val="accent2"/>
          </a:solidFill>
          <a:ln>
            <a:noFill/>
          </a:ln>
        </p:spPr>
        <p:txBody>
          <a:bodyPr vert="horz" wrap="square" lIns="91417" tIns="45709" rIns="91417" bIns="45709" numCol="1" anchor="t" anchorCtr="0" compatLnSpc="1"/>
          <a:lstStyle/>
          <a:p>
            <a:endParaRPr lang="id-ID"/>
          </a:p>
        </p:txBody>
      </p:sp>
      <p:sp>
        <p:nvSpPr>
          <p:cNvPr id="2" name="标题 1"/>
          <p:cNvSpPr>
            <a:spLocks noGrp="1"/>
          </p:cNvSpPr>
          <p:nvPr>
            <p:ph type="title"/>
          </p:nvPr>
        </p:nvSpPr>
        <p:spPr/>
        <p:txBody>
          <a:bodyPr>
            <a:normAutofit fontScale="90000"/>
          </a:bodyPr>
          <a:lstStyle/>
          <a:p>
            <a:r>
              <a:rPr lang="en-US" altLang="zh-CN" dirty="0"/>
              <a:t>Value</a:t>
            </a:r>
            <a:endParaRPr lang="zh-CN" altLang="en-US" dirty="0"/>
          </a:p>
        </p:txBody>
      </p:sp>
    </p:spTree>
    <p:extLst>
      <p:ext uri="{BB962C8B-B14F-4D97-AF65-F5344CB8AC3E}">
        <p14:creationId xmlns:p14="http://schemas.microsoft.com/office/powerpoint/2010/main" val="27845118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3200" dirty="0"/>
              <a:t>Reference</a:t>
            </a:r>
            <a:endParaRPr lang="zh-CN" altLang="en-US" sz="3200" dirty="0"/>
          </a:p>
        </p:txBody>
      </p:sp>
      <p:sp>
        <p:nvSpPr>
          <p:cNvPr id="3" name="矩形 2">
            <a:extLst>
              <a:ext uri="{FF2B5EF4-FFF2-40B4-BE49-F238E27FC236}">
                <a16:creationId xmlns:a16="http://schemas.microsoft.com/office/drawing/2014/main" id="{AA22DC23-B943-4762-B6F0-CA0B76555AA4}"/>
              </a:ext>
            </a:extLst>
          </p:cNvPr>
          <p:cNvSpPr/>
          <p:nvPr/>
        </p:nvSpPr>
        <p:spPr>
          <a:xfrm>
            <a:off x="1126654" y="1268760"/>
            <a:ext cx="9217024" cy="2554545"/>
          </a:xfrm>
          <a:prstGeom prst="rect">
            <a:avLst/>
          </a:prstGeom>
        </p:spPr>
        <p:txBody>
          <a:bodyPr wrap="square">
            <a:spAutoFit/>
          </a:bodyPr>
          <a:lstStyle/>
          <a:p>
            <a:pPr marL="457200" lvl="0" indent="-457200" algn="just">
              <a:spcAft>
                <a:spcPts val="0"/>
              </a:spcAft>
              <a:buAutoNum type="arabicPeriod"/>
            </a:pPr>
            <a:r>
              <a:rPr lang="en-US" altLang="zh-CN" sz="2000" kern="100" dirty="0">
                <a:latin typeface="微软雅黑" panose="020B0503020204020204" pitchFamily="34" charset="-122"/>
                <a:ea typeface="宋体" panose="02010600030101010101" pitchFamily="2" charset="-122"/>
                <a:cs typeface="Times New Roman" panose="02020603050405020304" pitchFamily="18" charset="0"/>
              </a:rPr>
              <a:t>Yu qiuyu, Chinese context, changjiang literature and art press, February 5, 2013.</a:t>
            </a:r>
          </a:p>
          <a:p>
            <a:pPr lvl="0" algn="just">
              <a:spcAft>
                <a:spcPts val="0"/>
              </a:spcAft>
            </a:pPr>
            <a:endParaRPr lang="zh-CN" altLang="zh-CN" sz="2000" kern="100" dirty="0">
              <a:latin typeface="宋体" panose="02010600030101010101" pitchFamily="2" charset="-122"/>
              <a:ea typeface="宋体" panose="02010600030101010101" pitchFamily="2" charset="-122"/>
              <a:cs typeface="Times New Roman" panose="02020603050405020304" pitchFamily="18" charset="0"/>
            </a:endParaRPr>
          </a:p>
          <a:p>
            <a:pPr lvl="0" algn="just">
              <a:spcAft>
                <a:spcPts val="0"/>
              </a:spcAft>
            </a:pPr>
            <a:r>
              <a:rPr lang="en-US" altLang="zh-CN" sz="2000" kern="100" dirty="0">
                <a:latin typeface="微软雅黑" panose="020B0503020204020204" pitchFamily="34" charset="-122"/>
                <a:ea typeface="宋体" panose="02010600030101010101" pitchFamily="2" charset="-122"/>
                <a:cs typeface="Times New Roman" panose="02020603050405020304" pitchFamily="18" charset="0"/>
              </a:rPr>
              <a:t>2. Three hundred poems by Li Bai Tang:</a:t>
            </a:r>
            <a:endParaRPr lang="zh-CN" altLang="zh-CN" sz="2000" kern="100" dirty="0">
              <a:latin typeface="宋体" panose="02010600030101010101" pitchFamily="2" charset="-122"/>
              <a:ea typeface="宋体" panose="02010600030101010101" pitchFamily="2" charset="-122"/>
              <a:cs typeface="Times New Roman" panose="02020603050405020304" pitchFamily="18" charset="0"/>
            </a:endParaRPr>
          </a:p>
          <a:p>
            <a:pPr algn="just">
              <a:spcAft>
                <a:spcPts val="0"/>
              </a:spcAft>
            </a:pPr>
            <a:r>
              <a:rPr lang="en-US" altLang="zh-CN" sz="2000" kern="100" dirty="0">
                <a:latin typeface="微软雅黑" panose="020B0503020204020204" pitchFamily="34" charset="-122"/>
                <a:ea typeface="宋体" panose="02010600030101010101" pitchFamily="2" charset="-122"/>
                <a:cs typeface="Times New Roman" panose="02020603050405020304" pitchFamily="18" charset="0"/>
              </a:rPr>
              <a:t>    http://www.shicimingju.com/shicimark/tangshisanbaishou_1_1__0.html</a:t>
            </a:r>
          </a:p>
          <a:p>
            <a:pPr algn="just">
              <a:spcAft>
                <a:spcPts val="0"/>
              </a:spcAft>
            </a:pPr>
            <a:endParaRPr lang="zh-CN" altLang="zh-CN" sz="2000" kern="100" dirty="0">
              <a:latin typeface="宋体" panose="02010600030101010101" pitchFamily="2" charset="-122"/>
              <a:ea typeface="宋体" panose="02010600030101010101" pitchFamily="2" charset="-122"/>
              <a:cs typeface="Times New Roman" panose="02020603050405020304" pitchFamily="18" charset="0"/>
            </a:endParaRPr>
          </a:p>
          <a:p>
            <a:pPr lvl="0" algn="just">
              <a:spcAft>
                <a:spcPts val="0"/>
              </a:spcAft>
            </a:pPr>
            <a:r>
              <a:rPr lang="en-US" altLang="zh-CN" sz="2000" kern="100" dirty="0">
                <a:latin typeface="微软雅黑" panose="020B0503020204020204" pitchFamily="34" charset="-122"/>
                <a:ea typeface="宋体" panose="02010600030101010101" pitchFamily="2" charset="-122"/>
                <a:cs typeface="Times New Roman" panose="02020603050405020304" pitchFamily="18" charset="0"/>
              </a:rPr>
              <a:t>3. Three hundred poems by Du Fu Tang Dynasty:</a:t>
            </a:r>
            <a:endParaRPr lang="zh-CN" altLang="zh-CN" sz="2000" kern="100" dirty="0">
              <a:latin typeface="宋体" panose="02010600030101010101" pitchFamily="2" charset="-122"/>
              <a:ea typeface="宋体" panose="02010600030101010101" pitchFamily="2" charset="-122"/>
              <a:cs typeface="Times New Roman" panose="02020603050405020304" pitchFamily="18" charset="0"/>
            </a:endParaRPr>
          </a:p>
          <a:p>
            <a:pPr algn="just">
              <a:spcAft>
                <a:spcPts val="0"/>
              </a:spcAft>
            </a:pPr>
            <a:r>
              <a:rPr lang="en-US" altLang="zh-CN" sz="2000" kern="100" dirty="0">
                <a:latin typeface="微软雅黑" panose="020B0503020204020204" pitchFamily="34" charset="-122"/>
                <a:ea typeface="宋体" panose="02010600030101010101" pitchFamily="2" charset="-122"/>
                <a:cs typeface="Times New Roman" panose="02020603050405020304" pitchFamily="18" charset="0"/>
              </a:rPr>
              <a:t>    http://www.shicimingju.com/shicimark/tangshisanbaishou_1_1__0.html</a:t>
            </a:r>
            <a:endParaRPr lang="zh-CN" altLang="zh-CN" sz="2000" kern="100" dirty="0">
              <a:latin typeface="宋体" panose="02010600030101010101" pitchFamily="2" charset="-122"/>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7720985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extBox 43"/>
          <p:cNvSpPr txBox="1"/>
          <p:nvPr/>
        </p:nvSpPr>
        <p:spPr>
          <a:xfrm>
            <a:off x="2494806" y="1484784"/>
            <a:ext cx="5105925" cy="1969758"/>
          </a:xfrm>
          <a:prstGeom prst="rect">
            <a:avLst/>
          </a:prstGeom>
          <a:noFill/>
        </p:spPr>
        <p:txBody>
          <a:bodyPr wrap="none" lIns="121908" tIns="60954" rIns="121908" bIns="60954" rtlCol="0">
            <a:spAutoFit/>
          </a:bodyPr>
          <a:lstStyle/>
          <a:p>
            <a:r>
              <a:rPr lang="en-US" altLang="zh-CN" sz="6000" b="1" dirty="0">
                <a:solidFill>
                  <a:schemeClr val="tx2"/>
                </a:solidFill>
                <a:latin typeface="微软雅黑" panose="020B0503020204020204" pitchFamily="34" charset="-122"/>
                <a:ea typeface="微软雅黑" panose="020B0503020204020204" pitchFamily="34" charset="-122"/>
              </a:rPr>
              <a:t>   </a:t>
            </a:r>
            <a:r>
              <a:rPr lang="en-US" altLang="zh-CN" sz="6000" b="1" dirty="0">
                <a:solidFill>
                  <a:schemeClr val="bg2"/>
                </a:solidFill>
                <a:latin typeface="微软雅黑" panose="020B0503020204020204" pitchFamily="34" charset="-122"/>
                <a:ea typeface="微软雅黑" panose="020B0503020204020204" pitchFamily="34" charset="-122"/>
              </a:rPr>
              <a:t>01</a:t>
            </a:r>
          </a:p>
          <a:p>
            <a:r>
              <a:rPr lang="en-US" altLang="zh-CN" sz="6000" b="1" dirty="0">
                <a:solidFill>
                  <a:schemeClr val="tx2"/>
                </a:solidFill>
                <a:latin typeface="+mj-ea"/>
              </a:rPr>
              <a:t>Introduction</a:t>
            </a:r>
            <a:endParaRPr lang="zh-CN" altLang="en-US" sz="6000" b="1" dirty="0">
              <a:solidFill>
                <a:schemeClr val="tx2"/>
              </a:solidFill>
              <a:latin typeface="+mj-ea"/>
            </a:endParaRPr>
          </a:p>
        </p:txBody>
      </p:sp>
      <p:sp>
        <p:nvSpPr>
          <p:cNvPr id="2" name="等腰三角形 1"/>
          <p:cNvSpPr/>
          <p:nvPr/>
        </p:nvSpPr>
        <p:spPr>
          <a:xfrm rot="5400000">
            <a:off x="2753042" y="1779016"/>
            <a:ext cx="432048" cy="372455"/>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5" name="Group 40"/>
          <p:cNvGrpSpPr/>
          <p:nvPr/>
        </p:nvGrpSpPr>
        <p:grpSpPr>
          <a:xfrm>
            <a:off x="492707" y="807572"/>
            <a:ext cx="3164745" cy="1237426"/>
            <a:chOff x="1441447" y="873245"/>
            <a:chExt cx="2019303" cy="897573"/>
          </a:xfrm>
        </p:grpSpPr>
        <p:sp>
          <p:nvSpPr>
            <p:cNvPr id="56" name="Text Placeholder 2"/>
            <p:cNvSpPr txBox="1"/>
            <p:nvPr/>
          </p:nvSpPr>
          <p:spPr>
            <a:xfrm>
              <a:off x="1441450" y="1485019"/>
              <a:ext cx="2019300" cy="285799"/>
            </a:xfrm>
            <a:prstGeom prst="rect">
              <a:avLst/>
            </a:prstGeom>
          </p:spPr>
          <p:txBody>
            <a:bodyPr vert="horz"/>
            <a:lstStyle>
              <a:lvl1pPr marL="0" indent="0" algn="l" defTabSz="457200" rtl="0" eaLnBrk="1" latinLnBrk="0" hangingPunct="1">
                <a:spcBef>
                  <a:spcPct val="20000"/>
                </a:spcBef>
                <a:buFont typeface="Arial" panose="020B0604020202020204"/>
                <a:buNone/>
                <a:defRPr sz="1200" kern="1200" baseline="0">
                  <a:solidFill>
                    <a:schemeClr val="tx1">
                      <a:lumMod val="65000"/>
                      <a:lumOff val="35000"/>
                    </a:schemeClr>
                  </a:solidFill>
                  <a:latin typeface="Roboto condensed"/>
                  <a:ea typeface="+mn-ea"/>
                  <a:cs typeface="Roboto condensed"/>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a:lnSpc>
                  <a:spcPct val="140000"/>
                </a:lnSpc>
              </a:pPr>
              <a:endParaRPr lang="en-US" altLang="zh-CN" sz="18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57" name="Text Placeholder 8"/>
            <p:cNvSpPr txBox="1"/>
            <p:nvPr/>
          </p:nvSpPr>
          <p:spPr>
            <a:xfrm>
              <a:off x="1441447" y="873245"/>
              <a:ext cx="2019300" cy="834646"/>
            </a:xfrm>
            <a:prstGeom prst="rect">
              <a:avLst/>
            </a:prstGeom>
          </p:spPr>
          <p:txBody>
            <a:bodyPr vert="horz"/>
            <a:lstStyle>
              <a:lvl1pPr marL="0" indent="0" algn="l" defTabSz="457200" rtl="0" eaLnBrk="1" latinLnBrk="0" hangingPunct="1">
                <a:lnSpc>
                  <a:spcPct val="120000"/>
                </a:lnSpc>
                <a:spcBef>
                  <a:spcPct val="20000"/>
                </a:spcBef>
                <a:buFont typeface="Arial" panose="020B0604020202020204"/>
                <a:buNone/>
                <a:defRPr sz="800" kern="1200" baseline="0">
                  <a:solidFill>
                    <a:schemeClr val="bg1">
                      <a:lumMod val="50000"/>
                    </a:schemeClr>
                  </a:solidFill>
                  <a:latin typeface="Roboto condensed"/>
                  <a:ea typeface="+mn-ea"/>
                  <a:cs typeface="Roboto condensed"/>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a:lnSpc>
                  <a:spcPct val="100000"/>
                </a:lnSpc>
              </a:pPr>
              <a:r>
                <a:rPr lang="en-US" altLang="zh-CN" sz="1400" dirty="0">
                  <a:latin typeface="Times New Roman" panose="02020603050405020304" pitchFamily="18" charset="0"/>
                  <a:ea typeface="等线" panose="02010600030101010101" pitchFamily="2" charset="-122"/>
                </a:rPr>
                <a:t>People all know that Chinese traditional culture is broad and profound, especially poetry culture. It uses simple rhyming sentences to describe countless scenes, moods, ideals and other things the poet wants to express, which lets people yearn. As a great poet, Li Bai and Du Fu represent the flourishing age of poetry in Tang Dynasty.</a:t>
              </a:r>
              <a:endPar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grpSp>
      <p:grpSp>
        <p:nvGrpSpPr>
          <p:cNvPr id="58" name="Group 43"/>
          <p:cNvGrpSpPr/>
          <p:nvPr/>
        </p:nvGrpSpPr>
        <p:grpSpPr>
          <a:xfrm>
            <a:off x="427076" y="3491146"/>
            <a:ext cx="3179715" cy="2614852"/>
            <a:chOff x="1349202" y="834110"/>
            <a:chExt cx="2307385" cy="1896693"/>
          </a:xfrm>
        </p:grpSpPr>
        <p:sp>
          <p:nvSpPr>
            <p:cNvPr id="59" name="Text Placeholder 2"/>
            <p:cNvSpPr txBox="1"/>
            <p:nvPr/>
          </p:nvSpPr>
          <p:spPr>
            <a:xfrm>
              <a:off x="1395262" y="834110"/>
              <a:ext cx="2019300" cy="285799"/>
            </a:xfrm>
            <a:prstGeom prst="rect">
              <a:avLst/>
            </a:prstGeom>
          </p:spPr>
          <p:txBody>
            <a:bodyPr vert="horz"/>
            <a:lstStyle>
              <a:defPPr>
                <a:defRPr lang="zh-CN"/>
              </a:defPPr>
              <a:lvl1pPr indent="0" defTabSz="457200">
                <a:lnSpc>
                  <a:spcPct val="140000"/>
                </a:lnSpc>
                <a:spcBef>
                  <a:spcPct val="20000"/>
                </a:spcBef>
                <a:buFont typeface="Arial" panose="020B0604020202020204"/>
                <a:buNone/>
                <a:defRPr sz="2400" baseline="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anose="020B0503020204020204" pitchFamily="34" charset="-122"/>
                  <a:ea typeface="微软雅黑" panose="020B0503020204020204" pitchFamily="34" charset="-122"/>
                  <a:cs typeface="Roboto condensed"/>
                </a:defRPr>
              </a:lvl1pPr>
              <a:lvl2pPr marL="742950" indent="-285750" defTabSz="457200">
                <a:spcBef>
                  <a:spcPct val="20000"/>
                </a:spcBef>
                <a:buFont typeface="Arial" panose="020B0604020202020204"/>
                <a:buChar char="–"/>
                <a:defRPr sz="2800"/>
              </a:lvl2pPr>
              <a:lvl3pPr marL="1143000" indent="-228600" defTabSz="457200">
                <a:spcBef>
                  <a:spcPct val="20000"/>
                </a:spcBef>
                <a:buFont typeface="Arial" panose="020B0604020202020204"/>
                <a:buChar char="•"/>
                <a:defRPr sz="2400"/>
              </a:lvl3pPr>
              <a:lvl4pPr marL="1600200" indent="-228600" defTabSz="457200">
                <a:spcBef>
                  <a:spcPct val="20000"/>
                </a:spcBef>
                <a:buFont typeface="Arial" panose="020B0604020202020204"/>
                <a:buChar char="–"/>
                <a:defRPr sz="2000"/>
              </a:lvl4pPr>
              <a:lvl5pPr marL="2057400" indent="-228600" defTabSz="457200">
                <a:spcBef>
                  <a:spcPct val="20000"/>
                </a:spcBef>
                <a:buFont typeface="Arial" panose="020B0604020202020204"/>
                <a:buChar char="»"/>
                <a:defRPr sz="2000"/>
              </a:lvl5pPr>
              <a:lvl6pPr marL="2514600" indent="-228600" defTabSz="457200">
                <a:spcBef>
                  <a:spcPct val="20000"/>
                </a:spcBef>
                <a:buFont typeface="Arial" panose="020B0604020202020204"/>
                <a:buChar char="•"/>
                <a:defRPr sz="2000"/>
              </a:lvl6pPr>
              <a:lvl7pPr marL="2971800" indent="-228600" defTabSz="457200">
                <a:spcBef>
                  <a:spcPct val="20000"/>
                </a:spcBef>
                <a:buFont typeface="Arial" panose="020B0604020202020204"/>
                <a:buChar char="•"/>
                <a:defRPr sz="2000"/>
              </a:lvl7pPr>
              <a:lvl8pPr marL="3429000" indent="-228600" defTabSz="457200">
                <a:spcBef>
                  <a:spcPct val="20000"/>
                </a:spcBef>
                <a:buFont typeface="Arial" panose="020B0604020202020204"/>
                <a:buChar char="•"/>
                <a:defRPr sz="2000"/>
              </a:lvl8pPr>
              <a:lvl9pPr marL="3886200" indent="-228600" defTabSz="457200">
                <a:spcBef>
                  <a:spcPct val="20000"/>
                </a:spcBef>
                <a:buFont typeface="Arial" panose="020B0604020202020204"/>
                <a:buChar char="•"/>
                <a:defRPr sz="2000"/>
              </a:lvl9pPr>
            </a:lstStyle>
            <a:p>
              <a:endParaRPr lang="en-US" altLang="zh-CN" sz="1800" b="1" dirty="0">
                <a:solidFill>
                  <a:schemeClr val="tx1">
                    <a:lumMod val="50000"/>
                    <a:lumOff val="50000"/>
                  </a:schemeClr>
                </a:solidFill>
              </a:endParaRPr>
            </a:p>
          </p:txBody>
        </p:sp>
        <p:sp>
          <p:nvSpPr>
            <p:cNvPr id="60" name="Text Placeholder 8"/>
            <p:cNvSpPr txBox="1"/>
            <p:nvPr/>
          </p:nvSpPr>
          <p:spPr>
            <a:xfrm>
              <a:off x="1349202" y="1813606"/>
              <a:ext cx="2307385" cy="917197"/>
            </a:xfrm>
            <a:prstGeom prst="rect">
              <a:avLst/>
            </a:prstGeom>
          </p:spPr>
          <p:txBody>
            <a:bodyPr vert="horz"/>
            <a:lstStyle>
              <a:defPPr>
                <a:defRPr lang="zh-CN"/>
              </a:defPPr>
              <a:lvl1pPr indent="0" defTabSz="457200">
                <a:lnSpc>
                  <a:spcPct val="100000"/>
                </a:lnSpc>
                <a:spcBef>
                  <a:spcPct val="20000"/>
                </a:spcBef>
                <a:buFont typeface="Arial" panose="020B0604020202020204"/>
                <a:buNone/>
                <a:defRPr sz="1400" baseline="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anose="020B0503020204020204" pitchFamily="34" charset="-122"/>
                  <a:ea typeface="微软雅黑" panose="020B0503020204020204" pitchFamily="34" charset="-122"/>
                  <a:cs typeface="Roboto condensed"/>
                </a:defRPr>
              </a:lvl1pPr>
              <a:lvl2pPr marL="742950" indent="-285750" defTabSz="457200">
                <a:spcBef>
                  <a:spcPct val="20000"/>
                </a:spcBef>
                <a:buFont typeface="Arial" panose="020B0604020202020204"/>
                <a:buChar char="–"/>
                <a:defRPr sz="2800"/>
              </a:lvl2pPr>
              <a:lvl3pPr marL="1143000" indent="-228600" defTabSz="457200">
                <a:spcBef>
                  <a:spcPct val="20000"/>
                </a:spcBef>
                <a:buFont typeface="Arial" panose="020B0604020202020204"/>
                <a:buChar char="•"/>
                <a:defRPr sz="2400"/>
              </a:lvl3pPr>
              <a:lvl4pPr marL="1600200" indent="-228600" defTabSz="457200">
                <a:spcBef>
                  <a:spcPct val="20000"/>
                </a:spcBef>
                <a:buFont typeface="Arial" panose="020B0604020202020204"/>
                <a:buChar char="–"/>
                <a:defRPr sz="2000"/>
              </a:lvl4pPr>
              <a:lvl5pPr marL="2057400" indent="-228600" defTabSz="457200">
                <a:spcBef>
                  <a:spcPct val="20000"/>
                </a:spcBef>
                <a:buFont typeface="Arial" panose="020B0604020202020204"/>
                <a:buChar char="»"/>
                <a:defRPr sz="2000"/>
              </a:lvl5pPr>
              <a:lvl6pPr marL="2514600" indent="-228600" defTabSz="457200">
                <a:spcBef>
                  <a:spcPct val="20000"/>
                </a:spcBef>
                <a:buFont typeface="Arial" panose="020B0604020202020204"/>
                <a:buChar char="•"/>
                <a:defRPr sz="2000"/>
              </a:lvl6pPr>
              <a:lvl7pPr marL="2971800" indent="-228600" defTabSz="457200">
                <a:spcBef>
                  <a:spcPct val="20000"/>
                </a:spcBef>
                <a:buFont typeface="Arial" panose="020B0604020202020204"/>
                <a:buChar char="•"/>
                <a:defRPr sz="2000"/>
              </a:lvl7pPr>
              <a:lvl8pPr marL="3429000" indent="-228600" defTabSz="457200">
                <a:spcBef>
                  <a:spcPct val="20000"/>
                </a:spcBef>
                <a:buFont typeface="Arial" panose="020B0604020202020204"/>
                <a:buChar char="•"/>
                <a:defRPr sz="2000"/>
              </a:lvl8pPr>
              <a:lvl9pPr marL="3886200" indent="-228600" defTabSz="457200">
                <a:spcBef>
                  <a:spcPct val="20000"/>
                </a:spcBef>
                <a:buFont typeface="Arial" panose="020B0604020202020204"/>
                <a:buChar char="•"/>
                <a:defRPr sz="2000"/>
              </a:lvl9pPr>
            </a:lstStyle>
            <a:p>
              <a:r>
                <a:rPr lang="en-US" altLang="zh-CN" dirty="0">
                  <a:solidFill>
                    <a:schemeClr val="tx1">
                      <a:lumMod val="50000"/>
                      <a:lumOff val="50000"/>
                    </a:schemeClr>
                  </a:solidFill>
                  <a:latin typeface="Times New Roman" panose="02020603050405020304" pitchFamily="18" charset="0"/>
                  <a:cs typeface="Times New Roman" panose="02020603050405020304" pitchFamily="18" charset="0"/>
                </a:rPr>
                <a:t>Our group applied descriptive statistics and statistical inference to complete our research. In order to verify the length difference between poems, we choose the t test of hypothesis test. And the method of goodness of fit test is used to judge image.</a:t>
              </a:r>
            </a:p>
          </p:txBody>
        </p:sp>
      </p:grpSp>
      <p:grpSp>
        <p:nvGrpSpPr>
          <p:cNvPr id="61" name="Group 46"/>
          <p:cNvGrpSpPr/>
          <p:nvPr/>
        </p:nvGrpSpPr>
        <p:grpSpPr>
          <a:xfrm>
            <a:off x="8677260" y="1328234"/>
            <a:ext cx="3466618" cy="1264480"/>
            <a:chOff x="1270527" y="1186963"/>
            <a:chExt cx="2515578" cy="917197"/>
          </a:xfrm>
        </p:grpSpPr>
        <p:sp>
          <p:nvSpPr>
            <p:cNvPr id="62" name="Text Placeholder 2"/>
            <p:cNvSpPr txBox="1"/>
            <p:nvPr/>
          </p:nvSpPr>
          <p:spPr>
            <a:xfrm>
              <a:off x="1342364" y="1485018"/>
              <a:ext cx="2019300" cy="285799"/>
            </a:xfrm>
            <a:prstGeom prst="rect">
              <a:avLst/>
            </a:prstGeom>
          </p:spPr>
          <p:txBody>
            <a:bodyPr vert="horz"/>
            <a:lstStyle>
              <a:defPPr>
                <a:defRPr lang="zh-CN"/>
              </a:defPPr>
              <a:lvl1pPr indent="0" defTabSz="457200">
                <a:lnSpc>
                  <a:spcPct val="140000"/>
                </a:lnSpc>
                <a:spcBef>
                  <a:spcPct val="20000"/>
                </a:spcBef>
                <a:buFont typeface="Arial" panose="020B0604020202020204"/>
                <a:buNone/>
                <a:defRPr sz="2400" baseline="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anose="020B0503020204020204" pitchFamily="34" charset="-122"/>
                  <a:ea typeface="微软雅黑" panose="020B0503020204020204" pitchFamily="34" charset="-122"/>
                  <a:cs typeface="Roboto condensed"/>
                </a:defRPr>
              </a:lvl1pPr>
              <a:lvl2pPr marL="742950" indent="-285750" defTabSz="457200">
                <a:spcBef>
                  <a:spcPct val="20000"/>
                </a:spcBef>
                <a:buFont typeface="Arial" panose="020B0604020202020204"/>
                <a:buChar char="–"/>
                <a:defRPr sz="2800"/>
              </a:lvl2pPr>
              <a:lvl3pPr marL="1143000" indent="-228600" defTabSz="457200">
                <a:spcBef>
                  <a:spcPct val="20000"/>
                </a:spcBef>
                <a:buFont typeface="Arial" panose="020B0604020202020204"/>
                <a:buChar char="•"/>
                <a:defRPr sz="2400"/>
              </a:lvl3pPr>
              <a:lvl4pPr marL="1600200" indent="-228600" defTabSz="457200">
                <a:spcBef>
                  <a:spcPct val="20000"/>
                </a:spcBef>
                <a:buFont typeface="Arial" panose="020B0604020202020204"/>
                <a:buChar char="–"/>
                <a:defRPr sz="2000"/>
              </a:lvl4pPr>
              <a:lvl5pPr marL="2057400" indent="-228600" defTabSz="457200">
                <a:spcBef>
                  <a:spcPct val="20000"/>
                </a:spcBef>
                <a:buFont typeface="Arial" panose="020B0604020202020204"/>
                <a:buChar char="»"/>
                <a:defRPr sz="2000"/>
              </a:lvl5pPr>
              <a:lvl6pPr marL="2514600" indent="-228600" defTabSz="457200">
                <a:spcBef>
                  <a:spcPct val="20000"/>
                </a:spcBef>
                <a:buFont typeface="Arial" panose="020B0604020202020204"/>
                <a:buChar char="•"/>
                <a:defRPr sz="2000"/>
              </a:lvl6pPr>
              <a:lvl7pPr marL="2971800" indent="-228600" defTabSz="457200">
                <a:spcBef>
                  <a:spcPct val="20000"/>
                </a:spcBef>
                <a:buFont typeface="Arial" panose="020B0604020202020204"/>
                <a:buChar char="•"/>
                <a:defRPr sz="2000"/>
              </a:lvl7pPr>
              <a:lvl8pPr marL="3429000" indent="-228600" defTabSz="457200">
                <a:spcBef>
                  <a:spcPct val="20000"/>
                </a:spcBef>
                <a:buFont typeface="Arial" panose="020B0604020202020204"/>
                <a:buChar char="•"/>
                <a:defRPr sz="2000"/>
              </a:lvl8pPr>
              <a:lvl9pPr marL="3886200" indent="-228600" defTabSz="457200">
                <a:spcBef>
                  <a:spcPct val="20000"/>
                </a:spcBef>
                <a:buFont typeface="Arial" panose="020B0604020202020204"/>
                <a:buChar char="•"/>
                <a:defRPr sz="2000"/>
              </a:lvl9pPr>
            </a:lstStyle>
            <a:p>
              <a:endParaRPr lang="en-US" altLang="zh-CN" sz="1800" b="1" dirty="0">
                <a:solidFill>
                  <a:schemeClr val="tx1">
                    <a:lumMod val="50000"/>
                    <a:lumOff val="50000"/>
                  </a:schemeClr>
                </a:solidFill>
              </a:endParaRPr>
            </a:p>
          </p:txBody>
        </p:sp>
        <p:sp>
          <p:nvSpPr>
            <p:cNvPr id="63" name="Text Placeholder 8"/>
            <p:cNvSpPr txBox="1"/>
            <p:nvPr/>
          </p:nvSpPr>
          <p:spPr>
            <a:xfrm>
              <a:off x="1270527" y="1186963"/>
              <a:ext cx="2515578" cy="917197"/>
            </a:xfrm>
            <a:prstGeom prst="rect">
              <a:avLst/>
            </a:prstGeom>
          </p:spPr>
          <p:txBody>
            <a:bodyPr vert="horz"/>
            <a:lstStyle>
              <a:defPPr>
                <a:defRPr lang="zh-CN"/>
              </a:defPPr>
              <a:lvl1pPr indent="0" defTabSz="457200">
                <a:lnSpc>
                  <a:spcPct val="100000"/>
                </a:lnSpc>
                <a:spcBef>
                  <a:spcPct val="20000"/>
                </a:spcBef>
                <a:buFont typeface="Arial" panose="020B0604020202020204"/>
                <a:buNone/>
                <a:defRPr sz="1400" baseline="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anose="020B0503020204020204" pitchFamily="34" charset="-122"/>
                  <a:ea typeface="微软雅黑" panose="020B0503020204020204" pitchFamily="34" charset="-122"/>
                  <a:cs typeface="Roboto condensed"/>
                </a:defRPr>
              </a:lvl1pPr>
              <a:lvl2pPr marL="742950" indent="-285750" defTabSz="457200">
                <a:spcBef>
                  <a:spcPct val="20000"/>
                </a:spcBef>
                <a:buFont typeface="Arial" panose="020B0604020202020204"/>
                <a:buChar char="–"/>
                <a:defRPr sz="2800"/>
              </a:lvl2pPr>
              <a:lvl3pPr marL="1143000" indent="-228600" defTabSz="457200">
                <a:spcBef>
                  <a:spcPct val="20000"/>
                </a:spcBef>
                <a:buFont typeface="Arial" panose="020B0604020202020204"/>
                <a:buChar char="•"/>
                <a:defRPr sz="2400"/>
              </a:lvl3pPr>
              <a:lvl4pPr marL="1600200" indent="-228600" defTabSz="457200">
                <a:spcBef>
                  <a:spcPct val="20000"/>
                </a:spcBef>
                <a:buFont typeface="Arial" panose="020B0604020202020204"/>
                <a:buChar char="–"/>
                <a:defRPr sz="2000"/>
              </a:lvl4pPr>
              <a:lvl5pPr marL="2057400" indent="-228600" defTabSz="457200">
                <a:spcBef>
                  <a:spcPct val="20000"/>
                </a:spcBef>
                <a:buFont typeface="Arial" panose="020B0604020202020204"/>
                <a:buChar char="»"/>
                <a:defRPr sz="2000"/>
              </a:lvl5pPr>
              <a:lvl6pPr marL="2514600" indent="-228600" defTabSz="457200">
                <a:spcBef>
                  <a:spcPct val="20000"/>
                </a:spcBef>
                <a:buFont typeface="Arial" panose="020B0604020202020204"/>
                <a:buChar char="•"/>
                <a:defRPr sz="2000"/>
              </a:lvl6pPr>
              <a:lvl7pPr marL="2971800" indent="-228600" defTabSz="457200">
                <a:spcBef>
                  <a:spcPct val="20000"/>
                </a:spcBef>
                <a:buFont typeface="Arial" panose="020B0604020202020204"/>
                <a:buChar char="•"/>
                <a:defRPr sz="2000"/>
              </a:lvl7pPr>
              <a:lvl8pPr marL="3429000" indent="-228600" defTabSz="457200">
                <a:spcBef>
                  <a:spcPct val="20000"/>
                </a:spcBef>
                <a:buFont typeface="Arial" panose="020B0604020202020204"/>
                <a:buChar char="•"/>
                <a:defRPr sz="2000"/>
              </a:lvl8pPr>
              <a:lvl9pPr marL="3886200" indent="-228600" defTabSz="457200">
                <a:spcBef>
                  <a:spcPct val="20000"/>
                </a:spcBef>
                <a:buFont typeface="Arial" panose="020B0604020202020204"/>
                <a:buChar char="•"/>
                <a:defRPr sz="2000"/>
              </a:lvl9pPr>
            </a:lstStyle>
            <a:p>
              <a:r>
                <a:rPr lang="en-US" altLang="zh-CN" dirty="0">
                  <a:solidFill>
                    <a:schemeClr val="tx1">
                      <a:lumMod val="50000"/>
                      <a:lumOff val="50000"/>
                    </a:schemeClr>
                  </a:solidFill>
                  <a:latin typeface="Times New Roman" panose="02020603050405020304" pitchFamily="18" charset="0"/>
                  <a:cs typeface="Times New Roman" panose="02020603050405020304" pitchFamily="18" charset="0"/>
                </a:rPr>
                <a:t>The project is to explore the differences between Li Bai's and Du Fu's Poems in "Three Hundred Tang Poems". We want to make full use of the statistical knowledge we have learned in this semester to study literature and poetry, and prove that statistics is useful in many aspects. </a:t>
              </a:r>
              <a:endParaRPr lang="en-US" altLang="zh-CN" dirty="0">
                <a:solidFill>
                  <a:schemeClr val="tx1">
                    <a:lumMod val="50000"/>
                    <a:lumOff val="50000"/>
                  </a:schemeClr>
                </a:solidFill>
              </a:endParaRPr>
            </a:p>
          </p:txBody>
        </p:sp>
      </p:grpSp>
      <p:grpSp>
        <p:nvGrpSpPr>
          <p:cNvPr id="64" name="Group 49"/>
          <p:cNvGrpSpPr/>
          <p:nvPr/>
        </p:nvGrpSpPr>
        <p:grpSpPr>
          <a:xfrm>
            <a:off x="7680735" y="4571931"/>
            <a:ext cx="4509677" cy="1264484"/>
            <a:chOff x="547385" y="1618061"/>
            <a:chExt cx="3272482" cy="917198"/>
          </a:xfrm>
        </p:grpSpPr>
        <p:sp>
          <p:nvSpPr>
            <p:cNvPr id="65" name="Text Placeholder 2"/>
            <p:cNvSpPr txBox="1"/>
            <p:nvPr/>
          </p:nvSpPr>
          <p:spPr>
            <a:xfrm>
              <a:off x="1441450" y="1676757"/>
              <a:ext cx="2019300" cy="285799"/>
            </a:xfrm>
            <a:prstGeom prst="rect">
              <a:avLst/>
            </a:prstGeom>
          </p:spPr>
          <p:txBody>
            <a:bodyPr vert="horz"/>
            <a:lstStyle>
              <a:defPPr>
                <a:defRPr lang="zh-CN"/>
              </a:defPPr>
              <a:lvl1pPr indent="0" defTabSz="457200">
                <a:lnSpc>
                  <a:spcPct val="140000"/>
                </a:lnSpc>
                <a:spcBef>
                  <a:spcPct val="20000"/>
                </a:spcBef>
                <a:buFont typeface="Arial" panose="020B0604020202020204"/>
                <a:buNone/>
                <a:defRPr sz="2400" baseline="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anose="020B0503020204020204" pitchFamily="34" charset="-122"/>
                  <a:ea typeface="微软雅黑" panose="020B0503020204020204" pitchFamily="34" charset="-122"/>
                  <a:cs typeface="Roboto condensed"/>
                </a:defRPr>
              </a:lvl1pPr>
              <a:lvl2pPr marL="742950" indent="-285750" defTabSz="457200">
                <a:spcBef>
                  <a:spcPct val="20000"/>
                </a:spcBef>
                <a:buFont typeface="Arial" panose="020B0604020202020204"/>
                <a:buChar char="–"/>
                <a:defRPr sz="2800"/>
              </a:lvl2pPr>
              <a:lvl3pPr marL="1143000" indent="-228600" defTabSz="457200">
                <a:spcBef>
                  <a:spcPct val="20000"/>
                </a:spcBef>
                <a:buFont typeface="Arial" panose="020B0604020202020204"/>
                <a:buChar char="•"/>
                <a:defRPr sz="2400"/>
              </a:lvl3pPr>
              <a:lvl4pPr marL="1600200" indent="-228600" defTabSz="457200">
                <a:spcBef>
                  <a:spcPct val="20000"/>
                </a:spcBef>
                <a:buFont typeface="Arial" panose="020B0604020202020204"/>
                <a:buChar char="–"/>
                <a:defRPr sz="2000"/>
              </a:lvl4pPr>
              <a:lvl5pPr marL="2057400" indent="-228600" defTabSz="457200">
                <a:spcBef>
                  <a:spcPct val="20000"/>
                </a:spcBef>
                <a:buFont typeface="Arial" panose="020B0604020202020204"/>
                <a:buChar char="»"/>
                <a:defRPr sz="2000"/>
              </a:lvl5pPr>
              <a:lvl6pPr marL="2514600" indent="-228600" defTabSz="457200">
                <a:spcBef>
                  <a:spcPct val="20000"/>
                </a:spcBef>
                <a:buFont typeface="Arial" panose="020B0604020202020204"/>
                <a:buChar char="•"/>
                <a:defRPr sz="2000"/>
              </a:lvl6pPr>
              <a:lvl7pPr marL="2971800" indent="-228600" defTabSz="457200">
                <a:spcBef>
                  <a:spcPct val="20000"/>
                </a:spcBef>
                <a:buFont typeface="Arial" panose="020B0604020202020204"/>
                <a:buChar char="•"/>
                <a:defRPr sz="2000"/>
              </a:lvl7pPr>
              <a:lvl8pPr marL="3429000" indent="-228600" defTabSz="457200">
                <a:spcBef>
                  <a:spcPct val="20000"/>
                </a:spcBef>
                <a:buFont typeface="Arial" panose="020B0604020202020204"/>
                <a:buChar char="•"/>
                <a:defRPr sz="2000"/>
              </a:lvl8pPr>
              <a:lvl9pPr marL="3886200" indent="-228600" defTabSz="457200">
                <a:spcBef>
                  <a:spcPct val="20000"/>
                </a:spcBef>
                <a:buFont typeface="Arial" panose="020B0604020202020204"/>
                <a:buChar char="•"/>
                <a:defRPr sz="2000"/>
              </a:lvl9pPr>
            </a:lstStyle>
            <a:p>
              <a:endParaRPr lang="en-US" altLang="zh-CN" sz="1800" b="1" dirty="0">
                <a:solidFill>
                  <a:schemeClr val="tx1">
                    <a:lumMod val="50000"/>
                    <a:lumOff val="50000"/>
                  </a:schemeClr>
                </a:solidFill>
              </a:endParaRPr>
            </a:p>
          </p:txBody>
        </p:sp>
        <p:sp>
          <p:nvSpPr>
            <p:cNvPr id="66" name="Text Placeholder 8"/>
            <p:cNvSpPr txBox="1"/>
            <p:nvPr/>
          </p:nvSpPr>
          <p:spPr>
            <a:xfrm>
              <a:off x="547385" y="1618061"/>
              <a:ext cx="3272482" cy="917198"/>
            </a:xfrm>
            <a:prstGeom prst="rect">
              <a:avLst/>
            </a:prstGeom>
          </p:spPr>
          <p:txBody>
            <a:bodyPr vert="horz"/>
            <a:lstStyle>
              <a:defPPr>
                <a:defRPr lang="zh-CN"/>
              </a:defPPr>
              <a:lvl1pPr indent="0" defTabSz="457200">
                <a:lnSpc>
                  <a:spcPct val="100000"/>
                </a:lnSpc>
                <a:spcBef>
                  <a:spcPct val="20000"/>
                </a:spcBef>
                <a:buFont typeface="Arial" panose="020B0604020202020204"/>
                <a:buNone/>
                <a:defRPr sz="1400" baseline="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anose="020B0503020204020204" pitchFamily="34" charset="-122"/>
                  <a:ea typeface="微软雅黑" panose="020B0503020204020204" pitchFamily="34" charset="-122"/>
                  <a:cs typeface="Roboto condensed"/>
                </a:defRPr>
              </a:lvl1pPr>
              <a:lvl2pPr marL="742950" indent="-285750" defTabSz="457200">
                <a:spcBef>
                  <a:spcPct val="20000"/>
                </a:spcBef>
                <a:buFont typeface="Arial" panose="020B0604020202020204"/>
                <a:buChar char="–"/>
                <a:defRPr sz="2800"/>
              </a:lvl2pPr>
              <a:lvl3pPr marL="1143000" indent="-228600" defTabSz="457200">
                <a:spcBef>
                  <a:spcPct val="20000"/>
                </a:spcBef>
                <a:buFont typeface="Arial" panose="020B0604020202020204"/>
                <a:buChar char="•"/>
                <a:defRPr sz="2400"/>
              </a:lvl3pPr>
              <a:lvl4pPr marL="1600200" indent="-228600" defTabSz="457200">
                <a:spcBef>
                  <a:spcPct val="20000"/>
                </a:spcBef>
                <a:buFont typeface="Arial" panose="020B0604020202020204"/>
                <a:buChar char="–"/>
                <a:defRPr sz="2000"/>
              </a:lvl4pPr>
              <a:lvl5pPr marL="2057400" indent="-228600" defTabSz="457200">
                <a:spcBef>
                  <a:spcPct val="20000"/>
                </a:spcBef>
                <a:buFont typeface="Arial" panose="020B0604020202020204"/>
                <a:buChar char="»"/>
                <a:defRPr sz="2000"/>
              </a:lvl5pPr>
              <a:lvl6pPr marL="2514600" indent="-228600" defTabSz="457200">
                <a:spcBef>
                  <a:spcPct val="20000"/>
                </a:spcBef>
                <a:buFont typeface="Arial" panose="020B0604020202020204"/>
                <a:buChar char="•"/>
                <a:defRPr sz="2000"/>
              </a:lvl6pPr>
              <a:lvl7pPr marL="2971800" indent="-228600" defTabSz="457200">
                <a:spcBef>
                  <a:spcPct val="20000"/>
                </a:spcBef>
                <a:buFont typeface="Arial" panose="020B0604020202020204"/>
                <a:buChar char="•"/>
                <a:defRPr sz="2000"/>
              </a:lvl7pPr>
              <a:lvl8pPr marL="3429000" indent="-228600" defTabSz="457200">
                <a:spcBef>
                  <a:spcPct val="20000"/>
                </a:spcBef>
                <a:buFont typeface="Arial" panose="020B0604020202020204"/>
                <a:buChar char="•"/>
                <a:defRPr sz="2000"/>
              </a:lvl8pPr>
              <a:lvl9pPr marL="3886200" indent="-228600" defTabSz="457200">
                <a:spcBef>
                  <a:spcPct val="20000"/>
                </a:spcBef>
                <a:buFont typeface="Arial" panose="020B0604020202020204"/>
                <a:buChar char="•"/>
                <a:defRPr sz="2000"/>
              </a:lvl9pPr>
            </a:lstStyle>
            <a:p>
              <a:r>
                <a:rPr lang="en-US" altLang="zh-CN" dirty="0">
                  <a:solidFill>
                    <a:schemeClr val="tx1">
                      <a:lumMod val="50000"/>
                      <a:lumOff val="50000"/>
                    </a:schemeClr>
                  </a:solidFill>
                  <a:latin typeface="Times New Roman" panose="02020603050405020304" pitchFamily="18" charset="0"/>
                  <a:cs typeface="Times New Roman" panose="02020603050405020304" pitchFamily="18" charset="0"/>
                </a:rPr>
                <a:t>                            Hypothesis test, is a statistical inference method used to determine whether the differences between samples and samples, between samples and population are caused by sampling errors or essential differences.</a:t>
              </a:r>
            </a:p>
            <a:p>
              <a:r>
                <a:rPr lang="en-US" altLang="zh-CN" dirty="0">
                  <a:solidFill>
                    <a:schemeClr val="tx1">
                      <a:lumMod val="50000"/>
                      <a:lumOff val="50000"/>
                    </a:schemeClr>
                  </a:solidFill>
                  <a:latin typeface="Times New Roman" panose="02020603050405020304" pitchFamily="18" charset="0"/>
                  <a:cs typeface="Times New Roman" panose="02020603050405020304" pitchFamily="18" charset="0"/>
                </a:rPr>
                <a:t>Goodness of fit test is a statistical hypothesis test used to test the consistency between the number of observations and the theoretical number calculated according to a certain hypothesis or distribution model, so as to judge whether the hypothesis or model is consistent with the actual number of observations.</a:t>
              </a:r>
            </a:p>
          </p:txBody>
        </p:sp>
      </p:grpSp>
      <p:cxnSp>
        <p:nvCxnSpPr>
          <p:cNvPr id="67" name="直接连接符 66"/>
          <p:cNvCxnSpPr>
            <a:stCxn id="20" idx="0"/>
          </p:cNvCxnSpPr>
          <p:nvPr/>
        </p:nvCxnSpPr>
        <p:spPr>
          <a:xfrm flipV="1">
            <a:off x="3598526" y="2305619"/>
            <a:ext cx="0" cy="548382"/>
          </a:xfrm>
          <a:prstGeom prst="line">
            <a:avLst/>
          </a:prstGeom>
          <a:ln>
            <a:solidFill>
              <a:srgbClr val="414455">
                <a:alpha val="50000"/>
              </a:srgbClr>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a:cxnSpLocks/>
          </p:cNvCxnSpPr>
          <p:nvPr/>
        </p:nvCxnSpPr>
        <p:spPr>
          <a:xfrm>
            <a:off x="3155571" y="2305618"/>
            <a:ext cx="442953" cy="0"/>
          </a:xfrm>
          <a:prstGeom prst="line">
            <a:avLst/>
          </a:prstGeom>
          <a:ln>
            <a:solidFill>
              <a:srgbClr val="414455">
                <a:alpha val="50000"/>
              </a:srgbClr>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a:stCxn id="47" idx="0"/>
          </p:cNvCxnSpPr>
          <p:nvPr/>
        </p:nvCxnSpPr>
        <p:spPr>
          <a:xfrm flipV="1">
            <a:off x="5209836" y="2305618"/>
            <a:ext cx="0" cy="548382"/>
          </a:xfrm>
          <a:prstGeom prst="line">
            <a:avLst/>
          </a:prstGeom>
          <a:ln>
            <a:solidFill>
              <a:srgbClr val="414455">
                <a:alpha val="50000"/>
              </a:srgbClr>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5287530" y="2305618"/>
            <a:ext cx="3389730" cy="0"/>
          </a:xfrm>
          <a:prstGeom prst="line">
            <a:avLst/>
          </a:prstGeom>
          <a:ln>
            <a:solidFill>
              <a:srgbClr val="414455">
                <a:alpha val="50000"/>
              </a:srgbClr>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a:stCxn id="53" idx="4"/>
          </p:cNvCxnSpPr>
          <p:nvPr/>
        </p:nvCxnSpPr>
        <p:spPr>
          <a:xfrm>
            <a:off x="6841145" y="4744940"/>
            <a:ext cx="6563" cy="632239"/>
          </a:xfrm>
          <a:prstGeom prst="line">
            <a:avLst/>
          </a:prstGeom>
          <a:ln>
            <a:solidFill>
              <a:srgbClr val="414455">
                <a:alpha val="50000"/>
              </a:srgbClr>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flipH="1">
            <a:off x="3336917" y="5377182"/>
            <a:ext cx="3532299" cy="0"/>
          </a:xfrm>
          <a:prstGeom prst="line">
            <a:avLst/>
          </a:prstGeom>
          <a:ln>
            <a:solidFill>
              <a:srgbClr val="414455">
                <a:alpha val="50000"/>
              </a:srgbClr>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a:cxnSpLocks/>
          </p:cNvCxnSpPr>
          <p:nvPr/>
        </p:nvCxnSpPr>
        <p:spPr>
          <a:xfrm>
            <a:off x="9894673" y="3684189"/>
            <a:ext cx="0" cy="931471"/>
          </a:xfrm>
          <a:prstGeom prst="line">
            <a:avLst/>
          </a:prstGeom>
          <a:ln>
            <a:solidFill>
              <a:srgbClr val="414455">
                <a:alpha val="50000"/>
              </a:srgbClr>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a:cxnSpLocks/>
          </p:cNvCxnSpPr>
          <p:nvPr/>
        </p:nvCxnSpPr>
        <p:spPr>
          <a:xfrm>
            <a:off x="9496510" y="3684189"/>
            <a:ext cx="398163" cy="14"/>
          </a:xfrm>
          <a:prstGeom prst="line">
            <a:avLst/>
          </a:prstGeom>
          <a:ln>
            <a:solidFill>
              <a:srgbClr val="414455">
                <a:alpha val="50000"/>
              </a:srgbClr>
            </a:solidFill>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2610337" y="2854000"/>
            <a:ext cx="1933261" cy="1890940"/>
            <a:chOff x="2619974" y="2648622"/>
            <a:chExt cx="1934520" cy="1891378"/>
          </a:xfrm>
          <a:solidFill>
            <a:srgbClr val="005DA2"/>
          </a:solidFill>
        </p:grpSpPr>
        <p:sp>
          <p:nvSpPr>
            <p:cNvPr id="20" name="Oval 8"/>
            <p:cNvSpPr/>
            <p:nvPr/>
          </p:nvSpPr>
          <p:spPr>
            <a:xfrm>
              <a:off x="2663116" y="2648622"/>
              <a:ext cx="1891378" cy="1891378"/>
            </a:xfrm>
            <a:prstGeom prst="ellipse">
              <a:avLst/>
            </a:prstGeom>
            <a:solidFill>
              <a:schemeClr val="accent1"/>
            </a:solidFill>
            <a:ln w="666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dirty="0">
                <a:solidFill>
                  <a:schemeClr val="lt1"/>
                </a:solidFill>
                <a:latin typeface="微软雅黑" panose="020B0503020204020204" pitchFamily="34" charset="-122"/>
                <a:ea typeface="微软雅黑" panose="020B0503020204020204" pitchFamily="34" charset="-122"/>
              </a:endParaRPr>
            </a:p>
          </p:txBody>
        </p:sp>
        <p:sp>
          <p:nvSpPr>
            <p:cNvPr id="75" name="Text Placeholder 2"/>
            <p:cNvSpPr txBox="1"/>
            <p:nvPr/>
          </p:nvSpPr>
          <p:spPr>
            <a:xfrm>
              <a:off x="2619974" y="3372688"/>
              <a:ext cx="1926872" cy="567411"/>
            </a:xfrm>
            <a:prstGeom prst="rect">
              <a:avLst/>
            </a:prstGeom>
            <a:noFill/>
            <a:ln w="66675">
              <a:noFill/>
            </a:ln>
          </p:spPr>
          <p:txBody>
            <a:bodyPr vert="horz"/>
            <a:lstStyle>
              <a:lvl1pPr marL="0" indent="0" algn="l" defTabSz="457200" rtl="0" eaLnBrk="1" latinLnBrk="0" hangingPunct="1">
                <a:spcBef>
                  <a:spcPct val="20000"/>
                </a:spcBef>
                <a:buFont typeface="Arial" panose="020B0604020202020204"/>
                <a:buNone/>
                <a:defRPr sz="1200" kern="1200" baseline="0">
                  <a:solidFill>
                    <a:schemeClr val="tx1">
                      <a:lumMod val="65000"/>
                      <a:lumOff val="35000"/>
                    </a:schemeClr>
                  </a:solidFill>
                  <a:latin typeface="Roboto condensed"/>
                  <a:ea typeface="+mn-ea"/>
                  <a:cs typeface="Roboto condensed"/>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r>
                <a:rPr lang="en-US" altLang="zh-CN" sz="2000" b="1" dirty="0">
                  <a:solidFill>
                    <a:schemeClr val="bg1"/>
                  </a:solidFill>
                  <a:latin typeface="微软雅黑" panose="020B0503020204020204" pitchFamily="34" charset="-122"/>
                  <a:ea typeface="微软雅黑" panose="020B0503020204020204" pitchFamily="34" charset="-122"/>
                </a:rPr>
                <a:t>Background</a:t>
              </a:r>
            </a:p>
          </p:txBody>
        </p:sp>
      </p:grpSp>
      <p:grpSp>
        <p:nvGrpSpPr>
          <p:cNvPr id="79" name="组合 78"/>
          <p:cNvGrpSpPr/>
          <p:nvPr/>
        </p:nvGrpSpPr>
        <p:grpSpPr>
          <a:xfrm>
            <a:off x="4264764" y="2853999"/>
            <a:ext cx="2497852" cy="1890940"/>
            <a:chOff x="4290948" y="2648622"/>
            <a:chExt cx="2499479" cy="1891378"/>
          </a:xfrm>
          <a:solidFill>
            <a:srgbClr val="FFC400"/>
          </a:solidFill>
        </p:grpSpPr>
        <p:sp>
          <p:nvSpPr>
            <p:cNvPr id="47" name="Oval 9"/>
            <p:cNvSpPr/>
            <p:nvPr/>
          </p:nvSpPr>
          <p:spPr>
            <a:xfrm>
              <a:off x="4290948" y="2648622"/>
              <a:ext cx="1891378" cy="1891378"/>
            </a:xfrm>
            <a:prstGeom prst="ellipse">
              <a:avLst/>
            </a:prstGeom>
            <a:solidFill>
              <a:schemeClr val="accent2"/>
            </a:solidFill>
            <a:ln w="666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dirty="0">
                <a:solidFill>
                  <a:schemeClr val="lt1"/>
                </a:solidFill>
                <a:latin typeface="微软雅黑" panose="020B0503020204020204" pitchFamily="34" charset="-122"/>
                <a:ea typeface="微软雅黑" panose="020B0503020204020204" pitchFamily="34" charset="-122"/>
              </a:endParaRPr>
            </a:p>
          </p:txBody>
        </p:sp>
        <p:sp>
          <p:nvSpPr>
            <p:cNvPr id="76" name="Text Placeholder 2"/>
            <p:cNvSpPr txBox="1"/>
            <p:nvPr/>
          </p:nvSpPr>
          <p:spPr>
            <a:xfrm>
              <a:off x="4404177" y="3369634"/>
              <a:ext cx="2386250" cy="567411"/>
            </a:xfrm>
            <a:prstGeom prst="rect">
              <a:avLst/>
            </a:prstGeom>
            <a:noFill/>
            <a:ln w="66675">
              <a:noFill/>
            </a:ln>
          </p:spPr>
          <p:txBody>
            <a:bodyPr vert="horz"/>
            <a:lstStyle>
              <a:lvl1pPr marL="0" indent="0" algn="l" defTabSz="457200" rtl="0" eaLnBrk="1" latinLnBrk="0" hangingPunct="1">
                <a:spcBef>
                  <a:spcPct val="20000"/>
                </a:spcBef>
                <a:buFont typeface="Arial" panose="020B0604020202020204"/>
                <a:buNone/>
                <a:defRPr sz="1200" kern="1200" baseline="0">
                  <a:solidFill>
                    <a:schemeClr val="tx1">
                      <a:lumMod val="65000"/>
                      <a:lumOff val="35000"/>
                    </a:schemeClr>
                  </a:solidFill>
                  <a:latin typeface="Roboto condensed"/>
                  <a:ea typeface="+mn-ea"/>
                  <a:cs typeface="Roboto condensed"/>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r>
                <a:rPr lang="en-US" altLang="zh-CN" sz="2400" b="1" dirty="0">
                  <a:solidFill>
                    <a:schemeClr val="bg1"/>
                  </a:solidFill>
                  <a:latin typeface="微软雅黑" panose="020B0503020204020204" pitchFamily="34" charset="-122"/>
                  <a:ea typeface="微软雅黑" panose="020B0503020204020204" pitchFamily="34" charset="-122"/>
                </a:rPr>
                <a:t>Problem</a:t>
              </a:r>
            </a:p>
          </p:txBody>
        </p:sp>
      </p:grpSp>
      <p:grpSp>
        <p:nvGrpSpPr>
          <p:cNvPr id="80" name="组合 79"/>
          <p:cNvGrpSpPr/>
          <p:nvPr/>
        </p:nvGrpSpPr>
        <p:grpSpPr>
          <a:xfrm>
            <a:off x="5896071" y="2853999"/>
            <a:ext cx="1890147" cy="1890940"/>
            <a:chOff x="5867096" y="2648622"/>
            <a:chExt cx="1891378" cy="1891378"/>
          </a:xfrm>
          <a:solidFill>
            <a:srgbClr val="005DA2"/>
          </a:solidFill>
        </p:grpSpPr>
        <p:sp>
          <p:nvSpPr>
            <p:cNvPr id="53" name="Oval 10"/>
            <p:cNvSpPr/>
            <p:nvPr/>
          </p:nvSpPr>
          <p:spPr>
            <a:xfrm>
              <a:off x="5867096" y="2648622"/>
              <a:ext cx="1891378" cy="1891378"/>
            </a:xfrm>
            <a:prstGeom prst="ellipse">
              <a:avLst/>
            </a:prstGeom>
            <a:solidFill>
              <a:schemeClr val="accent1"/>
            </a:solidFill>
            <a:ln w="666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dirty="0">
                <a:solidFill>
                  <a:schemeClr val="lt1"/>
                </a:solidFill>
                <a:latin typeface="微软雅黑" panose="020B0503020204020204" pitchFamily="34" charset="-122"/>
                <a:ea typeface="微软雅黑" panose="020B0503020204020204" pitchFamily="34" charset="-122"/>
              </a:endParaRPr>
            </a:p>
          </p:txBody>
        </p:sp>
        <p:sp>
          <p:nvSpPr>
            <p:cNvPr id="77" name="Text Placeholder 2"/>
            <p:cNvSpPr txBox="1"/>
            <p:nvPr/>
          </p:nvSpPr>
          <p:spPr>
            <a:xfrm>
              <a:off x="6074540" y="3357787"/>
              <a:ext cx="1558324" cy="567411"/>
            </a:xfrm>
            <a:prstGeom prst="rect">
              <a:avLst/>
            </a:prstGeom>
            <a:noFill/>
            <a:ln w="66675">
              <a:noFill/>
            </a:ln>
          </p:spPr>
          <p:txBody>
            <a:bodyPr vert="horz"/>
            <a:lstStyle>
              <a:lvl1pPr marL="0" indent="0" algn="l" defTabSz="457200" rtl="0" eaLnBrk="1" latinLnBrk="0" hangingPunct="1">
                <a:spcBef>
                  <a:spcPct val="20000"/>
                </a:spcBef>
                <a:buFont typeface="Arial" panose="020B0604020202020204"/>
                <a:buNone/>
                <a:defRPr sz="1200" kern="1200" baseline="0">
                  <a:solidFill>
                    <a:schemeClr val="tx1">
                      <a:lumMod val="65000"/>
                      <a:lumOff val="35000"/>
                    </a:schemeClr>
                  </a:solidFill>
                  <a:latin typeface="Roboto condensed"/>
                  <a:ea typeface="+mn-ea"/>
                  <a:cs typeface="Roboto condensed"/>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r>
                <a:rPr lang="en-US" altLang="zh-CN" sz="2400" b="1" dirty="0">
                  <a:solidFill>
                    <a:schemeClr val="bg1"/>
                  </a:solidFill>
                  <a:latin typeface="微软雅黑" panose="020B0503020204020204" pitchFamily="34" charset="-122"/>
                  <a:ea typeface="微软雅黑" panose="020B0503020204020204" pitchFamily="34" charset="-122"/>
                </a:rPr>
                <a:t>Method</a:t>
              </a:r>
            </a:p>
          </p:txBody>
        </p:sp>
      </p:grpSp>
      <p:grpSp>
        <p:nvGrpSpPr>
          <p:cNvPr id="81" name="组合 80"/>
          <p:cNvGrpSpPr/>
          <p:nvPr/>
        </p:nvGrpSpPr>
        <p:grpSpPr>
          <a:xfrm>
            <a:off x="7569573" y="2854000"/>
            <a:ext cx="1890147" cy="1890940"/>
            <a:chOff x="7520165" y="2648622"/>
            <a:chExt cx="1891378" cy="1891378"/>
          </a:xfrm>
          <a:solidFill>
            <a:srgbClr val="FFC400"/>
          </a:solidFill>
        </p:grpSpPr>
        <p:sp>
          <p:nvSpPr>
            <p:cNvPr id="42" name="Oval 11"/>
            <p:cNvSpPr/>
            <p:nvPr/>
          </p:nvSpPr>
          <p:spPr>
            <a:xfrm>
              <a:off x="7520165" y="2648622"/>
              <a:ext cx="1891378" cy="1891378"/>
            </a:xfrm>
            <a:prstGeom prst="ellipse">
              <a:avLst/>
            </a:prstGeom>
            <a:solidFill>
              <a:schemeClr val="accent2"/>
            </a:solidFill>
            <a:ln w="666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dirty="0">
                <a:solidFill>
                  <a:schemeClr val="lt1"/>
                </a:solidFill>
                <a:latin typeface="微软雅黑" panose="020B0503020204020204" pitchFamily="34" charset="-122"/>
                <a:ea typeface="微软雅黑" panose="020B0503020204020204" pitchFamily="34" charset="-122"/>
              </a:endParaRPr>
            </a:p>
          </p:txBody>
        </p:sp>
        <p:sp>
          <p:nvSpPr>
            <p:cNvPr id="78" name="Text Placeholder 2"/>
            <p:cNvSpPr txBox="1"/>
            <p:nvPr/>
          </p:nvSpPr>
          <p:spPr>
            <a:xfrm>
              <a:off x="7899375" y="3357786"/>
              <a:ext cx="1386558" cy="567411"/>
            </a:xfrm>
            <a:prstGeom prst="rect">
              <a:avLst/>
            </a:prstGeom>
            <a:noFill/>
            <a:ln w="66675">
              <a:noFill/>
            </a:ln>
          </p:spPr>
          <p:txBody>
            <a:bodyPr vert="horz"/>
            <a:lstStyle>
              <a:lvl1pPr marL="0" indent="0" algn="l" defTabSz="457200" rtl="0" eaLnBrk="1" latinLnBrk="0" hangingPunct="1">
                <a:spcBef>
                  <a:spcPct val="20000"/>
                </a:spcBef>
                <a:buFont typeface="Arial" panose="020B0604020202020204"/>
                <a:buNone/>
                <a:defRPr sz="1200" kern="1200" baseline="0">
                  <a:solidFill>
                    <a:schemeClr val="tx1">
                      <a:lumMod val="65000"/>
                      <a:lumOff val="35000"/>
                    </a:schemeClr>
                  </a:solidFill>
                  <a:latin typeface="Roboto condensed"/>
                  <a:ea typeface="+mn-ea"/>
                  <a:cs typeface="Roboto condensed"/>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r>
                <a:rPr lang="en-US" altLang="zh-CN" sz="2400" b="1" dirty="0">
                  <a:solidFill>
                    <a:schemeClr val="bg1"/>
                  </a:solidFill>
                  <a:latin typeface="微软雅黑" panose="020B0503020204020204" pitchFamily="34" charset="-122"/>
                  <a:ea typeface="微软雅黑" panose="020B0503020204020204" pitchFamily="34" charset="-122"/>
                </a:rPr>
                <a:t>Theory</a:t>
              </a:r>
            </a:p>
          </p:txBody>
        </p:sp>
      </p:grpSp>
      <p:sp>
        <p:nvSpPr>
          <p:cNvPr id="3" name="标题 2"/>
          <p:cNvSpPr>
            <a:spLocks noGrp="1"/>
          </p:cNvSpPr>
          <p:nvPr>
            <p:ph type="title"/>
          </p:nvPr>
        </p:nvSpPr>
        <p:spPr/>
        <p:txBody>
          <a:bodyPr>
            <a:normAutofit fontScale="90000"/>
          </a:bodyPr>
          <a:lstStyle/>
          <a:p>
            <a:r>
              <a:rPr lang="en-US" altLang="zh-CN" dirty="0">
                <a:cs typeface="+mn-ea"/>
                <a:sym typeface="+mn-lt"/>
              </a:rPr>
              <a:t>Introduction</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extBox 43"/>
          <p:cNvSpPr txBox="1"/>
          <p:nvPr/>
        </p:nvSpPr>
        <p:spPr>
          <a:xfrm>
            <a:off x="1054646" y="1740137"/>
            <a:ext cx="9215832" cy="1969758"/>
          </a:xfrm>
          <a:prstGeom prst="rect">
            <a:avLst/>
          </a:prstGeom>
          <a:noFill/>
        </p:spPr>
        <p:txBody>
          <a:bodyPr wrap="none" lIns="121908" tIns="60954" rIns="121908" bIns="60954" rtlCol="0">
            <a:spAutoFit/>
          </a:bodyPr>
          <a:lstStyle/>
          <a:p>
            <a:r>
              <a:rPr lang="en-US" altLang="zh-CN" sz="6000" b="1" dirty="0">
                <a:solidFill>
                  <a:schemeClr val="tx2"/>
                </a:solidFill>
                <a:latin typeface="微软雅黑" panose="020B0503020204020204" pitchFamily="34" charset="-122"/>
                <a:ea typeface="微软雅黑" panose="020B0503020204020204" pitchFamily="34" charset="-122"/>
              </a:rPr>
              <a:t>   </a:t>
            </a:r>
            <a:r>
              <a:rPr lang="en-US" altLang="zh-CN" sz="6000" b="1" dirty="0">
                <a:solidFill>
                  <a:schemeClr val="bg2"/>
                </a:solidFill>
                <a:latin typeface="微软雅黑" panose="020B0503020204020204" pitchFamily="34" charset="-122"/>
                <a:ea typeface="微软雅黑" panose="020B0503020204020204" pitchFamily="34" charset="-122"/>
              </a:rPr>
              <a:t>02</a:t>
            </a:r>
          </a:p>
          <a:p>
            <a:r>
              <a:rPr lang="en-US" altLang="zh-CN" sz="6000" b="1" dirty="0">
                <a:solidFill>
                  <a:schemeClr val="tx2"/>
                </a:solidFill>
                <a:latin typeface="+mj-ea"/>
              </a:rPr>
              <a:t>Materials and Methods</a:t>
            </a:r>
            <a:endParaRPr lang="zh-CN" altLang="en-US" sz="6000" b="1" dirty="0">
              <a:solidFill>
                <a:schemeClr val="tx2"/>
              </a:solidFill>
              <a:latin typeface="+mj-ea"/>
            </a:endParaRPr>
          </a:p>
        </p:txBody>
      </p:sp>
      <p:sp>
        <p:nvSpPr>
          <p:cNvPr id="45" name="矩形 44"/>
          <p:cNvSpPr/>
          <p:nvPr/>
        </p:nvSpPr>
        <p:spPr>
          <a:xfrm>
            <a:off x="3502918" y="3709895"/>
            <a:ext cx="7415632" cy="400097"/>
          </a:xfrm>
          <a:prstGeom prst="rect">
            <a:avLst/>
          </a:prstGeom>
        </p:spPr>
        <p:txBody>
          <a:bodyPr wrap="square" lIns="121908" tIns="60954" rIns="121908" bIns="60954">
            <a:spAutoFit/>
          </a:bodyPr>
          <a:lstStyle/>
          <a:p>
            <a:r>
              <a:rPr lang="en-US" altLang="zh-CN" dirty="0">
                <a:solidFill>
                  <a:schemeClr val="bg2"/>
                </a:solidFill>
              </a:rPr>
              <a:t>mainly from《 three hundred poems of tang dynasty》</a:t>
            </a:r>
            <a:endParaRPr lang="zh-CN" altLang="en-US" dirty="0">
              <a:solidFill>
                <a:schemeClr val="bg2"/>
              </a:solidFill>
            </a:endParaRPr>
          </a:p>
        </p:txBody>
      </p:sp>
      <p:sp>
        <p:nvSpPr>
          <p:cNvPr id="2" name="等腰三角形 1"/>
          <p:cNvSpPr/>
          <p:nvPr/>
        </p:nvSpPr>
        <p:spPr>
          <a:xfrm rot="5400000">
            <a:off x="1312881" y="2018637"/>
            <a:ext cx="432048" cy="372455"/>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Freeform 34"/>
          <p:cNvSpPr/>
          <p:nvPr/>
        </p:nvSpPr>
        <p:spPr>
          <a:xfrm rot="10800000">
            <a:off x="1355053" y="3782252"/>
            <a:ext cx="1915886" cy="1921023"/>
          </a:xfrm>
          <a:custGeom>
            <a:avLst/>
            <a:gdLst>
              <a:gd name="connsiteX0" fmla="*/ 0 w 1717965"/>
              <a:gd name="connsiteY0" fmla="*/ 0 h 1722348"/>
              <a:gd name="connsiteX1" fmla="*/ 171506 w 1717965"/>
              <a:gd name="connsiteY1" fmla="*/ 8661 h 1722348"/>
              <a:gd name="connsiteX2" fmla="*/ 1717965 w 1717965"/>
              <a:gd name="connsiteY2" fmla="*/ 1722348 h 1722348"/>
              <a:gd name="connsiteX3" fmla="*/ 1052945 w 1717965"/>
              <a:gd name="connsiteY3" fmla="*/ 1722348 h 1722348"/>
              <a:gd name="connsiteX4" fmla="*/ 1052945 w 1717965"/>
              <a:gd name="connsiteY4" fmla="*/ 1722347 h 1722348"/>
              <a:gd name="connsiteX5" fmla="*/ 103511 w 1717965"/>
              <a:gd name="connsiteY5" fmla="*/ 670245 h 1722348"/>
              <a:gd name="connsiteX6" fmla="*/ 0 w 1717965"/>
              <a:gd name="connsiteY6" fmla="*/ 665018 h 1722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7965" h="1722348">
                <a:moveTo>
                  <a:pt x="0" y="0"/>
                </a:moveTo>
                <a:lnTo>
                  <a:pt x="171506" y="8661"/>
                </a:lnTo>
                <a:cubicBezTo>
                  <a:pt x="1040129" y="96874"/>
                  <a:pt x="1717965" y="830453"/>
                  <a:pt x="1717965" y="1722348"/>
                </a:cubicBezTo>
                <a:lnTo>
                  <a:pt x="1052945" y="1722348"/>
                </a:lnTo>
                <a:lnTo>
                  <a:pt x="1052945" y="1722347"/>
                </a:lnTo>
                <a:cubicBezTo>
                  <a:pt x="1052945" y="1174777"/>
                  <a:pt x="636794" y="724403"/>
                  <a:pt x="103511" y="670245"/>
                </a:cubicBezTo>
                <a:lnTo>
                  <a:pt x="0" y="665018"/>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ea"/>
            </a:endParaRPr>
          </a:p>
        </p:txBody>
      </p:sp>
      <p:sp>
        <p:nvSpPr>
          <p:cNvPr id="37" name="Freeform 36"/>
          <p:cNvSpPr/>
          <p:nvPr/>
        </p:nvSpPr>
        <p:spPr>
          <a:xfrm rot="5400000">
            <a:off x="3279615" y="3784820"/>
            <a:ext cx="1916134" cy="1920773"/>
          </a:xfrm>
          <a:custGeom>
            <a:avLst/>
            <a:gdLst>
              <a:gd name="connsiteX0" fmla="*/ 0 w 1717965"/>
              <a:gd name="connsiteY0" fmla="*/ 0 h 1722348"/>
              <a:gd name="connsiteX1" fmla="*/ 171506 w 1717965"/>
              <a:gd name="connsiteY1" fmla="*/ 8661 h 1722348"/>
              <a:gd name="connsiteX2" fmla="*/ 1717965 w 1717965"/>
              <a:gd name="connsiteY2" fmla="*/ 1722348 h 1722348"/>
              <a:gd name="connsiteX3" fmla="*/ 1052945 w 1717965"/>
              <a:gd name="connsiteY3" fmla="*/ 1722348 h 1722348"/>
              <a:gd name="connsiteX4" fmla="*/ 1052945 w 1717965"/>
              <a:gd name="connsiteY4" fmla="*/ 1722347 h 1722348"/>
              <a:gd name="connsiteX5" fmla="*/ 103511 w 1717965"/>
              <a:gd name="connsiteY5" fmla="*/ 670245 h 1722348"/>
              <a:gd name="connsiteX6" fmla="*/ 0 w 1717965"/>
              <a:gd name="connsiteY6" fmla="*/ 665018 h 1722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7965" h="1722348">
                <a:moveTo>
                  <a:pt x="0" y="0"/>
                </a:moveTo>
                <a:lnTo>
                  <a:pt x="171506" y="8661"/>
                </a:lnTo>
                <a:cubicBezTo>
                  <a:pt x="1040129" y="96874"/>
                  <a:pt x="1717965" y="830453"/>
                  <a:pt x="1717965" y="1722348"/>
                </a:cubicBezTo>
                <a:lnTo>
                  <a:pt x="1052945" y="1722348"/>
                </a:lnTo>
                <a:lnTo>
                  <a:pt x="1052945" y="1722347"/>
                </a:lnTo>
                <a:cubicBezTo>
                  <a:pt x="1052945" y="1174777"/>
                  <a:pt x="636794" y="724403"/>
                  <a:pt x="103511" y="670245"/>
                </a:cubicBezTo>
                <a:lnTo>
                  <a:pt x="0" y="665018"/>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ea"/>
            </a:endParaRPr>
          </a:p>
        </p:txBody>
      </p:sp>
      <p:sp>
        <p:nvSpPr>
          <p:cNvPr id="39" name="Rectangle 7"/>
          <p:cNvSpPr/>
          <p:nvPr/>
        </p:nvSpPr>
        <p:spPr>
          <a:xfrm rot="8100000">
            <a:off x="2861362" y="4911479"/>
            <a:ext cx="852466" cy="852577"/>
          </a:xfrm>
          <a:custGeom>
            <a:avLst/>
            <a:gdLst>
              <a:gd name="connsiteX0" fmla="*/ 0 w 764402"/>
              <a:gd name="connsiteY0" fmla="*/ 0 h 764402"/>
              <a:gd name="connsiteX1" fmla="*/ 764402 w 764402"/>
              <a:gd name="connsiteY1" fmla="*/ 0 h 764402"/>
              <a:gd name="connsiteX2" fmla="*/ 764402 w 764402"/>
              <a:gd name="connsiteY2" fmla="*/ 764402 h 764402"/>
              <a:gd name="connsiteX3" fmla="*/ 0 w 764402"/>
              <a:gd name="connsiteY3" fmla="*/ 764402 h 764402"/>
              <a:gd name="connsiteX4" fmla="*/ 0 w 764402"/>
              <a:gd name="connsiteY4" fmla="*/ 0 h 764402"/>
              <a:gd name="connsiteX0-1" fmla="*/ 0 w 764402"/>
              <a:gd name="connsiteY0-2" fmla="*/ 764402 h 764402"/>
              <a:gd name="connsiteX1-3" fmla="*/ 764402 w 764402"/>
              <a:gd name="connsiteY1-4" fmla="*/ 0 h 764402"/>
              <a:gd name="connsiteX2-5" fmla="*/ 764402 w 764402"/>
              <a:gd name="connsiteY2-6" fmla="*/ 764402 h 764402"/>
              <a:gd name="connsiteX3-7" fmla="*/ 0 w 764402"/>
              <a:gd name="connsiteY3-8" fmla="*/ 764402 h 764402"/>
            </a:gdLst>
            <a:ahLst/>
            <a:cxnLst>
              <a:cxn ang="0">
                <a:pos x="connsiteX0-1" y="connsiteY0-2"/>
              </a:cxn>
              <a:cxn ang="0">
                <a:pos x="connsiteX1-3" y="connsiteY1-4"/>
              </a:cxn>
              <a:cxn ang="0">
                <a:pos x="connsiteX2-5" y="connsiteY2-6"/>
              </a:cxn>
              <a:cxn ang="0">
                <a:pos x="connsiteX3-7" y="connsiteY3-8"/>
              </a:cxn>
            </a:cxnLst>
            <a:rect l="l" t="t" r="r" b="b"/>
            <a:pathLst>
              <a:path w="764402" h="764402">
                <a:moveTo>
                  <a:pt x="0" y="764402"/>
                </a:moveTo>
                <a:lnTo>
                  <a:pt x="764402" y="0"/>
                </a:lnTo>
                <a:lnTo>
                  <a:pt x="764402" y="764402"/>
                </a:lnTo>
                <a:lnTo>
                  <a:pt x="0" y="764402"/>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n-ea"/>
            </a:endParaRPr>
          </a:p>
        </p:txBody>
      </p:sp>
      <p:sp>
        <p:nvSpPr>
          <p:cNvPr id="42" name="Freeform 41"/>
          <p:cNvSpPr/>
          <p:nvPr/>
        </p:nvSpPr>
        <p:spPr>
          <a:xfrm>
            <a:off x="3282183" y="1866117"/>
            <a:ext cx="1915886" cy="1921023"/>
          </a:xfrm>
          <a:custGeom>
            <a:avLst/>
            <a:gdLst>
              <a:gd name="connsiteX0" fmla="*/ 0 w 1717965"/>
              <a:gd name="connsiteY0" fmla="*/ 0 h 1722348"/>
              <a:gd name="connsiteX1" fmla="*/ 171506 w 1717965"/>
              <a:gd name="connsiteY1" fmla="*/ 8661 h 1722348"/>
              <a:gd name="connsiteX2" fmla="*/ 1717965 w 1717965"/>
              <a:gd name="connsiteY2" fmla="*/ 1722348 h 1722348"/>
              <a:gd name="connsiteX3" fmla="*/ 1052945 w 1717965"/>
              <a:gd name="connsiteY3" fmla="*/ 1722348 h 1722348"/>
              <a:gd name="connsiteX4" fmla="*/ 1052945 w 1717965"/>
              <a:gd name="connsiteY4" fmla="*/ 1722347 h 1722348"/>
              <a:gd name="connsiteX5" fmla="*/ 103511 w 1717965"/>
              <a:gd name="connsiteY5" fmla="*/ 670245 h 1722348"/>
              <a:gd name="connsiteX6" fmla="*/ 0 w 1717965"/>
              <a:gd name="connsiteY6" fmla="*/ 665018 h 1722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7965" h="1722348">
                <a:moveTo>
                  <a:pt x="0" y="0"/>
                </a:moveTo>
                <a:lnTo>
                  <a:pt x="171506" y="8661"/>
                </a:lnTo>
                <a:cubicBezTo>
                  <a:pt x="1040129" y="96874"/>
                  <a:pt x="1717965" y="830453"/>
                  <a:pt x="1717965" y="1722348"/>
                </a:cubicBezTo>
                <a:lnTo>
                  <a:pt x="1052945" y="1722348"/>
                </a:lnTo>
                <a:lnTo>
                  <a:pt x="1052945" y="1722347"/>
                </a:lnTo>
                <a:cubicBezTo>
                  <a:pt x="1052945" y="1174777"/>
                  <a:pt x="636794" y="724403"/>
                  <a:pt x="103511" y="670245"/>
                </a:cubicBezTo>
                <a:lnTo>
                  <a:pt x="0" y="665018"/>
                </a:ln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ea"/>
            </a:endParaRPr>
          </a:p>
        </p:txBody>
      </p:sp>
      <p:sp>
        <p:nvSpPr>
          <p:cNvPr id="44" name="Rectangle 7"/>
          <p:cNvSpPr/>
          <p:nvPr/>
        </p:nvSpPr>
        <p:spPr>
          <a:xfrm rot="2700000">
            <a:off x="4406321" y="3350605"/>
            <a:ext cx="852577" cy="852466"/>
          </a:xfrm>
          <a:custGeom>
            <a:avLst/>
            <a:gdLst>
              <a:gd name="connsiteX0" fmla="*/ 0 w 764402"/>
              <a:gd name="connsiteY0" fmla="*/ 0 h 764402"/>
              <a:gd name="connsiteX1" fmla="*/ 764402 w 764402"/>
              <a:gd name="connsiteY1" fmla="*/ 0 h 764402"/>
              <a:gd name="connsiteX2" fmla="*/ 764402 w 764402"/>
              <a:gd name="connsiteY2" fmla="*/ 764402 h 764402"/>
              <a:gd name="connsiteX3" fmla="*/ 0 w 764402"/>
              <a:gd name="connsiteY3" fmla="*/ 764402 h 764402"/>
              <a:gd name="connsiteX4" fmla="*/ 0 w 764402"/>
              <a:gd name="connsiteY4" fmla="*/ 0 h 764402"/>
              <a:gd name="connsiteX0-1" fmla="*/ 0 w 764402"/>
              <a:gd name="connsiteY0-2" fmla="*/ 764402 h 764402"/>
              <a:gd name="connsiteX1-3" fmla="*/ 764402 w 764402"/>
              <a:gd name="connsiteY1-4" fmla="*/ 0 h 764402"/>
              <a:gd name="connsiteX2-5" fmla="*/ 764402 w 764402"/>
              <a:gd name="connsiteY2-6" fmla="*/ 764402 h 764402"/>
              <a:gd name="connsiteX3-7" fmla="*/ 0 w 764402"/>
              <a:gd name="connsiteY3-8" fmla="*/ 764402 h 764402"/>
            </a:gdLst>
            <a:ahLst/>
            <a:cxnLst>
              <a:cxn ang="0">
                <a:pos x="connsiteX0-1" y="connsiteY0-2"/>
              </a:cxn>
              <a:cxn ang="0">
                <a:pos x="connsiteX1-3" y="connsiteY1-4"/>
              </a:cxn>
              <a:cxn ang="0">
                <a:pos x="connsiteX2-5" y="connsiteY2-6"/>
              </a:cxn>
              <a:cxn ang="0">
                <a:pos x="connsiteX3-7" y="connsiteY3-8"/>
              </a:cxn>
            </a:cxnLst>
            <a:rect l="l" t="t" r="r" b="b"/>
            <a:pathLst>
              <a:path w="764402" h="764402">
                <a:moveTo>
                  <a:pt x="0" y="764402"/>
                </a:moveTo>
                <a:lnTo>
                  <a:pt x="764402" y="0"/>
                </a:lnTo>
                <a:lnTo>
                  <a:pt x="764402" y="764402"/>
                </a:lnTo>
                <a:lnTo>
                  <a:pt x="0" y="764402"/>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n-ea"/>
            </a:endParaRPr>
          </a:p>
        </p:txBody>
      </p:sp>
      <p:sp>
        <p:nvSpPr>
          <p:cNvPr id="48" name="Freeform 47"/>
          <p:cNvSpPr/>
          <p:nvPr/>
        </p:nvSpPr>
        <p:spPr>
          <a:xfrm rot="16200000">
            <a:off x="1357373" y="1863798"/>
            <a:ext cx="1916134" cy="1920773"/>
          </a:xfrm>
          <a:custGeom>
            <a:avLst/>
            <a:gdLst>
              <a:gd name="connsiteX0" fmla="*/ 0 w 1717965"/>
              <a:gd name="connsiteY0" fmla="*/ 0 h 1722348"/>
              <a:gd name="connsiteX1" fmla="*/ 171506 w 1717965"/>
              <a:gd name="connsiteY1" fmla="*/ 8661 h 1722348"/>
              <a:gd name="connsiteX2" fmla="*/ 1717965 w 1717965"/>
              <a:gd name="connsiteY2" fmla="*/ 1722348 h 1722348"/>
              <a:gd name="connsiteX3" fmla="*/ 1052945 w 1717965"/>
              <a:gd name="connsiteY3" fmla="*/ 1722348 h 1722348"/>
              <a:gd name="connsiteX4" fmla="*/ 1052945 w 1717965"/>
              <a:gd name="connsiteY4" fmla="*/ 1722347 h 1722348"/>
              <a:gd name="connsiteX5" fmla="*/ 103511 w 1717965"/>
              <a:gd name="connsiteY5" fmla="*/ 670245 h 1722348"/>
              <a:gd name="connsiteX6" fmla="*/ 0 w 1717965"/>
              <a:gd name="connsiteY6" fmla="*/ 665018 h 1722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7965" h="1722348">
                <a:moveTo>
                  <a:pt x="0" y="0"/>
                </a:moveTo>
                <a:lnTo>
                  <a:pt x="171506" y="8661"/>
                </a:lnTo>
                <a:cubicBezTo>
                  <a:pt x="1040129" y="96874"/>
                  <a:pt x="1717965" y="830453"/>
                  <a:pt x="1717965" y="1722348"/>
                </a:cubicBezTo>
                <a:lnTo>
                  <a:pt x="1052945" y="1722348"/>
                </a:lnTo>
                <a:lnTo>
                  <a:pt x="1052945" y="1722347"/>
                </a:lnTo>
                <a:cubicBezTo>
                  <a:pt x="1052945" y="1174777"/>
                  <a:pt x="636794" y="724403"/>
                  <a:pt x="103511" y="670245"/>
                </a:cubicBezTo>
                <a:lnTo>
                  <a:pt x="0" y="66501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ea"/>
            </a:endParaRPr>
          </a:p>
        </p:txBody>
      </p:sp>
      <p:sp>
        <p:nvSpPr>
          <p:cNvPr id="51" name="Rectangle 7"/>
          <p:cNvSpPr/>
          <p:nvPr/>
        </p:nvSpPr>
        <p:spPr>
          <a:xfrm rot="18900000">
            <a:off x="2839294" y="1805336"/>
            <a:ext cx="852466" cy="852577"/>
          </a:xfrm>
          <a:custGeom>
            <a:avLst/>
            <a:gdLst>
              <a:gd name="connsiteX0" fmla="*/ 0 w 764402"/>
              <a:gd name="connsiteY0" fmla="*/ 0 h 764402"/>
              <a:gd name="connsiteX1" fmla="*/ 764402 w 764402"/>
              <a:gd name="connsiteY1" fmla="*/ 0 h 764402"/>
              <a:gd name="connsiteX2" fmla="*/ 764402 w 764402"/>
              <a:gd name="connsiteY2" fmla="*/ 764402 h 764402"/>
              <a:gd name="connsiteX3" fmla="*/ 0 w 764402"/>
              <a:gd name="connsiteY3" fmla="*/ 764402 h 764402"/>
              <a:gd name="connsiteX4" fmla="*/ 0 w 764402"/>
              <a:gd name="connsiteY4" fmla="*/ 0 h 764402"/>
              <a:gd name="connsiteX0-1" fmla="*/ 0 w 764402"/>
              <a:gd name="connsiteY0-2" fmla="*/ 764402 h 764402"/>
              <a:gd name="connsiteX1-3" fmla="*/ 764402 w 764402"/>
              <a:gd name="connsiteY1-4" fmla="*/ 0 h 764402"/>
              <a:gd name="connsiteX2-5" fmla="*/ 764402 w 764402"/>
              <a:gd name="connsiteY2-6" fmla="*/ 764402 h 764402"/>
              <a:gd name="connsiteX3-7" fmla="*/ 0 w 764402"/>
              <a:gd name="connsiteY3-8" fmla="*/ 764402 h 764402"/>
            </a:gdLst>
            <a:ahLst/>
            <a:cxnLst>
              <a:cxn ang="0">
                <a:pos x="connsiteX0-1" y="connsiteY0-2"/>
              </a:cxn>
              <a:cxn ang="0">
                <a:pos x="connsiteX1-3" y="connsiteY1-4"/>
              </a:cxn>
              <a:cxn ang="0">
                <a:pos x="connsiteX2-5" y="connsiteY2-6"/>
              </a:cxn>
              <a:cxn ang="0">
                <a:pos x="connsiteX3-7" y="connsiteY3-8"/>
              </a:cxn>
            </a:cxnLst>
            <a:rect l="l" t="t" r="r" b="b"/>
            <a:pathLst>
              <a:path w="764402" h="764402">
                <a:moveTo>
                  <a:pt x="0" y="764402"/>
                </a:moveTo>
                <a:lnTo>
                  <a:pt x="764402" y="0"/>
                </a:lnTo>
                <a:lnTo>
                  <a:pt x="764402" y="764402"/>
                </a:lnTo>
                <a:lnTo>
                  <a:pt x="0" y="76440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n-ea"/>
            </a:endParaRPr>
          </a:p>
        </p:txBody>
      </p:sp>
      <p:sp>
        <p:nvSpPr>
          <p:cNvPr id="53" name="Rectangle 7"/>
          <p:cNvSpPr/>
          <p:nvPr/>
        </p:nvSpPr>
        <p:spPr>
          <a:xfrm rot="13500000">
            <a:off x="1294223" y="3366320"/>
            <a:ext cx="852577" cy="852466"/>
          </a:xfrm>
          <a:custGeom>
            <a:avLst/>
            <a:gdLst>
              <a:gd name="connsiteX0" fmla="*/ 0 w 764402"/>
              <a:gd name="connsiteY0" fmla="*/ 0 h 764402"/>
              <a:gd name="connsiteX1" fmla="*/ 764402 w 764402"/>
              <a:gd name="connsiteY1" fmla="*/ 0 h 764402"/>
              <a:gd name="connsiteX2" fmla="*/ 764402 w 764402"/>
              <a:gd name="connsiteY2" fmla="*/ 764402 h 764402"/>
              <a:gd name="connsiteX3" fmla="*/ 0 w 764402"/>
              <a:gd name="connsiteY3" fmla="*/ 764402 h 764402"/>
              <a:gd name="connsiteX4" fmla="*/ 0 w 764402"/>
              <a:gd name="connsiteY4" fmla="*/ 0 h 764402"/>
              <a:gd name="connsiteX0-1" fmla="*/ 0 w 764402"/>
              <a:gd name="connsiteY0-2" fmla="*/ 764402 h 764402"/>
              <a:gd name="connsiteX1-3" fmla="*/ 764402 w 764402"/>
              <a:gd name="connsiteY1-4" fmla="*/ 0 h 764402"/>
              <a:gd name="connsiteX2-5" fmla="*/ 764402 w 764402"/>
              <a:gd name="connsiteY2-6" fmla="*/ 764402 h 764402"/>
              <a:gd name="connsiteX3-7" fmla="*/ 0 w 764402"/>
              <a:gd name="connsiteY3-8" fmla="*/ 764402 h 764402"/>
            </a:gdLst>
            <a:ahLst/>
            <a:cxnLst>
              <a:cxn ang="0">
                <a:pos x="connsiteX0-1" y="connsiteY0-2"/>
              </a:cxn>
              <a:cxn ang="0">
                <a:pos x="connsiteX1-3" y="connsiteY1-4"/>
              </a:cxn>
              <a:cxn ang="0">
                <a:pos x="connsiteX2-5" y="connsiteY2-6"/>
              </a:cxn>
              <a:cxn ang="0">
                <a:pos x="connsiteX3-7" y="connsiteY3-8"/>
              </a:cxn>
            </a:cxnLst>
            <a:rect l="l" t="t" r="r" b="b"/>
            <a:pathLst>
              <a:path w="764402" h="764402">
                <a:moveTo>
                  <a:pt x="0" y="764402"/>
                </a:moveTo>
                <a:lnTo>
                  <a:pt x="764402" y="0"/>
                </a:lnTo>
                <a:lnTo>
                  <a:pt x="764402" y="764402"/>
                </a:lnTo>
                <a:lnTo>
                  <a:pt x="0" y="764402"/>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n-ea"/>
            </a:endParaRPr>
          </a:p>
        </p:txBody>
      </p:sp>
      <p:sp>
        <p:nvSpPr>
          <p:cNvPr id="54" name="Text Placeholder 32"/>
          <p:cNvSpPr txBox="1"/>
          <p:nvPr/>
        </p:nvSpPr>
        <p:spPr>
          <a:xfrm>
            <a:off x="6618527" y="2398304"/>
            <a:ext cx="5338232" cy="1365716"/>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lnSpc>
                <a:spcPct val="130000"/>
              </a:lnSpc>
              <a:spcBef>
                <a:spcPts val="0"/>
              </a:spcBef>
              <a:buFont typeface="Wingdings" panose="05000000000000000000" pitchFamily="2" charset="2"/>
              <a:buChar char="v"/>
            </a:pPr>
            <a:r>
              <a:rPr lang="en-US" altLang="zh-CN" sz="1600" dirty="0">
                <a:solidFill>
                  <a:schemeClr val="tx1">
                    <a:lumMod val="50000"/>
                    <a:lumOff val="50000"/>
                  </a:schemeClr>
                </a:solidFill>
                <a:latin typeface="+mn-ea"/>
              </a:rPr>
              <a:t>Number of words in poems</a:t>
            </a:r>
            <a:endParaRPr lang="zh-CN" altLang="en-US" sz="1600" dirty="0">
              <a:solidFill>
                <a:schemeClr val="tx1">
                  <a:lumMod val="50000"/>
                  <a:lumOff val="50000"/>
                </a:schemeClr>
              </a:solidFill>
              <a:latin typeface="+mn-ea"/>
            </a:endParaRPr>
          </a:p>
        </p:txBody>
      </p:sp>
      <p:sp>
        <p:nvSpPr>
          <p:cNvPr id="55" name="Text Placeholder 33"/>
          <p:cNvSpPr txBox="1"/>
          <p:nvPr/>
        </p:nvSpPr>
        <p:spPr>
          <a:xfrm>
            <a:off x="6698916" y="1876130"/>
            <a:ext cx="4872358" cy="296319"/>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AU" sz="2400" dirty="0">
                <a:solidFill>
                  <a:schemeClr val="tx1">
                    <a:lumMod val="50000"/>
                    <a:lumOff val="50000"/>
                  </a:schemeClr>
                </a:solidFill>
                <a:latin typeface="+mn-ea"/>
              </a:rPr>
              <a:t>Judgement standard</a:t>
            </a:r>
            <a:r>
              <a:rPr lang="zh-CN" altLang="en-US" sz="2400" dirty="0">
                <a:solidFill>
                  <a:schemeClr val="tx1">
                    <a:lumMod val="50000"/>
                    <a:lumOff val="50000"/>
                  </a:schemeClr>
                </a:solidFill>
                <a:latin typeface="+mn-ea"/>
              </a:rPr>
              <a:t>：</a:t>
            </a:r>
            <a:endParaRPr lang="en-AU" sz="2400" dirty="0">
              <a:solidFill>
                <a:schemeClr val="tx1">
                  <a:lumMod val="50000"/>
                  <a:lumOff val="50000"/>
                </a:schemeClr>
              </a:solidFill>
              <a:latin typeface="+mn-ea"/>
            </a:endParaRPr>
          </a:p>
        </p:txBody>
      </p:sp>
      <p:sp>
        <p:nvSpPr>
          <p:cNvPr id="56" name="Oval 55"/>
          <p:cNvSpPr/>
          <p:nvPr/>
        </p:nvSpPr>
        <p:spPr>
          <a:xfrm>
            <a:off x="5905782" y="3113806"/>
            <a:ext cx="701991" cy="7020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mn-ea"/>
            </a:endParaRPr>
          </a:p>
        </p:txBody>
      </p:sp>
      <p:sp>
        <p:nvSpPr>
          <p:cNvPr id="60" name="Oval 59"/>
          <p:cNvSpPr/>
          <p:nvPr/>
        </p:nvSpPr>
        <p:spPr>
          <a:xfrm>
            <a:off x="5882529" y="1638120"/>
            <a:ext cx="701991" cy="70208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mn-ea"/>
            </a:endParaRPr>
          </a:p>
        </p:txBody>
      </p:sp>
      <p:sp>
        <p:nvSpPr>
          <p:cNvPr id="29" name="Freeform 142"/>
          <p:cNvSpPr/>
          <p:nvPr/>
        </p:nvSpPr>
        <p:spPr bwMode="auto">
          <a:xfrm>
            <a:off x="6086577" y="1890042"/>
            <a:ext cx="292261" cy="238612"/>
          </a:xfrm>
          <a:custGeom>
            <a:avLst/>
            <a:gdLst>
              <a:gd name="T0" fmla="*/ 135 w 135"/>
              <a:gd name="T1" fmla="*/ 49 h 110"/>
              <a:gd name="T2" fmla="*/ 68 w 135"/>
              <a:gd name="T3" fmla="*/ 0 h 110"/>
              <a:gd name="T4" fmla="*/ 0 w 135"/>
              <a:gd name="T5" fmla="*/ 49 h 110"/>
              <a:gd name="T6" fmla="*/ 68 w 135"/>
              <a:gd name="T7" fmla="*/ 99 h 110"/>
              <a:gd name="T8" fmla="*/ 93 w 135"/>
              <a:gd name="T9" fmla="*/ 96 h 110"/>
              <a:gd name="T10" fmla="*/ 121 w 135"/>
              <a:gd name="T11" fmla="*/ 110 h 110"/>
              <a:gd name="T12" fmla="*/ 113 w 135"/>
              <a:gd name="T13" fmla="*/ 86 h 110"/>
              <a:gd name="T14" fmla="*/ 135 w 135"/>
              <a:gd name="T15" fmla="*/ 49 h 1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5" h="110">
                <a:moveTo>
                  <a:pt x="135" y="49"/>
                </a:moveTo>
                <a:cubicBezTo>
                  <a:pt x="135" y="22"/>
                  <a:pt x="105" y="0"/>
                  <a:pt x="68" y="0"/>
                </a:cubicBezTo>
                <a:cubicBezTo>
                  <a:pt x="30" y="0"/>
                  <a:pt x="0" y="22"/>
                  <a:pt x="0" y="49"/>
                </a:cubicBezTo>
                <a:cubicBezTo>
                  <a:pt x="0" y="77"/>
                  <a:pt x="30" y="99"/>
                  <a:pt x="68" y="99"/>
                </a:cubicBezTo>
                <a:cubicBezTo>
                  <a:pt x="76" y="99"/>
                  <a:pt x="85" y="98"/>
                  <a:pt x="93" y="96"/>
                </a:cubicBezTo>
                <a:cubicBezTo>
                  <a:pt x="95" y="95"/>
                  <a:pt x="121" y="110"/>
                  <a:pt x="121" y="110"/>
                </a:cubicBezTo>
                <a:cubicBezTo>
                  <a:pt x="113" y="86"/>
                  <a:pt x="113" y="86"/>
                  <a:pt x="113" y="86"/>
                </a:cubicBezTo>
                <a:cubicBezTo>
                  <a:pt x="126" y="77"/>
                  <a:pt x="135" y="64"/>
                  <a:pt x="135" y="49"/>
                </a:cubicBezTo>
                <a:close/>
              </a:path>
            </a:pathLst>
          </a:custGeom>
          <a:solidFill>
            <a:schemeClr val="bg1"/>
          </a:solidFill>
          <a:ln>
            <a:noFill/>
          </a:ln>
        </p:spPr>
        <p:txBody>
          <a:bodyPr vert="horz" wrap="square" lIns="91440" tIns="45720" rIns="91440" bIns="45720" numCol="1" anchor="t" anchorCtr="0" compatLnSpc="1"/>
          <a:lstStyle/>
          <a:p>
            <a:endParaRPr lang="en-US">
              <a:latin typeface="+mn-ea"/>
            </a:endParaRPr>
          </a:p>
        </p:txBody>
      </p:sp>
      <p:sp>
        <p:nvSpPr>
          <p:cNvPr id="34" name="Freeform 116"/>
          <p:cNvSpPr>
            <a:spLocks noEditPoints="1"/>
          </p:cNvSpPr>
          <p:nvPr/>
        </p:nvSpPr>
        <p:spPr bwMode="auto">
          <a:xfrm>
            <a:off x="6086577" y="3288906"/>
            <a:ext cx="329540" cy="290808"/>
          </a:xfrm>
          <a:custGeom>
            <a:avLst/>
            <a:gdLst>
              <a:gd name="T0" fmla="*/ 209 w 221"/>
              <a:gd name="T1" fmla="*/ 95 h 195"/>
              <a:gd name="T2" fmla="*/ 209 w 221"/>
              <a:gd name="T3" fmla="*/ 82 h 195"/>
              <a:gd name="T4" fmla="*/ 221 w 221"/>
              <a:gd name="T5" fmla="*/ 82 h 195"/>
              <a:gd name="T6" fmla="*/ 221 w 221"/>
              <a:gd name="T7" fmla="*/ 74 h 195"/>
              <a:gd name="T8" fmla="*/ 110 w 221"/>
              <a:gd name="T9" fmla="*/ 0 h 195"/>
              <a:gd name="T10" fmla="*/ 0 w 221"/>
              <a:gd name="T11" fmla="*/ 74 h 195"/>
              <a:gd name="T12" fmla="*/ 0 w 221"/>
              <a:gd name="T13" fmla="*/ 82 h 195"/>
              <a:gd name="T14" fmla="*/ 10 w 221"/>
              <a:gd name="T15" fmla="*/ 82 h 195"/>
              <a:gd name="T16" fmla="*/ 10 w 221"/>
              <a:gd name="T17" fmla="*/ 95 h 195"/>
              <a:gd name="T18" fmla="*/ 23 w 221"/>
              <a:gd name="T19" fmla="*/ 95 h 195"/>
              <a:gd name="T20" fmla="*/ 23 w 221"/>
              <a:gd name="T21" fmla="*/ 166 h 195"/>
              <a:gd name="T22" fmla="*/ 10 w 221"/>
              <a:gd name="T23" fmla="*/ 166 h 195"/>
              <a:gd name="T24" fmla="*/ 10 w 221"/>
              <a:gd name="T25" fmla="*/ 179 h 195"/>
              <a:gd name="T26" fmla="*/ 0 w 221"/>
              <a:gd name="T27" fmla="*/ 179 h 195"/>
              <a:gd name="T28" fmla="*/ 0 w 221"/>
              <a:gd name="T29" fmla="*/ 195 h 195"/>
              <a:gd name="T30" fmla="*/ 221 w 221"/>
              <a:gd name="T31" fmla="*/ 195 h 195"/>
              <a:gd name="T32" fmla="*/ 221 w 221"/>
              <a:gd name="T33" fmla="*/ 179 h 195"/>
              <a:gd name="T34" fmla="*/ 209 w 221"/>
              <a:gd name="T35" fmla="*/ 179 h 195"/>
              <a:gd name="T36" fmla="*/ 209 w 221"/>
              <a:gd name="T37" fmla="*/ 166 h 195"/>
              <a:gd name="T38" fmla="*/ 197 w 221"/>
              <a:gd name="T39" fmla="*/ 166 h 195"/>
              <a:gd name="T40" fmla="*/ 197 w 221"/>
              <a:gd name="T41" fmla="*/ 95 h 195"/>
              <a:gd name="T42" fmla="*/ 209 w 221"/>
              <a:gd name="T43" fmla="*/ 95 h 195"/>
              <a:gd name="T44" fmla="*/ 73 w 221"/>
              <a:gd name="T45" fmla="*/ 166 h 195"/>
              <a:gd name="T46" fmla="*/ 49 w 221"/>
              <a:gd name="T47" fmla="*/ 166 h 195"/>
              <a:gd name="T48" fmla="*/ 49 w 221"/>
              <a:gd name="T49" fmla="*/ 95 h 195"/>
              <a:gd name="T50" fmla="*/ 73 w 221"/>
              <a:gd name="T51" fmla="*/ 95 h 195"/>
              <a:gd name="T52" fmla="*/ 73 w 221"/>
              <a:gd name="T53" fmla="*/ 166 h 195"/>
              <a:gd name="T54" fmla="*/ 122 w 221"/>
              <a:gd name="T55" fmla="*/ 166 h 195"/>
              <a:gd name="T56" fmla="*/ 99 w 221"/>
              <a:gd name="T57" fmla="*/ 166 h 195"/>
              <a:gd name="T58" fmla="*/ 99 w 221"/>
              <a:gd name="T59" fmla="*/ 95 h 195"/>
              <a:gd name="T60" fmla="*/ 122 w 221"/>
              <a:gd name="T61" fmla="*/ 95 h 195"/>
              <a:gd name="T62" fmla="*/ 122 w 221"/>
              <a:gd name="T63" fmla="*/ 166 h 195"/>
              <a:gd name="T64" fmla="*/ 171 w 221"/>
              <a:gd name="T65" fmla="*/ 166 h 195"/>
              <a:gd name="T66" fmla="*/ 148 w 221"/>
              <a:gd name="T67" fmla="*/ 166 h 195"/>
              <a:gd name="T68" fmla="*/ 148 w 221"/>
              <a:gd name="T69" fmla="*/ 95 h 195"/>
              <a:gd name="T70" fmla="*/ 171 w 221"/>
              <a:gd name="T71" fmla="*/ 95 h 195"/>
              <a:gd name="T72" fmla="*/ 171 w 221"/>
              <a:gd name="T73" fmla="*/ 166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21" h="195">
                <a:moveTo>
                  <a:pt x="209" y="95"/>
                </a:moveTo>
                <a:lnTo>
                  <a:pt x="209" y="82"/>
                </a:lnTo>
                <a:lnTo>
                  <a:pt x="221" y="82"/>
                </a:lnTo>
                <a:lnTo>
                  <a:pt x="221" y="74"/>
                </a:lnTo>
                <a:lnTo>
                  <a:pt x="110" y="0"/>
                </a:lnTo>
                <a:lnTo>
                  <a:pt x="0" y="74"/>
                </a:lnTo>
                <a:lnTo>
                  <a:pt x="0" y="82"/>
                </a:lnTo>
                <a:lnTo>
                  <a:pt x="10" y="82"/>
                </a:lnTo>
                <a:lnTo>
                  <a:pt x="10" y="95"/>
                </a:lnTo>
                <a:lnTo>
                  <a:pt x="23" y="95"/>
                </a:lnTo>
                <a:lnTo>
                  <a:pt x="23" y="166"/>
                </a:lnTo>
                <a:lnTo>
                  <a:pt x="10" y="166"/>
                </a:lnTo>
                <a:lnTo>
                  <a:pt x="10" y="179"/>
                </a:lnTo>
                <a:lnTo>
                  <a:pt x="0" y="179"/>
                </a:lnTo>
                <a:lnTo>
                  <a:pt x="0" y="195"/>
                </a:lnTo>
                <a:lnTo>
                  <a:pt x="221" y="195"/>
                </a:lnTo>
                <a:lnTo>
                  <a:pt x="221" y="179"/>
                </a:lnTo>
                <a:lnTo>
                  <a:pt x="209" y="179"/>
                </a:lnTo>
                <a:lnTo>
                  <a:pt x="209" y="166"/>
                </a:lnTo>
                <a:lnTo>
                  <a:pt x="197" y="166"/>
                </a:lnTo>
                <a:lnTo>
                  <a:pt x="197" y="95"/>
                </a:lnTo>
                <a:lnTo>
                  <a:pt x="209" y="95"/>
                </a:lnTo>
                <a:close/>
                <a:moveTo>
                  <a:pt x="73" y="166"/>
                </a:moveTo>
                <a:lnTo>
                  <a:pt x="49" y="166"/>
                </a:lnTo>
                <a:lnTo>
                  <a:pt x="49" y="95"/>
                </a:lnTo>
                <a:lnTo>
                  <a:pt x="73" y="95"/>
                </a:lnTo>
                <a:lnTo>
                  <a:pt x="73" y="166"/>
                </a:lnTo>
                <a:close/>
                <a:moveTo>
                  <a:pt x="122" y="166"/>
                </a:moveTo>
                <a:lnTo>
                  <a:pt x="99" y="166"/>
                </a:lnTo>
                <a:lnTo>
                  <a:pt x="99" y="95"/>
                </a:lnTo>
                <a:lnTo>
                  <a:pt x="122" y="95"/>
                </a:lnTo>
                <a:lnTo>
                  <a:pt x="122" y="166"/>
                </a:lnTo>
                <a:close/>
                <a:moveTo>
                  <a:pt x="171" y="166"/>
                </a:moveTo>
                <a:lnTo>
                  <a:pt x="148" y="166"/>
                </a:lnTo>
                <a:lnTo>
                  <a:pt x="148" y="95"/>
                </a:lnTo>
                <a:lnTo>
                  <a:pt x="171" y="95"/>
                </a:lnTo>
                <a:lnTo>
                  <a:pt x="171" y="166"/>
                </a:lnTo>
                <a:close/>
              </a:path>
            </a:pathLst>
          </a:custGeom>
          <a:solidFill>
            <a:schemeClr val="bg1"/>
          </a:solidFill>
          <a:ln>
            <a:noFill/>
          </a:ln>
        </p:spPr>
        <p:txBody>
          <a:bodyPr vert="horz" wrap="square" lIns="91440" tIns="45720" rIns="91440" bIns="45720" numCol="1" anchor="t" anchorCtr="0" compatLnSpc="1"/>
          <a:lstStyle/>
          <a:p>
            <a:endParaRPr lang="en-US">
              <a:latin typeface="+mn-ea"/>
            </a:endParaRPr>
          </a:p>
        </p:txBody>
      </p:sp>
      <p:sp>
        <p:nvSpPr>
          <p:cNvPr id="38" name="Freeform 142"/>
          <p:cNvSpPr/>
          <p:nvPr/>
        </p:nvSpPr>
        <p:spPr bwMode="auto">
          <a:xfrm>
            <a:off x="1909587" y="4585829"/>
            <a:ext cx="292261" cy="238612"/>
          </a:xfrm>
          <a:custGeom>
            <a:avLst/>
            <a:gdLst>
              <a:gd name="T0" fmla="*/ 135 w 135"/>
              <a:gd name="T1" fmla="*/ 49 h 110"/>
              <a:gd name="T2" fmla="*/ 68 w 135"/>
              <a:gd name="T3" fmla="*/ 0 h 110"/>
              <a:gd name="T4" fmla="*/ 0 w 135"/>
              <a:gd name="T5" fmla="*/ 49 h 110"/>
              <a:gd name="T6" fmla="*/ 68 w 135"/>
              <a:gd name="T7" fmla="*/ 99 h 110"/>
              <a:gd name="T8" fmla="*/ 93 w 135"/>
              <a:gd name="T9" fmla="*/ 96 h 110"/>
              <a:gd name="T10" fmla="*/ 121 w 135"/>
              <a:gd name="T11" fmla="*/ 110 h 110"/>
              <a:gd name="T12" fmla="*/ 113 w 135"/>
              <a:gd name="T13" fmla="*/ 86 h 110"/>
              <a:gd name="T14" fmla="*/ 135 w 135"/>
              <a:gd name="T15" fmla="*/ 49 h 1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5" h="110">
                <a:moveTo>
                  <a:pt x="135" y="49"/>
                </a:moveTo>
                <a:cubicBezTo>
                  <a:pt x="135" y="22"/>
                  <a:pt x="105" y="0"/>
                  <a:pt x="68" y="0"/>
                </a:cubicBezTo>
                <a:cubicBezTo>
                  <a:pt x="30" y="0"/>
                  <a:pt x="0" y="22"/>
                  <a:pt x="0" y="49"/>
                </a:cubicBezTo>
                <a:cubicBezTo>
                  <a:pt x="0" y="77"/>
                  <a:pt x="30" y="99"/>
                  <a:pt x="68" y="99"/>
                </a:cubicBezTo>
                <a:cubicBezTo>
                  <a:pt x="76" y="99"/>
                  <a:pt x="85" y="98"/>
                  <a:pt x="93" y="96"/>
                </a:cubicBezTo>
                <a:cubicBezTo>
                  <a:pt x="95" y="95"/>
                  <a:pt x="121" y="110"/>
                  <a:pt x="121" y="110"/>
                </a:cubicBezTo>
                <a:cubicBezTo>
                  <a:pt x="113" y="86"/>
                  <a:pt x="113" y="86"/>
                  <a:pt x="113" y="86"/>
                </a:cubicBezTo>
                <a:cubicBezTo>
                  <a:pt x="126" y="77"/>
                  <a:pt x="135" y="64"/>
                  <a:pt x="135" y="49"/>
                </a:cubicBezTo>
                <a:close/>
              </a:path>
            </a:pathLst>
          </a:custGeom>
          <a:solidFill>
            <a:schemeClr val="bg1"/>
          </a:solidFill>
          <a:ln>
            <a:noFill/>
          </a:ln>
        </p:spPr>
        <p:txBody>
          <a:bodyPr vert="horz" wrap="square" lIns="91440" tIns="45720" rIns="91440" bIns="45720" numCol="1" anchor="t" anchorCtr="0" compatLnSpc="1"/>
          <a:lstStyle/>
          <a:p>
            <a:endParaRPr lang="en-US">
              <a:latin typeface="+mn-ea"/>
            </a:endParaRPr>
          </a:p>
        </p:txBody>
      </p:sp>
      <p:sp>
        <p:nvSpPr>
          <p:cNvPr id="41" name="Freeform 149"/>
          <p:cNvSpPr/>
          <p:nvPr/>
        </p:nvSpPr>
        <p:spPr bwMode="auto">
          <a:xfrm>
            <a:off x="4395545" y="2642705"/>
            <a:ext cx="307172" cy="301247"/>
          </a:xfrm>
          <a:custGeom>
            <a:avLst/>
            <a:gdLst>
              <a:gd name="T0" fmla="*/ 133 w 142"/>
              <a:gd name="T1" fmla="*/ 95 h 139"/>
              <a:gd name="T2" fmla="*/ 106 w 142"/>
              <a:gd name="T3" fmla="*/ 89 h 139"/>
              <a:gd name="T4" fmla="*/ 83 w 142"/>
              <a:gd name="T5" fmla="*/ 67 h 139"/>
              <a:gd name="T6" fmla="*/ 111 w 142"/>
              <a:gd name="T7" fmla="*/ 39 h 139"/>
              <a:gd name="T8" fmla="*/ 119 w 142"/>
              <a:gd name="T9" fmla="*/ 38 h 139"/>
              <a:gd name="T10" fmla="*/ 133 w 142"/>
              <a:gd name="T11" fmla="*/ 16 h 139"/>
              <a:gd name="T12" fmla="*/ 125 w 142"/>
              <a:gd name="T13" fmla="*/ 9 h 139"/>
              <a:gd name="T14" fmla="*/ 104 w 142"/>
              <a:gd name="T15" fmla="*/ 23 h 139"/>
              <a:gd name="T16" fmla="*/ 103 w 142"/>
              <a:gd name="T17" fmla="*/ 30 h 139"/>
              <a:gd name="T18" fmla="*/ 75 w 142"/>
              <a:gd name="T19" fmla="*/ 58 h 139"/>
              <a:gd name="T20" fmla="*/ 51 w 142"/>
              <a:gd name="T21" fmla="*/ 34 h 139"/>
              <a:gd name="T22" fmla="*/ 45 w 142"/>
              <a:gd name="T23" fmla="*/ 7 h 139"/>
              <a:gd name="T24" fmla="*/ 29 w 142"/>
              <a:gd name="T25" fmla="*/ 0 h 139"/>
              <a:gd name="T26" fmla="*/ 39 w 142"/>
              <a:gd name="T27" fmla="*/ 10 h 139"/>
              <a:gd name="T28" fmla="*/ 35 w 142"/>
              <a:gd name="T29" fmla="*/ 27 h 139"/>
              <a:gd name="T30" fmla="*/ 18 w 142"/>
              <a:gd name="T31" fmla="*/ 32 h 139"/>
              <a:gd name="T32" fmla="*/ 3 w 142"/>
              <a:gd name="T33" fmla="*/ 17 h 139"/>
              <a:gd name="T34" fmla="*/ 9 w 142"/>
              <a:gd name="T35" fmla="*/ 43 h 139"/>
              <a:gd name="T36" fmla="*/ 37 w 142"/>
              <a:gd name="T37" fmla="*/ 48 h 139"/>
              <a:gd name="T38" fmla="*/ 58 w 142"/>
              <a:gd name="T39" fmla="*/ 70 h 139"/>
              <a:gd name="T40" fmla="*/ 12 w 142"/>
              <a:gd name="T41" fmla="*/ 115 h 139"/>
              <a:gd name="T42" fmla="*/ 12 w 142"/>
              <a:gd name="T43" fmla="*/ 129 h 139"/>
              <a:gd name="T44" fmla="*/ 13 w 142"/>
              <a:gd name="T45" fmla="*/ 130 h 139"/>
              <a:gd name="T46" fmla="*/ 26 w 142"/>
              <a:gd name="T47" fmla="*/ 130 h 139"/>
              <a:gd name="T48" fmla="*/ 72 w 142"/>
              <a:gd name="T49" fmla="*/ 84 h 139"/>
              <a:gd name="T50" fmla="*/ 92 w 142"/>
              <a:gd name="T51" fmla="*/ 103 h 139"/>
              <a:gd name="T52" fmla="*/ 97 w 142"/>
              <a:gd name="T53" fmla="*/ 131 h 139"/>
              <a:gd name="T54" fmla="*/ 119 w 142"/>
              <a:gd name="T55" fmla="*/ 138 h 139"/>
              <a:gd name="T56" fmla="*/ 105 w 142"/>
              <a:gd name="T57" fmla="*/ 124 h 139"/>
              <a:gd name="T58" fmla="*/ 109 w 142"/>
              <a:gd name="T59" fmla="*/ 110 h 139"/>
              <a:gd name="T60" fmla="*/ 123 w 142"/>
              <a:gd name="T61" fmla="*/ 106 h 139"/>
              <a:gd name="T62" fmla="*/ 139 w 142"/>
              <a:gd name="T63" fmla="*/ 122 h 139"/>
              <a:gd name="T64" fmla="*/ 133 w 142"/>
              <a:gd name="T65" fmla="*/ 95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42" h="139">
                <a:moveTo>
                  <a:pt x="133" y="95"/>
                </a:moveTo>
                <a:cubicBezTo>
                  <a:pt x="126" y="87"/>
                  <a:pt x="115" y="86"/>
                  <a:pt x="106" y="89"/>
                </a:cubicBezTo>
                <a:cubicBezTo>
                  <a:pt x="83" y="67"/>
                  <a:pt x="83" y="67"/>
                  <a:pt x="83" y="67"/>
                </a:cubicBezTo>
                <a:cubicBezTo>
                  <a:pt x="111" y="39"/>
                  <a:pt x="111" y="39"/>
                  <a:pt x="111" y="39"/>
                </a:cubicBezTo>
                <a:cubicBezTo>
                  <a:pt x="119" y="38"/>
                  <a:pt x="119" y="38"/>
                  <a:pt x="119" y="38"/>
                </a:cubicBezTo>
                <a:cubicBezTo>
                  <a:pt x="133" y="16"/>
                  <a:pt x="133" y="16"/>
                  <a:pt x="133" y="16"/>
                </a:cubicBezTo>
                <a:cubicBezTo>
                  <a:pt x="125" y="9"/>
                  <a:pt x="125" y="9"/>
                  <a:pt x="125" y="9"/>
                </a:cubicBezTo>
                <a:cubicBezTo>
                  <a:pt x="104" y="23"/>
                  <a:pt x="104" y="23"/>
                  <a:pt x="104" y="23"/>
                </a:cubicBezTo>
                <a:cubicBezTo>
                  <a:pt x="103" y="30"/>
                  <a:pt x="103" y="30"/>
                  <a:pt x="103" y="30"/>
                </a:cubicBezTo>
                <a:cubicBezTo>
                  <a:pt x="75" y="58"/>
                  <a:pt x="75" y="58"/>
                  <a:pt x="75" y="58"/>
                </a:cubicBezTo>
                <a:cubicBezTo>
                  <a:pt x="51" y="34"/>
                  <a:pt x="51" y="34"/>
                  <a:pt x="51" y="34"/>
                </a:cubicBezTo>
                <a:cubicBezTo>
                  <a:pt x="54" y="25"/>
                  <a:pt x="52" y="14"/>
                  <a:pt x="45" y="7"/>
                </a:cubicBezTo>
                <a:cubicBezTo>
                  <a:pt x="41" y="2"/>
                  <a:pt x="35" y="0"/>
                  <a:pt x="29" y="0"/>
                </a:cubicBezTo>
                <a:cubicBezTo>
                  <a:pt x="39" y="10"/>
                  <a:pt x="39" y="10"/>
                  <a:pt x="39" y="10"/>
                </a:cubicBezTo>
                <a:cubicBezTo>
                  <a:pt x="35" y="27"/>
                  <a:pt x="35" y="27"/>
                  <a:pt x="35" y="27"/>
                </a:cubicBezTo>
                <a:cubicBezTo>
                  <a:pt x="18" y="32"/>
                  <a:pt x="18" y="32"/>
                  <a:pt x="18" y="32"/>
                </a:cubicBezTo>
                <a:cubicBezTo>
                  <a:pt x="3" y="17"/>
                  <a:pt x="3" y="17"/>
                  <a:pt x="3" y="17"/>
                </a:cubicBezTo>
                <a:cubicBezTo>
                  <a:pt x="0" y="26"/>
                  <a:pt x="3" y="36"/>
                  <a:pt x="9" y="43"/>
                </a:cubicBezTo>
                <a:cubicBezTo>
                  <a:pt x="17" y="50"/>
                  <a:pt x="28" y="52"/>
                  <a:pt x="37" y="48"/>
                </a:cubicBezTo>
                <a:cubicBezTo>
                  <a:pt x="58" y="70"/>
                  <a:pt x="58" y="70"/>
                  <a:pt x="58" y="70"/>
                </a:cubicBezTo>
                <a:cubicBezTo>
                  <a:pt x="12" y="115"/>
                  <a:pt x="12" y="115"/>
                  <a:pt x="12" y="115"/>
                </a:cubicBezTo>
                <a:cubicBezTo>
                  <a:pt x="9" y="119"/>
                  <a:pt x="9" y="125"/>
                  <a:pt x="12" y="129"/>
                </a:cubicBezTo>
                <a:cubicBezTo>
                  <a:pt x="13" y="130"/>
                  <a:pt x="13" y="130"/>
                  <a:pt x="13" y="130"/>
                </a:cubicBezTo>
                <a:cubicBezTo>
                  <a:pt x="17" y="133"/>
                  <a:pt x="23" y="133"/>
                  <a:pt x="26" y="130"/>
                </a:cubicBezTo>
                <a:cubicBezTo>
                  <a:pt x="72" y="84"/>
                  <a:pt x="72" y="84"/>
                  <a:pt x="72" y="84"/>
                </a:cubicBezTo>
                <a:cubicBezTo>
                  <a:pt x="92" y="103"/>
                  <a:pt x="92" y="103"/>
                  <a:pt x="92" y="103"/>
                </a:cubicBezTo>
                <a:cubicBezTo>
                  <a:pt x="88" y="112"/>
                  <a:pt x="90" y="123"/>
                  <a:pt x="97" y="131"/>
                </a:cubicBezTo>
                <a:cubicBezTo>
                  <a:pt x="103" y="136"/>
                  <a:pt x="111" y="139"/>
                  <a:pt x="119" y="138"/>
                </a:cubicBezTo>
                <a:cubicBezTo>
                  <a:pt x="105" y="124"/>
                  <a:pt x="105" y="124"/>
                  <a:pt x="105" y="124"/>
                </a:cubicBezTo>
                <a:cubicBezTo>
                  <a:pt x="109" y="110"/>
                  <a:pt x="109" y="110"/>
                  <a:pt x="109" y="110"/>
                </a:cubicBezTo>
                <a:cubicBezTo>
                  <a:pt x="123" y="106"/>
                  <a:pt x="123" y="106"/>
                  <a:pt x="123" y="106"/>
                </a:cubicBezTo>
                <a:cubicBezTo>
                  <a:pt x="139" y="122"/>
                  <a:pt x="139" y="122"/>
                  <a:pt x="139" y="122"/>
                </a:cubicBezTo>
                <a:cubicBezTo>
                  <a:pt x="142" y="113"/>
                  <a:pt x="140" y="102"/>
                  <a:pt x="133" y="95"/>
                </a:cubicBezTo>
                <a:close/>
              </a:path>
            </a:pathLst>
          </a:custGeom>
          <a:solidFill>
            <a:schemeClr val="bg1"/>
          </a:solidFill>
          <a:ln>
            <a:noFill/>
          </a:ln>
        </p:spPr>
        <p:txBody>
          <a:bodyPr vert="horz" wrap="square" lIns="91440" tIns="45720" rIns="91440" bIns="45720" numCol="1" anchor="t" anchorCtr="0" compatLnSpc="1"/>
          <a:lstStyle/>
          <a:p>
            <a:endParaRPr lang="en-US">
              <a:latin typeface="+mn-ea"/>
            </a:endParaRPr>
          </a:p>
        </p:txBody>
      </p:sp>
      <p:grpSp>
        <p:nvGrpSpPr>
          <p:cNvPr id="43" name="组合 42"/>
          <p:cNvGrpSpPr/>
          <p:nvPr/>
        </p:nvGrpSpPr>
        <p:grpSpPr>
          <a:xfrm>
            <a:off x="4256558" y="4727505"/>
            <a:ext cx="311646" cy="193872"/>
            <a:chOff x="8292784" y="1202455"/>
            <a:chExt cx="311687" cy="193872"/>
          </a:xfrm>
        </p:grpSpPr>
        <p:sp>
          <p:nvSpPr>
            <p:cNvPr id="45" name="Freeform 151"/>
            <p:cNvSpPr/>
            <p:nvPr/>
          </p:nvSpPr>
          <p:spPr bwMode="auto">
            <a:xfrm>
              <a:off x="8297258" y="1202455"/>
              <a:ext cx="299756" cy="123780"/>
            </a:xfrm>
            <a:custGeom>
              <a:avLst/>
              <a:gdLst>
                <a:gd name="T0" fmla="*/ 135 w 139"/>
                <a:gd name="T1" fmla="*/ 0 h 57"/>
                <a:gd name="T2" fmla="*/ 4 w 139"/>
                <a:gd name="T3" fmla="*/ 0 h 57"/>
                <a:gd name="T4" fmla="*/ 0 w 139"/>
                <a:gd name="T5" fmla="*/ 1 h 57"/>
                <a:gd name="T6" fmla="*/ 65 w 139"/>
                <a:gd name="T7" fmla="*/ 55 h 57"/>
                <a:gd name="T8" fmla="*/ 74 w 139"/>
                <a:gd name="T9" fmla="*/ 55 h 57"/>
                <a:gd name="T10" fmla="*/ 139 w 139"/>
                <a:gd name="T11" fmla="*/ 1 h 57"/>
                <a:gd name="T12" fmla="*/ 135 w 13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139" h="57">
                  <a:moveTo>
                    <a:pt x="135" y="0"/>
                  </a:moveTo>
                  <a:cubicBezTo>
                    <a:pt x="4" y="0"/>
                    <a:pt x="4" y="0"/>
                    <a:pt x="4" y="0"/>
                  </a:cubicBezTo>
                  <a:cubicBezTo>
                    <a:pt x="3" y="0"/>
                    <a:pt x="1" y="0"/>
                    <a:pt x="0" y="1"/>
                  </a:cubicBezTo>
                  <a:cubicBezTo>
                    <a:pt x="65" y="55"/>
                    <a:pt x="65" y="55"/>
                    <a:pt x="65" y="55"/>
                  </a:cubicBezTo>
                  <a:cubicBezTo>
                    <a:pt x="68" y="57"/>
                    <a:pt x="72" y="57"/>
                    <a:pt x="74" y="55"/>
                  </a:cubicBezTo>
                  <a:cubicBezTo>
                    <a:pt x="139" y="1"/>
                    <a:pt x="139" y="1"/>
                    <a:pt x="139" y="1"/>
                  </a:cubicBezTo>
                  <a:cubicBezTo>
                    <a:pt x="138" y="0"/>
                    <a:pt x="137" y="0"/>
                    <a:pt x="135" y="0"/>
                  </a:cubicBezTo>
                  <a:close/>
                </a:path>
              </a:pathLst>
            </a:custGeom>
            <a:solidFill>
              <a:schemeClr val="bg1"/>
            </a:solidFill>
            <a:ln>
              <a:noFill/>
            </a:ln>
          </p:spPr>
          <p:txBody>
            <a:bodyPr vert="horz" wrap="square" lIns="91440" tIns="45720" rIns="91440" bIns="45720" numCol="1" anchor="t" anchorCtr="0" compatLnSpc="1"/>
            <a:lstStyle/>
            <a:p>
              <a:endParaRPr lang="en-US">
                <a:latin typeface="+mn-ea"/>
              </a:endParaRPr>
            </a:p>
          </p:txBody>
        </p:sp>
        <p:sp>
          <p:nvSpPr>
            <p:cNvPr id="47" name="Freeform 152"/>
            <p:cNvSpPr>
              <a:spLocks noEditPoints="1"/>
            </p:cNvSpPr>
            <p:nvPr/>
          </p:nvSpPr>
          <p:spPr bwMode="auto">
            <a:xfrm>
              <a:off x="8292784" y="1221842"/>
              <a:ext cx="311687" cy="174485"/>
            </a:xfrm>
            <a:custGeom>
              <a:avLst/>
              <a:gdLst>
                <a:gd name="T0" fmla="*/ 77 w 144"/>
                <a:gd name="T1" fmla="*/ 55 h 81"/>
                <a:gd name="T2" fmla="*/ 67 w 144"/>
                <a:gd name="T3" fmla="*/ 55 h 81"/>
                <a:gd name="T4" fmla="*/ 0 w 144"/>
                <a:gd name="T5" fmla="*/ 0 h 81"/>
                <a:gd name="T6" fmla="*/ 0 w 144"/>
                <a:gd name="T7" fmla="*/ 74 h 81"/>
                <a:gd name="T8" fmla="*/ 6 w 144"/>
                <a:gd name="T9" fmla="*/ 81 h 81"/>
                <a:gd name="T10" fmla="*/ 137 w 144"/>
                <a:gd name="T11" fmla="*/ 81 h 81"/>
                <a:gd name="T12" fmla="*/ 144 w 144"/>
                <a:gd name="T13" fmla="*/ 74 h 81"/>
                <a:gd name="T14" fmla="*/ 144 w 144"/>
                <a:gd name="T15" fmla="*/ 0 h 81"/>
                <a:gd name="T16" fmla="*/ 77 w 144"/>
                <a:gd name="T17" fmla="*/ 55 h 81"/>
                <a:gd name="T18" fmla="*/ 41 w 144"/>
                <a:gd name="T19" fmla="*/ 45 h 81"/>
                <a:gd name="T20" fmla="*/ 10 w 144"/>
                <a:gd name="T21" fmla="*/ 75 h 81"/>
                <a:gd name="T22" fmla="*/ 8 w 144"/>
                <a:gd name="T23" fmla="*/ 76 h 81"/>
                <a:gd name="T24" fmla="*/ 6 w 144"/>
                <a:gd name="T25" fmla="*/ 75 h 81"/>
                <a:gd name="T26" fmla="*/ 6 w 144"/>
                <a:gd name="T27" fmla="*/ 71 h 81"/>
                <a:gd name="T28" fmla="*/ 37 w 144"/>
                <a:gd name="T29" fmla="*/ 41 h 81"/>
                <a:gd name="T30" fmla="*/ 41 w 144"/>
                <a:gd name="T31" fmla="*/ 41 h 81"/>
                <a:gd name="T32" fmla="*/ 41 w 144"/>
                <a:gd name="T33" fmla="*/ 45 h 81"/>
                <a:gd name="T34" fmla="*/ 138 w 144"/>
                <a:gd name="T35" fmla="*/ 75 h 81"/>
                <a:gd name="T36" fmla="*/ 136 w 144"/>
                <a:gd name="T37" fmla="*/ 76 h 81"/>
                <a:gd name="T38" fmla="*/ 134 w 144"/>
                <a:gd name="T39" fmla="*/ 75 h 81"/>
                <a:gd name="T40" fmla="*/ 102 w 144"/>
                <a:gd name="T41" fmla="*/ 45 h 81"/>
                <a:gd name="T42" fmla="*/ 102 w 144"/>
                <a:gd name="T43" fmla="*/ 41 h 81"/>
                <a:gd name="T44" fmla="*/ 106 w 144"/>
                <a:gd name="T45" fmla="*/ 41 h 81"/>
                <a:gd name="T46" fmla="*/ 138 w 144"/>
                <a:gd name="T47" fmla="*/ 71 h 81"/>
                <a:gd name="T48" fmla="*/ 138 w 144"/>
                <a:gd name="T49" fmla="*/ 7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4" h="81">
                  <a:moveTo>
                    <a:pt x="77" y="55"/>
                  </a:moveTo>
                  <a:cubicBezTo>
                    <a:pt x="74" y="57"/>
                    <a:pt x="69" y="57"/>
                    <a:pt x="67" y="55"/>
                  </a:cubicBezTo>
                  <a:cubicBezTo>
                    <a:pt x="0" y="0"/>
                    <a:pt x="0" y="0"/>
                    <a:pt x="0" y="0"/>
                  </a:cubicBezTo>
                  <a:cubicBezTo>
                    <a:pt x="0" y="74"/>
                    <a:pt x="0" y="74"/>
                    <a:pt x="0" y="74"/>
                  </a:cubicBezTo>
                  <a:cubicBezTo>
                    <a:pt x="0" y="78"/>
                    <a:pt x="3" y="81"/>
                    <a:pt x="6" y="81"/>
                  </a:cubicBezTo>
                  <a:cubicBezTo>
                    <a:pt x="137" y="81"/>
                    <a:pt x="137" y="81"/>
                    <a:pt x="137" y="81"/>
                  </a:cubicBezTo>
                  <a:cubicBezTo>
                    <a:pt x="141" y="81"/>
                    <a:pt x="144" y="78"/>
                    <a:pt x="144" y="74"/>
                  </a:cubicBezTo>
                  <a:cubicBezTo>
                    <a:pt x="144" y="0"/>
                    <a:pt x="144" y="0"/>
                    <a:pt x="144" y="0"/>
                  </a:cubicBezTo>
                  <a:lnTo>
                    <a:pt x="77" y="55"/>
                  </a:lnTo>
                  <a:close/>
                  <a:moveTo>
                    <a:pt x="41" y="45"/>
                  </a:moveTo>
                  <a:cubicBezTo>
                    <a:pt x="10" y="75"/>
                    <a:pt x="10" y="75"/>
                    <a:pt x="10" y="75"/>
                  </a:cubicBezTo>
                  <a:cubicBezTo>
                    <a:pt x="9" y="75"/>
                    <a:pt x="8" y="76"/>
                    <a:pt x="8" y="76"/>
                  </a:cubicBezTo>
                  <a:cubicBezTo>
                    <a:pt x="7" y="76"/>
                    <a:pt x="6" y="75"/>
                    <a:pt x="6" y="75"/>
                  </a:cubicBezTo>
                  <a:cubicBezTo>
                    <a:pt x="5" y="74"/>
                    <a:pt x="5" y="72"/>
                    <a:pt x="6" y="71"/>
                  </a:cubicBezTo>
                  <a:cubicBezTo>
                    <a:pt x="37" y="41"/>
                    <a:pt x="37" y="41"/>
                    <a:pt x="37" y="41"/>
                  </a:cubicBezTo>
                  <a:cubicBezTo>
                    <a:pt x="38" y="40"/>
                    <a:pt x="40" y="40"/>
                    <a:pt x="41" y="41"/>
                  </a:cubicBezTo>
                  <a:cubicBezTo>
                    <a:pt x="42" y="42"/>
                    <a:pt x="42" y="44"/>
                    <a:pt x="41" y="45"/>
                  </a:cubicBezTo>
                  <a:close/>
                  <a:moveTo>
                    <a:pt x="138" y="75"/>
                  </a:moveTo>
                  <a:cubicBezTo>
                    <a:pt x="137" y="75"/>
                    <a:pt x="136" y="76"/>
                    <a:pt x="136" y="76"/>
                  </a:cubicBezTo>
                  <a:cubicBezTo>
                    <a:pt x="135" y="76"/>
                    <a:pt x="134" y="75"/>
                    <a:pt x="134" y="75"/>
                  </a:cubicBezTo>
                  <a:cubicBezTo>
                    <a:pt x="102" y="45"/>
                    <a:pt x="102" y="45"/>
                    <a:pt x="102" y="45"/>
                  </a:cubicBezTo>
                  <a:cubicBezTo>
                    <a:pt x="101" y="44"/>
                    <a:pt x="101" y="42"/>
                    <a:pt x="102" y="41"/>
                  </a:cubicBezTo>
                  <a:cubicBezTo>
                    <a:pt x="103" y="40"/>
                    <a:pt x="105" y="40"/>
                    <a:pt x="106" y="41"/>
                  </a:cubicBezTo>
                  <a:cubicBezTo>
                    <a:pt x="138" y="71"/>
                    <a:pt x="138" y="71"/>
                    <a:pt x="138" y="71"/>
                  </a:cubicBezTo>
                  <a:cubicBezTo>
                    <a:pt x="139" y="72"/>
                    <a:pt x="139" y="74"/>
                    <a:pt x="138" y="75"/>
                  </a:cubicBezTo>
                  <a:close/>
                </a:path>
              </a:pathLst>
            </a:custGeom>
            <a:solidFill>
              <a:schemeClr val="bg1"/>
            </a:solidFill>
            <a:ln>
              <a:noFill/>
            </a:ln>
          </p:spPr>
          <p:txBody>
            <a:bodyPr vert="horz" wrap="square" lIns="91440" tIns="45720" rIns="91440" bIns="45720" numCol="1" anchor="t" anchorCtr="0" compatLnSpc="1"/>
            <a:lstStyle/>
            <a:p>
              <a:endParaRPr lang="en-US">
                <a:latin typeface="+mn-ea"/>
              </a:endParaRPr>
            </a:p>
          </p:txBody>
        </p:sp>
      </p:grpSp>
      <p:sp>
        <p:nvSpPr>
          <p:cNvPr id="49" name="Freeform 116"/>
          <p:cNvSpPr>
            <a:spLocks noEditPoints="1"/>
          </p:cNvSpPr>
          <p:nvPr/>
        </p:nvSpPr>
        <p:spPr bwMode="auto">
          <a:xfrm>
            <a:off x="2214538" y="2340200"/>
            <a:ext cx="329540" cy="290808"/>
          </a:xfrm>
          <a:custGeom>
            <a:avLst/>
            <a:gdLst>
              <a:gd name="T0" fmla="*/ 209 w 221"/>
              <a:gd name="T1" fmla="*/ 95 h 195"/>
              <a:gd name="T2" fmla="*/ 209 w 221"/>
              <a:gd name="T3" fmla="*/ 82 h 195"/>
              <a:gd name="T4" fmla="*/ 221 w 221"/>
              <a:gd name="T5" fmla="*/ 82 h 195"/>
              <a:gd name="T6" fmla="*/ 221 w 221"/>
              <a:gd name="T7" fmla="*/ 74 h 195"/>
              <a:gd name="T8" fmla="*/ 110 w 221"/>
              <a:gd name="T9" fmla="*/ 0 h 195"/>
              <a:gd name="T10" fmla="*/ 0 w 221"/>
              <a:gd name="T11" fmla="*/ 74 h 195"/>
              <a:gd name="T12" fmla="*/ 0 w 221"/>
              <a:gd name="T13" fmla="*/ 82 h 195"/>
              <a:gd name="T14" fmla="*/ 10 w 221"/>
              <a:gd name="T15" fmla="*/ 82 h 195"/>
              <a:gd name="T16" fmla="*/ 10 w 221"/>
              <a:gd name="T17" fmla="*/ 95 h 195"/>
              <a:gd name="T18" fmla="*/ 23 w 221"/>
              <a:gd name="T19" fmla="*/ 95 h 195"/>
              <a:gd name="T20" fmla="*/ 23 w 221"/>
              <a:gd name="T21" fmla="*/ 166 h 195"/>
              <a:gd name="T22" fmla="*/ 10 w 221"/>
              <a:gd name="T23" fmla="*/ 166 h 195"/>
              <a:gd name="T24" fmla="*/ 10 w 221"/>
              <a:gd name="T25" fmla="*/ 179 h 195"/>
              <a:gd name="T26" fmla="*/ 0 w 221"/>
              <a:gd name="T27" fmla="*/ 179 h 195"/>
              <a:gd name="T28" fmla="*/ 0 w 221"/>
              <a:gd name="T29" fmla="*/ 195 h 195"/>
              <a:gd name="T30" fmla="*/ 221 w 221"/>
              <a:gd name="T31" fmla="*/ 195 h 195"/>
              <a:gd name="T32" fmla="*/ 221 w 221"/>
              <a:gd name="T33" fmla="*/ 179 h 195"/>
              <a:gd name="T34" fmla="*/ 209 w 221"/>
              <a:gd name="T35" fmla="*/ 179 h 195"/>
              <a:gd name="T36" fmla="*/ 209 w 221"/>
              <a:gd name="T37" fmla="*/ 166 h 195"/>
              <a:gd name="T38" fmla="*/ 197 w 221"/>
              <a:gd name="T39" fmla="*/ 166 h 195"/>
              <a:gd name="T40" fmla="*/ 197 w 221"/>
              <a:gd name="T41" fmla="*/ 95 h 195"/>
              <a:gd name="T42" fmla="*/ 209 w 221"/>
              <a:gd name="T43" fmla="*/ 95 h 195"/>
              <a:gd name="T44" fmla="*/ 73 w 221"/>
              <a:gd name="T45" fmla="*/ 166 h 195"/>
              <a:gd name="T46" fmla="*/ 49 w 221"/>
              <a:gd name="T47" fmla="*/ 166 h 195"/>
              <a:gd name="T48" fmla="*/ 49 w 221"/>
              <a:gd name="T49" fmla="*/ 95 h 195"/>
              <a:gd name="T50" fmla="*/ 73 w 221"/>
              <a:gd name="T51" fmla="*/ 95 h 195"/>
              <a:gd name="T52" fmla="*/ 73 w 221"/>
              <a:gd name="T53" fmla="*/ 166 h 195"/>
              <a:gd name="T54" fmla="*/ 122 w 221"/>
              <a:gd name="T55" fmla="*/ 166 h 195"/>
              <a:gd name="T56" fmla="*/ 99 w 221"/>
              <a:gd name="T57" fmla="*/ 166 h 195"/>
              <a:gd name="T58" fmla="*/ 99 w 221"/>
              <a:gd name="T59" fmla="*/ 95 h 195"/>
              <a:gd name="T60" fmla="*/ 122 w 221"/>
              <a:gd name="T61" fmla="*/ 95 h 195"/>
              <a:gd name="T62" fmla="*/ 122 w 221"/>
              <a:gd name="T63" fmla="*/ 166 h 195"/>
              <a:gd name="T64" fmla="*/ 171 w 221"/>
              <a:gd name="T65" fmla="*/ 166 h 195"/>
              <a:gd name="T66" fmla="*/ 148 w 221"/>
              <a:gd name="T67" fmla="*/ 166 h 195"/>
              <a:gd name="T68" fmla="*/ 148 w 221"/>
              <a:gd name="T69" fmla="*/ 95 h 195"/>
              <a:gd name="T70" fmla="*/ 171 w 221"/>
              <a:gd name="T71" fmla="*/ 95 h 195"/>
              <a:gd name="T72" fmla="*/ 171 w 221"/>
              <a:gd name="T73" fmla="*/ 166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21" h="195">
                <a:moveTo>
                  <a:pt x="209" y="95"/>
                </a:moveTo>
                <a:lnTo>
                  <a:pt x="209" y="82"/>
                </a:lnTo>
                <a:lnTo>
                  <a:pt x="221" y="82"/>
                </a:lnTo>
                <a:lnTo>
                  <a:pt x="221" y="74"/>
                </a:lnTo>
                <a:lnTo>
                  <a:pt x="110" y="0"/>
                </a:lnTo>
                <a:lnTo>
                  <a:pt x="0" y="74"/>
                </a:lnTo>
                <a:lnTo>
                  <a:pt x="0" y="82"/>
                </a:lnTo>
                <a:lnTo>
                  <a:pt x="10" y="82"/>
                </a:lnTo>
                <a:lnTo>
                  <a:pt x="10" y="95"/>
                </a:lnTo>
                <a:lnTo>
                  <a:pt x="23" y="95"/>
                </a:lnTo>
                <a:lnTo>
                  <a:pt x="23" y="166"/>
                </a:lnTo>
                <a:lnTo>
                  <a:pt x="10" y="166"/>
                </a:lnTo>
                <a:lnTo>
                  <a:pt x="10" y="179"/>
                </a:lnTo>
                <a:lnTo>
                  <a:pt x="0" y="179"/>
                </a:lnTo>
                <a:lnTo>
                  <a:pt x="0" y="195"/>
                </a:lnTo>
                <a:lnTo>
                  <a:pt x="221" y="195"/>
                </a:lnTo>
                <a:lnTo>
                  <a:pt x="221" y="179"/>
                </a:lnTo>
                <a:lnTo>
                  <a:pt x="209" y="179"/>
                </a:lnTo>
                <a:lnTo>
                  <a:pt x="209" y="166"/>
                </a:lnTo>
                <a:lnTo>
                  <a:pt x="197" y="166"/>
                </a:lnTo>
                <a:lnTo>
                  <a:pt x="197" y="95"/>
                </a:lnTo>
                <a:lnTo>
                  <a:pt x="209" y="95"/>
                </a:lnTo>
                <a:close/>
                <a:moveTo>
                  <a:pt x="73" y="166"/>
                </a:moveTo>
                <a:lnTo>
                  <a:pt x="49" y="166"/>
                </a:lnTo>
                <a:lnTo>
                  <a:pt x="49" y="95"/>
                </a:lnTo>
                <a:lnTo>
                  <a:pt x="73" y="95"/>
                </a:lnTo>
                <a:lnTo>
                  <a:pt x="73" y="166"/>
                </a:lnTo>
                <a:close/>
                <a:moveTo>
                  <a:pt x="122" y="166"/>
                </a:moveTo>
                <a:lnTo>
                  <a:pt x="99" y="166"/>
                </a:lnTo>
                <a:lnTo>
                  <a:pt x="99" y="95"/>
                </a:lnTo>
                <a:lnTo>
                  <a:pt x="122" y="95"/>
                </a:lnTo>
                <a:lnTo>
                  <a:pt x="122" y="166"/>
                </a:lnTo>
                <a:close/>
                <a:moveTo>
                  <a:pt x="171" y="166"/>
                </a:moveTo>
                <a:lnTo>
                  <a:pt x="148" y="166"/>
                </a:lnTo>
                <a:lnTo>
                  <a:pt x="148" y="95"/>
                </a:lnTo>
                <a:lnTo>
                  <a:pt x="171" y="95"/>
                </a:lnTo>
                <a:lnTo>
                  <a:pt x="171" y="166"/>
                </a:lnTo>
                <a:close/>
              </a:path>
            </a:pathLst>
          </a:custGeom>
          <a:solidFill>
            <a:schemeClr val="bg1"/>
          </a:solidFill>
          <a:ln>
            <a:noFill/>
          </a:ln>
        </p:spPr>
        <p:txBody>
          <a:bodyPr vert="horz" wrap="square" lIns="91440" tIns="45720" rIns="91440" bIns="45720" numCol="1" anchor="t" anchorCtr="0" compatLnSpc="1"/>
          <a:lstStyle/>
          <a:p>
            <a:endParaRPr lang="en-US">
              <a:latin typeface="+mn-ea"/>
            </a:endParaRPr>
          </a:p>
        </p:txBody>
      </p:sp>
      <p:sp>
        <p:nvSpPr>
          <p:cNvPr id="3" name="标题 2"/>
          <p:cNvSpPr>
            <a:spLocks noGrp="1"/>
          </p:cNvSpPr>
          <p:nvPr>
            <p:ph type="title"/>
          </p:nvPr>
        </p:nvSpPr>
        <p:spPr>
          <a:xfrm>
            <a:off x="2764836" y="-138171"/>
            <a:ext cx="6660740" cy="906902"/>
          </a:xfrm>
        </p:spPr>
        <p:txBody>
          <a:bodyPr>
            <a:normAutofit/>
          </a:bodyPr>
          <a:lstStyle/>
          <a:p>
            <a:r>
              <a:rPr lang="en-US" altLang="zh-CN" dirty="0">
                <a:cs typeface="+mn-ea"/>
                <a:sym typeface="+mn-lt"/>
              </a:rPr>
              <a:t>Comparative experiment of poem length</a:t>
            </a:r>
            <a:endParaRPr lang="zh-CN" altLang="en-US" dirty="0"/>
          </a:p>
        </p:txBody>
      </p:sp>
      <p:sp>
        <p:nvSpPr>
          <p:cNvPr id="36" name="Text Placeholder 33">
            <a:extLst>
              <a:ext uri="{FF2B5EF4-FFF2-40B4-BE49-F238E27FC236}">
                <a16:creationId xmlns:a16="http://schemas.microsoft.com/office/drawing/2014/main" id="{04296CC5-E04E-4CAC-AF70-C8668D6A9FDC}"/>
              </a:ext>
            </a:extLst>
          </p:cNvPr>
          <p:cNvSpPr txBox="1"/>
          <p:nvPr/>
        </p:nvSpPr>
        <p:spPr>
          <a:xfrm>
            <a:off x="6698916" y="3296745"/>
            <a:ext cx="4872358" cy="296319"/>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AU" sz="2400" dirty="0">
                <a:solidFill>
                  <a:schemeClr val="tx1">
                    <a:lumMod val="50000"/>
                    <a:lumOff val="50000"/>
                  </a:schemeClr>
                </a:solidFill>
                <a:latin typeface="+mn-ea"/>
              </a:rPr>
              <a:t>Method:</a:t>
            </a:r>
          </a:p>
        </p:txBody>
      </p:sp>
      <p:sp>
        <p:nvSpPr>
          <p:cNvPr id="40" name="Text Placeholder 32">
            <a:extLst>
              <a:ext uri="{FF2B5EF4-FFF2-40B4-BE49-F238E27FC236}">
                <a16:creationId xmlns:a16="http://schemas.microsoft.com/office/drawing/2014/main" id="{F3A1F5DE-EF67-40F1-A84D-23A05D0E6CBB}"/>
              </a:ext>
            </a:extLst>
          </p:cNvPr>
          <p:cNvSpPr txBox="1"/>
          <p:nvPr/>
        </p:nvSpPr>
        <p:spPr>
          <a:xfrm>
            <a:off x="6618527" y="3776838"/>
            <a:ext cx="5338232" cy="1365716"/>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lnSpc>
                <a:spcPct val="130000"/>
              </a:lnSpc>
              <a:spcBef>
                <a:spcPts val="0"/>
              </a:spcBef>
              <a:buFont typeface="Wingdings" panose="05000000000000000000" pitchFamily="2" charset="2"/>
              <a:buChar char="v"/>
            </a:pPr>
            <a:r>
              <a:rPr lang="en-US" altLang="zh-CN" sz="1600" dirty="0">
                <a:solidFill>
                  <a:schemeClr val="tx1">
                    <a:lumMod val="50000"/>
                    <a:lumOff val="50000"/>
                  </a:schemeClr>
                </a:solidFill>
                <a:latin typeface="+mn-ea"/>
              </a:rPr>
              <a:t>Recording and calculating the average number of words and the variance of the number of words in 30 poems by li bai and du fu.</a:t>
            </a:r>
          </a:p>
          <a:p>
            <a:pPr algn="just">
              <a:lnSpc>
                <a:spcPct val="130000"/>
              </a:lnSpc>
              <a:spcBef>
                <a:spcPts val="0"/>
              </a:spcBef>
              <a:buFont typeface="Wingdings" panose="05000000000000000000" pitchFamily="2" charset="2"/>
              <a:buChar char="v"/>
            </a:pPr>
            <a:r>
              <a:rPr lang="en-US" altLang="zh-CN" sz="1600" dirty="0">
                <a:solidFill>
                  <a:schemeClr val="tx1">
                    <a:lumMod val="50000"/>
                    <a:lumOff val="50000"/>
                  </a:schemeClr>
                </a:solidFill>
                <a:latin typeface="+mn-ea"/>
              </a:rPr>
              <a:t>The double-sample hypothesis test method was used for data processing.</a:t>
            </a:r>
          </a:p>
          <a:p>
            <a:pPr algn="just">
              <a:lnSpc>
                <a:spcPct val="130000"/>
              </a:lnSpc>
              <a:spcBef>
                <a:spcPts val="0"/>
              </a:spcBef>
              <a:buFont typeface="Wingdings" panose="05000000000000000000" pitchFamily="2" charset="2"/>
              <a:buChar char="v"/>
            </a:pPr>
            <a:r>
              <a:rPr lang="en-US" altLang="zh-CN" sz="1600" dirty="0">
                <a:solidFill>
                  <a:schemeClr val="tx1">
                    <a:lumMod val="50000"/>
                    <a:lumOff val="50000"/>
                  </a:schemeClr>
                </a:solidFill>
                <a:latin typeface="+mn-ea"/>
              </a:rPr>
              <a:t>Under the condition of significance level α= 0.05.</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 name="Group 57"/>
          <p:cNvGrpSpPr/>
          <p:nvPr/>
        </p:nvGrpSpPr>
        <p:grpSpPr>
          <a:xfrm>
            <a:off x="1242310" y="5131672"/>
            <a:ext cx="512844" cy="277700"/>
            <a:chOff x="5003800" y="4403725"/>
            <a:chExt cx="536576" cy="290513"/>
          </a:xfrm>
          <a:solidFill>
            <a:schemeClr val="bg1">
              <a:lumMod val="65000"/>
            </a:schemeClr>
          </a:solidFill>
        </p:grpSpPr>
        <p:sp>
          <p:nvSpPr>
            <p:cNvPr id="59" name="Freeform 192"/>
            <p:cNvSpPr/>
            <p:nvPr/>
          </p:nvSpPr>
          <p:spPr bwMode="auto">
            <a:xfrm>
              <a:off x="5484813" y="4656138"/>
              <a:ext cx="55563" cy="38100"/>
            </a:xfrm>
            <a:custGeom>
              <a:avLst/>
              <a:gdLst>
                <a:gd name="T0" fmla="*/ 4 w 35"/>
                <a:gd name="T1" fmla="*/ 0 h 24"/>
                <a:gd name="T2" fmla="*/ 0 w 35"/>
                <a:gd name="T3" fmla="*/ 13 h 24"/>
                <a:gd name="T4" fmla="*/ 31 w 35"/>
                <a:gd name="T5" fmla="*/ 24 h 24"/>
                <a:gd name="T6" fmla="*/ 35 w 35"/>
                <a:gd name="T7" fmla="*/ 11 h 24"/>
                <a:gd name="T8" fmla="*/ 4 w 35"/>
                <a:gd name="T9" fmla="*/ 0 h 24"/>
              </a:gdLst>
              <a:ahLst/>
              <a:cxnLst>
                <a:cxn ang="0">
                  <a:pos x="T0" y="T1"/>
                </a:cxn>
                <a:cxn ang="0">
                  <a:pos x="T2" y="T3"/>
                </a:cxn>
                <a:cxn ang="0">
                  <a:pos x="T4" y="T5"/>
                </a:cxn>
                <a:cxn ang="0">
                  <a:pos x="T6" y="T7"/>
                </a:cxn>
                <a:cxn ang="0">
                  <a:pos x="T8" y="T9"/>
                </a:cxn>
              </a:cxnLst>
              <a:rect l="0" t="0" r="r" b="b"/>
              <a:pathLst>
                <a:path w="35" h="24">
                  <a:moveTo>
                    <a:pt x="4" y="0"/>
                  </a:moveTo>
                  <a:lnTo>
                    <a:pt x="0" y="13"/>
                  </a:lnTo>
                  <a:lnTo>
                    <a:pt x="31" y="24"/>
                  </a:lnTo>
                  <a:lnTo>
                    <a:pt x="35" y="11"/>
                  </a:lnTo>
                  <a:lnTo>
                    <a:pt x="4" y="0"/>
                  </a:lnTo>
                  <a:close/>
                </a:path>
              </a:pathLst>
            </a:custGeom>
            <a:grpFill/>
            <a:ln>
              <a:noFill/>
            </a:ln>
          </p:spPr>
          <p:txBody>
            <a:bodyPr vert="horz" wrap="square" lIns="91440" tIns="45720" rIns="91440" bIns="45720" numCol="1" anchor="t" anchorCtr="0" compatLnSpc="1"/>
            <a:lstStyle/>
            <a:p>
              <a:endParaRPr lang="id-ID">
                <a:solidFill>
                  <a:schemeClr val="tx1">
                    <a:lumMod val="50000"/>
                    <a:lumOff val="50000"/>
                  </a:schemeClr>
                </a:solidFill>
              </a:endParaRPr>
            </a:p>
          </p:txBody>
        </p:sp>
        <p:sp>
          <p:nvSpPr>
            <p:cNvPr id="60" name="Freeform 193"/>
            <p:cNvSpPr/>
            <p:nvPr/>
          </p:nvSpPr>
          <p:spPr bwMode="auto">
            <a:xfrm>
              <a:off x="5411788" y="4629150"/>
              <a:ext cx="55563" cy="38100"/>
            </a:xfrm>
            <a:custGeom>
              <a:avLst/>
              <a:gdLst>
                <a:gd name="T0" fmla="*/ 3 w 35"/>
                <a:gd name="T1" fmla="*/ 0 h 24"/>
                <a:gd name="T2" fmla="*/ 0 w 35"/>
                <a:gd name="T3" fmla="*/ 13 h 24"/>
                <a:gd name="T4" fmla="*/ 31 w 35"/>
                <a:gd name="T5" fmla="*/ 24 h 24"/>
                <a:gd name="T6" fmla="*/ 35 w 35"/>
                <a:gd name="T7" fmla="*/ 13 h 24"/>
                <a:gd name="T8" fmla="*/ 3 w 35"/>
                <a:gd name="T9" fmla="*/ 0 h 24"/>
              </a:gdLst>
              <a:ahLst/>
              <a:cxnLst>
                <a:cxn ang="0">
                  <a:pos x="T0" y="T1"/>
                </a:cxn>
                <a:cxn ang="0">
                  <a:pos x="T2" y="T3"/>
                </a:cxn>
                <a:cxn ang="0">
                  <a:pos x="T4" y="T5"/>
                </a:cxn>
                <a:cxn ang="0">
                  <a:pos x="T6" y="T7"/>
                </a:cxn>
                <a:cxn ang="0">
                  <a:pos x="T8" y="T9"/>
                </a:cxn>
              </a:cxnLst>
              <a:rect l="0" t="0" r="r" b="b"/>
              <a:pathLst>
                <a:path w="35" h="24">
                  <a:moveTo>
                    <a:pt x="3" y="0"/>
                  </a:moveTo>
                  <a:lnTo>
                    <a:pt x="0" y="13"/>
                  </a:lnTo>
                  <a:lnTo>
                    <a:pt x="31" y="24"/>
                  </a:lnTo>
                  <a:lnTo>
                    <a:pt x="35" y="13"/>
                  </a:lnTo>
                  <a:lnTo>
                    <a:pt x="3" y="0"/>
                  </a:lnTo>
                  <a:close/>
                </a:path>
              </a:pathLst>
            </a:custGeom>
            <a:grpFill/>
            <a:ln>
              <a:noFill/>
            </a:ln>
          </p:spPr>
          <p:txBody>
            <a:bodyPr vert="horz" wrap="square" lIns="91440" tIns="45720" rIns="91440" bIns="45720" numCol="1" anchor="t" anchorCtr="0" compatLnSpc="1"/>
            <a:lstStyle/>
            <a:p>
              <a:endParaRPr lang="id-ID">
                <a:solidFill>
                  <a:schemeClr val="tx1">
                    <a:lumMod val="50000"/>
                    <a:lumOff val="50000"/>
                  </a:schemeClr>
                </a:solidFill>
              </a:endParaRPr>
            </a:p>
          </p:txBody>
        </p:sp>
        <p:sp>
          <p:nvSpPr>
            <p:cNvPr id="61" name="Freeform 194"/>
            <p:cNvSpPr/>
            <p:nvPr/>
          </p:nvSpPr>
          <p:spPr bwMode="auto">
            <a:xfrm>
              <a:off x="5338763" y="4600575"/>
              <a:ext cx="55563" cy="41275"/>
            </a:xfrm>
            <a:custGeom>
              <a:avLst/>
              <a:gdLst>
                <a:gd name="T0" fmla="*/ 5 w 35"/>
                <a:gd name="T1" fmla="*/ 0 h 26"/>
                <a:gd name="T2" fmla="*/ 0 w 35"/>
                <a:gd name="T3" fmla="*/ 13 h 26"/>
                <a:gd name="T4" fmla="*/ 31 w 35"/>
                <a:gd name="T5" fmla="*/ 26 h 26"/>
                <a:gd name="T6" fmla="*/ 35 w 35"/>
                <a:gd name="T7" fmla="*/ 13 h 26"/>
                <a:gd name="T8" fmla="*/ 5 w 35"/>
                <a:gd name="T9" fmla="*/ 0 h 26"/>
              </a:gdLst>
              <a:ahLst/>
              <a:cxnLst>
                <a:cxn ang="0">
                  <a:pos x="T0" y="T1"/>
                </a:cxn>
                <a:cxn ang="0">
                  <a:pos x="T2" y="T3"/>
                </a:cxn>
                <a:cxn ang="0">
                  <a:pos x="T4" y="T5"/>
                </a:cxn>
                <a:cxn ang="0">
                  <a:pos x="T6" y="T7"/>
                </a:cxn>
                <a:cxn ang="0">
                  <a:pos x="T8" y="T9"/>
                </a:cxn>
              </a:cxnLst>
              <a:rect l="0" t="0" r="r" b="b"/>
              <a:pathLst>
                <a:path w="35" h="26">
                  <a:moveTo>
                    <a:pt x="5" y="0"/>
                  </a:moveTo>
                  <a:lnTo>
                    <a:pt x="0" y="13"/>
                  </a:lnTo>
                  <a:lnTo>
                    <a:pt x="31" y="26"/>
                  </a:lnTo>
                  <a:lnTo>
                    <a:pt x="35" y="13"/>
                  </a:lnTo>
                  <a:lnTo>
                    <a:pt x="5" y="0"/>
                  </a:lnTo>
                  <a:close/>
                </a:path>
              </a:pathLst>
            </a:custGeom>
            <a:grpFill/>
            <a:ln>
              <a:noFill/>
            </a:ln>
          </p:spPr>
          <p:txBody>
            <a:bodyPr vert="horz" wrap="square" lIns="91440" tIns="45720" rIns="91440" bIns="45720" numCol="1" anchor="t" anchorCtr="0" compatLnSpc="1"/>
            <a:lstStyle/>
            <a:p>
              <a:endParaRPr lang="id-ID">
                <a:solidFill>
                  <a:schemeClr val="tx1">
                    <a:lumMod val="50000"/>
                    <a:lumOff val="50000"/>
                  </a:schemeClr>
                </a:solidFill>
              </a:endParaRPr>
            </a:p>
          </p:txBody>
        </p:sp>
        <p:sp>
          <p:nvSpPr>
            <p:cNvPr id="62" name="Freeform 195"/>
            <p:cNvSpPr/>
            <p:nvPr/>
          </p:nvSpPr>
          <p:spPr bwMode="auto">
            <a:xfrm>
              <a:off x="5267325" y="4567238"/>
              <a:ext cx="55563" cy="41275"/>
            </a:xfrm>
            <a:custGeom>
              <a:avLst/>
              <a:gdLst>
                <a:gd name="T0" fmla="*/ 3 w 19"/>
                <a:gd name="T1" fmla="*/ 0 h 14"/>
                <a:gd name="T2" fmla="*/ 0 w 19"/>
                <a:gd name="T3" fmla="*/ 6 h 14"/>
                <a:gd name="T4" fmla="*/ 8 w 19"/>
                <a:gd name="T5" fmla="*/ 10 h 14"/>
                <a:gd name="T6" fmla="*/ 16 w 19"/>
                <a:gd name="T7" fmla="*/ 14 h 14"/>
                <a:gd name="T8" fmla="*/ 19 w 19"/>
                <a:gd name="T9" fmla="*/ 7 h 14"/>
                <a:gd name="T10" fmla="*/ 11 w 19"/>
                <a:gd name="T11" fmla="*/ 4 h 14"/>
                <a:gd name="T12" fmla="*/ 3 w 19"/>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19" h="14">
                  <a:moveTo>
                    <a:pt x="3" y="0"/>
                  </a:moveTo>
                  <a:cubicBezTo>
                    <a:pt x="0" y="6"/>
                    <a:pt x="0" y="6"/>
                    <a:pt x="0" y="6"/>
                  </a:cubicBezTo>
                  <a:cubicBezTo>
                    <a:pt x="0" y="6"/>
                    <a:pt x="4" y="8"/>
                    <a:pt x="8" y="10"/>
                  </a:cubicBezTo>
                  <a:cubicBezTo>
                    <a:pt x="12" y="12"/>
                    <a:pt x="16" y="14"/>
                    <a:pt x="16" y="14"/>
                  </a:cubicBezTo>
                  <a:cubicBezTo>
                    <a:pt x="19" y="7"/>
                    <a:pt x="19" y="7"/>
                    <a:pt x="19" y="7"/>
                  </a:cubicBezTo>
                  <a:cubicBezTo>
                    <a:pt x="19" y="7"/>
                    <a:pt x="15" y="5"/>
                    <a:pt x="11" y="4"/>
                  </a:cubicBezTo>
                  <a:cubicBezTo>
                    <a:pt x="7" y="2"/>
                    <a:pt x="3" y="0"/>
                    <a:pt x="3" y="0"/>
                  </a:cubicBezTo>
                  <a:close/>
                </a:path>
              </a:pathLst>
            </a:custGeom>
            <a:grpFill/>
            <a:ln>
              <a:noFill/>
            </a:ln>
          </p:spPr>
          <p:txBody>
            <a:bodyPr vert="horz" wrap="square" lIns="91440" tIns="45720" rIns="91440" bIns="45720" numCol="1" anchor="t" anchorCtr="0" compatLnSpc="1"/>
            <a:lstStyle/>
            <a:p>
              <a:endParaRPr lang="id-ID">
                <a:solidFill>
                  <a:schemeClr val="tx1">
                    <a:lumMod val="50000"/>
                    <a:lumOff val="50000"/>
                  </a:schemeClr>
                </a:solidFill>
              </a:endParaRPr>
            </a:p>
          </p:txBody>
        </p:sp>
        <p:sp>
          <p:nvSpPr>
            <p:cNvPr id="63" name="Freeform 196"/>
            <p:cNvSpPr/>
            <p:nvPr/>
          </p:nvSpPr>
          <p:spPr bwMode="auto">
            <a:xfrm>
              <a:off x="5200650" y="4529138"/>
              <a:ext cx="55563" cy="44450"/>
            </a:xfrm>
            <a:custGeom>
              <a:avLst/>
              <a:gdLst>
                <a:gd name="T0" fmla="*/ 3 w 19"/>
                <a:gd name="T1" fmla="*/ 0 h 15"/>
                <a:gd name="T2" fmla="*/ 0 w 19"/>
                <a:gd name="T3" fmla="*/ 6 h 15"/>
                <a:gd name="T4" fmla="*/ 2 w 19"/>
                <a:gd name="T5" fmla="*/ 8 h 15"/>
                <a:gd name="T6" fmla="*/ 8 w 19"/>
                <a:gd name="T7" fmla="*/ 11 h 15"/>
                <a:gd name="T8" fmla="*/ 15 w 19"/>
                <a:gd name="T9" fmla="*/ 15 h 15"/>
                <a:gd name="T10" fmla="*/ 19 w 19"/>
                <a:gd name="T11" fmla="*/ 9 h 15"/>
                <a:gd name="T12" fmla="*/ 11 w 19"/>
                <a:gd name="T13" fmla="*/ 5 h 15"/>
                <a:gd name="T14" fmla="*/ 6 w 19"/>
                <a:gd name="T15" fmla="*/ 2 h 15"/>
                <a:gd name="T16" fmla="*/ 3 w 19"/>
                <a:gd name="T17"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15">
                  <a:moveTo>
                    <a:pt x="3" y="0"/>
                  </a:moveTo>
                  <a:cubicBezTo>
                    <a:pt x="0" y="6"/>
                    <a:pt x="0" y="6"/>
                    <a:pt x="0" y="6"/>
                  </a:cubicBezTo>
                  <a:cubicBezTo>
                    <a:pt x="0" y="6"/>
                    <a:pt x="1" y="7"/>
                    <a:pt x="2" y="8"/>
                  </a:cubicBezTo>
                  <a:cubicBezTo>
                    <a:pt x="4" y="9"/>
                    <a:pt x="6" y="10"/>
                    <a:pt x="8" y="11"/>
                  </a:cubicBezTo>
                  <a:cubicBezTo>
                    <a:pt x="11" y="13"/>
                    <a:pt x="15" y="15"/>
                    <a:pt x="15" y="15"/>
                  </a:cubicBezTo>
                  <a:cubicBezTo>
                    <a:pt x="19" y="9"/>
                    <a:pt x="19" y="9"/>
                    <a:pt x="19" y="9"/>
                  </a:cubicBezTo>
                  <a:cubicBezTo>
                    <a:pt x="19" y="9"/>
                    <a:pt x="15" y="7"/>
                    <a:pt x="11" y="5"/>
                  </a:cubicBezTo>
                  <a:cubicBezTo>
                    <a:pt x="9" y="4"/>
                    <a:pt x="7" y="2"/>
                    <a:pt x="6" y="2"/>
                  </a:cubicBezTo>
                  <a:cubicBezTo>
                    <a:pt x="4" y="1"/>
                    <a:pt x="3" y="0"/>
                    <a:pt x="3" y="0"/>
                  </a:cubicBezTo>
                  <a:close/>
                </a:path>
              </a:pathLst>
            </a:custGeom>
            <a:grpFill/>
            <a:ln>
              <a:noFill/>
            </a:ln>
          </p:spPr>
          <p:txBody>
            <a:bodyPr vert="horz" wrap="square" lIns="91440" tIns="45720" rIns="91440" bIns="45720" numCol="1" anchor="t" anchorCtr="0" compatLnSpc="1"/>
            <a:lstStyle/>
            <a:p>
              <a:endParaRPr lang="id-ID">
                <a:solidFill>
                  <a:schemeClr val="tx1">
                    <a:lumMod val="50000"/>
                    <a:lumOff val="50000"/>
                  </a:schemeClr>
                </a:solidFill>
              </a:endParaRPr>
            </a:p>
          </p:txBody>
        </p:sp>
        <p:sp>
          <p:nvSpPr>
            <p:cNvPr id="64" name="Freeform 197"/>
            <p:cNvSpPr/>
            <p:nvPr/>
          </p:nvSpPr>
          <p:spPr bwMode="auto">
            <a:xfrm>
              <a:off x="5132388" y="4491038"/>
              <a:ext cx="55563" cy="44450"/>
            </a:xfrm>
            <a:custGeom>
              <a:avLst/>
              <a:gdLst>
                <a:gd name="T0" fmla="*/ 4 w 19"/>
                <a:gd name="T1" fmla="*/ 0 h 15"/>
                <a:gd name="T2" fmla="*/ 0 w 19"/>
                <a:gd name="T3" fmla="*/ 6 h 15"/>
                <a:gd name="T4" fmla="*/ 7 w 19"/>
                <a:gd name="T5" fmla="*/ 11 h 15"/>
                <a:gd name="T6" fmla="*/ 15 w 19"/>
                <a:gd name="T7" fmla="*/ 15 h 15"/>
                <a:gd name="T8" fmla="*/ 19 w 19"/>
                <a:gd name="T9" fmla="*/ 9 h 15"/>
                <a:gd name="T10" fmla="*/ 11 w 19"/>
                <a:gd name="T11" fmla="*/ 4 h 15"/>
                <a:gd name="T12" fmla="*/ 4 w 19"/>
                <a:gd name="T13" fmla="*/ 0 h 15"/>
              </a:gdLst>
              <a:ahLst/>
              <a:cxnLst>
                <a:cxn ang="0">
                  <a:pos x="T0" y="T1"/>
                </a:cxn>
                <a:cxn ang="0">
                  <a:pos x="T2" y="T3"/>
                </a:cxn>
                <a:cxn ang="0">
                  <a:pos x="T4" y="T5"/>
                </a:cxn>
                <a:cxn ang="0">
                  <a:pos x="T6" y="T7"/>
                </a:cxn>
                <a:cxn ang="0">
                  <a:pos x="T8" y="T9"/>
                </a:cxn>
                <a:cxn ang="0">
                  <a:pos x="T10" y="T11"/>
                </a:cxn>
                <a:cxn ang="0">
                  <a:pos x="T12" y="T13"/>
                </a:cxn>
              </a:cxnLst>
              <a:rect l="0" t="0" r="r" b="b"/>
              <a:pathLst>
                <a:path w="19" h="15">
                  <a:moveTo>
                    <a:pt x="4" y="0"/>
                  </a:moveTo>
                  <a:cubicBezTo>
                    <a:pt x="0" y="6"/>
                    <a:pt x="0" y="6"/>
                    <a:pt x="0" y="6"/>
                  </a:cubicBezTo>
                  <a:cubicBezTo>
                    <a:pt x="0" y="6"/>
                    <a:pt x="4" y="8"/>
                    <a:pt x="7" y="11"/>
                  </a:cubicBezTo>
                  <a:cubicBezTo>
                    <a:pt x="11" y="13"/>
                    <a:pt x="15" y="15"/>
                    <a:pt x="15" y="15"/>
                  </a:cubicBezTo>
                  <a:cubicBezTo>
                    <a:pt x="19" y="9"/>
                    <a:pt x="19" y="9"/>
                    <a:pt x="19" y="9"/>
                  </a:cubicBezTo>
                  <a:cubicBezTo>
                    <a:pt x="19" y="9"/>
                    <a:pt x="15" y="7"/>
                    <a:pt x="11" y="4"/>
                  </a:cubicBezTo>
                  <a:cubicBezTo>
                    <a:pt x="7" y="2"/>
                    <a:pt x="4" y="0"/>
                    <a:pt x="4" y="0"/>
                  </a:cubicBezTo>
                  <a:close/>
                </a:path>
              </a:pathLst>
            </a:custGeom>
            <a:grpFill/>
            <a:ln>
              <a:noFill/>
            </a:ln>
          </p:spPr>
          <p:txBody>
            <a:bodyPr vert="horz" wrap="square" lIns="91440" tIns="45720" rIns="91440" bIns="45720" numCol="1" anchor="t" anchorCtr="0" compatLnSpc="1"/>
            <a:lstStyle/>
            <a:p>
              <a:endParaRPr lang="id-ID">
                <a:solidFill>
                  <a:schemeClr val="tx1">
                    <a:lumMod val="50000"/>
                    <a:lumOff val="50000"/>
                  </a:schemeClr>
                </a:solidFill>
              </a:endParaRPr>
            </a:p>
          </p:txBody>
        </p:sp>
        <p:sp>
          <p:nvSpPr>
            <p:cNvPr id="65" name="Freeform 198"/>
            <p:cNvSpPr/>
            <p:nvPr/>
          </p:nvSpPr>
          <p:spPr bwMode="auto">
            <a:xfrm>
              <a:off x="5065713" y="4448175"/>
              <a:ext cx="55563" cy="46038"/>
            </a:xfrm>
            <a:custGeom>
              <a:avLst/>
              <a:gdLst>
                <a:gd name="T0" fmla="*/ 5 w 19"/>
                <a:gd name="T1" fmla="*/ 0 h 16"/>
                <a:gd name="T2" fmla="*/ 0 w 19"/>
                <a:gd name="T3" fmla="*/ 6 h 16"/>
                <a:gd name="T4" fmla="*/ 8 w 19"/>
                <a:gd name="T5" fmla="*/ 11 h 16"/>
                <a:gd name="T6" fmla="*/ 15 w 19"/>
                <a:gd name="T7" fmla="*/ 16 h 16"/>
                <a:gd name="T8" fmla="*/ 19 w 19"/>
                <a:gd name="T9" fmla="*/ 10 h 16"/>
                <a:gd name="T10" fmla="*/ 12 w 19"/>
                <a:gd name="T11" fmla="*/ 5 h 16"/>
                <a:gd name="T12" fmla="*/ 5 w 19"/>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19" h="16">
                  <a:moveTo>
                    <a:pt x="5" y="0"/>
                  </a:moveTo>
                  <a:cubicBezTo>
                    <a:pt x="0" y="6"/>
                    <a:pt x="0" y="6"/>
                    <a:pt x="0" y="6"/>
                  </a:cubicBezTo>
                  <a:cubicBezTo>
                    <a:pt x="0" y="6"/>
                    <a:pt x="4" y="9"/>
                    <a:pt x="8" y="11"/>
                  </a:cubicBezTo>
                  <a:cubicBezTo>
                    <a:pt x="12" y="14"/>
                    <a:pt x="15" y="16"/>
                    <a:pt x="15" y="16"/>
                  </a:cubicBezTo>
                  <a:cubicBezTo>
                    <a:pt x="19" y="10"/>
                    <a:pt x="19" y="10"/>
                    <a:pt x="19" y="10"/>
                  </a:cubicBezTo>
                  <a:cubicBezTo>
                    <a:pt x="19" y="10"/>
                    <a:pt x="15" y="8"/>
                    <a:pt x="12" y="5"/>
                  </a:cubicBezTo>
                  <a:cubicBezTo>
                    <a:pt x="8" y="3"/>
                    <a:pt x="5" y="0"/>
                    <a:pt x="5" y="0"/>
                  </a:cubicBezTo>
                  <a:close/>
                </a:path>
              </a:pathLst>
            </a:custGeom>
            <a:grpFill/>
            <a:ln>
              <a:noFill/>
            </a:ln>
          </p:spPr>
          <p:txBody>
            <a:bodyPr vert="horz" wrap="square" lIns="91440" tIns="45720" rIns="91440" bIns="45720" numCol="1" anchor="t" anchorCtr="0" compatLnSpc="1"/>
            <a:lstStyle/>
            <a:p>
              <a:endParaRPr lang="id-ID">
                <a:solidFill>
                  <a:schemeClr val="tx1">
                    <a:lumMod val="50000"/>
                    <a:lumOff val="50000"/>
                  </a:schemeClr>
                </a:solidFill>
              </a:endParaRPr>
            </a:p>
          </p:txBody>
        </p:sp>
        <p:sp>
          <p:nvSpPr>
            <p:cNvPr id="66" name="Freeform 199"/>
            <p:cNvSpPr/>
            <p:nvPr/>
          </p:nvSpPr>
          <p:spPr bwMode="auto">
            <a:xfrm>
              <a:off x="5003800" y="4403725"/>
              <a:ext cx="52388" cy="46038"/>
            </a:xfrm>
            <a:custGeom>
              <a:avLst/>
              <a:gdLst>
                <a:gd name="T0" fmla="*/ 4 w 18"/>
                <a:gd name="T1" fmla="*/ 0 h 16"/>
                <a:gd name="T2" fmla="*/ 0 w 18"/>
                <a:gd name="T3" fmla="*/ 6 h 16"/>
                <a:gd name="T4" fmla="*/ 7 w 18"/>
                <a:gd name="T5" fmla="*/ 11 h 16"/>
                <a:gd name="T6" fmla="*/ 12 w 18"/>
                <a:gd name="T7" fmla="*/ 15 h 16"/>
                <a:gd name="T8" fmla="*/ 14 w 18"/>
                <a:gd name="T9" fmla="*/ 16 h 16"/>
                <a:gd name="T10" fmla="*/ 18 w 18"/>
                <a:gd name="T11" fmla="*/ 11 h 16"/>
                <a:gd name="T12" fmla="*/ 16 w 18"/>
                <a:gd name="T13" fmla="*/ 9 h 16"/>
                <a:gd name="T14" fmla="*/ 11 w 18"/>
                <a:gd name="T15" fmla="*/ 5 h 16"/>
                <a:gd name="T16" fmla="*/ 4 w 18"/>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6">
                  <a:moveTo>
                    <a:pt x="4" y="0"/>
                  </a:moveTo>
                  <a:cubicBezTo>
                    <a:pt x="0" y="6"/>
                    <a:pt x="0" y="6"/>
                    <a:pt x="0" y="6"/>
                  </a:cubicBezTo>
                  <a:cubicBezTo>
                    <a:pt x="0" y="6"/>
                    <a:pt x="3" y="8"/>
                    <a:pt x="7" y="11"/>
                  </a:cubicBezTo>
                  <a:cubicBezTo>
                    <a:pt x="9" y="12"/>
                    <a:pt x="11" y="14"/>
                    <a:pt x="12" y="15"/>
                  </a:cubicBezTo>
                  <a:cubicBezTo>
                    <a:pt x="13" y="16"/>
                    <a:pt x="14" y="16"/>
                    <a:pt x="14" y="16"/>
                  </a:cubicBezTo>
                  <a:cubicBezTo>
                    <a:pt x="18" y="11"/>
                    <a:pt x="18" y="11"/>
                    <a:pt x="18" y="11"/>
                  </a:cubicBezTo>
                  <a:cubicBezTo>
                    <a:pt x="18" y="10"/>
                    <a:pt x="17" y="10"/>
                    <a:pt x="16" y="9"/>
                  </a:cubicBezTo>
                  <a:cubicBezTo>
                    <a:pt x="15" y="8"/>
                    <a:pt x="13" y="7"/>
                    <a:pt x="11" y="5"/>
                  </a:cubicBezTo>
                  <a:cubicBezTo>
                    <a:pt x="8" y="3"/>
                    <a:pt x="4" y="0"/>
                    <a:pt x="4" y="0"/>
                  </a:cubicBezTo>
                  <a:close/>
                </a:path>
              </a:pathLst>
            </a:custGeom>
            <a:grpFill/>
            <a:ln>
              <a:noFill/>
            </a:ln>
          </p:spPr>
          <p:txBody>
            <a:bodyPr vert="horz" wrap="square" lIns="91440" tIns="45720" rIns="91440" bIns="45720" numCol="1" anchor="t" anchorCtr="0" compatLnSpc="1"/>
            <a:lstStyle/>
            <a:p>
              <a:endParaRPr lang="id-ID">
                <a:solidFill>
                  <a:schemeClr val="tx1">
                    <a:lumMod val="50000"/>
                    <a:lumOff val="50000"/>
                  </a:schemeClr>
                </a:solidFill>
              </a:endParaRPr>
            </a:p>
          </p:txBody>
        </p:sp>
      </p:grpSp>
      <p:grpSp>
        <p:nvGrpSpPr>
          <p:cNvPr id="67" name="Group 66"/>
          <p:cNvGrpSpPr/>
          <p:nvPr/>
        </p:nvGrpSpPr>
        <p:grpSpPr>
          <a:xfrm>
            <a:off x="600499" y="4083091"/>
            <a:ext cx="370217" cy="790609"/>
            <a:chOff x="4332288" y="3306763"/>
            <a:chExt cx="387350" cy="827088"/>
          </a:xfrm>
          <a:solidFill>
            <a:schemeClr val="bg1">
              <a:lumMod val="65000"/>
            </a:schemeClr>
          </a:solidFill>
        </p:grpSpPr>
        <p:sp>
          <p:nvSpPr>
            <p:cNvPr id="68" name="Freeform 205"/>
            <p:cNvSpPr/>
            <p:nvPr/>
          </p:nvSpPr>
          <p:spPr bwMode="auto">
            <a:xfrm>
              <a:off x="4672013" y="4078288"/>
              <a:ext cx="47625" cy="55563"/>
            </a:xfrm>
            <a:custGeom>
              <a:avLst/>
              <a:gdLst>
                <a:gd name="T0" fmla="*/ 5 w 16"/>
                <a:gd name="T1" fmla="*/ 0 h 19"/>
                <a:gd name="T2" fmla="*/ 0 w 16"/>
                <a:gd name="T3" fmla="*/ 4 h 19"/>
                <a:gd name="T4" fmla="*/ 5 w 16"/>
                <a:gd name="T5" fmla="*/ 12 h 19"/>
                <a:gd name="T6" fmla="*/ 9 w 16"/>
                <a:gd name="T7" fmla="*/ 16 h 19"/>
                <a:gd name="T8" fmla="*/ 11 w 16"/>
                <a:gd name="T9" fmla="*/ 19 h 19"/>
                <a:gd name="T10" fmla="*/ 16 w 16"/>
                <a:gd name="T11" fmla="*/ 14 h 19"/>
                <a:gd name="T12" fmla="*/ 14 w 16"/>
                <a:gd name="T13" fmla="*/ 12 h 19"/>
                <a:gd name="T14" fmla="*/ 11 w 16"/>
                <a:gd name="T15" fmla="*/ 7 h 19"/>
                <a:gd name="T16" fmla="*/ 5 w 16"/>
                <a:gd name="T17"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9">
                  <a:moveTo>
                    <a:pt x="5" y="0"/>
                  </a:moveTo>
                  <a:cubicBezTo>
                    <a:pt x="0" y="4"/>
                    <a:pt x="0" y="4"/>
                    <a:pt x="0" y="4"/>
                  </a:cubicBezTo>
                  <a:cubicBezTo>
                    <a:pt x="0" y="4"/>
                    <a:pt x="2" y="8"/>
                    <a:pt x="5" y="12"/>
                  </a:cubicBezTo>
                  <a:cubicBezTo>
                    <a:pt x="6" y="13"/>
                    <a:pt x="8" y="15"/>
                    <a:pt x="9" y="16"/>
                  </a:cubicBezTo>
                  <a:cubicBezTo>
                    <a:pt x="10" y="18"/>
                    <a:pt x="11" y="19"/>
                    <a:pt x="11" y="19"/>
                  </a:cubicBezTo>
                  <a:cubicBezTo>
                    <a:pt x="16" y="14"/>
                    <a:pt x="16" y="14"/>
                    <a:pt x="16" y="14"/>
                  </a:cubicBezTo>
                  <a:cubicBezTo>
                    <a:pt x="16" y="14"/>
                    <a:pt x="15" y="13"/>
                    <a:pt x="14" y="12"/>
                  </a:cubicBezTo>
                  <a:cubicBezTo>
                    <a:pt x="13" y="11"/>
                    <a:pt x="12" y="9"/>
                    <a:pt x="11" y="7"/>
                  </a:cubicBezTo>
                  <a:cubicBezTo>
                    <a:pt x="8" y="4"/>
                    <a:pt x="5" y="0"/>
                    <a:pt x="5" y="0"/>
                  </a:cubicBezTo>
                  <a:close/>
                </a:path>
              </a:pathLst>
            </a:custGeom>
            <a:grpFill/>
            <a:ln>
              <a:noFill/>
            </a:ln>
          </p:spPr>
          <p:txBody>
            <a:bodyPr vert="horz" wrap="square" lIns="91440" tIns="45720" rIns="91440" bIns="45720" numCol="1" anchor="t" anchorCtr="0" compatLnSpc="1"/>
            <a:lstStyle/>
            <a:p>
              <a:endParaRPr lang="id-ID">
                <a:solidFill>
                  <a:schemeClr val="tx1">
                    <a:lumMod val="50000"/>
                    <a:lumOff val="50000"/>
                  </a:schemeClr>
                </a:solidFill>
              </a:endParaRPr>
            </a:p>
          </p:txBody>
        </p:sp>
        <p:sp>
          <p:nvSpPr>
            <p:cNvPr id="69" name="Freeform 206"/>
            <p:cNvSpPr/>
            <p:nvPr/>
          </p:nvSpPr>
          <p:spPr bwMode="auto">
            <a:xfrm>
              <a:off x="4625975" y="4016375"/>
              <a:ext cx="46038" cy="55563"/>
            </a:xfrm>
            <a:custGeom>
              <a:avLst/>
              <a:gdLst>
                <a:gd name="T0" fmla="*/ 11 w 29"/>
                <a:gd name="T1" fmla="*/ 0 h 35"/>
                <a:gd name="T2" fmla="*/ 0 w 29"/>
                <a:gd name="T3" fmla="*/ 7 h 35"/>
                <a:gd name="T4" fmla="*/ 18 w 29"/>
                <a:gd name="T5" fmla="*/ 35 h 35"/>
                <a:gd name="T6" fmla="*/ 29 w 29"/>
                <a:gd name="T7" fmla="*/ 26 h 35"/>
                <a:gd name="T8" fmla="*/ 11 w 29"/>
                <a:gd name="T9" fmla="*/ 0 h 35"/>
              </a:gdLst>
              <a:ahLst/>
              <a:cxnLst>
                <a:cxn ang="0">
                  <a:pos x="T0" y="T1"/>
                </a:cxn>
                <a:cxn ang="0">
                  <a:pos x="T2" y="T3"/>
                </a:cxn>
                <a:cxn ang="0">
                  <a:pos x="T4" y="T5"/>
                </a:cxn>
                <a:cxn ang="0">
                  <a:pos x="T6" y="T7"/>
                </a:cxn>
                <a:cxn ang="0">
                  <a:pos x="T8" y="T9"/>
                </a:cxn>
              </a:cxnLst>
              <a:rect l="0" t="0" r="r" b="b"/>
              <a:pathLst>
                <a:path w="29" h="35">
                  <a:moveTo>
                    <a:pt x="11" y="0"/>
                  </a:moveTo>
                  <a:lnTo>
                    <a:pt x="0" y="7"/>
                  </a:lnTo>
                  <a:lnTo>
                    <a:pt x="18" y="35"/>
                  </a:lnTo>
                  <a:lnTo>
                    <a:pt x="29" y="26"/>
                  </a:lnTo>
                  <a:lnTo>
                    <a:pt x="11" y="0"/>
                  </a:lnTo>
                  <a:close/>
                </a:path>
              </a:pathLst>
            </a:custGeom>
            <a:grpFill/>
            <a:ln>
              <a:noFill/>
            </a:ln>
          </p:spPr>
          <p:txBody>
            <a:bodyPr vert="horz" wrap="square" lIns="91440" tIns="45720" rIns="91440" bIns="45720" numCol="1" anchor="t" anchorCtr="0" compatLnSpc="1"/>
            <a:lstStyle/>
            <a:p>
              <a:endParaRPr lang="id-ID">
                <a:solidFill>
                  <a:schemeClr val="tx1">
                    <a:lumMod val="50000"/>
                    <a:lumOff val="50000"/>
                  </a:schemeClr>
                </a:solidFill>
              </a:endParaRPr>
            </a:p>
          </p:txBody>
        </p:sp>
        <p:sp>
          <p:nvSpPr>
            <p:cNvPr id="70" name="Freeform 207"/>
            <p:cNvSpPr/>
            <p:nvPr/>
          </p:nvSpPr>
          <p:spPr bwMode="auto">
            <a:xfrm>
              <a:off x="4581525" y="3951288"/>
              <a:ext cx="47625" cy="55563"/>
            </a:xfrm>
            <a:custGeom>
              <a:avLst/>
              <a:gdLst>
                <a:gd name="T0" fmla="*/ 11 w 30"/>
                <a:gd name="T1" fmla="*/ 0 h 35"/>
                <a:gd name="T2" fmla="*/ 0 w 30"/>
                <a:gd name="T3" fmla="*/ 8 h 35"/>
                <a:gd name="T4" fmla="*/ 19 w 30"/>
                <a:gd name="T5" fmla="*/ 35 h 35"/>
                <a:gd name="T6" fmla="*/ 30 w 30"/>
                <a:gd name="T7" fmla="*/ 28 h 35"/>
                <a:gd name="T8" fmla="*/ 11 w 30"/>
                <a:gd name="T9" fmla="*/ 0 h 35"/>
              </a:gdLst>
              <a:ahLst/>
              <a:cxnLst>
                <a:cxn ang="0">
                  <a:pos x="T0" y="T1"/>
                </a:cxn>
                <a:cxn ang="0">
                  <a:pos x="T2" y="T3"/>
                </a:cxn>
                <a:cxn ang="0">
                  <a:pos x="T4" y="T5"/>
                </a:cxn>
                <a:cxn ang="0">
                  <a:pos x="T6" y="T7"/>
                </a:cxn>
                <a:cxn ang="0">
                  <a:pos x="T8" y="T9"/>
                </a:cxn>
              </a:cxnLst>
              <a:rect l="0" t="0" r="r" b="b"/>
              <a:pathLst>
                <a:path w="30" h="35">
                  <a:moveTo>
                    <a:pt x="11" y="0"/>
                  </a:moveTo>
                  <a:lnTo>
                    <a:pt x="0" y="8"/>
                  </a:lnTo>
                  <a:lnTo>
                    <a:pt x="19" y="35"/>
                  </a:lnTo>
                  <a:lnTo>
                    <a:pt x="30" y="28"/>
                  </a:lnTo>
                  <a:lnTo>
                    <a:pt x="11" y="0"/>
                  </a:lnTo>
                  <a:close/>
                </a:path>
              </a:pathLst>
            </a:custGeom>
            <a:grpFill/>
            <a:ln>
              <a:noFill/>
            </a:ln>
          </p:spPr>
          <p:txBody>
            <a:bodyPr vert="horz" wrap="square" lIns="91440" tIns="45720" rIns="91440" bIns="45720" numCol="1" anchor="t" anchorCtr="0" compatLnSpc="1"/>
            <a:lstStyle/>
            <a:p>
              <a:endParaRPr lang="id-ID">
                <a:solidFill>
                  <a:schemeClr val="tx1">
                    <a:lumMod val="50000"/>
                    <a:lumOff val="50000"/>
                  </a:schemeClr>
                </a:solidFill>
              </a:endParaRPr>
            </a:p>
          </p:txBody>
        </p:sp>
        <p:sp>
          <p:nvSpPr>
            <p:cNvPr id="71" name="Freeform 208"/>
            <p:cNvSpPr/>
            <p:nvPr/>
          </p:nvSpPr>
          <p:spPr bwMode="auto">
            <a:xfrm>
              <a:off x="4540250" y="3887788"/>
              <a:ext cx="44450" cy="52388"/>
            </a:xfrm>
            <a:custGeom>
              <a:avLst/>
              <a:gdLst>
                <a:gd name="T0" fmla="*/ 6 w 15"/>
                <a:gd name="T1" fmla="*/ 0 h 18"/>
                <a:gd name="T2" fmla="*/ 0 w 15"/>
                <a:gd name="T3" fmla="*/ 3 h 18"/>
                <a:gd name="T4" fmla="*/ 1 w 15"/>
                <a:gd name="T5" fmla="*/ 6 h 18"/>
                <a:gd name="T6" fmla="*/ 5 w 15"/>
                <a:gd name="T7" fmla="*/ 11 h 18"/>
                <a:gd name="T8" fmla="*/ 9 w 15"/>
                <a:gd name="T9" fmla="*/ 18 h 18"/>
                <a:gd name="T10" fmla="*/ 15 w 15"/>
                <a:gd name="T11" fmla="*/ 15 h 18"/>
                <a:gd name="T12" fmla="*/ 11 w 15"/>
                <a:gd name="T13" fmla="*/ 7 h 18"/>
                <a:gd name="T14" fmla="*/ 8 w 15"/>
                <a:gd name="T15" fmla="*/ 2 h 18"/>
                <a:gd name="T16" fmla="*/ 6 w 15"/>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8">
                  <a:moveTo>
                    <a:pt x="6" y="0"/>
                  </a:moveTo>
                  <a:cubicBezTo>
                    <a:pt x="0" y="3"/>
                    <a:pt x="0" y="3"/>
                    <a:pt x="0" y="3"/>
                  </a:cubicBezTo>
                  <a:cubicBezTo>
                    <a:pt x="0" y="3"/>
                    <a:pt x="1" y="4"/>
                    <a:pt x="1" y="6"/>
                  </a:cubicBezTo>
                  <a:cubicBezTo>
                    <a:pt x="2" y="7"/>
                    <a:pt x="3" y="9"/>
                    <a:pt x="5" y="11"/>
                  </a:cubicBezTo>
                  <a:cubicBezTo>
                    <a:pt x="7" y="15"/>
                    <a:pt x="9" y="18"/>
                    <a:pt x="9" y="18"/>
                  </a:cubicBezTo>
                  <a:cubicBezTo>
                    <a:pt x="15" y="15"/>
                    <a:pt x="15" y="15"/>
                    <a:pt x="15" y="15"/>
                  </a:cubicBezTo>
                  <a:cubicBezTo>
                    <a:pt x="15" y="15"/>
                    <a:pt x="13" y="11"/>
                    <a:pt x="11" y="7"/>
                  </a:cubicBezTo>
                  <a:cubicBezTo>
                    <a:pt x="10" y="5"/>
                    <a:pt x="8" y="3"/>
                    <a:pt x="8" y="2"/>
                  </a:cubicBezTo>
                  <a:cubicBezTo>
                    <a:pt x="7" y="1"/>
                    <a:pt x="6" y="0"/>
                    <a:pt x="6" y="0"/>
                  </a:cubicBezTo>
                  <a:close/>
                </a:path>
              </a:pathLst>
            </a:custGeom>
            <a:grpFill/>
            <a:ln>
              <a:noFill/>
            </a:ln>
          </p:spPr>
          <p:txBody>
            <a:bodyPr vert="horz" wrap="square" lIns="91440" tIns="45720" rIns="91440" bIns="45720" numCol="1" anchor="t" anchorCtr="0" compatLnSpc="1"/>
            <a:lstStyle/>
            <a:p>
              <a:endParaRPr lang="id-ID">
                <a:solidFill>
                  <a:schemeClr val="tx1">
                    <a:lumMod val="50000"/>
                    <a:lumOff val="50000"/>
                  </a:schemeClr>
                </a:solidFill>
              </a:endParaRPr>
            </a:p>
          </p:txBody>
        </p:sp>
        <p:sp>
          <p:nvSpPr>
            <p:cNvPr id="73" name="Freeform 209"/>
            <p:cNvSpPr/>
            <p:nvPr/>
          </p:nvSpPr>
          <p:spPr bwMode="auto">
            <a:xfrm>
              <a:off x="4502150" y="3816350"/>
              <a:ext cx="44450" cy="55563"/>
            </a:xfrm>
            <a:custGeom>
              <a:avLst/>
              <a:gdLst>
                <a:gd name="T0" fmla="*/ 7 w 15"/>
                <a:gd name="T1" fmla="*/ 0 h 19"/>
                <a:gd name="T2" fmla="*/ 0 w 15"/>
                <a:gd name="T3" fmla="*/ 4 h 19"/>
                <a:gd name="T4" fmla="*/ 4 w 15"/>
                <a:gd name="T5" fmla="*/ 12 h 19"/>
                <a:gd name="T6" fmla="*/ 9 w 15"/>
                <a:gd name="T7" fmla="*/ 19 h 19"/>
                <a:gd name="T8" fmla="*/ 15 w 15"/>
                <a:gd name="T9" fmla="*/ 16 h 19"/>
                <a:gd name="T10" fmla="*/ 11 w 15"/>
                <a:gd name="T11" fmla="*/ 8 h 19"/>
                <a:gd name="T12" fmla="*/ 7 w 15"/>
                <a:gd name="T13" fmla="*/ 0 h 19"/>
              </a:gdLst>
              <a:ahLst/>
              <a:cxnLst>
                <a:cxn ang="0">
                  <a:pos x="T0" y="T1"/>
                </a:cxn>
                <a:cxn ang="0">
                  <a:pos x="T2" y="T3"/>
                </a:cxn>
                <a:cxn ang="0">
                  <a:pos x="T4" y="T5"/>
                </a:cxn>
                <a:cxn ang="0">
                  <a:pos x="T6" y="T7"/>
                </a:cxn>
                <a:cxn ang="0">
                  <a:pos x="T8" y="T9"/>
                </a:cxn>
                <a:cxn ang="0">
                  <a:pos x="T10" y="T11"/>
                </a:cxn>
                <a:cxn ang="0">
                  <a:pos x="T12" y="T13"/>
                </a:cxn>
              </a:cxnLst>
              <a:rect l="0" t="0" r="r" b="b"/>
              <a:pathLst>
                <a:path w="15" h="19">
                  <a:moveTo>
                    <a:pt x="7" y="0"/>
                  </a:moveTo>
                  <a:cubicBezTo>
                    <a:pt x="0" y="4"/>
                    <a:pt x="0" y="4"/>
                    <a:pt x="0" y="4"/>
                  </a:cubicBezTo>
                  <a:cubicBezTo>
                    <a:pt x="0" y="4"/>
                    <a:pt x="2" y="8"/>
                    <a:pt x="4" y="12"/>
                  </a:cubicBezTo>
                  <a:cubicBezTo>
                    <a:pt x="7" y="15"/>
                    <a:pt x="9" y="19"/>
                    <a:pt x="9" y="19"/>
                  </a:cubicBezTo>
                  <a:cubicBezTo>
                    <a:pt x="15" y="16"/>
                    <a:pt x="15" y="16"/>
                    <a:pt x="15" y="16"/>
                  </a:cubicBezTo>
                  <a:cubicBezTo>
                    <a:pt x="15" y="16"/>
                    <a:pt x="13" y="12"/>
                    <a:pt x="11" y="8"/>
                  </a:cubicBezTo>
                  <a:cubicBezTo>
                    <a:pt x="9" y="4"/>
                    <a:pt x="7" y="0"/>
                    <a:pt x="7" y="0"/>
                  </a:cubicBezTo>
                  <a:close/>
                </a:path>
              </a:pathLst>
            </a:custGeom>
            <a:grpFill/>
            <a:ln>
              <a:noFill/>
            </a:ln>
          </p:spPr>
          <p:txBody>
            <a:bodyPr vert="horz" wrap="square" lIns="91440" tIns="45720" rIns="91440" bIns="45720" numCol="1" anchor="t" anchorCtr="0" compatLnSpc="1"/>
            <a:lstStyle/>
            <a:p>
              <a:endParaRPr lang="id-ID">
                <a:solidFill>
                  <a:schemeClr val="tx1">
                    <a:lumMod val="50000"/>
                    <a:lumOff val="50000"/>
                  </a:schemeClr>
                </a:solidFill>
              </a:endParaRPr>
            </a:p>
          </p:txBody>
        </p:sp>
        <p:sp>
          <p:nvSpPr>
            <p:cNvPr id="75" name="Freeform 210"/>
            <p:cNvSpPr/>
            <p:nvPr/>
          </p:nvSpPr>
          <p:spPr bwMode="auto">
            <a:xfrm>
              <a:off x="4470400" y="3749675"/>
              <a:ext cx="41275" cy="55563"/>
            </a:xfrm>
            <a:custGeom>
              <a:avLst/>
              <a:gdLst>
                <a:gd name="T0" fmla="*/ 6 w 14"/>
                <a:gd name="T1" fmla="*/ 0 h 19"/>
                <a:gd name="T2" fmla="*/ 0 w 14"/>
                <a:gd name="T3" fmla="*/ 3 h 19"/>
                <a:gd name="T4" fmla="*/ 3 w 14"/>
                <a:gd name="T5" fmla="*/ 11 h 19"/>
                <a:gd name="T6" fmla="*/ 7 w 14"/>
                <a:gd name="T7" fmla="*/ 19 h 19"/>
                <a:gd name="T8" fmla="*/ 14 w 14"/>
                <a:gd name="T9" fmla="*/ 16 h 19"/>
                <a:gd name="T10" fmla="*/ 10 w 14"/>
                <a:gd name="T11" fmla="*/ 8 h 19"/>
                <a:gd name="T12" fmla="*/ 6 w 14"/>
                <a:gd name="T13" fmla="*/ 0 h 19"/>
              </a:gdLst>
              <a:ahLst/>
              <a:cxnLst>
                <a:cxn ang="0">
                  <a:pos x="T0" y="T1"/>
                </a:cxn>
                <a:cxn ang="0">
                  <a:pos x="T2" y="T3"/>
                </a:cxn>
                <a:cxn ang="0">
                  <a:pos x="T4" y="T5"/>
                </a:cxn>
                <a:cxn ang="0">
                  <a:pos x="T6" y="T7"/>
                </a:cxn>
                <a:cxn ang="0">
                  <a:pos x="T8" y="T9"/>
                </a:cxn>
                <a:cxn ang="0">
                  <a:pos x="T10" y="T11"/>
                </a:cxn>
                <a:cxn ang="0">
                  <a:pos x="T12" y="T13"/>
                </a:cxn>
              </a:cxnLst>
              <a:rect l="0" t="0" r="r" b="b"/>
              <a:pathLst>
                <a:path w="14" h="19">
                  <a:moveTo>
                    <a:pt x="6" y="0"/>
                  </a:moveTo>
                  <a:cubicBezTo>
                    <a:pt x="0" y="3"/>
                    <a:pt x="0" y="3"/>
                    <a:pt x="0" y="3"/>
                  </a:cubicBezTo>
                  <a:cubicBezTo>
                    <a:pt x="0" y="3"/>
                    <a:pt x="1" y="7"/>
                    <a:pt x="3" y="11"/>
                  </a:cubicBezTo>
                  <a:cubicBezTo>
                    <a:pt x="5" y="15"/>
                    <a:pt x="7" y="19"/>
                    <a:pt x="7" y="19"/>
                  </a:cubicBezTo>
                  <a:cubicBezTo>
                    <a:pt x="14" y="16"/>
                    <a:pt x="14" y="16"/>
                    <a:pt x="14" y="16"/>
                  </a:cubicBezTo>
                  <a:cubicBezTo>
                    <a:pt x="14" y="16"/>
                    <a:pt x="12" y="12"/>
                    <a:pt x="10" y="8"/>
                  </a:cubicBezTo>
                  <a:cubicBezTo>
                    <a:pt x="8" y="4"/>
                    <a:pt x="6" y="0"/>
                    <a:pt x="6" y="0"/>
                  </a:cubicBezTo>
                  <a:close/>
                </a:path>
              </a:pathLst>
            </a:custGeom>
            <a:grpFill/>
            <a:ln>
              <a:noFill/>
            </a:ln>
          </p:spPr>
          <p:txBody>
            <a:bodyPr vert="horz" wrap="square" lIns="91440" tIns="45720" rIns="91440" bIns="45720" numCol="1" anchor="t" anchorCtr="0" compatLnSpc="1"/>
            <a:lstStyle/>
            <a:p>
              <a:endParaRPr lang="id-ID">
                <a:solidFill>
                  <a:schemeClr val="tx1">
                    <a:lumMod val="50000"/>
                    <a:lumOff val="50000"/>
                  </a:schemeClr>
                </a:solidFill>
              </a:endParaRPr>
            </a:p>
          </p:txBody>
        </p:sp>
        <p:sp>
          <p:nvSpPr>
            <p:cNvPr id="76" name="Freeform 211"/>
            <p:cNvSpPr/>
            <p:nvPr/>
          </p:nvSpPr>
          <p:spPr bwMode="auto">
            <a:xfrm>
              <a:off x="4438650" y="3679825"/>
              <a:ext cx="38100" cy="55563"/>
            </a:xfrm>
            <a:custGeom>
              <a:avLst/>
              <a:gdLst>
                <a:gd name="T0" fmla="*/ 7 w 13"/>
                <a:gd name="T1" fmla="*/ 0 h 19"/>
                <a:gd name="T2" fmla="*/ 0 w 13"/>
                <a:gd name="T3" fmla="*/ 2 h 19"/>
                <a:gd name="T4" fmla="*/ 3 w 13"/>
                <a:gd name="T5" fmla="*/ 11 h 19"/>
                <a:gd name="T6" fmla="*/ 6 w 13"/>
                <a:gd name="T7" fmla="*/ 16 h 19"/>
                <a:gd name="T8" fmla="*/ 7 w 13"/>
                <a:gd name="T9" fmla="*/ 19 h 19"/>
                <a:gd name="T10" fmla="*/ 13 w 13"/>
                <a:gd name="T11" fmla="*/ 16 h 19"/>
                <a:gd name="T12" fmla="*/ 12 w 13"/>
                <a:gd name="T13" fmla="*/ 13 h 19"/>
                <a:gd name="T14" fmla="*/ 10 w 13"/>
                <a:gd name="T15" fmla="*/ 8 h 19"/>
                <a:gd name="T16" fmla="*/ 7 w 13"/>
                <a:gd name="T17"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19">
                  <a:moveTo>
                    <a:pt x="7" y="0"/>
                  </a:moveTo>
                  <a:cubicBezTo>
                    <a:pt x="0" y="2"/>
                    <a:pt x="0" y="2"/>
                    <a:pt x="0" y="2"/>
                  </a:cubicBezTo>
                  <a:cubicBezTo>
                    <a:pt x="0" y="2"/>
                    <a:pt x="2" y="6"/>
                    <a:pt x="3" y="11"/>
                  </a:cubicBezTo>
                  <a:cubicBezTo>
                    <a:pt x="4" y="13"/>
                    <a:pt x="5" y="15"/>
                    <a:pt x="6" y="16"/>
                  </a:cubicBezTo>
                  <a:cubicBezTo>
                    <a:pt x="7" y="18"/>
                    <a:pt x="7" y="19"/>
                    <a:pt x="7" y="19"/>
                  </a:cubicBezTo>
                  <a:cubicBezTo>
                    <a:pt x="13" y="16"/>
                    <a:pt x="13" y="16"/>
                    <a:pt x="13" y="16"/>
                  </a:cubicBezTo>
                  <a:cubicBezTo>
                    <a:pt x="13" y="16"/>
                    <a:pt x="13" y="15"/>
                    <a:pt x="12" y="13"/>
                  </a:cubicBezTo>
                  <a:cubicBezTo>
                    <a:pt x="12" y="12"/>
                    <a:pt x="11" y="10"/>
                    <a:pt x="10" y="8"/>
                  </a:cubicBezTo>
                  <a:cubicBezTo>
                    <a:pt x="8" y="4"/>
                    <a:pt x="7" y="0"/>
                    <a:pt x="7" y="0"/>
                  </a:cubicBezTo>
                  <a:close/>
                </a:path>
              </a:pathLst>
            </a:custGeom>
            <a:grpFill/>
            <a:ln>
              <a:noFill/>
            </a:ln>
          </p:spPr>
          <p:txBody>
            <a:bodyPr vert="horz" wrap="square" lIns="91440" tIns="45720" rIns="91440" bIns="45720" numCol="1" anchor="t" anchorCtr="0" compatLnSpc="1"/>
            <a:lstStyle/>
            <a:p>
              <a:endParaRPr lang="id-ID">
                <a:solidFill>
                  <a:schemeClr val="tx1">
                    <a:lumMod val="50000"/>
                    <a:lumOff val="50000"/>
                  </a:schemeClr>
                </a:solidFill>
              </a:endParaRPr>
            </a:p>
          </p:txBody>
        </p:sp>
        <p:sp>
          <p:nvSpPr>
            <p:cNvPr id="77" name="Freeform 212"/>
            <p:cNvSpPr/>
            <p:nvPr/>
          </p:nvSpPr>
          <p:spPr bwMode="auto">
            <a:xfrm>
              <a:off x="4408488" y="3605213"/>
              <a:ext cx="38100" cy="55563"/>
            </a:xfrm>
            <a:custGeom>
              <a:avLst/>
              <a:gdLst>
                <a:gd name="T0" fmla="*/ 7 w 13"/>
                <a:gd name="T1" fmla="*/ 0 h 19"/>
                <a:gd name="T2" fmla="*/ 0 w 13"/>
                <a:gd name="T3" fmla="*/ 2 h 19"/>
                <a:gd name="T4" fmla="*/ 4 w 13"/>
                <a:gd name="T5" fmla="*/ 11 h 19"/>
                <a:gd name="T6" fmla="*/ 7 w 13"/>
                <a:gd name="T7" fmla="*/ 19 h 19"/>
                <a:gd name="T8" fmla="*/ 13 w 13"/>
                <a:gd name="T9" fmla="*/ 17 h 19"/>
                <a:gd name="T10" fmla="*/ 10 w 13"/>
                <a:gd name="T11" fmla="*/ 8 h 19"/>
                <a:gd name="T12" fmla="*/ 7 w 13"/>
                <a:gd name="T13" fmla="*/ 0 h 19"/>
              </a:gdLst>
              <a:ahLst/>
              <a:cxnLst>
                <a:cxn ang="0">
                  <a:pos x="T0" y="T1"/>
                </a:cxn>
                <a:cxn ang="0">
                  <a:pos x="T2" y="T3"/>
                </a:cxn>
                <a:cxn ang="0">
                  <a:pos x="T4" y="T5"/>
                </a:cxn>
                <a:cxn ang="0">
                  <a:pos x="T6" y="T7"/>
                </a:cxn>
                <a:cxn ang="0">
                  <a:pos x="T8" y="T9"/>
                </a:cxn>
                <a:cxn ang="0">
                  <a:pos x="T10" y="T11"/>
                </a:cxn>
                <a:cxn ang="0">
                  <a:pos x="T12" y="T13"/>
                </a:cxn>
              </a:cxnLst>
              <a:rect l="0" t="0" r="r" b="b"/>
              <a:pathLst>
                <a:path w="13" h="19">
                  <a:moveTo>
                    <a:pt x="7" y="0"/>
                  </a:moveTo>
                  <a:cubicBezTo>
                    <a:pt x="0" y="2"/>
                    <a:pt x="0" y="2"/>
                    <a:pt x="0" y="2"/>
                  </a:cubicBezTo>
                  <a:cubicBezTo>
                    <a:pt x="0" y="2"/>
                    <a:pt x="2" y="7"/>
                    <a:pt x="4" y="11"/>
                  </a:cubicBezTo>
                  <a:cubicBezTo>
                    <a:pt x="5" y="15"/>
                    <a:pt x="7" y="19"/>
                    <a:pt x="7" y="19"/>
                  </a:cubicBezTo>
                  <a:cubicBezTo>
                    <a:pt x="13" y="17"/>
                    <a:pt x="13" y="17"/>
                    <a:pt x="13" y="17"/>
                  </a:cubicBezTo>
                  <a:cubicBezTo>
                    <a:pt x="13" y="17"/>
                    <a:pt x="12" y="12"/>
                    <a:pt x="10" y="8"/>
                  </a:cubicBezTo>
                  <a:cubicBezTo>
                    <a:pt x="9" y="4"/>
                    <a:pt x="7" y="0"/>
                    <a:pt x="7" y="0"/>
                  </a:cubicBezTo>
                  <a:close/>
                </a:path>
              </a:pathLst>
            </a:custGeom>
            <a:grpFill/>
            <a:ln>
              <a:noFill/>
            </a:ln>
          </p:spPr>
          <p:txBody>
            <a:bodyPr vert="horz" wrap="square" lIns="91440" tIns="45720" rIns="91440" bIns="45720" numCol="1" anchor="t" anchorCtr="0" compatLnSpc="1"/>
            <a:lstStyle/>
            <a:p>
              <a:endParaRPr lang="id-ID">
                <a:solidFill>
                  <a:schemeClr val="tx1">
                    <a:lumMod val="50000"/>
                    <a:lumOff val="50000"/>
                  </a:schemeClr>
                </a:solidFill>
              </a:endParaRPr>
            </a:p>
          </p:txBody>
        </p:sp>
        <p:sp>
          <p:nvSpPr>
            <p:cNvPr id="82" name="Freeform 213"/>
            <p:cNvSpPr/>
            <p:nvPr/>
          </p:nvSpPr>
          <p:spPr bwMode="auto">
            <a:xfrm>
              <a:off x="4384675" y="3532188"/>
              <a:ext cx="34925" cy="55563"/>
            </a:xfrm>
            <a:custGeom>
              <a:avLst/>
              <a:gdLst>
                <a:gd name="T0" fmla="*/ 13 w 22"/>
                <a:gd name="T1" fmla="*/ 0 h 35"/>
                <a:gd name="T2" fmla="*/ 0 w 22"/>
                <a:gd name="T3" fmla="*/ 4 h 35"/>
                <a:gd name="T4" fmla="*/ 11 w 22"/>
                <a:gd name="T5" fmla="*/ 35 h 35"/>
                <a:gd name="T6" fmla="*/ 22 w 22"/>
                <a:gd name="T7" fmla="*/ 32 h 35"/>
                <a:gd name="T8" fmla="*/ 13 w 22"/>
                <a:gd name="T9" fmla="*/ 0 h 35"/>
              </a:gdLst>
              <a:ahLst/>
              <a:cxnLst>
                <a:cxn ang="0">
                  <a:pos x="T0" y="T1"/>
                </a:cxn>
                <a:cxn ang="0">
                  <a:pos x="T2" y="T3"/>
                </a:cxn>
                <a:cxn ang="0">
                  <a:pos x="T4" y="T5"/>
                </a:cxn>
                <a:cxn ang="0">
                  <a:pos x="T6" y="T7"/>
                </a:cxn>
                <a:cxn ang="0">
                  <a:pos x="T8" y="T9"/>
                </a:cxn>
              </a:cxnLst>
              <a:rect l="0" t="0" r="r" b="b"/>
              <a:pathLst>
                <a:path w="22" h="35">
                  <a:moveTo>
                    <a:pt x="13" y="0"/>
                  </a:moveTo>
                  <a:lnTo>
                    <a:pt x="0" y="4"/>
                  </a:lnTo>
                  <a:lnTo>
                    <a:pt x="11" y="35"/>
                  </a:lnTo>
                  <a:lnTo>
                    <a:pt x="22" y="32"/>
                  </a:lnTo>
                  <a:lnTo>
                    <a:pt x="13" y="0"/>
                  </a:lnTo>
                  <a:close/>
                </a:path>
              </a:pathLst>
            </a:custGeom>
            <a:grpFill/>
            <a:ln>
              <a:noFill/>
            </a:ln>
          </p:spPr>
          <p:txBody>
            <a:bodyPr vert="horz" wrap="square" lIns="91440" tIns="45720" rIns="91440" bIns="45720" numCol="1" anchor="t" anchorCtr="0" compatLnSpc="1"/>
            <a:lstStyle/>
            <a:p>
              <a:endParaRPr lang="id-ID">
                <a:solidFill>
                  <a:schemeClr val="tx1">
                    <a:lumMod val="50000"/>
                    <a:lumOff val="50000"/>
                  </a:schemeClr>
                </a:solidFill>
              </a:endParaRPr>
            </a:p>
          </p:txBody>
        </p:sp>
        <p:sp>
          <p:nvSpPr>
            <p:cNvPr id="84" name="Freeform 214"/>
            <p:cNvSpPr/>
            <p:nvPr/>
          </p:nvSpPr>
          <p:spPr bwMode="auto">
            <a:xfrm>
              <a:off x="4364038" y="3459163"/>
              <a:ext cx="33338" cy="55563"/>
            </a:xfrm>
            <a:custGeom>
              <a:avLst/>
              <a:gdLst>
                <a:gd name="T0" fmla="*/ 13 w 21"/>
                <a:gd name="T1" fmla="*/ 0 h 35"/>
                <a:gd name="T2" fmla="*/ 0 w 21"/>
                <a:gd name="T3" fmla="*/ 2 h 35"/>
                <a:gd name="T4" fmla="*/ 10 w 21"/>
                <a:gd name="T5" fmla="*/ 35 h 35"/>
                <a:gd name="T6" fmla="*/ 21 w 21"/>
                <a:gd name="T7" fmla="*/ 31 h 35"/>
                <a:gd name="T8" fmla="*/ 13 w 21"/>
                <a:gd name="T9" fmla="*/ 0 h 35"/>
              </a:gdLst>
              <a:ahLst/>
              <a:cxnLst>
                <a:cxn ang="0">
                  <a:pos x="T0" y="T1"/>
                </a:cxn>
                <a:cxn ang="0">
                  <a:pos x="T2" y="T3"/>
                </a:cxn>
                <a:cxn ang="0">
                  <a:pos x="T4" y="T5"/>
                </a:cxn>
                <a:cxn ang="0">
                  <a:pos x="T6" y="T7"/>
                </a:cxn>
                <a:cxn ang="0">
                  <a:pos x="T8" y="T9"/>
                </a:cxn>
              </a:cxnLst>
              <a:rect l="0" t="0" r="r" b="b"/>
              <a:pathLst>
                <a:path w="21" h="35">
                  <a:moveTo>
                    <a:pt x="13" y="0"/>
                  </a:moveTo>
                  <a:lnTo>
                    <a:pt x="0" y="2"/>
                  </a:lnTo>
                  <a:lnTo>
                    <a:pt x="10" y="35"/>
                  </a:lnTo>
                  <a:lnTo>
                    <a:pt x="21" y="31"/>
                  </a:lnTo>
                  <a:lnTo>
                    <a:pt x="13" y="0"/>
                  </a:lnTo>
                  <a:close/>
                </a:path>
              </a:pathLst>
            </a:custGeom>
            <a:grpFill/>
            <a:ln>
              <a:noFill/>
            </a:ln>
          </p:spPr>
          <p:txBody>
            <a:bodyPr vert="horz" wrap="square" lIns="91440" tIns="45720" rIns="91440" bIns="45720" numCol="1" anchor="t" anchorCtr="0" compatLnSpc="1"/>
            <a:lstStyle/>
            <a:p>
              <a:endParaRPr lang="id-ID">
                <a:solidFill>
                  <a:schemeClr val="tx1">
                    <a:lumMod val="50000"/>
                    <a:lumOff val="50000"/>
                  </a:schemeClr>
                </a:solidFill>
              </a:endParaRPr>
            </a:p>
          </p:txBody>
        </p:sp>
        <p:sp>
          <p:nvSpPr>
            <p:cNvPr id="85" name="Freeform 215"/>
            <p:cNvSpPr/>
            <p:nvPr/>
          </p:nvSpPr>
          <p:spPr bwMode="auto">
            <a:xfrm>
              <a:off x="4346575" y="3382963"/>
              <a:ext cx="33338" cy="55563"/>
            </a:xfrm>
            <a:custGeom>
              <a:avLst/>
              <a:gdLst>
                <a:gd name="T0" fmla="*/ 13 w 21"/>
                <a:gd name="T1" fmla="*/ 0 h 35"/>
                <a:gd name="T2" fmla="*/ 0 w 21"/>
                <a:gd name="T3" fmla="*/ 2 h 35"/>
                <a:gd name="T4" fmla="*/ 8 w 21"/>
                <a:gd name="T5" fmla="*/ 35 h 35"/>
                <a:gd name="T6" fmla="*/ 21 w 21"/>
                <a:gd name="T7" fmla="*/ 31 h 35"/>
                <a:gd name="T8" fmla="*/ 13 w 21"/>
                <a:gd name="T9" fmla="*/ 0 h 35"/>
              </a:gdLst>
              <a:ahLst/>
              <a:cxnLst>
                <a:cxn ang="0">
                  <a:pos x="T0" y="T1"/>
                </a:cxn>
                <a:cxn ang="0">
                  <a:pos x="T2" y="T3"/>
                </a:cxn>
                <a:cxn ang="0">
                  <a:pos x="T4" y="T5"/>
                </a:cxn>
                <a:cxn ang="0">
                  <a:pos x="T6" y="T7"/>
                </a:cxn>
                <a:cxn ang="0">
                  <a:pos x="T8" y="T9"/>
                </a:cxn>
              </a:cxnLst>
              <a:rect l="0" t="0" r="r" b="b"/>
              <a:pathLst>
                <a:path w="21" h="35">
                  <a:moveTo>
                    <a:pt x="13" y="0"/>
                  </a:moveTo>
                  <a:lnTo>
                    <a:pt x="0" y="2"/>
                  </a:lnTo>
                  <a:lnTo>
                    <a:pt x="8" y="35"/>
                  </a:lnTo>
                  <a:lnTo>
                    <a:pt x="21" y="31"/>
                  </a:lnTo>
                  <a:lnTo>
                    <a:pt x="13" y="0"/>
                  </a:lnTo>
                  <a:close/>
                </a:path>
              </a:pathLst>
            </a:custGeom>
            <a:grpFill/>
            <a:ln>
              <a:noFill/>
            </a:ln>
          </p:spPr>
          <p:txBody>
            <a:bodyPr vert="horz" wrap="square" lIns="91440" tIns="45720" rIns="91440" bIns="45720" numCol="1" anchor="t" anchorCtr="0" compatLnSpc="1"/>
            <a:lstStyle/>
            <a:p>
              <a:endParaRPr lang="id-ID">
                <a:solidFill>
                  <a:schemeClr val="tx1">
                    <a:lumMod val="50000"/>
                    <a:lumOff val="50000"/>
                  </a:schemeClr>
                </a:solidFill>
              </a:endParaRPr>
            </a:p>
          </p:txBody>
        </p:sp>
        <p:sp>
          <p:nvSpPr>
            <p:cNvPr id="86" name="Freeform 216"/>
            <p:cNvSpPr/>
            <p:nvPr/>
          </p:nvSpPr>
          <p:spPr bwMode="auto">
            <a:xfrm>
              <a:off x="4332288" y="3306763"/>
              <a:ext cx="30163" cy="55563"/>
            </a:xfrm>
            <a:custGeom>
              <a:avLst/>
              <a:gdLst>
                <a:gd name="T0" fmla="*/ 7 w 10"/>
                <a:gd name="T1" fmla="*/ 0 h 19"/>
                <a:gd name="T2" fmla="*/ 0 w 10"/>
                <a:gd name="T3" fmla="*/ 1 h 19"/>
                <a:gd name="T4" fmla="*/ 0 w 10"/>
                <a:gd name="T5" fmla="*/ 4 h 19"/>
                <a:gd name="T6" fmla="*/ 1 w 10"/>
                <a:gd name="T7" fmla="*/ 10 h 19"/>
                <a:gd name="T8" fmla="*/ 3 w 10"/>
                <a:gd name="T9" fmla="*/ 19 h 19"/>
                <a:gd name="T10" fmla="*/ 10 w 10"/>
                <a:gd name="T11" fmla="*/ 17 h 19"/>
                <a:gd name="T12" fmla="*/ 8 w 10"/>
                <a:gd name="T13" fmla="*/ 9 h 19"/>
                <a:gd name="T14" fmla="*/ 7 w 10"/>
                <a:gd name="T15" fmla="*/ 3 h 19"/>
                <a:gd name="T16" fmla="*/ 7 w 10"/>
                <a:gd name="T17"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9">
                  <a:moveTo>
                    <a:pt x="7" y="0"/>
                  </a:moveTo>
                  <a:cubicBezTo>
                    <a:pt x="0" y="1"/>
                    <a:pt x="0" y="1"/>
                    <a:pt x="0" y="1"/>
                  </a:cubicBezTo>
                  <a:cubicBezTo>
                    <a:pt x="0" y="1"/>
                    <a:pt x="0" y="2"/>
                    <a:pt x="0" y="4"/>
                  </a:cubicBezTo>
                  <a:cubicBezTo>
                    <a:pt x="1" y="6"/>
                    <a:pt x="1" y="8"/>
                    <a:pt x="1" y="10"/>
                  </a:cubicBezTo>
                  <a:cubicBezTo>
                    <a:pt x="2" y="14"/>
                    <a:pt x="3" y="19"/>
                    <a:pt x="3" y="19"/>
                  </a:cubicBezTo>
                  <a:cubicBezTo>
                    <a:pt x="10" y="17"/>
                    <a:pt x="10" y="17"/>
                    <a:pt x="10" y="17"/>
                  </a:cubicBezTo>
                  <a:cubicBezTo>
                    <a:pt x="10" y="17"/>
                    <a:pt x="9" y="13"/>
                    <a:pt x="8" y="9"/>
                  </a:cubicBezTo>
                  <a:cubicBezTo>
                    <a:pt x="8" y="7"/>
                    <a:pt x="8" y="4"/>
                    <a:pt x="7" y="3"/>
                  </a:cubicBezTo>
                  <a:cubicBezTo>
                    <a:pt x="7" y="1"/>
                    <a:pt x="7" y="0"/>
                    <a:pt x="7" y="0"/>
                  </a:cubicBezTo>
                  <a:close/>
                </a:path>
              </a:pathLst>
            </a:custGeom>
            <a:grpFill/>
            <a:ln>
              <a:noFill/>
            </a:ln>
          </p:spPr>
          <p:txBody>
            <a:bodyPr vert="horz" wrap="square" lIns="91440" tIns="45720" rIns="91440" bIns="45720" numCol="1" anchor="t" anchorCtr="0" compatLnSpc="1"/>
            <a:lstStyle/>
            <a:p>
              <a:endParaRPr lang="id-ID">
                <a:solidFill>
                  <a:schemeClr val="tx1">
                    <a:lumMod val="50000"/>
                    <a:lumOff val="50000"/>
                  </a:schemeClr>
                </a:solidFill>
              </a:endParaRPr>
            </a:p>
          </p:txBody>
        </p:sp>
      </p:grpSp>
      <p:grpSp>
        <p:nvGrpSpPr>
          <p:cNvPr id="87" name="Group 86"/>
          <p:cNvGrpSpPr/>
          <p:nvPr/>
        </p:nvGrpSpPr>
        <p:grpSpPr>
          <a:xfrm>
            <a:off x="592911" y="2644519"/>
            <a:ext cx="480980" cy="972706"/>
            <a:chOff x="4324350" y="1801813"/>
            <a:chExt cx="503238" cy="1017588"/>
          </a:xfrm>
          <a:solidFill>
            <a:schemeClr val="bg1">
              <a:lumMod val="65000"/>
            </a:schemeClr>
          </a:solidFill>
        </p:grpSpPr>
        <p:sp>
          <p:nvSpPr>
            <p:cNvPr id="88" name="Freeform 223"/>
            <p:cNvSpPr/>
            <p:nvPr/>
          </p:nvSpPr>
          <p:spPr bwMode="auto">
            <a:xfrm>
              <a:off x="4324350" y="2763838"/>
              <a:ext cx="25400" cy="55563"/>
            </a:xfrm>
            <a:custGeom>
              <a:avLst/>
              <a:gdLst>
                <a:gd name="T0" fmla="*/ 16 w 16"/>
                <a:gd name="T1" fmla="*/ 2 h 35"/>
                <a:gd name="T2" fmla="*/ 3 w 16"/>
                <a:gd name="T3" fmla="*/ 0 h 35"/>
                <a:gd name="T4" fmla="*/ 0 w 16"/>
                <a:gd name="T5" fmla="*/ 33 h 35"/>
                <a:gd name="T6" fmla="*/ 12 w 16"/>
                <a:gd name="T7" fmla="*/ 35 h 35"/>
                <a:gd name="T8" fmla="*/ 16 w 16"/>
                <a:gd name="T9" fmla="*/ 2 h 35"/>
              </a:gdLst>
              <a:ahLst/>
              <a:cxnLst>
                <a:cxn ang="0">
                  <a:pos x="T0" y="T1"/>
                </a:cxn>
                <a:cxn ang="0">
                  <a:pos x="T2" y="T3"/>
                </a:cxn>
                <a:cxn ang="0">
                  <a:pos x="T4" y="T5"/>
                </a:cxn>
                <a:cxn ang="0">
                  <a:pos x="T6" y="T7"/>
                </a:cxn>
                <a:cxn ang="0">
                  <a:pos x="T8" y="T9"/>
                </a:cxn>
              </a:cxnLst>
              <a:rect l="0" t="0" r="r" b="b"/>
              <a:pathLst>
                <a:path w="16" h="35">
                  <a:moveTo>
                    <a:pt x="16" y="2"/>
                  </a:moveTo>
                  <a:lnTo>
                    <a:pt x="3" y="0"/>
                  </a:lnTo>
                  <a:lnTo>
                    <a:pt x="0" y="33"/>
                  </a:lnTo>
                  <a:lnTo>
                    <a:pt x="12" y="35"/>
                  </a:lnTo>
                  <a:lnTo>
                    <a:pt x="16" y="2"/>
                  </a:lnTo>
                  <a:close/>
                </a:path>
              </a:pathLst>
            </a:custGeom>
            <a:grpFill/>
            <a:ln>
              <a:noFill/>
            </a:ln>
          </p:spPr>
          <p:txBody>
            <a:bodyPr vert="horz" wrap="square" lIns="91440" tIns="45720" rIns="91440" bIns="45720" numCol="1" anchor="t" anchorCtr="0" compatLnSpc="1"/>
            <a:lstStyle/>
            <a:p>
              <a:endParaRPr lang="id-ID">
                <a:solidFill>
                  <a:schemeClr val="tx1">
                    <a:lumMod val="50000"/>
                    <a:lumOff val="50000"/>
                  </a:schemeClr>
                </a:solidFill>
              </a:endParaRPr>
            </a:p>
          </p:txBody>
        </p:sp>
        <p:sp>
          <p:nvSpPr>
            <p:cNvPr id="89" name="Freeform 224"/>
            <p:cNvSpPr/>
            <p:nvPr/>
          </p:nvSpPr>
          <p:spPr bwMode="auto">
            <a:xfrm>
              <a:off x="4332288" y="2687638"/>
              <a:ext cx="30163" cy="55563"/>
            </a:xfrm>
            <a:custGeom>
              <a:avLst/>
              <a:gdLst>
                <a:gd name="T0" fmla="*/ 19 w 19"/>
                <a:gd name="T1" fmla="*/ 2 h 35"/>
                <a:gd name="T2" fmla="*/ 6 w 19"/>
                <a:gd name="T3" fmla="*/ 0 h 35"/>
                <a:gd name="T4" fmla="*/ 0 w 19"/>
                <a:gd name="T5" fmla="*/ 33 h 35"/>
                <a:gd name="T6" fmla="*/ 13 w 19"/>
                <a:gd name="T7" fmla="*/ 35 h 35"/>
                <a:gd name="T8" fmla="*/ 19 w 19"/>
                <a:gd name="T9" fmla="*/ 2 h 35"/>
              </a:gdLst>
              <a:ahLst/>
              <a:cxnLst>
                <a:cxn ang="0">
                  <a:pos x="T0" y="T1"/>
                </a:cxn>
                <a:cxn ang="0">
                  <a:pos x="T2" y="T3"/>
                </a:cxn>
                <a:cxn ang="0">
                  <a:pos x="T4" y="T5"/>
                </a:cxn>
                <a:cxn ang="0">
                  <a:pos x="T6" y="T7"/>
                </a:cxn>
                <a:cxn ang="0">
                  <a:pos x="T8" y="T9"/>
                </a:cxn>
              </a:cxnLst>
              <a:rect l="0" t="0" r="r" b="b"/>
              <a:pathLst>
                <a:path w="19" h="35">
                  <a:moveTo>
                    <a:pt x="19" y="2"/>
                  </a:moveTo>
                  <a:lnTo>
                    <a:pt x="6" y="0"/>
                  </a:lnTo>
                  <a:lnTo>
                    <a:pt x="0" y="33"/>
                  </a:lnTo>
                  <a:lnTo>
                    <a:pt x="13" y="35"/>
                  </a:lnTo>
                  <a:lnTo>
                    <a:pt x="19" y="2"/>
                  </a:lnTo>
                  <a:close/>
                </a:path>
              </a:pathLst>
            </a:custGeom>
            <a:grpFill/>
            <a:ln>
              <a:noFill/>
            </a:ln>
          </p:spPr>
          <p:txBody>
            <a:bodyPr vert="horz" wrap="square" lIns="91440" tIns="45720" rIns="91440" bIns="45720" numCol="1" anchor="t" anchorCtr="0" compatLnSpc="1"/>
            <a:lstStyle/>
            <a:p>
              <a:endParaRPr lang="id-ID">
                <a:solidFill>
                  <a:schemeClr val="tx1">
                    <a:lumMod val="50000"/>
                    <a:lumOff val="50000"/>
                  </a:schemeClr>
                </a:solidFill>
              </a:endParaRPr>
            </a:p>
          </p:txBody>
        </p:sp>
        <p:sp>
          <p:nvSpPr>
            <p:cNvPr id="90" name="Freeform 225"/>
            <p:cNvSpPr/>
            <p:nvPr/>
          </p:nvSpPr>
          <p:spPr bwMode="auto">
            <a:xfrm>
              <a:off x="4346575" y="2611438"/>
              <a:ext cx="33338" cy="55563"/>
            </a:xfrm>
            <a:custGeom>
              <a:avLst/>
              <a:gdLst>
                <a:gd name="T0" fmla="*/ 21 w 21"/>
                <a:gd name="T1" fmla="*/ 4 h 35"/>
                <a:gd name="T2" fmla="*/ 8 w 21"/>
                <a:gd name="T3" fmla="*/ 0 h 35"/>
                <a:gd name="T4" fmla="*/ 0 w 21"/>
                <a:gd name="T5" fmla="*/ 31 h 35"/>
                <a:gd name="T6" fmla="*/ 13 w 21"/>
                <a:gd name="T7" fmla="*/ 35 h 35"/>
                <a:gd name="T8" fmla="*/ 21 w 21"/>
                <a:gd name="T9" fmla="*/ 4 h 35"/>
              </a:gdLst>
              <a:ahLst/>
              <a:cxnLst>
                <a:cxn ang="0">
                  <a:pos x="T0" y="T1"/>
                </a:cxn>
                <a:cxn ang="0">
                  <a:pos x="T2" y="T3"/>
                </a:cxn>
                <a:cxn ang="0">
                  <a:pos x="T4" y="T5"/>
                </a:cxn>
                <a:cxn ang="0">
                  <a:pos x="T6" y="T7"/>
                </a:cxn>
                <a:cxn ang="0">
                  <a:pos x="T8" y="T9"/>
                </a:cxn>
              </a:cxnLst>
              <a:rect l="0" t="0" r="r" b="b"/>
              <a:pathLst>
                <a:path w="21" h="35">
                  <a:moveTo>
                    <a:pt x="21" y="4"/>
                  </a:moveTo>
                  <a:lnTo>
                    <a:pt x="8" y="0"/>
                  </a:lnTo>
                  <a:lnTo>
                    <a:pt x="0" y="31"/>
                  </a:lnTo>
                  <a:lnTo>
                    <a:pt x="13" y="35"/>
                  </a:lnTo>
                  <a:lnTo>
                    <a:pt x="21" y="4"/>
                  </a:lnTo>
                  <a:close/>
                </a:path>
              </a:pathLst>
            </a:custGeom>
            <a:grpFill/>
            <a:ln>
              <a:noFill/>
            </a:ln>
          </p:spPr>
          <p:txBody>
            <a:bodyPr vert="horz" wrap="square" lIns="91440" tIns="45720" rIns="91440" bIns="45720" numCol="1" anchor="t" anchorCtr="0" compatLnSpc="1"/>
            <a:lstStyle/>
            <a:p>
              <a:endParaRPr lang="id-ID">
                <a:solidFill>
                  <a:schemeClr val="tx1">
                    <a:lumMod val="50000"/>
                    <a:lumOff val="50000"/>
                  </a:schemeClr>
                </a:solidFill>
              </a:endParaRPr>
            </a:p>
          </p:txBody>
        </p:sp>
        <p:sp>
          <p:nvSpPr>
            <p:cNvPr id="92" name="Freeform 226"/>
            <p:cNvSpPr/>
            <p:nvPr/>
          </p:nvSpPr>
          <p:spPr bwMode="auto">
            <a:xfrm>
              <a:off x="4364038" y="2535238"/>
              <a:ext cx="36513" cy="55563"/>
            </a:xfrm>
            <a:custGeom>
              <a:avLst/>
              <a:gdLst>
                <a:gd name="T0" fmla="*/ 23 w 23"/>
                <a:gd name="T1" fmla="*/ 4 h 35"/>
                <a:gd name="T2" fmla="*/ 10 w 23"/>
                <a:gd name="T3" fmla="*/ 0 h 35"/>
                <a:gd name="T4" fmla="*/ 0 w 23"/>
                <a:gd name="T5" fmla="*/ 33 h 35"/>
                <a:gd name="T6" fmla="*/ 13 w 23"/>
                <a:gd name="T7" fmla="*/ 35 h 35"/>
                <a:gd name="T8" fmla="*/ 23 w 23"/>
                <a:gd name="T9" fmla="*/ 4 h 35"/>
              </a:gdLst>
              <a:ahLst/>
              <a:cxnLst>
                <a:cxn ang="0">
                  <a:pos x="T0" y="T1"/>
                </a:cxn>
                <a:cxn ang="0">
                  <a:pos x="T2" y="T3"/>
                </a:cxn>
                <a:cxn ang="0">
                  <a:pos x="T4" y="T5"/>
                </a:cxn>
                <a:cxn ang="0">
                  <a:pos x="T6" y="T7"/>
                </a:cxn>
                <a:cxn ang="0">
                  <a:pos x="T8" y="T9"/>
                </a:cxn>
              </a:cxnLst>
              <a:rect l="0" t="0" r="r" b="b"/>
              <a:pathLst>
                <a:path w="23" h="35">
                  <a:moveTo>
                    <a:pt x="23" y="4"/>
                  </a:moveTo>
                  <a:lnTo>
                    <a:pt x="10" y="0"/>
                  </a:lnTo>
                  <a:lnTo>
                    <a:pt x="0" y="33"/>
                  </a:lnTo>
                  <a:lnTo>
                    <a:pt x="13" y="35"/>
                  </a:lnTo>
                  <a:lnTo>
                    <a:pt x="23" y="4"/>
                  </a:lnTo>
                  <a:close/>
                </a:path>
              </a:pathLst>
            </a:custGeom>
            <a:grpFill/>
            <a:ln>
              <a:noFill/>
            </a:ln>
          </p:spPr>
          <p:txBody>
            <a:bodyPr vert="horz" wrap="square" lIns="91440" tIns="45720" rIns="91440" bIns="45720" numCol="1" anchor="t" anchorCtr="0" compatLnSpc="1"/>
            <a:lstStyle/>
            <a:p>
              <a:endParaRPr lang="id-ID">
                <a:solidFill>
                  <a:schemeClr val="tx1">
                    <a:lumMod val="50000"/>
                    <a:lumOff val="50000"/>
                  </a:schemeClr>
                </a:solidFill>
              </a:endParaRPr>
            </a:p>
          </p:txBody>
        </p:sp>
        <p:sp>
          <p:nvSpPr>
            <p:cNvPr id="93" name="Freeform 227"/>
            <p:cNvSpPr/>
            <p:nvPr/>
          </p:nvSpPr>
          <p:spPr bwMode="auto">
            <a:xfrm>
              <a:off x="4387850" y="2462213"/>
              <a:ext cx="34925" cy="55563"/>
            </a:xfrm>
            <a:custGeom>
              <a:avLst/>
              <a:gdLst>
                <a:gd name="T0" fmla="*/ 12 w 12"/>
                <a:gd name="T1" fmla="*/ 2 h 19"/>
                <a:gd name="T2" fmla="*/ 5 w 12"/>
                <a:gd name="T3" fmla="*/ 0 h 19"/>
                <a:gd name="T4" fmla="*/ 2 w 12"/>
                <a:gd name="T5" fmla="*/ 8 h 19"/>
                <a:gd name="T6" fmla="*/ 0 w 12"/>
                <a:gd name="T7" fmla="*/ 14 h 19"/>
                <a:gd name="T8" fmla="*/ 0 w 12"/>
                <a:gd name="T9" fmla="*/ 17 h 19"/>
                <a:gd name="T10" fmla="*/ 6 w 12"/>
                <a:gd name="T11" fmla="*/ 19 h 19"/>
                <a:gd name="T12" fmla="*/ 7 w 12"/>
                <a:gd name="T13" fmla="*/ 16 h 19"/>
                <a:gd name="T14" fmla="*/ 9 w 12"/>
                <a:gd name="T15" fmla="*/ 11 h 19"/>
                <a:gd name="T16" fmla="*/ 12 w 12"/>
                <a:gd name="T17" fmla="*/ 2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9">
                  <a:moveTo>
                    <a:pt x="12" y="2"/>
                  </a:moveTo>
                  <a:cubicBezTo>
                    <a:pt x="5" y="0"/>
                    <a:pt x="5" y="0"/>
                    <a:pt x="5" y="0"/>
                  </a:cubicBezTo>
                  <a:cubicBezTo>
                    <a:pt x="5" y="0"/>
                    <a:pt x="4" y="4"/>
                    <a:pt x="2" y="8"/>
                  </a:cubicBezTo>
                  <a:cubicBezTo>
                    <a:pt x="2" y="11"/>
                    <a:pt x="1" y="13"/>
                    <a:pt x="0" y="14"/>
                  </a:cubicBezTo>
                  <a:cubicBezTo>
                    <a:pt x="0" y="16"/>
                    <a:pt x="0" y="17"/>
                    <a:pt x="0" y="17"/>
                  </a:cubicBezTo>
                  <a:cubicBezTo>
                    <a:pt x="6" y="19"/>
                    <a:pt x="6" y="19"/>
                    <a:pt x="6" y="19"/>
                  </a:cubicBezTo>
                  <a:cubicBezTo>
                    <a:pt x="6" y="19"/>
                    <a:pt x="7" y="18"/>
                    <a:pt x="7" y="16"/>
                  </a:cubicBezTo>
                  <a:cubicBezTo>
                    <a:pt x="8" y="15"/>
                    <a:pt x="8" y="13"/>
                    <a:pt x="9" y="11"/>
                  </a:cubicBezTo>
                  <a:cubicBezTo>
                    <a:pt x="11" y="6"/>
                    <a:pt x="12" y="2"/>
                    <a:pt x="12" y="2"/>
                  </a:cubicBezTo>
                  <a:close/>
                </a:path>
              </a:pathLst>
            </a:custGeom>
            <a:grpFill/>
            <a:ln>
              <a:noFill/>
            </a:ln>
          </p:spPr>
          <p:txBody>
            <a:bodyPr vert="horz" wrap="square" lIns="91440" tIns="45720" rIns="91440" bIns="45720" numCol="1" anchor="t" anchorCtr="0" compatLnSpc="1"/>
            <a:lstStyle/>
            <a:p>
              <a:endParaRPr lang="id-ID">
                <a:solidFill>
                  <a:schemeClr val="tx1">
                    <a:lumMod val="50000"/>
                    <a:lumOff val="50000"/>
                  </a:schemeClr>
                </a:solidFill>
              </a:endParaRPr>
            </a:p>
          </p:txBody>
        </p:sp>
        <p:sp>
          <p:nvSpPr>
            <p:cNvPr id="94" name="Freeform 228"/>
            <p:cNvSpPr/>
            <p:nvPr/>
          </p:nvSpPr>
          <p:spPr bwMode="auto">
            <a:xfrm>
              <a:off x="4411663" y="2389188"/>
              <a:ext cx="38100" cy="55563"/>
            </a:xfrm>
            <a:custGeom>
              <a:avLst/>
              <a:gdLst>
                <a:gd name="T0" fmla="*/ 13 w 13"/>
                <a:gd name="T1" fmla="*/ 3 h 19"/>
                <a:gd name="T2" fmla="*/ 6 w 13"/>
                <a:gd name="T3" fmla="*/ 0 h 19"/>
                <a:gd name="T4" fmla="*/ 3 w 13"/>
                <a:gd name="T5" fmla="*/ 8 h 19"/>
                <a:gd name="T6" fmla="*/ 1 w 13"/>
                <a:gd name="T7" fmla="*/ 14 h 19"/>
                <a:gd name="T8" fmla="*/ 0 w 13"/>
                <a:gd name="T9" fmla="*/ 17 h 19"/>
                <a:gd name="T10" fmla="*/ 7 w 13"/>
                <a:gd name="T11" fmla="*/ 19 h 19"/>
                <a:gd name="T12" fmla="*/ 8 w 13"/>
                <a:gd name="T13" fmla="*/ 16 h 19"/>
                <a:gd name="T14" fmla="*/ 10 w 13"/>
                <a:gd name="T15" fmla="*/ 11 h 19"/>
                <a:gd name="T16" fmla="*/ 13 w 13"/>
                <a:gd name="T17" fmla="*/ 3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19">
                  <a:moveTo>
                    <a:pt x="13" y="3"/>
                  </a:moveTo>
                  <a:cubicBezTo>
                    <a:pt x="6" y="0"/>
                    <a:pt x="6" y="0"/>
                    <a:pt x="6" y="0"/>
                  </a:cubicBezTo>
                  <a:cubicBezTo>
                    <a:pt x="6" y="0"/>
                    <a:pt x="5" y="4"/>
                    <a:pt x="3" y="8"/>
                  </a:cubicBezTo>
                  <a:cubicBezTo>
                    <a:pt x="2" y="10"/>
                    <a:pt x="2" y="12"/>
                    <a:pt x="1" y="14"/>
                  </a:cubicBezTo>
                  <a:cubicBezTo>
                    <a:pt x="0" y="16"/>
                    <a:pt x="0" y="17"/>
                    <a:pt x="0" y="17"/>
                  </a:cubicBezTo>
                  <a:cubicBezTo>
                    <a:pt x="7" y="19"/>
                    <a:pt x="7" y="19"/>
                    <a:pt x="7" y="19"/>
                  </a:cubicBezTo>
                  <a:cubicBezTo>
                    <a:pt x="7" y="19"/>
                    <a:pt x="7" y="18"/>
                    <a:pt x="8" y="16"/>
                  </a:cubicBezTo>
                  <a:cubicBezTo>
                    <a:pt x="8" y="15"/>
                    <a:pt x="9" y="13"/>
                    <a:pt x="10" y="11"/>
                  </a:cubicBezTo>
                  <a:cubicBezTo>
                    <a:pt x="11" y="7"/>
                    <a:pt x="13" y="3"/>
                    <a:pt x="13" y="3"/>
                  </a:cubicBezTo>
                  <a:close/>
                </a:path>
              </a:pathLst>
            </a:custGeom>
            <a:grpFill/>
            <a:ln>
              <a:noFill/>
            </a:ln>
          </p:spPr>
          <p:txBody>
            <a:bodyPr vert="horz" wrap="square" lIns="91440" tIns="45720" rIns="91440" bIns="45720" numCol="1" anchor="t" anchorCtr="0" compatLnSpc="1"/>
            <a:lstStyle/>
            <a:p>
              <a:endParaRPr lang="id-ID">
                <a:solidFill>
                  <a:schemeClr val="tx1">
                    <a:lumMod val="50000"/>
                    <a:lumOff val="50000"/>
                  </a:schemeClr>
                </a:solidFill>
              </a:endParaRPr>
            </a:p>
          </p:txBody>
        </p:sp>
        <p:sp>
          <p:nvSpPr>
            <p:cNvPr id="95" name="Freeform 229"/>
            <p:cNvSpPr/>
            <p:nvPr/>
          </p:nvSpPr>
          <p:spPr bwMode="auto">
            <a:xfrm>
              <a:off x="4440238" y="2314575"/>
              <a:ext cx="38100" cy="57150"/>
            </a:xfrm>
            <a:custGeom>
              <a:avLst/>
              <a:gdLst>
                <a:gd name="T0" fmla="*/ 13 w 13"/>
                <a:gd name="T1" fmla="*/ 3 h 19"/>
                <a:gd name="T2" fmla="*/ 7 w 13"/>
                <a:gd name="T3" fmla="*/ 0 h 19"/>
                <a:gd name="T4" fmla="*/ 3 w 13"/>
                <a:gd name="T5" fmla="*/ 8 h 19"/>
                <a:gd name="T6" fmla="*/ 1 w 13"/>
                <a:gd name="T7" fmla="*/ 14 h 19"/>
                <a:gd name="T8" fmla="*/ 0 w 13"/>
                <a:gd name="T9" fmla="*/ 17 h 19"/>
                <a:gd name="T10" fmla="*/ 6 w 13"/>
                <a:gd name="T11" fmla="*/ 19 h 19"/>
                <a:gd name="T12" fmla="*/ 7 w 13"/>
                <a:gd name="T13" fmla="*/ 17 h 19"/>
                <a:gd name="T14" fmla="*/ 10 w 13"/>
                <a:gd name="T15" fmla="*/ 11 h 19"/>
                <a:gd name="T16" fmla="*/ 13 w 13"/>
                <a:gd name="T17" fmla="*/ 3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19">
                  <a:moveTo>
                    <a:pt x="13" y="3"/>
                  </a:moveTo>
                  <a:cubicBezTo>
                    <a:pt x="7" y="0"/>
                    <a:pt x="7" y="0"/>
                    <a:pt x="7" y="0"/>
                  </a:cubicBezTo>
                  <a:cubicBezTo>
                    <a:pt x="7" y="0"/>
                    <a:pt x="5" y="4"/>
                    <a:pt x="3" y="8"/>
                  </a:cubicBezTo>
                  <a:cubicBezTo>
                    <a:pt x="2" y="11"/>
                    <a:pt x="1" y="13"/>
                    <a:pt x="1" y="14"/>
                  </a:cubicBezTo>
                  <a:cubicBezTo>
                    <a:pt x="0" y="16"/>
                    <a:pt x="0" y="17"/>
                    <a:pt x="0" y="17"/>
                  </a:cubicBezTo>
                  <a:cubicBezTo>
                    <a:pt x="6" y="19"/>
                    <a:pt x="6" y="19"/>
                    <a:pt x="6" y="19"/>
                  </a:cubicBezTo>
                  <a:cubicBezTo>
                    <a:pt x="6" y="19"/>
                    <a:pt x="7" y="18"/>
                    <a:pt x="7" y="17"/>
                  </a:cubicBezTo>
                  <a:cubicBezTo>
                    <a:pt x="8" y="15"/>
                    <a:pt x="9" y="13"/>
                    <a:pt x="10" y="11"/>
                  </a:cubicBezTo>
                  <a:cubicBezTo>
                    <a:pt x="11" y="7"/>
                    <a:pt x="13" y="3"/>
                    <a:pt x="13" y="3"/>
                  </a:cubicBezTo>
                  <a:close/>
                </a:path>
              </a:pathLst>
            </a:custGeom>
            <a:grpFill/>
            <a:ln>
              <a:noFill/>
            </a:ln>
          </p:spPr>
          <p:txBody>
            <a:bodyPr vert="horz" wrap="square" lIns="91440" tIns="45720" rIns="91440" bIns="45720" numCol="1" anchor="t" anchorCtr="0" compatLnSpc="1"/>
            <a:lstStyle/>
            <a:p>
              <a:endParaRPr lang="id-ID">
                <a:solidFill>
                  <a:schemeClr val="tx1">
                    <a:lumMod val="50000"/>
                    <a:lumOff val="50000"/>
                  </a:schemeClr>
                </a:solidFill>
              </a:endParaRPr>
            </a:p>
          </p:txBody>
        </p:sp>
        <p:sp>
          <p:nvSpPr>
            <p:cNvPr id="96" name="Freeform 230"/>
            <p:cNvSpPr/>
            <p:nvPr/>
          </p:nvSpPr>
          <p:spPr bwMode="auto">
            <a:xfrm>
              <a:off x="4470400" y="2244725"/>
              <a:ext cx="44450" cy="55563"/>
            </a:xfrm>
            <a:custGeom>
              <a:avLst/>
              <a:gdLst>
                <a:gd name="T0" fmla="*/ 15 w 15"/>
                <a:gd name="T1" fmla="*/ 3 h 19"/>
                <a:gd name="T2" fmla="*/ 8 w 15"/>
                <a:gd name="T3" fmla="*/ 0 h 19"/>
                <a:gd name="T4" fmla="*/ 4 w 15"/>
                <a:gd name="T5" fmla="*/ 8 h 19"/>
                <a:gd name="T6" fmla="*/ 0 w 15"/>
                <a:gd name="T7" fmla="*/ 16 h 19"/>
                <a:gd name="T8" fmla="*/ 7 w 15"/>
                <a:gd name="T9" fmla="*/ 19 h 19"/>
                <a:gd name="T10" fmla="*/ 11 w 15"/>
                <a:gd name="T11" fmla="*/ 11 h 19"/>
                <a:gd name="T12" fmla="*/ 15 w 15"/>
                <a:gd name="T13" fmla="*/ 3 h 19"/>
              </a:gdLst>
              <a:ahLst/>
              <a:cxnLst>
                <a:cxn ang="0">
                  <a:pos x="T0" y="T1"/>
                </a:cxn>
                <a:cxn ang="0">
                  <a:pos x="T2" y="T3"/>
                </a:cxn>
                <a:cxn ang="0">
                  <a:pos x="T4" y="T5"/>
                </a:cxn>
                <a:cxn ang="0">
                  <a:pos x="T6" y="T7"/>
                </a:cxn>
                <a:cxn ang="0">
                  <a:pos x="T8" y="T9"/>
                </a:cxn>
                <a:cxn ang="0">
                  <a:pos x="T10" y="T11"/>
                </a:cxn>
                <a:cxn ang="0">
                  <a:pos x="T12" y="T13"/>
                </a:cxn>
              </a:cxnLst>
              <a:rect l="0" t="0" r="r" b="b"/>
              <a:pathLst>
                <a:path w="15" h="19">
                  <a:moveTo>
                    <a:pt x="15" y="3"/>
                  </a:moveTo>
                  <a:cubicBezTo>
                    <a:pt x="8" y="0"/>
                    <a:pt x="8" y="0"/>
                    <a:pt x="8" y="0"/>
                  </a:cubicBezTo>
                  <a:cubicBezTo>
                    <a:pt x="8" y="0"/>
                    <a:pt x="6" y="4"/>
                    <a:pt x="4" y="8"/>
                  </a:cubicBezTo>
                  <a:cubicBezTo>
                    <a:pt x="2" y="12"/>
                    <a:pt x="0" y="16"/>
                    <a:pt x="0" y="16"/>
                  </a:cubicBezTo>
                  <a:cubicBezTo>
                    <a:pt x="7" y="19"/>
                    <a:pt x="7" y="19"/>
                    <a:pt x="7" y="19"/>
                  </a:cubicBezTo>
                  <a:cubicBezTo>
                    <a:pt x="7" y="19"/>
                    <a:pt x="9" y="15"/>
                    <a:pt x="11" y="11"/>
                  </a:cubicBezTo>
                  <a:cubicBezTo>
                    <a:pt x="13" y="7"/>
                    <a:pt x="15" y="3"/>
                    <a:pt x="15" y="3"/>
                  </a:cubicBezTo>
                  <a:close/>
                </a:path>
              </a:pathLst>
            </a:custGeom>
            <a:grpFill/>
            <a:ln>
              <a:noFill/>
            </a:ln>
          </p:spPr>
          <p:txBody>
            <a:bodyPr vert="horz" wrap="square" lIns="91440" tIns="45720" rIns="91440" bIns="45720" numCol="1" anchor="t" anchorCtr="0" compatLnSpc="1"/>
            <a:lstStyle/>
            <a:p>
              <a:endParaRPr lang="id-ID">
                <a:solidFill>
                  <a:schemeClr val="tx1">
                    <a:lumMod val="50000"/>
                    <a:lumOff val="50000"/>
                  </a:schemeClr>
                </a:solidFill>
              </a:endParaRPr>
            </a:p>
          </p:txBody>
        </p:sp>
        <p:sp>
          <p:nvSpPr>
            <p:cNvPr id="97" name="Freeform 231"/>
            <p:cNvSpPr/>
            <p:nvPr/>
          </p:nvSpPr>
          <p:spPr bwMode="auto">
            <a:xfrm>
              <a:off x="4505325" y="2178050"/>
              <a:ext cx="44450" cy="55563"/>
            </a:xfrm>
            <a:custGeom>
              <a:avLst/>
              <a:gdLst>
                <a:gd name="T0" fmla="*/ 15 w 15"/>
                <a:gd name="T1" fmla="*/ 3 h 19"/>
                <a:gd name="T2" fmla="*/ 9 w 15"/>
                <a:gd name="T3" fmla="*/ 0 h 19"/>
                <a:gd name="T4" fmla="*/ 4 w 15"/>
                <a:gd name="T5" fmla="*/ 7 h 19"/>
                <a:gd name="T6" fmla="*/ 0 w 15"/>
                <a:gd name="T7" fmla="*/ 15 h 19"/>
                <a:gd name="T8" fmla="*/ 7 w 15"/>
                <a:gd name="T9" fmla="*/ 19 h 19"/>
                <a:gd name="T10" fmla="*/ 11 w 15"/>
                <a:gd name="T11" fmla="*/ 11 h 19"/>
                <a:gd name="T12" fmla="*/ 15 w 15"/>
                <a:gd name="T13" fmla="*/ 3 h 19"/>
              </a:gdLst>
              <a:ahLst/>
              <a:cxnLst>
                <a:cxn ang="0">
                  <a:pos x="T0" y="T1"/>
                </a:cxn>
                <a:cxn ang="0">
                  <a:pos x="T2" y="T3"/>
                </a:cxn>
                <a:cxn ang="0">
                  <a:pos x="T4" y="T5"/>
                </a:cxn>
                <a:cxn ang="0">
                  <a:pos x="T6" y="T7"/>
                </a:cxn>
                <a:cxn ang="0">
                  <a:pos x="T8" y="T9"/>
                </a:cxn>
                <a:cxn ang="0">
                  <a:pos x="T10" y="T11"/>
                </a:cxn>
                <a:cxn ang="0">
                  <a:pos x="T12" y="T13"/>
                </a:cxn>
              </a:cxnLst>
              <a:rect l="0" t="0" r="r" b="b"/>
              <a:pathLst>
                <a:path w="15" h="19">
                  <a:moveTo>
                    <a:pt x="15" y="3"/>
                  </a:moveTo>
                  <a:cubicBezTo>
                    <a:pt x="9" y="0"/>
                    <a:pt x="9" y="0"/>
                    <a:pt x="9" y="0"/>
                  </a:cubicBezTo>
                  <a:cubicBezTo>
                    <a:pt x="9" y="0"/>
                    <a:pt x="6" y="4"/>
                    <a:pt x="4" y="7"/>
                  </a:cubicBezTo>
                  <a:cubicBezTo>
                    <a:pt x="2" y="11"/>
                    <a:pt x="0" y="15"/>
                    <a:pt x="0" y="15"/>
                  </a:cubicBezTo>
                  <a:cubicBezTo>
                    <a:pt x="7" y="19"/>
                    <a:pt x="7" y="19"/>
                    <a:pt x="7" y="19"/>
                  </a:cubicBezTo>
                  <a:cubicBezTo>
                    <a:pt x="7" y="19"/>
                    <a:pt x="9" y="15"/>
                    <a:pt x="11" y="11"/>
                  </a:cubicBezTo>
                  <a:cubicBezTo>
                    <a:pt x="13" y="7"/>
                    <a:pt x="15" y="3"/>
                    <a:pt x="15" y="3"/>
                  </a:cubicBezTo>
                  <a:close/>
                </a:path>
              </a:pathLst>
            </a:custGeom>
            <a:grpFill/>
            <a:ln>
              <a:noFill/>
            </a:ln>
          </p:spPr>
          <p:txBody>
            <a:bodyPr vert="horz" wrap="square" lIns="91440" tIns="45720" rIns="91440" bIns="45720" numCol="1" anchor="t" anchorCtr="0" compatLnSpc="1"/>
            <a:lstStyle/>
            <a:p>
              <a:endParaRPr lang="id-ID">
                <a:solidFill>
                  <a:schemeClr val="tx1">
                    <a:lumMod val="50000"/>
                    <a:lumOff val="50000"/>
                  </a:schemeClr>
                </a:solidFill>
              </a:endParaRPr>
            </a:p>
          </p:txBody>
        </p:sp>
        <p:sp>
          <p:nvSpPr>
            <p:cNvPr id="98" name="Freeform 232"/>
            <p:cNvSpPr/>
            <p:nvPr/>
          </p:nvSpPr>
          <p:spPr bwMode="auto">
            <a:xfrm>
              <a:off x="4543425" y="2109788"/>
              <a:ext cx="44450" cy="55563"/>
            </a:xfrm>
            <a:custGeom>
              <a:avLst/>
              <a:gdLst>
                <a:gd name="T0" fmla="*/ 15 w 15"/>
                <a:gd name="T1" fmla="*/ 3 h 19"/>
                <a:gd name="T2" fmla="*/ 9 w 15"/>
                <a:gd name="T3" fmla="*/ 0 h 19"/>
                <a:gd name="T4" fmla="*/ 8 w 15"/>
                <a:gd name="T5" fmla="*/ 2 h 19"/>
                <a:gd name="T6" fmla="*/ 5 w 15"/>
                <a:gd name="T7" fmla="*/ 7 h 19"/>
                <a:gd name="T8" fmla="*/ 0 w 15"/>
                <a:gd name="T9" fmla="*/ 15 h 19"/>
                <a:gd name="T10" fmla="*/ 6 w 15"/>
                <a:gd name="T11" fmla="*/ 19 h 19"/>
                <a:gd name="T12" fmla="*/ 11 w 15"/>
                <a:gd name="T13" fmla="*/ 11 h 19"/>
                <a:gd name="T14" fmla="*/ 14 w 15"/>
                <a:gd name="T15" fmla="*/ 6 h 19"/>
                <a:gd name="T16" fmla="*/ 15 w 15"/>
                <a:gd name="T17" fmla="*/ 3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9">
                  <a:moveTo>
                    <a:pt x="15" y="3"/>
                  </a:moveTo>
                  <a:cubicBezTo>
                    <a:pt x="9" y="0"/>
                    <a:pt x="9" y="0"/>
                    <a:pt x="9" y="0"/>
                  </a:cubicBezTo>
                  <a:cubicBezTo>
                    <a:pt x="9" y="0"/>
                    <a:pt x="9" y="1"/>
                    <a:pt x="8" y="2"/>
                  </a:cubicBezTo>
                  <a:cubicBezTo>
                    <a:pt x="7" y="3"/>
                    <a:pt x="6" y="5"/>
                    <a:pt x="5" y="7"/>
                  </a:cubicBezTo>
                  <a:cubicBezTo>
                    <a:pt x="2" y="11"/>
                    <a:pt x="0" y="15"/>
                    <a:pt x="0" y="15"/>
                  </a:cubicBezTo>
                  <a:cubicBezTo>
                    <a:pt x="6" y="19"/>
                    <a:pt x="6" y="19"/>
                    <a:pt x="6" y="19"/>
                  </a:cubicBezTo>
                  <a:cubicBezTo>
                    <a:pt x="6" y="19"/>
                    <a:pt x="8" y="15"/>
                    <a:pt x="11" y="11"/>
                  </a:cubicBezTo>
                  <a:cubicBezTo>
                    <a:pt x="12" y="9"/>
                    <a:pt x="13" y="7"/>
                    <a:pt x="14" y="6"/>
                  </a:cubicBezTo>
                  <a:cubicBezTo>
                    <a:pt x="15" y="4"/>
                    <a:pt x="15" y="3"/>
                    <a:pt x="15" y="3"/>
                  </a:cubicBezTo>
                  <a:close/>
                </a:path>
              </a:pathLst>
            </a:custGeom>
            <a:grpFill/>
            <a:ln>
              <a:noFill/>
            </a:ln>
          </p:spPr>
          <p:txBody>
            <a:bodyPr vert="horz" wrap="square" lIns="91440" tIns="45720" rIns="91440" bIns="45720" numCol="1" anchor="t" anchorCtr="0" compatLnSpc="1"/>
            <a:lstStyle/>
            <a:p>
              <a:endParaRPr lang="id-ID">
                <a:solidFill>
                  <a:schemeClr val="tx1">
                    <a:lumMod val="50000"/>
                    <a:lumOff val="50000"/>
                  </a:schemeClr>
                </a:solidFill>
              </a:endParaRPr>
            </a:p>
          </p:txBody>
        </p:sp>
        <p:sp>
          <p:nvSpPr>
            <p:cNvPr id="99" name="Freeform 233"/>
            <p:cNvSpPr/>
            <p:nvPr/>
          </p:nvSpPr>
          <p:spPr bwMode="auto">
            <a:xfrm>
              <a:off x="4584700" y="2043113"/>
              <a:ext cx="46038" cy="55563"/>
            </a:xfrm>
            <a:custGeom>
              <a:avLst/>
              <a:gdLst>
                <a:gd name="T0" fmla="*/ 16 w 16"/>
                <a:gd name="T1" fmla="*/ 4 h 19"/>
                <a:gd name="T2" fmla="*/ 10 w 16"/>
                <a:gd name="T3" fmla="*/ 0 h 19"/>
                <a:gd name="T4" fmla="*/ 5 w 16"/>
                <a:gd name="T5" fmla="*/ 8 h 19"/>
                <a:gd name="T6" fmla="*/ 0 w 16"/>
                <a:gd name="T7" fmla="*/ 15 h 19"/>
                <a:gd name="T8" fmla="*/ 6 w 16"/>
                <a:gd name="T9" fmla="*/ 19 h 19"/>
                <a:gd name="T10" fmla="*/ 11 w 16"/>
                <a:gd name="T11" fmla="*/ 12 h 19"/>
                <a:gd name="T12" fmla="*/ 16 w 16"/>
                <a:gd name="T13" fmla="*/ 4 h 19"/>
              </a:gdLst>
              <a:ahLst/>
              <a:cxnLst>
                <a:cxn ang="0">
                  <a:pos x="T0" y="T1"/>
                </a:cxn>
                <a:cxn ang="0">
                  <a:pos x="T2" y="T3"/>
                </a:cxn>
                <a:cxn ang="0">
                  <a:pos x="T4" y="T5"/>
                </a:cxn>
                <a:cxn ang="0">
                  <a:pos x="T6" y="T7"/>
                </a:cxn>
                <a:cxn ang="0">
                  <a:pos x="T8" y="T9"/>
                </a:cxn>
                <a:cxn ang="0">
                  <a:pos x="T10" y="T11"/>
                </a:cxn>
                <a:cxn ang="0">
                  <a:pos x="T12" y="T13"/>
                </a:cxn>
              </a:cxnLst>
              <a:rect l="0" t="0" r="r" b="b"/>
              <a:pathLst>
                <a:path w="16" h="19">
                  <a:moveTo>
                    <a:pt x="16" y="4"/>
                  </a:moveTo>
                  <a:cubicBezTo>
                    <a:pt x="10" y="0"/>
                    <a:pt x="10" y="0"/>
                    <a:pt x="10" y="0"/>
                  </a:cubicBezTo>
                  <a:cubicBezTo>
                    <a:pt x="10" y="0"/>
                    <a:pt x="7" y="4"/>
                    <a:pt x="5" y="8"/>
                  </a:cubicBezTo>
                  <a:cubicBezTo>
                    <a:pt x="2" y="12"/>
                    <a:pt x="0" y="15"/>
                    <a:pt x="0" y="15"/>
                  </a:cubicBezTo>
                  <a:cubicBezTo>
                    <a:pt x="6" y="19"/>
                    <a:pt x="6" y="19"/>
                    <a:pt x="6" y="19"/>
                  </a:cubicBezTo>
                  <a:cubicBezTo>
                    <a:pt x="6" y="19"/>
                    <a:pt x="8" y="15"/>
                    <a:pt x="11" y="12"/>
                  </a:cubicBezTo>
                  <a:cubicBezTo>
                    <a:pt x="13" y="8"/>
                    <a:pt x="16" y="4"/>
                    <a:pt x="16" y="4"/>
                  </a:cubicBezTo>
                  <a:close/>
                </a:path>
              </a:pathLst>
            </a:custGeom>
            <a:grpFill/>
            <a:ln>
              <a:noFill/>
            </a:ln>
          </p:spPr>
          <p:txBody>
            <a:bodyPr vert="horz" wrap="square" lIns="91440" tIns="45720" rIns="91440" bIns="45720" numCol="1" anchor="t" anchorCtr="0" compatLnSpc="1"/>
            <a:lstStyle/>
            <a:p>
              <a:endParaRPr lang="id-ID">
                <a:solidFill>
                  <a:schemeClr val="tx1">
                    <a:lumMod val="50000"/>
                    <a:lumOff val="50000"/>
                  </a:schemeClr>
                </a:solidFill>
              </a:endParaRPr>
            </a:p>
          </p:txBody>
        </p:sp>
        <p:sp>
          <p:nvSpPr>
            <p:cNvPr id="100" name="Freeform 234"/>
            <p:cNvSpPr/>
            <p:nvPr/>
          </p:nvSpPr>
          <p:spPr bwMode="auto">
            <a:xfrm>
              <a:off x="4629150" y="1981200"/>
              <a:ext cx="46038" cy="52388"/>
            </a:xfrm>
            <a:custGeom>
              <a:avLst/>
              <a:gdLst>
                <a:gd name="T0" fmla="*/ 16 w 16"/>
                <a:gd name="T1" fmla="*/ 4 h 18"/>
                <a:gd name="T2" fmla="*/ 10 w 16"/>
                <a:gd name="T3" fmla="*/ 0 h 18"/>
                <a:gd name="T4" fmla="*/ 9 w 16"/>
                <a:gd name="T5" fmla="*/ 2 h 18"/>
                <a:gd name="T6" fmla="*/ 5 w 16"/>
                <a:gd name="T7" fmla="*/ 7 h 18"/>
                <a:gd name="T8" fmla="*/ 0 w 16"/>
                <a:gd name="T9" fmla="*/ 14 h 18"/>
                <a:gd name="T10" fmla="*/ 6 w 16"/>
                <a:gd name="T11" fmla="*/ 18 h 18"/>
                <a:gd name="T12" fmla="*/ 11 w 16"/>
                <a:gd name="T13" fmla="*/ 11 h 18"/>
                <a:gd name="T14" fmla="*/ 14 w 16"/>
                <a:gd name="T15" fmla="*/ 6 h 18"/>
                <a:gd name="T16" fmla="*/ 16 w 16"/>
                <a:gd name="T17" fmla="*/ 4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8">
                  <a:moveTo>
                    <a:pt x="16" y="4"/>
                  </a:moveTo>
                  <a:cubicBezTo>
                    <a:pt x="10" y="0"/>
                    <a:pt x="10" y="0"/>
                    <a:pt x="10" y="0"/>
                  </a:cubicBezTo>
                  <a:cubicBezTo>
                    <a:pt x="10" y="0"/>
                    <a:pt x="10" y="1"/>
                    <a:pt x="9" y="2"/>
                  </a:cubicBezTo>
                  <a:cubicBezTo>
                    <a:pt x="8" y="3"/>
                    <a:pt x="6" y="5"/>
                    <a:pt x="5" y="7"/>
                  </a:cubicBezTo>
                  <a:cubicBezTo>
                    <a:pt x="2" y="11"/>
                    <a:pt x="0" y="14"/>
                    <a:pt x="0" y="14"/>
                  </a:cubicBezTo>
                  <a:cubicBezTo>
                    <a:pt x="6" y="18"/>
                    <a:pt x="6" y="18"/>
                    <a:pt x="6" y="18"/>
                  </a:cubicBezTo>
                  <a:cubicBezTo>
                    <a:pt x="6" y="18"/>
                    <a:pt x="8" y="15"/>
                    <a:pt x="11" y="11"/>
                  </a:cubicBezTo>
                  <a:cubicBezTo>
                    <a:pt x="12" y="9"/>
                    <a:pt x="13" y="8"/>
                    <a:pt x="14" y="6"/>
                  </a:cubicBezTo>
                  <a:cubicBezTo>
                    <a:pt x="15" y="5"/>
                    <a:pt x="16" y="4"/>
                    <a:pt x="16" y="4"/>
                  </a:cubicBezTo>
                  <a:close/>
                </a:path>
              </a:pathLst>
            </a:custGeom>
            <a:grpFill/>
            <a:ln>
              <a:noFill/>
            </a:ln>
          </p:spPr>
          <p:txBody>
            <a:bodyPr vert="horz" wrap="square" lIns="91440" tIns="45720" rIns="91440" bIns="45720" numCol="1" anchor="t" anchorCtr="0" compatLnSpc="1"/>
            <a:lstStyle/>
            <a:p>
              <a:endParaRPr lang="id-ID">
                <a:solidFill>
                  <a:schemeClr val="tx1">
                    <a:lumMod val="50000"/>
                    <a:lumOff val="50000"/>
                  </a:schemeClr>
                </a:solidFill>
              </a:endParaRPr>
            </a:p>
          </p:txBody>
        </p:sp>
        <p:sp>
          <p:nvSpPr>
            <p:cNvPr id="101" name="Freeform 235"/>
            <p:cNvSpPr/>
            <p:nvPr/>
          </p:nvSpPr>
          <p:spPr bwMode="auto">
            <a:xfrm>
              <a:off x="4675188" y="1919288"/>
              <a:ext cx="47625" cy="52388"/>
            </a:xfrm>
            <a:custGeom>
              <a:avLst/>
              <a:gdLst>
                <a:gd name="T0" fmla="*/ 30 w 30"/>
                <a:gd name="T1" fmla="*/ 7 h 33"/>
                <a:gd name="T2" fmla="*/ 20 w 30"/>
                <a:gd name="T3" fmla="*/ 0 h 33"/>
                <a:gd name="T4" fmla="*/ 0 w 30"/>
                <a:gd name="T5" fmla="*/ 26 h 33"/>
                <a:gd name="T6" fmla="*/ 9 w 30"/>
                <a:gd name="T7" fmla="*/ 33 h 33"/>
                <a:gd name="T8" fmla="*/ 30 w 30"/>
                <a:gd name="T9" fmla="*/ 7 h 33"/>
              </a:gdLst>
              <a:ahLst/>
              <a:cxnLst>
                <a:cxn ang="0">
                  <a:pos x="T0" y="T1"/>
                </a:cxn>
                <a:cxn ang="0">
                  <a:pos x="T2" y="T3"/>
                </a:cxn>
                <a:cxn ang="0">
                  <a:pos x="T4" y="T5"/>
                </a:cxn>
                <a:cxn ang="0">
                  <a:pos x="T6" y="T7"/>
                </a:cxn>
                <a:cxn ang="0">
                  <a:pos x="T8" y="T9"/>
                </a:cxn>
              </a:cxnLst>
              <a:rect l="0" t="0" r="r" b="b"/>
              <a:pathLst>
                <a:path w="30" h="33">
                  <a:moveTo>
                    <a:pt x="30" y="7"/>
                  </a:moveTo>
                  <a:lnTo>
                    <a:pt x="20" y="0"/>
                  </a:lnTo>
                  <a:lnTo>
                    <a:pt x="0" y="26"/>
                  </a:lnTo>
                  <a:lnTo>
                    <a:pt x="9" y="33"/>
                  </a:lnTo>
                  <a:lnTo>
                    <a:pt x="30" y="7"/>
                  </a:lnTo>
                  <a:close/>
                </a:path>
              </a:pathLst>
            </a:custGeom>
            <a:grpFill/>
            <a:ln>
              <a:noFill/>
            </a:ln>
          </p:spPr>
          <p:txBody>
            <a:bodyPr vert="horz" wrap="square" lIns="91440" tIns="45720" rIns="91440" bIns="45720" numCol="1" anchor="t" anchorCtr="0" compatLnSpc="1"/>
            <a:lstStyle/>
            <a:p>
              <a:endParaRPr lang="id-ID">
                <a:solidFill>
                  <a:schemeClr val="tx1">
                    <a:lumMod val="50000"/>
                    <a:lumOff val="50000"/>
                  </a:schemeClr>
                </a:solidFill>
              </a:endParaRPr>
            </a:p>
          </p:txBody>
        </p:sp>
        <p:sp>
          <p:nvSpPr>
            <p:cNvPr id="102" name="Freeform 236"/>
            <p:cNvSpPr/>
            <p:nvPr/>
          </p:nvSpPr>
          <p:spPr bwMode="auto">
            <a:xfrm>
              <a:off x="4725988" y="1860550"/>
              <a:ext cx="49213" cy="52388"/>
            </a:xfrm>
            <a:custGeom>
              <a:avLst/>
              <a:gdLst>
                <a:gd name="T0" fmla="*/ 31 w 31"/>
                <a:gd name="T1" fmla="*/ 7 h 33"/>
                <a:gd name="T2" fmla="*/ 20 w 31"/>
                <a:gd name="T3" fmla="*/ 0 h 33"/>
                <a:gd name="T4" fmla="*/ 0 w 31"/>
                <a:gd name="T5" fmla="*/ 24 h 33"/>
                <a:gd name="T6" fmla="*/ 9 w 31"/>
                <a:gd name="T7" fmla="*/ 33 h 33"/>
                <a:gd name="T8" fmla="*/ 31 w 31"/>
                <a:gd name="T9" fmla="*/ 7 h 33"/>
              </a:gdLst>
              <a:ahLst/>
              <a:cxnLst>
                <a:cxn ang="0">
                  <a:pos x="T0" y="T1"/>
                </a:cxn>
                <a:cxn ang="0">
                  <a:pos x="T2" y="T3"/>
                </a:cxn>
                <a:cxn ang="0">
                  <a:pos x="T4" y="T5"/>
                </a:cxn>
                <a:cxn ang="0">
                  <a:pos x="T6" y="T7"/>
                </a:cxn>
                <a:cxn ang="0">
                  <a:pos x="T8" y="T9"/>
                </a:cxn>
              </a:cxnLst>
              <a:rect l="0" t="0" r="r" b="b"/>
              <a:pathLst>
                <a:path w="31" h="33">
                  <a:moveTo>
                    <a:pt x="31" y="7"/>
                  </a:moveTo>
                  <a:lnTo>
                    <a:pt x="20" y="0"/>
                  </a:lnTo>
                  <a:lnTo>
                    <a:pt x="0" y="24"/>
                  </a:lnTo>
                  <a:lnTo>
                    <a:pt x="9" y="33"/>
                  </a:lnTo>
                  <a:lnTo>
                    <a:pt x="31" y="7"/>
                  </a:lnTo>
                  <a:close/>
                </a:path>
              </a:pathLst>
            </a:custGeom>
            <a:grpFill/>
            <a:ln>
              <a:noFill/>
            </a:ln>
          </p:spPr>
          <p:txBody>
            <a:bodyPr vert="horz" wrap="square" lIns="91440" tIns="45720" rIns="91440" bIns="45720" numCol="1" anchor="t" anchorCtr="0" compatLnSpc="1"/>
            <a:lstStyle/>
            <a:p>
              <a:endParaRPr lang="id-ID">
                <a:solidFill>
                  <a:schemeClr val="tx1">
                    <a:lumMod val="50000"/>
                    <a:lumOff val="50000"/>
                  </a:schemeClr>
                </a:solidFill>
              </a:endParaRPr>
            </a:p>
          </p:txBody>
        </p:sp>
        <p:sp>
          <p:nvSpPr>
            <p:cNvPr id="103" name="Freeform 237"/>
            <p:cNvSpPr/>
            <p:nvPr/>
          </p:nvSpPr>
          <p:spPr bwMode="auto">
            <a:xfrm>
              <a:off x="4775200" y="1801813"/>
              <a:ext cx="52388" cy="52388"/>
            </a:xfrm>
            <a:custGeom>
              <a:avLst/>
              <a:gdLst>
                <a:gd name="T0" fmla="*/ 33 w 33"/>
                <a:gd name="T1" fmla="*/ 9 h 33"/>
                <a:gd name="T2" fmla="*/ 24 w 33"/>
                <a:gd name="T3" fmla="*/ 0 h 33"/>
                <a:gd name="T4" fmla="*/ 0 w 33"/>
                <a:gd name="T5" fmla="*/ 24 h 33"/>
                <a:gd name="T6" fmla="*/ 9 w 33"/>
                <a:gd name="T7" fmla="*/ 33 h 33"/>
                <a:gd name="T8" fmla="*/ 33 w 33"/>
                <a:gd name="T9" fmla="*/ 9 h 33"/>
              </a:gdLst>
              <a:ahLst/>
              <a:cxnLst>
                <a:cxn ang="0">
                  <a:pos x="T0" y="T1"/>
                </a:cxn>
                <a:cxn ang="0">
                  <a:pos x="T2" y="T3"/>
                </a:cxn>
                <a:cxn ang="0">
                  <a:pos x="T4" y="T5"/>
                </a:cxn>
                <a:cxn ang="0">
                  <a:pos x="T6" y="T7"/>
                </a:cxn>
                <a:cxn ang="0">
                  <a:pos x="T8" y="T9"/>
                </a:cxn>
              </a:cxnLst>
              <a:rect l="0" t="0" r="r" b="b"/>
              <a:pathLst>
                <a:path w="33" h="33">
                  <a:moveTo>
                    <a:pt x="33" y="9"/>
                  </a:moveTo>
                  <a:lnTo>
                    <a:pt x="24" y="0"/>
                  </a:lnTo>
                  <a:lnTo>
                    <a:pt x="0" y="24"/>
                  </a:lnTo>
                  <a:lnTo>
                    <a:pt x="9" y="33"/>
                  </a:lnTo>
                  <a:lnTo>
                    <a:pt x="33" y="9"/>
                  </a:lnTo>
                  <a:close/>
                </a:path>
              </a:pathLst>
            </a:custGeom>
            <a:grpFill/>
            <a:ln>
              <a:noFill/>
            </a:ln>
          </p:spPr>
          <p:txBody>
            <a:bodyPr vert="horz" wrap="square" lIns="91440" tIns="45720" rIns="91440" bIns="45720" numCol="1" anchor="t" anchorCtr="0" compatLnSpc="1"/>
            <a:lstStyle/>
            <a:p>
              <a:endParaRPr lang="id-ID">
                <a:solidFill>
                  <a:schemeClr val="tx1">
                    <a:lumMod val="50000"/>
                    <a:lumOff val="50000"/>
                  </a:schemeClr>
                </a:solidFill>
              </a:endParaRPr>
            </a:p>
          </p:txBody>
        </p:sp>
      </p:grpSp>
      <p:grpSp>
        <p:nvGrpSpPr>
          <p:cNvPr id="104" name="Group 103"/>
          <p:cNvGrpSpPr/>
          <p:nvPr/>
        </p:nvGrpSpPr>
        <p:grpSpPr>
          <a:xfrm>
            <a:off x="1076928" y="2151336"/>
            <a:ext cx="1118240" cy="490147"/>
            <a:chOff x="4830763" y="1285875"/>
            <a:chExt cx="1169988" cy="512763"/>
          </a:xfrm>
          <a:solidFill>
            <a:schemeClr val="bg1">
              <a:lumMod val="65000"/>
            </a:schemeClr>
          </a:solidFill>
        </p:grpSpPr>
        <p:sp>
          <p:nvSpPr>
            <p:cNvPr id="105" name="Freeform 238"/>
            <p:cNvSpPr/>
            <p:nvPr/>
          </p:nvSpPr>
          <p:spPr bwMode="auto">
            <a:xfrm>
              <a:off x="4830763" y="1749425"/>
              <a:ext cx="52388" cy="49213"/>
            </a:xfrm>
            <a:custGeom>
              <a:avLst/>
              <a:gdLst>
                <a:gd name="T0" fmla="*/ 33 w 33"/>
                <a:gd name="T1" fmla="*/ 9 h 31"/>
                <a:gd name="T2" fmla="*/ 24 w 33"/>
                <a:gd name="T3" fmla="*/ 0 h 31"/>
                <a:gd name="T4" fmla="*/ 0 w 33"/>
                <a:gd name="T5" fmla="*/ 22 h 31"/>
                <a:gd name="T6" fmla="*/ 9 w 33"/>
                <a:gd name="T7" fmla="*/ 31 h 31"/>
                <a:gd name="T8" fmla="*/ 33 w 33"/>
                <a:gd name="T9" fmla="*/ 9 h 31"/>
              </a:gdLst>
              <a:ahLst/>
              <a:cxnLst>
                <a:cxn ang="0">
                  <a:pos x="T0" y="T1"/>
                </a:cxn>
                <a:cxn ang="0">
                  <a:pos x="T2" y="T3"/>
                </a:cxn>
                <a:cxn ang="0">
                  <a:pos x="T4" y="T5"/>
                </a:cxn>
                <a:cxn ang="0">
                  <a:pos x="T6" y="T7"/>
                </a:cxn>
                <a:cxn ang="0">
                  <a:pos x="T8" y="T9"/>
                </a:cxn>
              </a:cxnLst>
              <a:rect l="0" t="0" r="r" b="b"/>
              <a:pathLst>
                <a:path w="33" h="31">
                  <a:moveTo>
                    <a:pt x="33" y="9"/>
                  </a:moveTo>
                  <a:lnTo>
                    <a:pt x="24" y="0"/>
                  </a:lnTo>
                  <a:lnTo>
                    <a:pt x="0" y="22"/>
                  </a:lnTo>
                  <a:lnTo>
                    <a:pt x="9" y="31"/>
                  </a:lnTo>
                  <a:lnTo>
                    <a:pt x="33" y="9"/>
                  </a:lnTo>
                  <a:close/>
                </a:path>
              </a:pathLst>
            </a:custGeom>
            <a:grpFill/>
            <a:ln>
              <a:noFill/>
            </a:ln>
          </p:spPr>
          <p:txBody>
            <a:bodyPr vert="horz" wrap="square" lIns="91440" tIns="45720" rIns="91440" bIns="45720" numCol="1" anchor="t" anchorCtr="0" compatLnSpc="1"/>
            <a:lstStyle/>
            <a:p>
              <a:endParaRPr lang="id-ID">
                <a:solidFill>
                  <a:schemeClr val="tx1">
                    <a:lumMod val="50000"/>
                    <a:lumOff val="50000"/>
                  </a:schemeClr>
                </a:solidFill>
              </a:endParaRPr>
            </a:p>
          </p:txBody>
        </p:sp>
        <p:sp>
          <p:nvSpPr>
            <p:cNvPr id="106" name="Freeform 239"/>
            <p:cNvSpPr/>
            <p:nvPr/>
          </p:nvSpPr>
          <p:spPr bwMode="auto">
            <a:xfrm>
              <a:off x="4886325" y="1697038"/>
              <a:ext cx="52388" cy="49213"/>
            </a:xfrm>
            <a:custGeom>
              <a:avLst/>
              <a:gdLst>
                <a:gd name="T0" fmla="*/ 33 w 33"/>
                <a:gd name="T1" fmla="*/ 9 h 31"/>
                <a:gd name="T2" fmla="*/ 26 w 33"/>
                <a:gd name="T3" fmla="*/ 0 h 31"/>
                <a:gd name="T4" fmla="*/ 0 w 33"/>
                <a:gd name="T5" fmla="*/ 22 h 31"/>
                <a:gd name="T6" fmla="*/ 9 w 33"/>
                <a:gd name="T7" fmla="*/ 31 h 31"/>
                <a:gd name="T8" fmla="*/ 33 w 33"/>
                <a:gd name="T9" fmla="*/ 9 h 31"/>
              </a:gdLst>
              <a:ahLst/>
              <a:cxnLst>
                <a:cxn ang="0">
                  <a:pos x="T0" y="T1"/>
                </a:cxn>
                <a:cxn ang="0">
                  <a:pos x="T2" y="T3"/>
                </a:cxn>
                <a:cxn ang="0">
                  <a:pos x="T4" y="T5"/>
                </a:cxn>
                <a:cxn ang="0">
                  <a:pos x="T6" y="T7"/>
                </a:cxn>
                <a:cxn ang="0">
                  <a:pos x="T8" y="T9"/>
                </a:cxn>
              </a:cxnLst>
              <a:rect l="0" t="0" r="r" b="b"/>
              <a:pathLst>
                <a:path w="33" h="31">
                  <a:moveTo>
                    <a:pt x="33" y="9"/>
                  </a:moveTo>
                  <a:lnTo>
                    <a:pt x="26" y="0"/>
                  </a:lnTo>
                  <a:lnTo>
                    <a:pt x="0" y="22"/>
                  </a:lnTo>
                  <a:lnTo>
                    <a:pt x="9" y="31"/>
                  </a:lnTo>
                  <a:lnTo>
                    <a:pt x="33" y="9"/>
                  </a:lnTo>
                  <a:close/>
                </a:path>
              </a:pathLst>
            </a:custGeom>
            <a:grpFill/>
            <a:ln>
              <a:noFill/>
            </a:ln>
          </p:spPr>
          <p:txBody>
            <a:bodyPr vert="horz" wrap="square" lIns="91440" tIns="45720" rIns="91440" bIns="45720" numCol="1" anchor="t" anchorCtr="0" compatLnSpc="1"/>
            <a:lstStyle/>
            <a:p>
              <a:endParaRPr lang="id-ID">
                <a:solidFill>
                  <a:schemeClr val="tx1">
                    <a:lumMod val="50000"/>
                    <a:lumOff val="50000"/>
                  </a:schemeClr>
                </a:solidFill>
              </a:endParaRPr>
            </a:p>
          </p:txBody>
        </p:sp>
        <p:sp>
          <p:nvSpPr>
            <p:cNvPr id="107" name="Freeform 240"/>
            <p:cNvSpPr/>
            <p:nvPr/>
          </p:nvSpPr>
          <p:spPr bwMode="auto">
            <a:xfrm>
              <a:off x="4945063" y="1646238"/>
              <a:ext cx="55563" cy="50800"/>
            </a:xfrm>
            <a:custGeom>
              <a:avLst/>
              <a:gdLst>
                <a:gd name="T0" fmla="*/ 35 w 35"/>
                <a:gd name="T1" fmla="*/ 11 h 32"/>
                <a:gd name="T2" fmla="*/ 26 w 35"/>
                <a:gd name="T3" fmla="*/ 0 h 32"/>
                <a:gd name="T4" fmla="*/ 0 w 35"/>
                <a:gd name="T5" fmla="*/ 20 h 32"/>
                <a:gd name="T6" fmla="*/ 9 w 35"/>
                <a:gd name="T7" fmla="*/ 32 h 32"/>
                <a:gd name="T8" fmla="*/ 35 w 35"/>
                <a:gd name="T9" fmla="*/ 11 h 32"/>
              </a:gdLst>
              <a:ahLst/>
              <a:cxnLst>
                <a:cxn ang="0">
                  <a:pos x="T0" y="T1"/>
                </a:cxn>
                <a:cxn ang="0">
                  <a:pos x="T2" y="T3"/>
                </a:cxn>
                <a:cxn ang="0">
                  <a:pos x="T4" y="T5"/>
                </a:cxn>
                <a:cxn ang="0">
                  <a:pos x="T6" y="T7"/>
                </a:cxn>
                <a:cxn ang="0">
                  <a:pos x="T8" y="T9"/>
                </a:cxn>
              </a:cxnLst>
              <a:rect l="0" t="0" r="r" b="b"/>
              <a:pathLst>
                <a:path w="35" h="32">
                  <a:moveTo>
                    <a:pt x="35" y="11"/>
                  </a:moveTo>
                  <a:lnTo>
                    <a:pt x="26" y="0"/>
                  </a:lnTo>
                  <a:lnTo>
                    <a:pt x="0" y="20"/>
                  </a:lnTo>
                  <a:lnTo>
                    <a:pt x="9" y="32"/>
                  </a:lnTo>
                  <a:lnTo>
                    <a:pt x="35" y="11"/>
                  </a:lnTo>
                  <a:close/>
                </a:path>
              </a:pathLst>
            </a:custGeom>
            <a:grpFill/>
            <a:ln>
              <a:noFill/>
            </a:ln>
          </p:spPr>
          <p:txBody>
            <a:bodyPr vert="horz" wrap="square" lIns="91440" tIns="45720" rIns="91440" bIns="45720" numCol="1" anchor="t" anchorCtr="0" compatLnSpc="1"/>
            <a:lstStyle/>
            <a:p>
              <a:endParaRPr lang="id-ID">
                <a:solidFill>
                  <a:schemeClr val="tx1">
                    <a:lumMod val="50000"/>
                    <a:lumOff val="50000"/>
                  </a:schemeClr>
                </a:solidFill>
              </a:endParaRPr>
            </a:p>
          </p:txBody>
        </p:sp>
        <p:sp>
          <p:nvSpPr>
            <p:cNvPr id="108" name="Freeform 241"/>
            <p:cNvSpPr/>
            <p:nvPr/>
          </p:nvSpPr>
          <p:spPr bwMode="auto">
            <a:xfrm>
              <a:off x="5006975" y="1600200"/>
              <a:ext cx="55563" cy="49213"/>
            </a:xfrm>
            <a:custGeom>
              <a:avLst/>
              <a:gdLst>
                <a:gd name="T0" fmla="*/ 35 w 35"/>
                <a:gd name="T1" fmla="*/ 11 h 31"/>
                <a:gd name="T2" fmla="*/ 28 w 35"/>
                <a:gd name="T3" fmla="*/ 0 h 31"/>
                <a:gd name="T4" fmla="*/ 0 w 35"/>
                <a:gd name="T5" fmla="*/ 20 h 31"/>
                <a:gd name="T6" fmla="*/ 9 w 35"/>
                <a:gd name="T7" fmla="*/ 31 h 31"/>
                <a:gd name="T8" fmla="*/ 35 w 35"/>
                <a:gd name="T9" fmla="*/ 11 h 31"/>
              </a:gdLst>
              <a:ahLst/>
              <a:cxnLst>
                <a:cxn ang="0">
                  <a:pos x="T0" y="T1"/>
                </a:cxn>
                <a:cxn ang="0">
                  <a:pos x="T2" y="T3"/>
                </a:cxn>
                <a:cxn ang="0">
                  <a:pos x="T4" y="T5"/>
                </a:cxn>
                <a:cxn ang="0">
                  <a:pos x="T6" y="T7"/>
                </a:cxn>
                <a:cxn ang="0">
                  <a:pos x="T8" y="T9"/>
                </a:cxn>
              </a:cxnLst>
              <a:rect l="0" t="0" r="r" b="b"/>
              <a:pathLst>
                <a:path w="35" h="31">
                  <a:moveTo>
                    <a:pt x="35" y="11"/>
                  </a:moveTo>
                  <a:lnTo>
                    <a:pt x="28" y="0"/>
                  </a:lnTo>
                  <a:lnTo>
                    <a:pt x="0" y="20"/>
                  </a:lnTo>
                  <a:lnTo>
                    <a:pt x="9" y="31"/>
                  </a:lnTo>
                  <a:lnTo>
                    <a:pt x="35" y="11"/>
                  </a:lnTo>
                  <a:close/>
                </a:path>
              </a:pathLst>
            </a:custGeom>
            <a:grpFill/>
            <a:ln>
              <a:noFill/>
            </a:ln>
          </p:spPr>
          <p:txBody>
            <a:bodyPr vert="horz" wrap="square" lIns="91440" tIns="45720" rIns="91440" bIns="45720" numCol="1" anchor="t" anchorCtr="0" compatLnSpc="1"/>
            <a:lstStyle/>
            <a:p>
              <a:endParaRPr lang="id-ID">
                <a:solidFill>
                  <a:schemeClr val="tx1">
                    <a:lumMod val="50000"/>
                    <a:lumOff val="50000"/>
                  </a:schemeClr>
                </a:solidFill>
              </a:endParaRPr>
            </a:p>
          </p:txBody>
        </p:sp>
        <p:sp>
          <p:nvSpPr>
            <p:cNvPr id="109" name="Freeform 242"/>
            <p:cNvSpPr/>
            <p:nvPr/>
          </p:nvSpPr>
          <p:spPr bwMode="auto">
            <a:xfrm>
              <a:off x="5070475" y="1558925"/>
              <a:ext cx="57150" cy="42863"/>
            </a:xfrm>
            <a:custGeom>
              <a:avLst/>
              <a:gdLst>
                <a:gd name="T0" fmla="*/ 19 w 19"/>
                <a:gd name="T1" fmla="*/ 6 h 15"/>
                <a:gd name="T2" fmla="*/ 15 w 19"/>
                <a:gd name="T3" fmla="*/ 0 h 15"/>
                <a:gd name="T4" fmla="*/ 8 w 19"/>
                <a:gd name="T5" fmla="*/ 4 h 15"/>
                <a:gd name="T6" fmla="*/ 2 w 19"/>
                <a:gd name="T7" fmla="*/ 8 h 15"/>
                <a:gd name="T8" fmla="*/ 0 w 19"/>
                <a:gd name="T9" fmla="*/ 9 h 15"/>
                <a:gd name="T10" fmla="*/ 4 w 19"/>
                <a:gd name="T11" fmla="*/ 15 h 15"/>
                <a:gd name="T12" fmla="*/ 6 w 19"/>
                <a:gd name="T13" fmla="*/ 14 h 15"/>
                <a:gd name="T14" fmla="*/ 11 w 19"/>
                <a:gd name="T15" fmla="*/ 10 h 15"/>
                <a:gd name="T16" fmla="*/ 19 w 19"/>
                <a:gd name="T17" fmla="*/ 6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15">
                  <a:moveTo>
                    <a:pt x="19" y="6"/>
                  </a:moveTo>
                  <a:cubicBezTo>
                    <a:pt x="15" y="0"/>
                    <a:pt x="15" y="0"/>
                    <a:pt x="15" y="0"/>
                  </a:cubicBezTo>
                  <a:cubicBezTo>
                    <a:pt x="15" y="0"/>
                    <a:pt x="11" y="2"/>
                    <a:pt x="8" y="4"/>
                  </a:cubicBezTo>
                  <a:cubicBezTo>
                    <a:pt x="6" y="6"/>
                    <a:pt x="4" y="7"/>
                    <a:pt x="2" y="8"/>
                  </a:cubicBezTo>
                  <a:cubicBezTo>
                    <a:pt x="1" y="9"/>
                    <a:pt x="0" y="9"/>
                    <a:pt x="0" y="9"/>
                  </a:cubicBezTo>
                  <a:cubicBezTo>
                    <a:pt x="4" y="15"/>
                    <a:pt x="4" y="15"/>
                    <a:pt x="4" y="15"/>
                  </a:cubicBezTo>
                  <a:cubicBezTo>
                    <a:pt x="4" y="15"/>
                    <a:pt x="5" y="15"/>
                    <a:pt x="6" y="14"/>
                  </a:cubicBezTo>
                  <a:cubicBezTo>
                    <a:pt x="8" y="13"/>
                    <a:pt x="10" y="12"/>
                    <a:pt x="11" y="10"/>
                  </a:cubicBezTo>
                  <a:cubicBezTo>
                    <a:pt x="15" y="8"/>
                    <a:pt x="19" y="6"/>
                    <a:pt x="19" y="6"/>
                  </a:cubicBezTo>
                  <a:close/>
                </a:path>
              </a:pathLst>
            </a:custGeom>
            <a:grpFill/>
            <a:ln>
              <a:noFill/>
            </a:ln>
          </p:spPr>
          <p:txBody>
            <a:bodyPr vert="horz" wrap="square" lIns="91440" tIns="45720" rIns="91440" bIns="45720" numCol="1" anchor="t" anchorCtr="0" compatLnSpc="1"/>
            <a:lstStyle/>
            <a:p>
              <a:endParaRPr lang="id-ID">
                <a:solidFill>
                  <a:schemeClr val="tx1">
                    <a:lumMod val="50000"/>
                    <a:lumOff val="50000"/>
                  </a:schemeClr>
                </a:solidFill>
              </a:endParaRPr>
            </a:p>
          </p:txBody>
        </p:sp>
        <p:sp>
          <p:nvSpPr>
            <p:cNvPr id="110" name="Freeform 243"/>
            <p:cNvSpPr/>
            <p:nvPr/>
          </p:nvSpPr>
          <p:spPr bwMode="auto">
            <a:xfrm>
              <a:off x="5135563" y="1517650"/>
              <a:ext cx="55563" cy="44450"/>
            </a:xfrm>
            <a:custGeom>
              <a:avLst/>
              <a:gdLst>
                <a:gd name="T0" fmla="*/ 19 w 19"/>
                <a:gd name="T1" fmla="*/ 6 h 15"/>
                <a:gd name="T2" fmla="*/ 16 w 19"/>
                <a:gd name="T3" fmla="*/ 0 h 15"/>
                <a:gd name="T4" fmla="*/ 8 w 19"/>
                <a:gd name="T5" fmla="*/ 4 h 15"/>
                <a:gd name="T6" fmla="*/ 0 w 19"/>
                <a:gd name="T7" fmla="*/ 9 h 15"/>
                <a:gd name="T8" fmla="*/ 4 w 19"/>
                <a:gd name="T9" fmla="*/ 15 h 15"/>
                <a:gd name="T10" fmla="*/ 12 w 19"/>
                <a:gd name="T11" fmla="*/ 10 h 15"/>
                <a:gd name="T12" fmla="*/ 19 w 19"/>
                <a:gd name="T13" fmla="*/ 6 h 15"/>
              </a:gdLst>
              <a:ahLst/>
              <a:cxnLst>
                <a:cxn ang="0">
                  <a:pos x="T0" y="T1"/>
                </a:cxn>
                <a:cxn ang="0">
                  <a:pos x="T2" y="T3"/>
                </a:cxn>
                <a:cxn ang="0">
                  <a:pos x="T4" y="T5"/>
                </a:cxn>
                <a:cxn ang="0">
                  <a:pos x="T6" y="T7"/>
                </a:cxn>
                <a:cxn ang="0">
                  <a:pos x="T8" y="T9"/>
                </a:cxn>
                <a:cxn ang="0">
                  <a:pos x="T10" y="T11"/>
                </a:cxn>
                <a:cxn ang="0">
                  <a:pos x="T12" y="T13"/>
                </a:cxn>
              </a:cxnLst>
              <a:rect l="0" t="0" r="r" b="b"/>
              <a:pathLst>
                <a:path w="19" h="15">
                  <a:moveTo>
                    <a:pt x="19" y="6"/>
                  </a:moveTo>
                  <a:cubicBezTo>
                    <a:pt x="16" y="0"/>
                    <a:pt x="16" y="0"/>
                    <a:pt x="16" y="0"/>
                  </a:cubicBezTo>
                  <a:cubicBezTo>
                    <a:pt x="16" y="0"/>
                    <a:pt x="12" y="2"/>
                    <a:pt x="8" y="4"/>
                  </a:cubicBezTo>
                  <a:cubicBezTo>
                    <a:pt x="4" y="6"/>
                    <a:pt x="0" y="9"/>
                    <a:pt x="0" y="9"/>
                  </a:cubicBezTo>
                  <a:cubicBezTo>
                    <a:pt x="4" y="15"/>
                    <a:pt x="4" y="15"/>
                    <a:pt x="4" y="15"/>
                  </a:cubicBezTo>
                  <a:cubicBezTo>
                    <a:pt x="4" y="15"/>
                    <a:pt x="8" y="12"/>
                    <a:pt x="12" y="10"/>
                  </a:cubicBezTo>
                  <a:cubicBezTo>
                    <a:pt x="16" y="8"/>
                    <a:pt x="19" y="6"/>
                    <a:pt x="19" y="6"/>
                  </a:cubicBezTo>
                  <a:close/>
                </a:path>
              </a:pathLst>
            </a:custGeom>
            <a:grpFill/>
            <a:ln>
              <a:noFill/>
            </a:ln>
          </p:spPr>
          <p:txBody>
            <a:bodyPr vert="horz" wrap="square" lIns="91440" tIns="45720" rIns="91440" bIns="45720" numCol="1" anchor="t" anchorCtr="0" compatLnSpc="1"/>
            <a:lstStyle/>
            <a:p>
              <a:endParaRPr lang="id-ID">
                <a:solidFill>
                  <a:schemeClr val="tx1">
                    <a:lumMod val="50000"/>
                    <a:lumOff val="50000"/>
                  </a:schemeClr>
                </a:solidFill>
              </a:endParaRPr>
            </a:p>
          </p:txBody>
        </p:sp>
        <p:sp>
          <p:nvSpPr>
            <p:cNvPr id="111" name="Freeform 244"/>
            <p:cNvSpPr/>
            <p:nvPr/>
          </p:nvSpPr>
          <p:spPr bwMode="auto">
            <a:xfrm>
              <a:off x="5203825" y="1479550"/>
              <a:ext cx="55563" cy="44450"/>
            </a:xfrm>
            <a:custGeom>
              <a:avLst/>
              <a:gdLst>
                <a:gd name="T0" fmla="*/ 19 w 19"/>
                <a:gd name="T1" fmla="*/ 6 h 15"/>
                <a:gd name="T2" fmla="*/ 16 w 19"/>
                <a:gd name="T3" fmla="*/ 0 h 15"/>
                <a:gd name="T4" fmla="*/ 8 w 19"/>
                <a:gd name="T5" fmla="*/ 4 h 15"/>
                <a:gd name="T6" fmla="*/ 3 w 19"/>
                <a:gd name="T7" fmla="*/ 7 h 15"/>
                <a:gd name="T8" fmla="*/ 0 w 19"/>
                <a:gd name="T9" fmla="*/ 8 h 15"/>
                <a:gd name="T10" fmla="*/ 4 w 19"/>
                <a:gd name="T11" fmla="*/ 15 h 15"/>
                <a:gd name="T12" fmla="*/ 6 w 19"/>
                <a:gd name="T13" fmla="*/ 13 h 15"/>
                <a:gd name="T14" fmla="*/ 12 w 19"/>
                <a:gd name="T15" fmla="*/ 10 h 15"/>
                <a:gd name="T16" fmla="*/ 19 w 19"/>
                <a:gd name="T17" fmla="*/ 6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15">
                  <a:moveTo>
                    <a:pt x="19" y="6"/>
                  </a:moveTo>
                  <a:cubicBezTo>
                    <a:pt x="16" y="0"/>
                    <a:pt x="16" y="0"/>
                    <a:pt x="16" y="0"/>
                  </a:cubicBezTo>
                  <a:cubicBezTo>
                    <a:pt x="16" y="0"/>
                    <a:pt x="12" y="2"/>
                    <a:pt x="8" y="4"/>
                  </a:cubicBezTo>
                  <a:cubicBezTo>
                    <a:pt x="6" y="5"/>
                    <a:pt x="4" y="6"/>
                    <a:pt x="3" y="7"/>
                  </a:cubicBezTo>
                  <a:cubicBezTo>
                    <a:pt x="1" y="8"/>
                    <a:pt x="0" y="8"/>
                    <a:pt x="0" y="8"/>
                  </a:cubicBezTo>
                  <a:cubicBezTo>
                    <a:pt x="4" y="15"/>
                    <a:pt x="4" y="15"/>
                    <a:pt x="4" y="15"/>
                  </a:cubicBezTo>
                  <a:cubicBezTo>
                    <a:pt x="4" y="15"/>
                    <a:pt x="5" y="14"/>
                    <a:pt x="6" y="13"/>
                  </a:cubicBezTo>
                  <a:cubicBezTo>
                    <a:pt x="8" y="12"/>
                    <a:pt x="10" y="11"/>
                    <a:pt x="12" y="10"/>
                  </a:cubicBezTo>
                  <a:cubicBezTo>
                    <a:pt x="16" y="8"/>
                    <a:pt x="19" y="6"/>
                    <a:pt x="19" y="6"/>
                  </a:cubicBezTo>
                  <a:close/>
                </a:path>
              </a:pathLst>
            </a:custGeom>
            <a:grpFill/>
            <a:ln>
              <a:noFill/>
            </a:ln>
          </p:spPr>
          <p:txBody>
            <a:bodyPr vert="horz" wrap="square" lIns="91440" tIns="45720" rIns="91440" bIns="45720" numCol="1" anchor="t" anchorCtr="0" compatLnSpc="1"/>
            <a:lstStyle/>
            <a:p>
              <a:endParaRPr lang="id-ID">
                <a:solidFill>
                  <a:schemeClr val="tx1">
                    <a:lumMod val="50000"/>
                    <a:lumOff val="50000"/>
                  </a:schemeClr>
                </a:solidFill>
              </a:endParaRPr>
            </a:p>
          </p:txBody>
        </p:sp>
        <p:sp>
          <p:nvSpPr>
            <p:cNvPr id="112" name="Freeform 245"/>
            <p:cNvSpPr/>
            <p:nvPr/>
          </p:nvSpPr>
          <p:spPr bwMode="auto">
            <a:xfrm>
              <a:off x="5273675" y="1444625"/>
              <a:ext cx="55563" cy="41275"/>
            </a:xfrm>
            <a:custGeom>
              <a:avLst/>
              <a:gdLst>
                <a:gd name="T0" fmla="*/ 19 w 19"/>
                <a:gd name="T1" fmla="*/ 7 h 14"/>
                <a:gd name="T2" fmla="*/ 16 w 19"/>
                <a:gd name="T3" fmla="*/ 0 h 14"/>
                <a:gd name="T4" fmla="*/ 8 w 19"/>
                <a:gd name="T5" fmla="*/ 4 h 14"/>
                <a:gd name="T6" fmla="*/ 0 w 19"/>
                <a:gd name="T7" fmla="*/ 8 h 14"/>
                <a:gd name="T8" fmla="*/ 3 w 19"/>
                <a:gd name="T9" fmla="*/ 14 h 14"/>
                <a:gd name="T10" fmla="*/ 11 w 19"/>
                <a:gd name="T11" fmla="*/ 10 h 14"/>
                <a:gd name="T12" fmla="*/ 19 w 19"/>
                <a:gd name="T13" fmla="*/ 7 h 14"/>
              </a:gdLst>
              <a:ahLst/>
              <a:cxnLst>
                <a:cxn ang="0">
                  <a:pos x="T0" y="T1"/>
                </a:cxn>
                <a:cxn ang="0">
                  <a:pos x="T2" y="T3"/>
                </a:cxn>
                <a:cxn ang="0">
                  <a:pos x="T4" y="T5"/>
                </a:cxn>
                <a:cxn ang="0">
                  <a:pos x="T6" y="T7"/>
                </a:cxn>
                <a:cxn ang="0">
                  <a:pos x="T8" y="T9"/>
                </a:cxn>
                <a:cxn ang="0">
                  <a:pos x="T10" y="T11"/>
                </a:cxn>
                <a:cxn ang="0">
                  <a:pos x="T12" y="T13"/>
                </a:cxn>
              </a:cxnLst>
              <a:rect l="0" t="0" r="r" b="b"/>
              <a:pathLst>
                <a:path w="19" h="14">
                  <a:moveTo>
                    <a:pt x="19" y="7"/>
                  </a:moveTo>
                  <a:cubicBezTo>
                    <a:pt x="16" y="0"/>
                    <a:pt x="16" y="0"/>
                    <a:pt x="16" y="0"/>
                  </a:cubicBezTo>
                  <a:cubicBezTo>
                    <a:pt x="16" y="0"/>
                    <a:pt x="12" y="2"/>
                    <a:pt x="8" y="4"/>
                  </a:cubicBezTo>
                  <a:cubicBezTo>
                    <a:pt x="4" y="6"/>
                    <a:pt x="0" y="8"/>
                    <a:pt x="0" y="8"/>
                  </a:cubicBezTo>
                  <a:cubicBezTo>
                    <a:pt x="3" y="14"/>
                    <a:pt x="3" y="14"/>
                    <a:pt x="3" y="14"/>
                  </a:cubicBezTo>
                  <a:cubicBezTo>
                    <a:pt x="3" y="14"/>
                    <a:pt x="7" y="12"/>
                    <a:pt x="11" y="10"/>
                  </a:cubicBezTo>
                  <a:cubicBezTo>
                    <a:pt x="15" y="8"/>
                    <a:pt x="19" y="7"/>
                    <a:pt x="19" y="7"/>
                  </a:cubicBezTo>
                  <a:close/>
                </a:path>
              </a:pathLst>
            </a:custGeom>
            <a:grpFill/>
            <a:ln>
              <a:noFill/>
            </a:ln>
          </p:spPr>
          <p:txBody>
            <a:bodyPr vert="horz" wrap="square" lIns="91440" tIns="45720" rIns="91440" bIns="45720" numCol="1" anchor="t" anchorCtr="0" compatLnSpc="1"/>
            <a:lstStyle/>
            <a:p>
              <a:endParaRPr lang="id-ID">
                <a:solidFill>
                  <a:schemeClr val="tx1">
                    <a:lumMod val="50000"/>
                    <a:lumOff val="50000"/>
                  </a:schemeClr>
                </a:solidFill>
              </a:endParaRPr>
            </a:p>
          </p:txBody>
        </p:sp>
        <p:sp>
          <p:nvSpPr>
            <p:cNvPr id="113" name="Freeform 246"/>
            <p:cNvSpPr/>
            <p:nvPr/>
          </p:nvSpPr>
          <p:spPr bwMode="auto">
            <a:xfrm>
              <a:off x="5343525" y="1414463"/>
              <a:ext cx="55563" cy="38100"/>
            </a:xfrm>
            <a:custGeom>
              <a:avLst/>
              <a:gdLst>
                <a:gd name="T0" fmla="*/ 19 w 19"/>
                <a:gd name="T1" fmla="*/ 6 h 13"/>
                <a:gd name="T2" fmla="*/ 17 w 19"/>
                <a:gd name="T3" fmla="*/ 0 h 13"/>
                <a:gd name="T4" fmla="*/ 14 w 19"/>
                <a:gd name="T5" fmla="*/ 1 h 13"/>
                <a:gd name="T6" fmla="*/ 8 w 19"/>
                <a:gd name="T7" fmla="*/ 3 h 13"/>
                <a:gd name="T8" fmla="*/ 0 w 19"/>
                <a:gd name="T9" fmla="*/ 7 h 13"/>
                <a:gd name="T10" fmla="*/ 3 w 19"/>
                <a:gd name="T11" fmla="*/ 13 h 13"/>
                <a:gd name="T12" fmla="*/ 11 w 19"/>
                <a:gd name="T13" fmla="*/ 9 h 13"/>
                <a:gd name="T14" fmla="*/ 17 w 19"/>
                <a:gd name="T15" fmla="*/ 7 h 13"/>
                <a:gd name="T16" fmla="*/ 19 w 19"/>
                <a:gd name="T1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13">
                  <a:moveTo>
                    <a:pt x="19" y="6"/>
                  </a:moveTo>
                  <a:cubicBezTo>
                    <a:pt x="17" y="0"/>
                    <a:pt x="17" y="0"/>
                    <a:pt x="17" y="0"/>
                  </a:cubicBezTo>
                  <a:cubicBezTo>
                    <a:pt x="17" y="0"/>
                    <a:pt x="16" y="0"/>
                    <a:pt x="14" y="1"/>
                  </a:cubicBezTo>
                  <a:cubicBezTo>
                    <a:pt x="12" y="1"/>
                    <a:pt x="10" y="2"/>
                    <a:pt x="8" y="3"/>
                  </a:cubicBezTo>
                  <a:cubicBezTo>
                    <a:pt x="4" y="5"/>
                    <a:pt x="0" y="7"/>
                    <a:pt x="0" y="7"/>
                  </a:cubicBezTo>
                  <a:cubicBezTo>
                    <a:pt x="3" y="13"/>
                    <a:pt x="3" y="13"/>
                    <a:pt x="3" y="13"/>
                  </a:cubicBezTo>
                  <a:cubicBezTo>
                    <a:pt x="3" y="13"/>
                    <a:pt x="7" y="11"/>
                    <a:pt x="11" y="9"/>
                  </a:cubicBezTo>
                  <a:cubicBezTo>
                    <a:pt x="13" y="9"/>
                    <a:pt x="15" y="8"/>
                    <a:pt x="17" y="7"/>
                  </a:cubicBezTo>
                  <a:cubicBezTo>
                    <a:pt x="18" y="7"/>
                    <a:pt x="19" y="6"/>
                    <a:pt x="19" y="6"/>
                  </a:cubicBezTo>
                  <a:close/>
                </a:path>
              </a:pathLst>
            </a:custGeom>
            <a:grpFill/>
            <a:ln>
              <a:noFill/>
            </a:ln>
          </p:spPr>
          <p:txBody>
            <a:bodyPr vert="horz" wrap="square" lIns="91440" tIns="45720" rIns="91440" bIns="45720" numCol="1" anchor="t" anchorCtr="0" compatLnSpc="1"/>
            <a:lstStyle/>
            <a:p>
              <a:endParaRPr lang="id-ID">
                <a:solidFill>
                  <a:schemeClr val="tx1">
                    <a:lumMod val="50000"/>
                    <a:lumOff val="50000"/>
                  </a:schemeClr>
                </a:solidFill>
              </a:endParaRPr>
            </a:p>
          </p:txBody>
        </p:sp>
        <p:sp>
          <p:nvSpPr>
            <p:cNvPr id="114" name="Freeform 247"/>
            <p:cNvSpPr/>
            <p:nvPr/>
          </p:nvSpPr>
          <p:spPr bwMode="auto">
            <a:xfrm>
              <a:off x="5416550" y="1385888"/>
              <a:ext cx="57150" cy="38100"/>
            </a:xfrm>
            <a:custGeom>
              <a:avLst/>
              <a:gdLst>
                <a:gd name="T0" fmla="*/ 19 w 19"/>
                <a:gd name="T1" fmla="*/ 7 h 13"/>
                <a:gd name="T2" fmla="*/ 16 w 19"/>
                <a:gd name="T3" fmla="*/ 0 h 13"/>
                <a:gd name="T4" fmla="*/ 8 w 19"/>
                <a:gd name="T5" fmla="*/ 3 h 13"/>
                <a:gd name="T6" fmla="*/ 0 w 19"/>
                <a:gd name="T7" fmla="*/ 6 h 13"/>
                <a:gd name="T8" fmla="*/ 2 w 19"/>
                <a:gd name="T9" fmla="*/ 13 h 13"/>
                <a:gd name="T10" fmla="*/ 11 w 19"/>
                <a:gd name="T11" fmla="*/ 10 h 13"/>
                <a:gd name="T12" fmla="*/ 19 w 19"/>
                <a:gd name="T13" fmla="*/ 7 h 13"/>
              </a:gdLst>
              <a:ahLst/>
              <a:cxnLst>
                <a:cxn ang="0">
                  <a:pos x="T0" y="T1"/>
                </a:cxn>
                <a:cxn ang="0">
                  <a:pos x="T2" y="T3"/>
                </a:cxn>
                <a:cxn ang="0">
                  <a:pos x="T4" y="T5"/>
                </a:cxn>
                <a:cxn ang="0">
                  <a:pos x="T6" y="T7"/>
                </a:cxn>
                <a:cxn ang="0">
                  <a:pos x="T8" y="T9"/>
                </a:cxn>
                <a:cxn ang="0">
                  <a:pos x="T10" y="T11"/>
                </a:cxn>
                <a:cxn ang="0">
                  <a:pos x="T12" y="T13"/>
                </a:cxn>
              </a:cxnLst>
              <a:rect l="0" t="0" r="r" b="b"/>
              <a:pathLst>
                <a:path w="19" h="13">
                  <a:moveTo>
                    <a:pt x="19" y="7"/>
                  </a:moveTo>
                  <a:cubicBezTo>
                    <a:pt x="16" y="0"/>
                    <a:pt x="16" y="0"/>
                    <a:pt x="16" y="0"/>
                  </a:cubicBezTo>
                  <a:cubicBezTo>
                    <a:pt x="16" y="0"/>
                    <a:pt x="12" y="1"/>
                    <a:pt x="8" y="3"/>
                  </a:cubicBezTo>
                  <a:cubicBezTo>
                    <a:pt x="4" y="5"/>
                    <a:pt x="0" y="6"/>
                    <a:pt x="0" y="6"/>
                  </a:cubicBezTo>
                  <a:cubicBezTo>
                    <a:pt x="2" y="13"/>
                    <a:pt x="2" y="13"/>
                    <a:pt x="2" y="13"/>
                  </a:cubicBezTo>
                  <a:cubicBezTo>
                    <a:pt x="2" y="13"/>
                    <a:pt x="6" y="11"/>
                    <a:pt x="11" y="10"/>
                  </a:cubicBezTo>
                  <a:cubicBezTo>
                    <a:pt x="15" y="8"/>
                    <a:pt x="19" y="7"/>
                    <a:pt x="19" y="7"/>
                  </a:cubicBezTo>
                  <a:close/>
                </a:path>
              </a:pathLst>
            </a:custGeom>
            <a:grpFill/>
            <a:ln>
              <a:noFill/>
            </a:ln>
          </p:spPr>
          <p:txBody>
            <a:bodyPr vert="horz" wrap="square" lIns="91440" tIns="45720" rIns="91440" bIns="45720" numCol="1" anchor="t" anchorCtr="0" compatLnSpc="1"/>
            <a:lstStyle/>
            <a:p>
              <a:endParaRPr lang="id-ID">
                <a:solidFill>
                  <a:schemeClr val="tx1">
                    <a:lumMod val="50000"/>
                    <a:lumOff val="50000"/>
                  </a:schemeClr>
                </a:solidFill>
              </a:endParaRPr>
            </a:p>
          </p:txBody>
        </p:sp>
        <p:sp>
          <p:nvSpPr>
            <p:cNvPr id="115" name="Freeform 248"/>
            <p:cNvSpPr/>
            <p:nvPr/>
          </p:nvSpPr>
          <p:spPr bwMode="auto">
            <a:xfrm>
              <a:off x="5491163" y="1362075"/>
              <a:ext cx="55563" cy="34925"/>
            </a:xfrm>
            <a:custGeom>
              <a:avLst/>
              <a:gdLst>
                <a:gd name="T0" fmla="*/ 19 w 19"/>
                <a:gd name="T1" fmla="*/ 6 h 12"/>
                <a:gd name="T2" fmla="*/ 17 w 19"/>
                <a:gd name="T3" fmla="*/ 0 h 12"/>
                <a:gd name="T4" fmla="*/ 14 w 19"/>
                <a:gd name="T5" fmla="*/ 0 h 12"/>
                <a:gd name="T6" fmla="*/ 8 w 19"/>
                <a:gd name="T7" fmla="*/ 2 h 12"/>
                <a:gd name="T8" fmla="*/ 0 w 19"/>
                <a:gd name="T9" fmla="*/ 5 h 12"/>
                <a:gd name="T10" fmla="*/ 2 w 19"/>
                <a:gd name="T11" fmla="*/ 12 h 12"/>
                <a:gd name="T12" fmla="*/ 10 w 19"/>
                <a:gd name="T13" fmla="*/ 9 h 12"/>
                <a:gd name="T14" fmla="*/ 16 w 19"/>
                <a:gd name="T15" fmla="*/ 7 h 12"/>
                <a:gd name="T16" fmla="*/ 19 w 19"/>
                <a:gd name="T1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12">
                  <a:moveTo>
                    <a:pt x="19" y="6"/>
                  </a:moveTo>
                  <a:cubicBezTo>
                    <a:pt x="17" y="0"/>
                    <a:pt x="17" y="0"/>
                    <a:pt x="17" y="0"/>
                  </a:cubicBezTo>
                  <a:cubicBezTo>
                    <a:pt x="17" y="0"/>
                    <a:pt x="16" y="0"/>
                    <a:pt x="14" y="0"/>
                  </a:cubicBezTo>
                  <a:cubicBezTo>
                    <a:pt x="12" y="1"/>
                    <a:pt x="10" y="2"/>
                    <a:pt x="8" y="2"/>
                  </a:cubicBezTo>
                  <a:cubicBezTo>
                    <a:pt x="4" y="4"/>
                    <a:pt x="0" y="5"/>
                    <a:pt x="0" y="5"/>
                  </a:cubicBezTo>
                  <a:cubicBezTo>
                    <a:pt x="2" y="12"/>
                    <a:pt x="2" y="12"/>
                    <a:pt x="2" y="12"/>
                  </a:cubicBezTo>
                  <a:cubicBezTo>
                    <a:pt x="2" y="12"/>
                    <a:pt x="6" y="10"/>
                    <a:pt x="10" y="9"/>
                  </a:cubicBezTo>
                  <a:cubicBezTo>
                    <a:pt x="12" y="8"/>
                    <a:pt x="15" y="8"/>
                    <a:pt x="16" y="7"/>
                  </a:cubicBezTo>
                  <a:cubicBezTo>
                    <a:pt x="18" y="7"/>
                    <a:pt x="19" y="6"/>
                    <a:pt x="19" y="6"/>
                  </a:cubicBezTo>
                  <a:close/>
                </a:path>
              </a:pathLst>
            </a:custGeom>
            <a:grpFill/>
            <a:ln>
              <a:noFill/>
            </a:ln>
          </p:spPr>
          <p:txBody>
            <a:bodyPr vert="horz" wrap="square" lIns="91440" tIns="45720" rIns="91440" bIns="45720" numCol="1" anchor="t" anchorCtr="0" compatLnSpc="1"/>
            <a:lstStyle/>
            <a:p>
              <a:endParaRPr lang="id-ID">
                <a:solidFill>
                  <a:schemeClr val="tx1">
                    <a:lumMod val="50000"/>
                    <a:lumOff val="50000"/>
                  </a:schemeClr>
                </a:solidFill>
              </a:endParaRPr>
            </a:p>
          </p:txBody>
        </p:sp>
        <p:sp>
          <p:nvSpPr>
            <p:cNvPr id="116" name="Freeform 249"/>
            <p:cNvSpPr/>
            <p:nvPr/>
          </p:nvSpPr>
          <p:spPr bwMode="auto">
            <a:xfrm>
              <a:off x="5564188" y="1338263"/>
              <a:ext cx="55563" cy="34925"/>
            </a:xfrm>
            <a:custGeom>
              <a:avLst/>
              <a:gdLst>
                <a:gd name="T0" fmla="*/ 35 w 35"/>
                <a:gd name="T1" fmla="*/ 13 h 22"/>
                <a:gd name="T2" fmla="*/ 31 w 35"/>
                <a:gd name="T3" fmla="*/ 0 h 22"/>
                <a:gd name="T4" fmla="*/ 0 w 35"/>
                <a:gd name="T5" fmla="*/ 9 h 22"/>
                <a:gd name="T6" fmla="*/ 3 w 35"/>
                <a:gd name="T7" fmla="*/ 22 h 22"/>
                <a:gd name="T8" fmla="*/ 35 w 35"/>
                <a:gd name="T9" fmla="*/ 13 h 22"/>
              </a:gdLst>
              <a:ahLst/>
              <a:cxnLst>
                <a:cxn ang="0">
                  <a:pos x="T0" y="T1"/>
                </a:cxn>
                <a:cxn ang="0">
                  <a:pos x="T2" y="T3"/>
                </a:cxn>
                <a:cxn ang="0">
                  <a:pos x="T4" y="T5"/>
                </a:cxn>
                <a:cxn ang="0">
                  <a:pos x="T6" y="T7"/>
                </a:cxn>
                <a:cxn ang="0">
                  <a:pos x="T8" y="T9"/>
                </a:cxn>
              </a:cxnLst>
              <a:rect l="0" t="0" r="r" b="b"/>
              <a:pathLst>
                <a:path w="35" h="22">
                  <a:moveTo>
                    <a:pt x="35" y="13"/>
                  </a:moveTo>
                  <a:lnTo>
                    <a:pt x="31" y="0"/>
                  </a:lnTo>
                  <a:lnTo>
                    <a:pt x="0" y="9"/>
                  </a:lnTo>
                  <a:lnTo>
                    <a:pt x="3" y="22"/>
                  </a:lnTo>
                  <a:lnTo>
                    <a:pt x="35" y="13"/>
                  </a:lnTo>
                  <a:close/>
                </a:path>
              </a:pathLst>
            </a:custGeom>
            <a:grpFill/>
            <a:ln>
              <a:noFill/>
            </a:ln>
          </p:spPr>
          <p:txBody>
            <a:bodyPr vert="horz" wrap="square" lIns="91440" tIns="45720" rIns="91440" bIns="45720" numCol="1" anchor="t" anchorCtr="0" compatLnSpc="1"/>
            <a:lstStyle/>
            <a:p>
              <a:endParaRPr lang="id-ID">
                <a:solidFill>
                  <a:schemeClr val="tx1">
                    <a:lumMod val="50000"/>
                    <a:lumOff val="50000"/>
                  </a:schemeClr>
                </a:solidFill>
              </a:endParaRPr>
            </a:p>
          </p:txBody>
        </p:sp>
        <p:sp>
          <p:nvSpPr>
            <p:cNvPr id="117" name="Freeform 250"/>
            <p:cNvSpPr/>
            <p:nvPr/>
          </p:nvSpPr>
          <p:spPr bwMode="auto">
            <a:xfrm>
              <a:off x="5640388" y="1320800"/>
              <a:ext cx="55563" cy="31750"/>
            </a:xfrm>
            <a:custGeom>
              <a:avLst/>
              <a:gdLst>
                <a:gd name="T0" fmla="*/ 35 w 35"/>
                <a:gd name="T1" fmla="*/ 13 h 20"/>
                <a:gd name="T2" fmla="*/ 31 w 35"/>
                <a:gd name="T3" fmla="*/ 0 h 20"/>
                <a:gd name="T4" fmla="*/ 0 w 35"/>
                <a:gd name="T5" fmla="*/ 7 h 20"/>
                <a:gd name="T6" fmla="*/ 3 w 35"/>
                <a:gd name="T7" fmla="*/ 20 h 20"/>
                <a:gd name="T8" fmla="*/ 35 w 35"/>
                <a:gd name="T9" fmla="*/ 13 h 20"/>
              </a:gdLst>
              <a:ahLst/>
              <a:cxnLst>
                <a:cxn ang="0">
                  <a:pos x="T0" y="T1"/>
                </a:cxn>
                <a:cxn ang="0">
                  <a:pos x="T2" y="T3"/>
                </a:cxn>
                <a:cxn ang="0">
                  <a:pos x="T4" y="T5"/>
                </a:cxn>
                <a:cxn ang="0">
                  <a:pos x="T6" y="T7"/>
                </a:cxn>
                <a:cxn ang="0">
                  <a:pos x="T8" y="T9"/>
                </a:cxn>
              </a:cxnLst>
              <a:rect l="0" t="0" r="r" b="b"/>
              <a:pathLst>
                <a:path w="35" h="20">
                  <a:moveTo>
                    <a:pt x="35" y="13"/>
                  </a:moveTo>
                  <a:lnTo>
                    <a:pt x="31" y="0"/>
                  </a:lnTo>
                  <a:lnTo>
                    <a:pt x="0" y="7"/>
                  </a:lnTo>
                  <a:lnTo>
                    <a:pt x="3" y="20"/>
                  </a:lnTo>
                  <a:lnTo>
                    <a:pt x="35" y="13"/>
                  </a:lnTo>
                  <a:close/>
                </a:path>
              </a:pathLst>
            </a:custGeom>
            <a:grpFill/>
            <a:ln>
              <a:noFill/>
            </a:ln>
          </p:spPr>
          <p:txBody>
            <a:bodyPr vert="horz" wrap="square" lIns="91440" tIns="45720" rIns="91440" bIns="45720" numCol="1" anchor="t" anchorCtr="0" compatLnSpc="1"/>
            <a:lstStyle/>
            <a:p>
              <a:endParaRPr lang="id-ID">
                <a:solidFill>
                  <a:schemeClr val="tx1">
                    <a:lumMod val="50000"/>
                    <a:lumOff val="50000"/>
                  </a:schemeClr>
                </a:solidFill>
              </a:endParaRPr>
            </a:p>
          </p:txBody>
        </p:sp>
        <p:sp>
          <p:nvSpPr>
            <p:cNvPr id="118" name="Freeform 251"/>
            <p:cNvSpPr/>
            <p:nvPr/>
          </p:nvSpPr>
          <p:spPr bwMode="auto">
            <a:xfrm>
              <a:off x="5716588" y="1306513"/>
              <a:ext cx="55563" cy="28575"/>
            </a:xfrm>
            <a:custGeom>
              <a:avLst/>
              <a:gdLst>
                <a:gd name="T0" fmla="*/ 35 w 35"/>
                <a:gd name="T1" fmla="*/ 13 h 18"/>
                <a:gd name="T2" fmla="*/ 33 w 35"/>
                <a:gd name="T3" fmla="*/ 0 h 18"/>
                <a:gd name="T4" fmla="*/ 0 w 35"/>
                <a:gd name="T5" fmla="*/ 5 h 18"/>
                <a:gd name="T6" fmla="*/ 2 w 35"/>
                <a:gd name="T7" fmla="*/ 18 h 18"/>
                <a:gd name="T8" fmla="*/ 35 w 35"/>
                <a:gd name="T9" fmla="*/ 13 h 18"/>
              </a:gdLst>
              <a:ahLst/>
              <a:cxnLst>
                <a:cxn ang="0">
                  <a:pos x="T0" y="T1"/>
                </a:cxn>
                <a:cxn ang="0">
                  <a:pos x="T2" y="T3"/>
                </a:cxn>
                <a:cxn ang="0">
                  <a:pos x="T4" y="T5"/>
                </a:cxn>
                <a:cxn ang="0">
                  <a:pos x="T6" y="T7"/>
                </a:cxn>
                <a:cxn ang="0">
                  <a:pos x="T8" y="T9"/>
                </a:cxn>
              </a:cxnLst>
              <a:rect l="0" t="0" r="r" b="b"/>
              <a:pathLst>
                <a:path w="35" h="18">
                  <a:moveTo>
                    <a:pt x="35" y="13"/>
                  </a:moveTo>
                  <a:lnTo>
                    <a:pt x="33" y="0"/>
                  </a:lnTo>
                  <a:lnTo>
                    <a:pt x="0" y="5"/>
                  </a:lnTo>
                  <a:lnTo>
                    <a:pt x="2" y="18"/>
                  </a:lnTo>
                  <a:lnTo>
                    <a:pt x="35" y="13"/>
                  </a:lnTo>
                  <a:close/>
                </a:path>
              </a:pathLst>
            </a:custGeom>
            <a:grpFill/>
            <a:ln>
              <a:noFill/>
            </a:ln>
          </p:spPr>
          <p:txBody>
            <a:bodyPr vert="horz" wrap="square" lIns="91440" tIns="45720" rIns="91440" bIns="45720" numCol="1" anchor="t" anchorCtr="0" compatLnSpc="1"/>
            <a:lstStyle/>
            <a:p>
              <a:endParaRPr lang="id-ID">
                <a:solidFill>
                  <a:schemeClr val="tx1">
                    <a:lumMod val="50000"/>
                    <a:lumOff val="50000"/>
                  </a:schemeClr>
                </a:solidFill>
              </a:endParaRPr>
            </a:p>
          </p:txBody>
        </p:sp>
        <p:sp>
          <p:nvSpPr>
            <p:cNvPr id="119" name="Freeform 252"/>
            <p:cNvSpPr/>
            <p:nvPr/>
          </p:nvSpPr>
          <p:spPr bwMode="auto">
            <a:xfrm>
              <a:off x="5792788" y="1296988"/>
              <a:ext cx="55563" cy="26988"/>
            </a:xfrm>
            <a:custGeom>
              <a:avLst/>
              <a:gdLst>
                <a:gd name="T0" fmla="*/ 35 w 35"/>
                <a:gd name="T1" fmla="*/ 13 h 17"/>
                <a:gd name="T2" fmla="*/ 33 w 35"/>
                <a:gd name="T3" fmla="*/ 0 h 17"/>
                <a:gd name="T4" fmla="*/ 0 w 35"/>
                <a:gd name="T5" fmla="*/ 4 h 17"/>
                <a:gd name="T6" fmla="*/ 2 w 35"/>
                <a:gd name="T7" fmla="*/ 17 h 17"/>
                <a:gd name="T8" fmla="*/ 35 w 35"/>
                <a:gd name="T9" fmla="*/ 13 h 17"/>
              </a:gdLst>
              <a:ahLst/>
              <a:cxnLst>
                <a:cxn ang="0">
                  <a:pos x="T0" y="T1"/>
                </a:cxn>
                <a:cxn ang="0">
                  <a:pos x="T2" y="T3"/>
                </a:cxn>
                <a:cxn ang="0">
                  <a:pos x="T4" y="T5"/>
                </a:cxn>
                <a:cxn ang="0">
                  <a:pos x="T6" y="T7"/>
                </a:cxn>
                <a:cxn ang="0">
                  <a:pos x="T8" y="T9"/>
                </a:cxn>
              </a:cxnLst>
              <a:rect l="0" t="0" r="r" b="b"/>
              <a:pathLst>
                <a:path w="35" h="17">
                  <a:moveTo>
                    <a:pt x="35" y="13"/>
                  </a:moveTo>
                  <a:lnTo>
                    <a:pt x="33" y="0"/>
                  </a:lnTo>
                  <a:lnTo>
                    <a:pt x="0" y="4"/>
                  </a:lnTo>
                  <a:lnTo>
                    <a:pt x="2" y="17"/>
                  </a:lnTo>
                  <a:lnTo>
                    <a:pt x="35" y="13"/>
                  </a:lnTo>
                  <a:close/>
                </a:path>
              </a:pathLst>
            </a:custGeom>
            <a:grpFill/>
            <a:ln>
              <a:noFill/>
            </a:ln>
          </p:spPr>
          <p:txBody>
            <a:bodyPr vert="horz" wrap="square" lIns="91440" tIns="45720" rIns="91440" bIns="45720" numCol="1" anchor="t" anchorCtr="0" compatLnSpc="1"/>
            <a:lstStyle/>
            <a:p>
              <a:endParaRPr lang="id-ID">
                <a:solidFill>
                  <a:schemeClr val="tx1">
                    <a:lumMod val="50000"/>
                    <a:lumOff val="50000"/>
                  </a:schemeClr>
                </a:solidFill>
              </a:endParaRPr>
            </a:p>
          </p:txBody>
        </p:sp>
        <p:sp>
          <p:nvSpPr>
            <p:cNvPr id="120" name="Freeform 253"/>
            <p:cNvSpPr/>
            <p:nvPr/>
          </p:nvSpPr>
          <p:spPr bwMode="auto">
            <a:xfrm>
              <a:off x="5872163" y="1289050"/>
              <a:ext cx="52388" cy="25400"/>
            </a:xfrm>
            <a:custGeom>
              <a:avLst/>
              <a:gdLst>
                <a:gd name="T0" fmla="*/ 18 w 18"/>
                <a:gd name="T1" fmla="*/ 7 h 9"/>
                <a:gd name="T2" fmla="*/ 17 w 18"/>
                <a:gd name="T3" fmla="*/ 0 h 9"/>
                <a:gd name="T4" fmla="*/ 9 w 18"/>
                <a:gd name="T5" fmla="*/ 1 h 9"/>
                <a:gd name="T6" fmla="*/ 2 w 18"/>
                <a:gd name="T7" fmla="*/ 1 h 9"/>
                <a:gd name="T8" fmla="*/ 0 w 18"/>
                <a:gd name="T9" fmla="*/ 2 h 9"/>
                <a:gd name="T10" fmla="*/ 0 w 18"/>
                <a:gd name="T11" fmla="*/ 9 h 9"/>
                <a:gd name="T12" fmla="*/ 3 w 18"/>
                <a:gd name="T13" fmla="*/ 8 h 9"/>
                <a:gd name="T14" fmla="*/ 9 w 18"/>
                <a:gd name="T15" fmla="*/ 8 h 9"/>
                <a:gd name="T16" fmla="*/ 18 w 18"/>
                <a:gd name="T17" fmla="*/ 7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9">
                  <a:moveTo>
                    <a:pt x="18" y="7"/>
                  </a:moveTo>
                  <a:cubicBezTo>
                    <a:pt x="17" y="0"/>
                    <a:pt x="17" y="0"/>
                    <a:pt x="17" y="0"/>
                  </a:cubicBezTo>
                  <a:cubicBezTo>
                    <a:pt x="17" y="0"/>
                    <a:pt x="13" y="0"/>
                    <a:pt x="9" y="1"/>
                  </a:cubicBezTo>
                  <a:cubicBezTo>
                    <a:pt x="6" y="1"/>
                    <a:pt x="4" y="1"/>
                    <a:pt x="2" y="1"/>
                  </a:cubicBezTo>
                  <a:cubicBezTo>
                    <a:pt x="1" y="1"/>
                    <a:pt x="0" y="2"/>
                    <a:pt x="0" y="2"/>
                  </a:cubicBezTo>
                  <a:cubicBezTo>
                    <a:pt x="0" y="9"/>
                    <a:pt x="0" y="9"/>
                    <a:pt x="0" y="9"/>
                  </a:cubicBezTo>
                  <a:cubicBezTo>
                    <a:pt x="0" y="9"/>
                    <a:pt x="1" y="8"/>
                    <a:pt x="3" y="8"/>
                  </a:cubicBezTo>
                  <a:cubicBezTo>
                    <a:pt x="5" y="8"/>
                    <a:pt x="7" y="8"/>
                    <a:pt x="9" y="8"/>
                  </a:cubicBezTo>
                  <a:cubicBezTo>
                    <a:pt x="14" y="8"/>
                    <a:pt x="18" y="7"/>
                    <a:pt x="18" y="7"/>
                  </a:cubicBezTo>
                  <a:close/>
                </a:path>
              </a:pathLst>
            </a:custGeom>
            <a:grpFill/>
            <a:ln>
              <a:noFill/>
            </a:ln>
          </p:spPr>
          <p:txBody>
            <a:bodyPr vert="horz" wrap="square" lIns="91440" tIns="45720" rIns="91440" bIns="45720" numCol="1" anchor="t" anchorCtr="0" compatLnSpc="1"/>
            <a:lstStyle/>
            <a:p>
              <a:endParaRPr lang="id-ID">
                <a:solidFill>
                  <a:schemeClr val="tx1">
                    <a:lumMod val="50000"/>
                    <a:lumOff val="50000"/>
                  </a:schemeClr>
                </a:solidFill>
              </a:endParaRPr>
            </a:p>
          </p:txBody>
        </p:sp>
        <p:sp>
          <p:nvSpPr>
            <p:cNvPr id="121" name="Freeform 254"/>
            <p:cNvSpPr/>
            <p:nvPr/>
          </p:nvSpPr>
          <p:spPr bwMode="auto">
            <a:xfrm>
              <a:off x="5948363" y="1285875"/>
              <a:ext cx="52388" cy="23813"/>
            </a:xfrm>
            <a:custGeom>
              <a:avLst/>
              <a:gdLst>
                <a:gd name="T0" fmla="*/ 18 w 18"/>
                <a:gd name="T1" fmla="*/ 7 h 8"/>
                <a:gd name="T2" fmla="*/ 18 w 18"/>
                <a:gd name="T3" fmla="*/ 0 h 8"/>
                <a:gd name="T4" fmla="*/ 9 w 18"/>
                <a:gd name="T5" fmla="*/ 0 h 8"/>
                <a:gd name="T6" fmla="*/ 0 w 18"/>
                <a:gd name="T7" fmla="*/ 0 h 8"/>
                <a:gd name="T8" fmla="*/ 1 w 18"/>
                <a:gd name="T9" fmla="*/ 8 h 8"/>
                <a:gd name="T10" fmla="*/ 9 w 18"/>
                <a:gd name="T11" fmla="*/ 7 h 8"/>
                <a:gd name="T12" fmla="*/ 18 w 18"/>
                <a:gd name="T13" fmla="*/ 7 h 8"/>
              </a:gdLst>
              <a:ahLst/>
              <a:cxnLst>
                <a:cxn ang="0">
                  <a:pos x="T0" y="T1"/>
                </a:cxn>
                <a:cxn ang="0">
                  <a:pos x="T2" y="T3"/>
                </a:cxn>
                <a:cxn ang="0">
                  <a:pos x="T4" y="T5"/>
                </a:cxn>
                <a:cxn ang="0">
                  <a:pos x="T6" y="T7"/>
                </a:cxn>
                <a:cxn ang="0">
                  <a:pos x="T8" y="T9"/>
                </a:cxn>
                <a:cxn ang="0">
                  <a:pos x="T10" y="T11"/>
                </a:cxn>
                <a:cxn ang="0">
                  <a:pos x="T12" y="T13"/>
                </a:cxn>
              </a:cxnLst>
              <a:rect l="0" t="0" r="r" b="b"/>
              <a:pathLst>
                <a:path w="18" h="8">
                  <a:moveTo>
                    <a:pt x="18" y="7"/>
                  </a:moveTo>
                  <a:cubicBezTo>
                    <a:pt x="18" y="0"/>
                    <a:pt x="18" y="0"/>
                    <a:pt x="18" y="0"/>
                  </a:cubicBezTo>
                  <a:cubicBezTo>
                    <a:pt x="18" y="0"/>
                    <a:pt x="14" y="0"/>
                    <a:pt x="9" y="0"/>
                  </a:cubicBezTo>
                  <a:cubicBezTo>
                    <a:pt x="5" y="0"/>
                    <a:pt x="0" y="0"/>
                    <a:pt x="0" y="0"/>
                  </a:cubicBezTo>
                  <a:cubicBezTo>
                    <a:pt x="1" y="8"/>
                    <a:pt x="1" y="8"/>
                    <a:pt x="1" y="8"/>
                  </a:cubicBezTo>
                  <a:cubicBezTo>
                    <a:pt x="1" y="8"/>
                    <a:pt x="5" y="7"/>
                    <a:pt x="9" y="7"/>
                  </a:cubicBezTo>
                  <a:cubicBezTo>
                    <a:pt x="14" y="7"/>
                    <a:pt x="18" y="7"/>
                    <a:pt x="18" y="7"/>
                  </a:cubicBezTo>
                  <a:close/>
                </a:path>
              </a:pathLst>
            </a:custGeom>
            <a:grpFill/>
            <a:ln>
              <a:noFill/>
            </a:ln>
          </p:spPr>
          <p:txBody>
            <a:bodyPr vert="horz" wrap="square" lIns="91440" tIns="45720" rIns="91440" bIns="45720" numCol="1" anchor="t" anchorCtr="0" compatLnSpc="1"/>
            <a:lstStyle/>
            <a:p>
              <a:endParaRPr lang="id-ID">
                <a:solidFill>
                  <a:schemeClr val="tx1">
                    <a:lumMod val="50000"/>
                    <a:lumOff val="50000"/>
                  </a:schemeClr>
                </a:solidFill>
              </a:endParaRPr>
            </a:p>
          </p:txBody>
        </p:sp>
      </p:grpSp>
      <p:grpSp>
        <p:nvGrpSpPr>
          <p:cNvPr id="124" name="Group 123"/>
          <p:cNvGrpSpPr/>
          <p:nvPr/>
        </p:nvGrpSpPr>
        <p:grpSpPr>
          <a:xfrm>
            <a:off x="2440967" y="2161960"/>
            <a:ext cx="972580" cy="479525"/>
            <a:chOff x="6257925" y="1296988"/>
            <a:chExt cx="1017588" cy="501650"/>
          </a:xfrm>
          <a:solidFill>
            <a:schemeClr val="bg1">
              <a:lumMod val="65000"/>
            </a:schemeClr>
          </a:solidFill>
        </p:grpSpPr>
        <p:sp>
          <p:nvSpPr>
            <p:cNvPr id="125" name="Freeform 258"/>
            <p:cNvSpPr/>
            <p:nvPr/>
          </p:nvSpPr>
          <p:spPr bwMode="auto">
            <a:xfrm>
              <a:off x="6257925" y="1296988"/>
              <a:ext cx="53975" cy="26988"/>
            </a:xfrm>
            <a:custGeom>
              <a:avLst/>
              <a:gdLst>
                <a:gd name="T0" fmla="*/ 32 w 34"/>
                <a:gd name="T1" fmla="*/ 17 h 17"/>
                <a:gd name="T2" fmla="*/ 34 w 34"/>
                <a:gd name="T3" fmla="*/ 4 h 17"/>
                <a:gd name="T4" fmla="*/ 2 w 34"/>
                <a:gd name="T5" fmla="*/ 0 h 17"/>
                <a:gd name="T6" fmla="*/ 0 w 34"/>
                <a:gd name="T7" fmla="*/ 13 h 17"/>
                <a:gd name="T8" fmla="*/ 32 w 34"/>
                <a:gd name="T9" fmla="*/ 17 h 17"/>
              </a:gdLst>
              <a:ahLst/>
              <a:cxnLst>
                <a:cxn ang="0">
                  <a:pos x="T0" y="T1"/>
                </a:cxn>
                <a:cxn ang="0">
                  <a:pos x="T2" y="T3"/>
                </a:cxn>
                <a:cxn ang="0">
                  <a:pos x="T4" y="T5"/>
                </a:cxn>
                <a:cxn ang="0">
                  <a:pos x="T6" y="T7"/>
                </a:cxn>
                <a:cxn ang="0">
                  <a:pos x="T8" y="T9"/>
                </a:cxn>
              </a:cxnLst>
              <a:rect l="0" t="0" r="r" b="b"/>
              <a:pathLst>
                <a:path w="34" h="17">
                  <a:moveTo>
                    <a:pt x="32" y="17"/>
                  </a:moveTo>
                  <a:lnTo>
                    <a:pt x="34" y="4"/>
                  </a:lnTo>
                  <a:lnTo>
                    <a:pt x="2" y="0"/>
                  </a:lnTo>
                  <a:lnTo>
                    <a:pt x="0" y="13"/>
                  </a:lnTo>
                  <a:lnTo>
                    <a:pt x="32" y="17"/>
                  </a:lnTo>
                  <a:close/>
                </a:path>
              </a:pathLst>
            </a:custGeom>
            <a:grpFill/>
            <a:ln>
              <a:noFill/>
            </a:ln>
          </p:spPr>
          <p:txBody>
            <a:bodyPr vert="horz" wrap="square" lIns="91440" tIns="45720" rIns="91440" bIns="45720" numCol="1" anchor="t" anchorCtr="0" compatLnSpc="1"/>
            <a:lstStyle/>
            <a:p>
              <a:endParaRPr lang="id-ID">
                <a:solidFill>
                  <a:schemeClr val="tx1">
                    <a:lumMod val="50000"/>
                    <a:lumOff val="50000"/>
                  </a:schemeClr>
                </a:solidFill>
              </a:endParaRPr>
            </a:p>
          </p:txBody>
        </p:sp>
        <p:sp>
          <p:nvSpPr>
            <p:cNvPr id="127" name="Freeform 259"/>
            <p:cNvSpPr/>
            <p:nvPr/>
          </p:nvSpPr>
          <p:spPr bwMode="auto">
            <a:xfrm>
              <a:off x="6334125" y="1306513"/>
              <a:ext cx="57150" cy="31750"/>
            </a:xfrm>
            <a:custGeom>
              <a:avLst/>
              <a:gdLst>
                <a:gd name="T0" fmla="*/ 32 w 36"/>
                <a:gd name="T1" fmla="*/ 20 h 20"/>
                <a:gd name="T2" fmla="*/ 36 w 36"/>
                <a:gd name="T3" fmla="*/ 7 h 20"/>
                <a:gd name="T4" fmla="*/ 2 w 36"/>
                <a:gd name="T5" fmla="*/ 0 h 20"/>
                <a:gd name="T6" fmla="*/ 0 w 36"/>
                <a:gd name="T7" fmla="*/ 13 h 20"/>
                <a:gd name="T8" fmla="*/ 32 w 36"/>
                <a:gd name="T9" fmla="*/ 20 h 20"/>
              </a:gdLst>
              <a:ahLst/>
              <a:cxnLst>
                <a:cxn ang="0">
                  <a:pos x="T0" y="T1"/>
                </a:cxn>
                <a:cxn ang="0">
                  <a:pos x="T2" y="T3"/>
                </a:cxn>
                <a:cxn ang="0">
                  <a:pos x="T4" y="T5"/>
                </a:cxn>
                <a:cxn ang="0">
                  <a:pos x="T6" y="T7"/>
                </a:cxn>
                <a:cxn ang="0">
                  <a:pos x="T8" y="T9"/>
                </a:cxn>
              </a:cxnLst>
              <a:rect l="0" t="0" r="r" b="b"/>
              <a:pathLst>
                <a:path w="36" h="20">
                  <a:moveTo>
                    <a:pt x="32" y="20"/>
                  </a:moveTo>
                  <a:lnTo>
                    <a:pt x="36" y="7"/>
                  </a:lnTo>
                  <a:lnTo>
                    <a:pt x="2" y="0"/>
                  </a:lnTo>
                  <a:lnTo>
                    <a:pt x="0" y="13"/>
                  </a:lnTo>
                  <a:lnTo>
                    <a:pt x="32" y="20"/>
                  </a:lnTo>
                  <a:close/>
                </a:path>
              </a:pathLst>
            </a:custGeom>
            <a:grpFill/>
            <a:ln>
              <a:noFill/>
            </a:ln>
          </p:spPr>
          <p:txBody>
            <a:bodyPr vert="horz" wrap="square" lIns="91440" tIns="45720" rIns="91440" bIns="45720" numCol="1" anchor="t" anchorCtr="0" compatLnSpc="1"/>
            <a:lstStyle/>
            <a:p>
              <a:endParaRPr lang="id-ID">
                <a:solidFill>
                  <a:schemeClr val="tx1">
                    <a:lumMod val="50000"/>
                    <a:lumOff val="50000"/>
                  </a:schemeClr>
                </a:solidFill>
              </a:endParaRPr>
            </a:p>
          </p:txBody>
        </p:sp>
        <p:sp>
          <p:nvSpPr>
            <p:cNvPr id="169" name="Freeform 260"/>
            <p:cNvSpPr/>
            <p:nvPr/>
          </p:nvSpPr>
          <p:spPr bwMode="auto">
            <a:xfrm>
              <a:off x="6411913" y="1320800"/>
              <a:ext cx="55563" cy="31750"/>
            </a:xfrm>
            <a:custGeom>
              <a:avLst/>
              <a:gdLst>
                <a:gd name="T0" fmla="*/ 31 w 35"/>
                <a:gd name="T1" fmla="*/ 20 h 20"/>
                <a:gd name="T2" fmla="*/ 35 w 35"/>
                <a:gd name="T3" fmla="*/ 7 h 20"/>
                <a:gd name="T4" fmla="*/ 1 w 35"/>
                <a:gd name="T5" fmla="*/ 0 h 20"/>
                <a:gd name="T6" fmla="*/ 0 w 35"/>
                <a:gd name="T7" fmla="*/ 13 h 20"/>
                <a:gd name="T8" fmla="*/ 31 w 35"/>
                <a:gd name="T9" fmla="*/ 20 h 20"/>
              </a:gdLst>
              <a:ahLst/>
              <a:cxnLst>
                <a:cxn ang="0">
                  <a:pos x="T0" y="T1"/>
                </a:cxn>
                <a:cxn ang="0">
                  <a:pos x="T2" y="T3"/>
                </a:cxn>
                <a:cxn ang="0">
                  <a:pos x="T4" y="T5"/>
                </a:cxn>
                <a:cxn ang="0">
                  <a:pos x="T6" y="T7"/>
                </a:cxn>
                <a:cxn ang="0">
                  <a:pos x="T8" y="T9"/>
                </a:cxn>
              </a:cxnLst>
              <a:rect l="0" t="0" r="r" b="b"/>
              <a:pathLst>
                <a:path w="35" h="20">
                  <a:moveTo>
                    <a:pt x="31" y="20"/>
                  </a:moveTo>
                  <a:lnTo>
                    <a:pt x="35" y="7"/>
                  </a:lnTo>
                  <a:lnTo>
                    <a:pt x="1" y="0"/>
                  </a:lnTo>
                  <a:lnTo>
                    <a:pt x="0" y="13"/>
                  </a:lnTo>
                  <a:lnTo>
                    <a:pt x="31" y="20"/>
                  </a:lnTo>
                  <a:close/>
                </a:path>
              </a:pathLst>
            </a:custGeom>
            <a:grpFill/>
            <a:ln>
              <a:noFill/>
            </a:ln>
          </p:spPr>
          <p:txBody>
            <a:bodyPr vert="horz" wrap="square" lIns="91440" tIns="45720" rIns="91440" bIns="45720" numCol="1" anchor="t" anchorCtr="0" compatLnSpc="1"/>
            <a:lstStyle/>
            <a:p>
              <a:endParaRPr lang="id-ID">
                <a:solidFill>
                  <a:schemeClr val="tx1">
                    <a:lumMod val="50000"/>
                    <a:lumOff val="50000"/>
                  </a:schemeClr>
                </a:solidFill>
              </a:endParaRPr>
            </a:p>
          </p:txBody>
        </p:sp>
        <p:sp>
          <p:nvSpPr>
            <p:cNvPr id="170" name="Freeform 261"/>
            <p:cNvSpPr/>
            <p:nvPr/>
          </p:nvSpPr>
          <p:spPr bwMode="auto">
            <a:xfrm>
              <a:off x="6484938" y="1338263"/>
              <a:ext cx="55563" cy="34925"/>
            </a:xfrm>
            <a:custGeom>
              <a:avLst/>
              <a:gdLst>
                <a:gd name="T0" fmla="*/ 31 w 35"/>
                <a:gd name="T1" fmla="*/ 22 h 22"/>
                <a:gd name="T2" fmla="*/ 35 w 35"/>
                <a:gd name="T3" fmla="*/ 9 h 22"/>
                <a:gd name="T4" fmla="*/ 3 w 35"/>
                <a:gd name="T5" fmla="*/ 0 h 22"/>
                <a:gd name="T6" fmla="*/ 0 w 35"/>
                <a:gd name="T7" fmla="*/ 13 h 22"/>
                <a:gd name="T8" fmla="*/ 31 w 35"/>
                <a:gd name="T9" fmla="*/ 22 h 22"/>
              </a:gdLst>
              <a:ahLst/>
              <a:cxnLst>
                <a:cxn ang="0">
                  <a:pos x="T0" y="T1"/>
                </a:cxn>
                <a:cxn ang="0">
                  <a:pos x="T2" y="T3"/>
                </a:cxn>
                <a:cxn ang="0">
                  <a:pos x="T4" y="T5"/>
                </a:cxn>
                <a:cxn ang="0">
                  <a:pos x="T6" y="T7"/>
                </a:cxn>
                <a:cxn ang="0">
                  <a:pos x="T8" y="T9"/>
                </a:cxn>
              </a:cxnLst>
              <a:rect l="0" t="0" r="r" b="b"/>
              <a:pathLst>
                <a:path w="35" h="22">
                  <a:moveTo>
                    <a:pt x="31" y="22"/>
                  </a:moveTo>
                  <a:lnTo>
                    <a:pt x="35" y="9"/>
                  </a:lnTo>
                  <a:lnTo>
                    <a:pt x="3" y="0"/>
                  </a:lnTo>
                  <a:lnTo>
                    <a:pt x="0" y="13"/>
                  </a:lnTo>
                  <a:lnTo>
                    <a:pt x="31" y="22"/>
                  </a:lnTo>
                  <a:close/>
                </a:path>
              </a:pathLst>
            </a:custGeom>
            <a:grpFill/>
            <a:ln>
              <a:noFill/>
            </a:ln>
          </p:spPr>
          <p:txBody>
            <a:bodyPr vert="horz" wrap="square" lIns="91440" tIns="45720" rIns="91440" bIns="45720" numCol="1" anchor="t" anchorCtr="0" compatLnSpc="1"/>
            <a:lstStyle/>
            <a:p>
              <a:endParaRPr lang="id-ID">
                <a:solidFill>
                  <a:schemeClr val="tx1">
                    <a:lumMod val="50000"/>
                    <a:lumOff val="50000"/>
                  </a:schemeClr>
                </a:solidFill>
              </a:endParaRPr>
            </a:p>
          </p:txBody>
        </p:sp>
        <p:sp>
          <p:nvSpPr>
            <p:cNvPr id="171" name="Freeform 262"/>
            <p:cNvSpPr/>
            <p:nvPr/>
          </p:nvSpPr>
          <p:spPr bwMode="auto">
            <a:xfrm>
              <a:off x="6561138" y="1362075"/>
              <a:ext cx="55563" cy="34925"/>
            </a:xfrm>
            <a:custGeom>
              <a:avLst/>
              <a:gdLst>
                <a:gd name="T0" fmla="*/ 17 w 19"/>
                <a:gd name="T1" fmla="*/ 12 h 12"/>
                <a:gd name="T2" fmla="*/ 19 w 19"/>
                <a:gd name="T3" fmla="*/ 5 h 12"/>
                <a:gd name="T4" fmla="*/ 10 w 19"/>
                <a:gd name="T5" fmla="*/ 2 h 12"/>
                <a:gd name="T6" fmla="*/ 5 w 19"/>
                <a:gd name="T7" fmla="*/ 0 h 12"/>
                <a:gd name="T8" fmla="*/ 2 w 19"/>
                <a:gd name="T9" fmla="*/ 0 h 12"/>
                <a:gd name="T10" fmla="*/ 0 w 19"/>
                <a:gd name="T11" fmla="*/ 6 h 12"/>
                <a:gd name="T12" fmla="*/ 2 w 19"/>
                <a:gd name="T13" fmla="*/ 7 h 12"/>
                <a:gd name="T14" fmla="*/ 8 w 19"/>
                <a:gd name="T15" fmla="*/ 9 h 12"/>
                <a:gd name="T16" fmla="*/ 17 w 19"/>
                <a:gd name="T17"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12">
                  <a:moveTo>
                    <a:pt x="17" y="12"/>
                  </a:moveTo>
                  <a:cubicBezTo>
                    <a:pt x="19" y="5"/>
                    <a:pt x="19" y="5"/>
                    <a:pt x="19" y="5"/>
                  </a:cubicBezTo>
                  <a:cubicBezTo>
                    <a:pt x="19" y="5"/>
                    <a:pt x="15" y="4"/>
                    <a:pt x="10" y="2"/>
                  </a:cubicBezTo>
                  <a:cubicBezTo>
                    <a:pt x="8" y="2"/>
                    <a:pt x="6" y="1"/>
                    <a:pt x="5" y="0"/>
                  </a:cubicBezTo>
                  <a:cubicBezTo>
                    <a:pt x="3" y="0"/>
                    <a:pt x="2" y="0"/>
                    <a:pt x="2" y="0"/>
                  </a:cubicBezTo>
                  <a:cubicBezTo>
                    <a:pt x="0" y="6"/>
                    <a:pt x="0" y="6"/>
                    <a:pt x="0" y="6"/>
                  </a:cubicBezTo>
                  <a:cubicBezTo>
                    <a:pt x="0" y="6"/>
                    <a:pt x="1" y="7"/>
                    <a:pt x="2" y="7"/>
                  </a:cubicBezTo>
                  <a:cubicBezTo>
                    <a:pt x="4" y="8"/>
                    <a:pt x="6" y="8"/>
                    <a:pt x="8" y="9"/>
                  </a:cubicBezTo>
                  <a:cubicBezTo>
                    <a:pt x="12" y="11"/>
                    <a:pt x="17" y="12"/>
                    <a:pt x="17" y="12"/>
                  </a:cubicBezTo>
                  <a:close/>
                </a:path>
              </a:pathLst>
            </a:custGeom>
            <a:grpFill/>
            <a:ln>
              <a:noFill/>
            </a:ln>
          </p:spPr>
          <p:txBody>
            <a:bodyPr vert="horz" wrap="square" lIns="91440" tIns="45720" rIns="91440" bIns="45720" numCol="1" anchor="t" anchorCtr="0" compatLnSpc="1"/>
            <a:lstStyle/>
            <a:p>
              <a:endParaRPr lang="id-ID">
                <a:solidFill>
                  <a:schemeClr val="tx1">
                    <a:lumMod val="50000"/>
                    <a:lumOff val="50000"/>
                  </a:schemeClr>
                </a:solidFill>
              </a:endParaRPr>
            </a:p>
          </p:txBody>
        </p:sp>
        <p:sp>
          <p:nvSpPr>
            <p:cNvPr id="172" name="Freeform 263"/>
            <p:cNvSpPr/>
            <p:nvPr/>
          </p:nvSpPr>
          <p:spPr bwMode="auto">
            <a:xfrm>
              <a:off x="6634163" y="1385888"/>
              <a:ext cx="55563" cy="38100"/>
            </a:xfrm>
            <a:custGeom>
              <a:avLst/>
              <a:gdLst>
                <a:gd name="T0" fmla="*/ 16 w 19"/>
                <a:gd name="T1" fmla="*/ 13 h 13"/>
                <a:gd name="T2" fmla="*/ 19 w 19"/>
                <a:gd name="T3" fmla="*/ 6 h 13"/>
                <a:gd name="T4" fmla="*/ 11 w 19"/>
                <a:gd name="T5" fmla="*/ 3 h 13"/>
                <a:gd name="T6" fmla="*/ 2 w 19"/>
                <a:gd name="T7" fmla="*/ 0 h 13"/>
                <a:gd name="T8" fmla="*/ 0 w 19"/>
                <a:gd name="T9" fmla="*/ 7 h 13"/>
                <a:gd name="T10" fmla="*/ 8 w 19"/>
                <a:gd name="T11" fmla="*/ 10 h 13"/>
                <a:gd name="T12" fmla="*/ 16 w 19"/>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19" h="13">
                  <a:moveTo>
                    <a:pt x="16" y="13"/>
                  </a:moveTo>
                  <a:cubicBezTo>
                    <a:pt x="19" y="6"/>
                    <a:pt x="19" y="6"/>
                    <a:pt x="19" y="6"/>
                  </a:cubicBezTo>
                  <a:cubicBezTo>
                    <a:pt x="19" y="6"/>
                    <a:pt x="15" y="5"/>
                    <a:pt x="11" y="3"/>
                  </a:cubicBezTo>
                  <a:cubicBezTo>
                    <a:pt x="6" y="1"/>
                    <a:pt x="2" y="0"/>
                    <a:pt x="2" y="0"/>
                  </a:cubicBezTo>
                  <a:cubicBezTo>
                    <a:pt x="0" y="7"/>
                    <a:pt x="0" y="7"/>
                    <a:pt x="0" y="7"/>
                  </a:cubicBezTo>
                  <a:cubicBezTo>
                    <a:pt x="0" y="7"/>
                    <a:pt x="4" y="8"/>
                    <a:pt x="8" y="10"/>
                  </a:cubicBezTo>
                  <a:cubicBezTo>
                    <a:pt x="12" y="11"/>
                    <a:pt x="16" y="13"/>
                    <a:pt x="16" y="13"/>
                  </a:cubicBezTo>
                  <a:close/>
                </a:path>
              </a:pathLst>
            </a:custGeom>
            <a:grpFill/>
            <a:ln>
              <a:noFill/>
            </a:ln>
          </p:spPr>
          <p:txBody>
            <a:bodyPr vert="horz" wrap="square" lIns="91440" tIns="45720" rIns="91440" bIns="45720" numCol="1" anchor="t" anchorCtr="0" compatLnSpc="1"/>
            <a:lstStyle/>
            <a:p>
              <a:endParaRPr lang="id-ID">
                <a:solidFill>
                  <a:schemeClr val="tx1">
                    <a:lumMod val="50000"/>
                    <a:lumOff val="50000"/>
                  </a:schemeClr>
                </a:solidFill>
              </a:endParaRPr>
            </a:p>
          </p:txBody>
        </p:sp>
        <p:sp>
          <p:nvSpPr>
            <p:cNvPr id="173" name="Freeform 264"/>
            <p:cNvSpPr/>
            <p:nvPr/>
          </p:nvSpPr>
          <p:spPr bwMode="auto">
            <a:xfrm>
              <a:off x="6704013" y="1414463"/>
              <a:ext cx="55563" cy="38100"/>
            </a:xfrm>
            <a:custGeom>
              <a:avLst/>
              <a:gdLst>
                <a:gd name="T0" fmla="*/ 17 w 19"/>
                <a:gd name="T1" fmla="*/ 13 h 13"/>
                <a:gd name="T2" fmla="*/ 19 w 19"/>
                <a:gd name="T3" fmla="*/ 7 h 13"/>
                <a:gd name="T4" fmla="*/ 11 w 19"/>
                <a:gd name="T5" fmla="*/ 3 h 13"/>
                <a:gd name="T6" fmla="*/ 6 w 19"/>
                <a:gd name="T7" fmla="*/ 1 h 13"/>
                <a:gd name="T8" fmla="*/ 3 w 19"/>
                <a:gd name="T9" fmla="*/ 0 h 13"/>
                <a:gd name="T10" fmla="*/ 0 w 19"/>
                <a:gd name="T11" fmla="*/ 6 h 13"/>
                <a:gd name="T12" fmla="*/ 3 w 19"/>
                <a:gd name="T13" fmla="*/ 7 h 13"/>
                <a:gd name="T14" fmla="*/ 9 w 19"/>
                <a:gd name="T15" fmla="*/ 10 h 13"/>
                <a:gd name="T16" fmla="*/ 17 w 19"/>
                <a:gd name="T17"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13">
                  <a:moveTo>
                    <a:pt x="17" y="13"/>
                  </a:moveTo>
                  <a:cubicBezTo>
                    <a:pt x="19" y="7"/>
                    <a:pt x="19" y="7"/>
                    <a:pt x="19" y="7"/>
                  </a:cubicBezTo>
                  <a:cubicBezTo>
                    <a:pt x="19" y="7"/>
                    <a:pt x="15" y="5"/>
                    <a:pt x="11" y="3"/>
                  </a:cubicBezTo>
                  <a:cubicBezTo>
                    <a:pt x="9" y="2"/>
                    <a:pt x="7" y="1"/>
                    <a:pt x="6" y="1"/>
                  </a:cubicBezTo>
                  <a:cubicBezTo>
                    <a:pt x="4" y="0"/>
                    <a:pt x="3" y="0"/>
                    <a:pt x="3" y="0"/>
                  </a:cubicBezTo>
                  <a:cubicBezTo>
                    <a:pt x="0" y="6"/>
                    <a:pt x="0" y="6"/>
                    <a:pt x="0" y="6"/>
                  </a:cubicBezTo>
                  <a:cubicBezTo>
                    <a:pt x="0" y="6"/>
                    <a:pt x="1" y="7"/>
                    <a:pt x="3" y="7"/>
                  </a:cubicBezTo>
                  <a:cubicBezTo>
                    <a:pt x="4" y="8"/>
                    <a:pt x="7" y="9"/>
                    <a:pt x="9" y="10"/>
                  </a:cubicBezTo>
                  <a:cubicBezTo>
                    <a:pt x="13" y="11"/>
                    <a:pt x="17" y="13"/>
                    <a:pt x="17" y="13"/>
                  </a:cubicBezTo>
                  <a:close/>
                </a:path>
              </a:pathLst>
            </a:custGeom>
            <a:grpFill/>
            <a:ln>
              <a:noFill/>
            </a:ln>
          </p:spPr>
          <p:txBody>
            <a:bodyPr vert="horz" wrap="square" lIns="91440" tIns="45720" rIns="91440" bIns="45720" numCol="1" anchor="t" anchorCtr="0" compatLnSpc="1"/>
            <a:lstStyle/>
            <a:p>
              <a:endParaRPr lang="id-ID">
                <a:solidFill>
                  <a:schemeClr val="tx1">
                    <a:lumMod val="50000"/>
                    <a:lumOff val="50000"/>
                  </a:schemeClr>
                </a:solidFill>
              </a:endParaRPr>
            </a:p>
          </p:txBody>
        </p:sp>
        <p:sp>
          <p:nvSpPr>
            <p:cNvPr id="174" name="Freeform 265"/>
            <p:cNvSpPr/>
            <p:nvPr/>
          </p:nvSpPr>
          <p:spPr bwMode="auto">
            <a:xfrm>
              <a:off x="6775450" y="1444625"/>
              <a:ext cx="57150" cy="41275"/>
            </a:xfrm>
            <a:custGeom>
              <a:avLst/>
              <a:gdLst>
                <a:gd name="T0" fmla="*/ 16 w 20"/>
                <a:gd name="T1" fmla="*/ 14 h 14"/>
                <a:gd name="T2" fmla="*/ 20 w 20"/>
                <a:gd name="T3" fmla="*/ 8 h 14"/>
                <a:gd name="T4" fmla="*/ 12 w 20"/>
                <a:gd name="T5" fmla="*/ 4 h 14"/>
                <a:gd name="T6" fmla="*/ 3 w 20"/>
                <a:gd name="T7" fmla="*/ 0 h 14"/>
                <a:gd name="T8" fmla="*/ 0 w 20"/>
                <a:gd name="T9" fmla="*/ 7 h 14"/>
                <a:gd name="T10" fmla="*/ 9 w 20"/>
                <a:gd name="T11" fmla="*/ 10 h 14"/>
                <a:gd name="T12" fmla="*/ 16 w 20"/>
                <a:gd name="T13" fmla="*/ 14 h 14"/>
              </a:gdLst>
              <a:ahLst/>
              <a:cxnLst>
                <a:cxn ang="0">
                  <a:pos x="T0" y="T1"/>
                </a:cxn>
                <a:cxn ang="0">
                  <a:pos x="T2" y="T3"/>
                </a:cxn>
                <a:cxn ang="0">
                  <a:pos x="T4" y="T5"/>
                </a:cxn>
                <a:cxn ang="0">
                  <a:pos x="T6" y="T7"/>
                </a:cxn>
                <a:cxn ang="0">
                  <a:pos x="T8" y="T9"/>
                </a:cxn>
                <a:cxn ang="0">
                  <a:pos x="T10" y="T11"/>
                </a:cxn>
                <a:cxn ang="0">
                  <a:pos x="T12" y="T13"/>
                </a:cxn>
              </a:cxnLst>
              <a:rect l="0" t="0" r="r" b="b"/>
              <a:pathLst>
                <a:path w="20" h="14">
                  <a:moveTo>
                    <a:pt x="16" y="14"/>
                  </a:moveTo>
                  <a:cubicBezTo>
                    <a:pt x="20" y="8"/>
                    <a:pt x="20" y="8"/>
                    <a:pt x="20" y="8"/>
                  </a:cubicBezTo>
                  <a:cubicBezTo>
                    <a:pt x="20" y="8"/>
                    <a:pt x="16" y="6"/>
                    <a:pt x="12" y="4"/>
                  </a:cubicBezTo>
                  <a:cubicBezTo>
                    <a:pt x="8" y="2"/>
                    <a:pt x="3" y="0"/>
                    <a:pt x="3" y="0"/>
                  </a:cubicBezTo>
                  <a:cubicBezTo>
                    <a:pt x="0" y="7"/>
                    <a:pt x="0" y="7"/>
                    <a:pt x="0" y="7"/>
                  </a:cubicBezTo>
                  <a:cubicBezTo>
                    <a:pt x="0" y="7"/>
                    <a:pt x="4" y="9"/>
                    <a:pt x="9" y="10"/>
                  </a:cubicBezTo>
                  <a:cubicBezTo>
                    <a:pt x="12" y="12"/>
                    <a:pt x="16" y="14"/>
                    <a:pt x="16" y="14"/>
                  </a:cubicBezTo>
                  <a:close/>
                </a:path>
              </a:pathLst>
            </a:custGeom>
            <a:grpFill/>
            <a:ln>
              <a:noFill/>
            </a:ln>
          </p:spPr>
          <p:txBody>
            <a:bodyPr vert="horz" wrap="square" lIns="91440" tIns="45720" rIns="91440" bIns="45720" numCol="1" anchor="t" anchorCtr="0" compatLnSpc="1"/>
            <a:lstStyle/>
            <a:p>
              <a:endParaRPr lang="id-ID">
                <a:solidFill>
                  <a:schemeClr val="tx1">
                    <a:lumMod val="50000"/>
                    <a:lumOff val="50000"/>
                  </a:schemeClr>
                </a:solidFill>
              </a:endParaRPr>
            </a:p>
          </p:txBody>
        </p:sp>
        <p:sp>
          <p:nvSpPr>
            <p:cNvPr id="175" name="Freeform 266"/>
            <p:cNvSpPr/>
            <p:nvPr/>
          </p:nvSpPr>
          <p:spPr bwMode="auto">
            <a:xfrm>
              <a:off x="6845300" y="1479550"/>
              <a:ext cx="55563" cy="44450"/>
            </a:xfrm>
            <a:custGeom>
              <a:avLst/>
              <a:gdLst>
                <a:gd name="T0" fmla="*/ 16 w 19"/>
                <a:gd name="T1" fmla="*/ 15 h 15"/>
                <a:gd name="T2" fmla="*/ 19 w 19"/>
                <a:gd name="T3" fmla="*/ 9 h 15"/>
                <a:gd name="T4" fmla="*/ 17 w 19"/>
                <a:gd name="T5" fmla="*/ 7 h 15"/>
                <a:gd name="T6" fmla="*/ 11 w 19"/>
                <a:gd name="T7" fmla="*/ 4 h 15"/>
                <a:gd name="T8" fmla="*/ 3 w 19"/>
                <a:gd name="T9" fmla="*/ 0 h 15"/>
                <a:gd name="T10" fmla="*/ 0 w 19"/>
                <a:gd name="T11" fmla="*/ 6 h 15"/>
                <a:gd name="T12" fmla="*/ 8 w 19"/>
                <a:gd name="T13" fmla="*/ 10 h 15"/>
                <a:gd name="T14" fmla="*/ 13 w 19"/>
                <a:gd name="T15" fmla="*/ 13 h 15"/>
                <a:gd name="T16" fmla="*/ 16 w 19"/>
                <a:gd name="T17"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15">
                  <a:moveTo>
                    <a:pt x="16" y="15"/>
                  </a:moveTo>
                  <a:cubicBezTo>
                    <a:pt x="19" y="9"/>
                    <a:pt x="19" y="9"/>
                    <a:pt x="19" y="9"/>
                  </a:cubicBezTo>
                  <a:cubicBezTo>
                    <a:pt x="19" y="9"/>
                    <a:pt x="18" y="8"/>
                    <a:pt x="17" y="7"/>
                  </a:cubicBezTo>
                  <a:cubicBezTo>
                    <a:pt x="15" y="6"/>
                    <a:pt x="13" y="5"/>
                    <a:pt x="11" y="4"/>
                  </a:cubicBezTo>
                  <a:cubicBezTo>
                    <a:pt x="7" y="2"/>
                    <a:pt x="3" y="0"/>
                    <a:pt x="3" y="0"/>
                  </a:cubicBezTo>
                  <a:cubicBezTo>
                    <a:pt x="0" y="6"/>
                    <a:pt x="0" y="6"/>
                    <a:pt x="0" y="6"/>
                  </a:cubicBezTo>
                  <a:cubicBezTo>
                    <a:pt x="0" y="6"/>
                    <a:pt x="4" y="8"/>
                    <a:pt x="8" y="10"/>
                  </a:cubicBezTo>
                  <a:cubicBezTo>
                    <a:pt x="10" y="11"/>
                    <a:pt x="12" y="13"/>
                    <a:pt x="13" y="13"/>
                  </a:cubicBezTo>
                  <a:cubicBezTo>
                    <a:pt x="15" y="14"/>
                    <a:pt x="16" y="15"/>
                    <a:pt x="16" y="15"/>
                  </a:cubicBezTo>
                  <a:close/>
                </a:path>
              </a:pathLst>
            </a:custGeom>
            <a:grpFill/>
            <a:ln>
              <a:noFill/>
            </a:ln>
          </p:spPr>
          <p:txBody>
            <a:bodyPr vert="horz" wrap="square" lIns="91440" tIns="45720" rIns="91440" bIns="45720" numCol="1" anchor="t" anchorCtr="0" compatLnSpc="1"/>
            <a:lstStyle/>
            <a:p>
              <a:endParaRPr lang="id-ID">
                <a:solidFill>
                  <a:schemeClr val="tx1">
                    <a:lumMod val="50000"/>
                    <a:lumOff val="50000"/>
                  </a:schemeClr>
                </a:solidFill>
              </a:endParaRPr>
            </a:p>
          </p:txBody>
        </p:sp>
        <p:sp>
          <p:nvSpPr>
            <p:cNvPr id="176" name="Freeform 267"/>
            <p:cNvSpPr/>
            <p:nvPr/>
          </p:nvSpPr>
          <p:spPr bwMode="auto">
            <a:xfrm>
              <a:off x="6911975" y="1517650"/>
              <a:ext cx="55563" cy="44450"/>
            </a:xfrm>
            <a:custGeom>
              <a:avLst/>
              <a:gdLst>
                <a:gd name="T0" fmla="*/ 15 w 19"/>
                <a:gd name="T1" fmla="*/ 15 h 15"/>
                <a:gd name="T2" fmla="*/ 19 w 19"/>
                <a:gd name="T3" fmla="*/ 9 h 15"/>
                <a:gd name="T4" fmla="*/ 11 w 19"/>
                <a:gd name="T5" fmla="*/ 4 h 15"/>
                <a:gd name="T6" fmla="*/ 4 w 19"/>
                <a:gd name="T7" fmla="*/ 0 h 15"/>
                <a:gd name="T8" fmla="*/ 0 w 19"/>
                <a:gd name="T9" fmla="*/ 6 h 15"/>
                <a:gd name="T10" fmla="*/ 8 w 19"/>
                <a:gd name="T11" fmla="*/ 11 h 15"/>
                <a:gd name="T12" fmla="*/ 15 w 19"/>
                <a:gd name="T13" fmla="*/ 15 h 15"/>
              </a:gdLst>
              <a:ahLst/>
              <a:cxnLst>
                <a:cxn ang="0">
                  <a:pos x="T0" y="T1"/>
                </a:cxn>
                <a:cxn ang="0">
                  <a:pos x="T2" y="T3"/>
                </a:cxn>
                <a:cxn ang="0">
                  <a:pos x="T4" y="T5"/>
                </a:cxn>
                <a:cxn ang="0">
                  <a:pos x="T6" y="T7"/>
                </a:cxn>
                <a:cxn ang="0">
                  <a:pos x="T8" y="T9"/>
                </a:cxn>
                <a:cxn ang="0">
                  <a:pos x="T10" y="T11"/>
                </a:cxn>
                <a:cxn ang="0">
                  <a:pos x="T12" y="T13"/>
                </a:cxn>
              </a:cxnLst>
              <a:rect l="0" t="0" r="r" b="b"/>
              <a:pathLst>
                <a:path w="19" h="15">
                  <a:moveTo>
                    <a:pt x="15" y="15"/>
                  </a:moveTo>
                  <a:cubicBezTo>
                    <a:pt x="19" y="9"/>
                    <a:pt x="19" y="9"/>
                    <a:pt x="19" y="9"/>
                  </a:cubicBezTo>
                  <a:cubicBezTo>
                    <a:pt x="19" y="9"/>
                    <a:pt x="15" y="7"/>
                    <a:pt x="11" y="4"/>
                  </a:cubicBezTo>
                  <a:cubicBezTo>
                    <a:pt x="8" y="2"/>
                    <a:pt x="4" y="0"/>
                    <a:pt x="4" y="0"/>
                  </a:cubicBezTo>
                  <a:cubicBezTo>
                    <a:pt x="0" y="6"/>
                    <a:pt x="0" y="6"/>
                    <a:pt x="0" y="6"/>
                  </a:cubicBezTo>
                  <a:cubicBezTo>
                    <a:pt x="0" y="6"/>
                    <a:pt x="4" y="8"/>
                    <a:pt x="8" y="11"/>
                  </a:cubicBezTo>
                  <a:cubicBezTo>
                    <a:pt x="12" y="13"/>
                    <a:pt x="15" y="15"/>
                    <a:pt x="15" y="15"/>
                  </a:cubicBezTo>
                  <a:close/>
                </a:path>
              </a:pathLst>
            </a:custGeom>
            <a:grpFill/>
            <a:ln>
              <a:noFill/>
            </a:ln>
          </p:spPr>
          <p:txBody>
            <a:bodyPr vert="horz" wrap="square" lIns="91440" tIns="45720" rIns="91440" bIns="45720" numCol="1" anchor="t" anchorCtr="0" compatLnSpc="1"/>
            <a:lstStyle/>
            <a:p>
              <a:endParaRPr lang="id-ID">
                <a:solidFill>
                  <a:schemeClr val="tx1">
                    <a:lumMod val="50000"/>
                    <a:lumOff val="50000"/>
                  </a:schemeClr>
                </a:solidFill>
              </a:endParaRPr>
            </a:p>
          </p:txBody>
        </p:sp>
        <p:sp>
          <p:nvSpPr>
            <p:cNvPr id="177" name="Freeform 268"/>
            <p:cNvSpPr/>
            <p:nvPr/>
          </p:nvSpPr>
          <p:spPr bwMode="auto">
            <a:xfrm>
              <a:off x="6980238" y="1558925"/>
              <a:ext cx="52388" cy="42863"/>
            </a:xfrm>
            <a:custGeom>
              <a:avLst/>
              <a:gdLst>
                <a:gd name="T0" fmla="*/ 14 w 18"/>
                <a:gd name="T1" fmla="*/ 15 h 15"/>
                <a:gd name="T2" fmla="*/ 18 w 18"/>
                <a:gd name="T3" fmla="*/ 10 h 15"/>
                <a:gd name="T4" fmla="*/ 16 w 18"/>
                <a:gd name="T5" fmla="*/ 8 h 15"/>
                <a:gd name="T6" fmla="*/ 11 w 18"/>
                <a:gd name="T7" fmla="*/ 5 h 15"/>
                <a:gd name="T8" fmla="*/ 3 w 18"/>
                <a:gd name="T9" fmla="*/ 0 h 15"/>
                <a:gd name="T10" fmla="*/ 0 w 18"/>
                <a:gd name="T11" fmla="*/ 6 h 15"/>
                <a:gd name="T12" fmla="*/ 7 w 18"/>
                <a:gd name="T13" fmla="*/ 11 h 15"/>
                <a:gd name="T14" fmla="*/ 12 w 18"/>
                <a:gd name="T15" fmla="*/ 14 h 15"/>
                <a:gd name="T16" fmla="*/ 14 w 18"/>
                <a:gd name="T17"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5">
                  <a:moveTo>
                    <a:pt x="14" y="15"/>
                  </a:moveTo>
                  <a:cubicBezTo>
                    <a:pt x="18" y="10"/>
                    <a:pt x="18" y="10"/>
                    <a:pt x="18" y="10"/>
                  </a:cubicBezTo>
                  <a:cubicBezTo>
                    <a:pt x="18" y="10"/>
                    <a:pt x="18" y="9"/>
                    <a:pt x="16" y="8"/>
                  </a:cubicBezTo>
                  <a:cubicBezTo>
                    <a:pt x="15" y="7"/>
                    <a:pt x="13" y="6"/>
                    <a:pt x="11" y="5"/>
                  </a:cubicBezTo>
                  <a:cubicBezTo>
                    <a:pt x="7" y="2"/>
                    <a:pt x="3" y="0"/>
                    <a:pt x="3" y="0"/>
                  </a:cubicBezTo>
                  <a:cubicBezTo>
                    <a:pt x="0" y="6"/>
                    <a:pt x="0" y="6"/>
                    <a:pt x="0" y="6"/>
                  </a:cubicBezTo>
                  <a:cubicBezTo>
                    <a:pt x="0" y="6"/>
                    <a:pt x="3" y="8"/>
                    <a:pt x="7" y="11"/>
                  </a:cubicBezTo>
                  <a:cubicBezTo>
                    <a:pt x="9" y="12"/>
                    <a:pt x="11" y="13"/>
                    <a:pt x="12" y="14"/>
                  </a:cubicBezTo>
                  <a:cubicBezTo>
                    <a:pt x="14" y="15"/>
                    <a:pt x="14" y="15"/>
                    <a:pt x="14" y="15"/>
                  </a:cubicBezTo>
                  <a:close/>
                </a:path>
              </a:pathLst>
            </a:custGeom>
            <a:grpFill/>
            <a:ln>
              <a:noFill/>
            </a:ln>
          </p:spPr>
          <p:txBody>
            <a:bodyPr vert="horz" wrap="square" lIns="91440" tIns="45720" rIns="91440" bIns="45720" numCol="1" anchor="t" anchorCtr="0" compatLnSpc="1"/>
            <a:lstStyle/>
            <a:p>
              <a:endParaRPr lang="id-ID">
                <a:solidFill>
                  <a:schemeClr val="tx1">
                    <a:lumMod val="50000"/>
                    <a:lumOff val="50000"/>
                  </a:schemeClr>
                </a:solidFill>
              </a:endParaRPr>
            </a:p>
          </p:txBody>
        </p:sp>
        <p:sp>
          <p:nvSpPr>
            <p:cNvPr id="178" name="Freeform 269"/>
            <p:cNvSpPr/>
            <p:nvPr/>
          </p:nvSpPr>
          <p:spPr bwMode="auto">
            <a:xfrm>
              <a:off x="7043738" y="1601788"/>
              <a:ext cx="53975" cy="47625"/>
            </a:xfrm>
            <a:custGeom>
              <a:avLst/>
              <a:gdLst>
                <a:gd name="T0" fmla="*/ 14 w 18"/>
                <a:gd name="T1" fmla="*/ 16 h 16"/>
                <a:gd name="T2" fmla="*/ 18 w 18"/>
                <a:gd name="T3" fmla="*/ 10 h 16"/>
                <a:gd name="T4" fmla="*/ 16 w 18"/>
                <a:gd name="T5" fmla="*/ 8 h 16"/>
                <a:gd name="T6" fmla="*/ 11 w 18"/>
                <a:gd name="T7" fmla="*/ 5 h 16"/>
                <a:gd name="T8" fmla="*/ 4 w 18"/>
                <a:gd name="T9" fmla="*/ 0 h 16"/>
                <a:gd name="T10" fmla="*/ 0 w 18"/>
                <a:gd name="T11" fmla="*/ 5 h 16"/>
                <a:gd name="T12" fmla="*/ 7 w 18"/>
                <a:gd name="T13" fmla="*/ 11 h 16"/>
                <a:gd name="T14" fmla="*/ 12 w 18"/>
                <a:gd name="T15" fmla="*/ 14 h 16"/>
                <a:gd name="T16" fmla="*/ 14 w 18"/>
                <a:gd name="T17"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6">
                  <a:moveTo>
                    <a:pt x="14" y="16"/>
                  </a:moveTo>
                  <a:cubicBezTo>
                    <a:pt x="18" y="10"/>
                    <a:pt x="18" y="10"/>
                    <a:pt x="18" y="10"/>
                  </a:cubicBezTo>
                  <a:cubicBezTo>
                    <a:pt x="18" y="10"/>
                    <a:pt x="17" y="9"/>
                    <a:pt x="16" y="8"/>
                  </a:cubicBezTo>
                  <a:cubicBezTo>
                    <a:pt x="15" y="7"/>
                    <a:pt x="13" y="6"/>
                    <a:pt x="11" y="5"/>
                  </a:cubicBezTo>
                  <a:cubicBezTo>
                    <a:pt x="7" y="2"/>
                    <a:pt x="4" y="0"/>
                    <a:pt x="4" y="0"/>
                  </a:cubicBezTo>
                  <a:cubicBezTo>
                    <a:pt x="0" y="5"/>
                    <a:pt x="0" y="5"/>
                    <a:pt x="0" y="5"/>
                  </a:cubicBezTo>
                  <a:cubicBezTo>
                    <a:pt x="0" y="5"/>
                    <a:pt x="3" y="8"/>
                    <a:pt x="7" y="11"/>
                  </a:cubicBezTo>
                  <a:cubicBezTo>
                    <a:pt x="9" y="12"/>
                    <a:pt x="10" y="13"/>
                    <a:pt x="12" y="14"/>
                  </a:cubicBezTo>
                  <a:cubicBezTo>
                    <a:pt x="13" y="15"/>
                    <a:pt x="14" y="16"/>
                    <a:pt x="14" y="16"/>
                  </a:cubicBezTo>
                  <a:close/>
                </a:path>
              </a:pathLst>
            </a:custGeom>
            <a:grpFill/>
            <a:ln>
              <a:noFill/>
            </a:ln>
          </p:spPr>
          <p:txBody>
            <a:bodyPr vert="horz" wrap="square" lIns="91440" tIns="45720" rIns="91440" bIns="45720" numCol="1" anchor="t" anchorCtr="0" compatLnSpc="1"/>
            <a:lstStyle/>
            <a:p>
              <a:endParaRPr lang="id-ID">
                <a:solidFill>
                  <a:schemeClr val="tx1">
                    <a:lumMod val="50000"/>
                    <a:lumOff val="50000"/>
                  </a:schemeClr>
                </a:solidFill>
              </a:endParaRPr>
            </a:p>
          </p:txBody>
        </p:sp>
        <p:sp>
          <p:nvSpPr>
            <p:cNvPr id="179" name="Freeform 270"/>
            <p:cNvSpPr/>
            <p:nvPr/>
          </p:nvSpPr>
          <p:spPr bwMode="auto">
            <a:xfrm>
              <a:off x="7105650" y="1646238"/>
              <a:ext cx="52388" cy="50800"/>
            </a:xfrm>
            <a:custGeom>
              <a:avLst/>
              <a:gdLst>
                <a:gd name="T0" fmla="*/ 26 w 33"/>
                <a:gd name="T1" fmla="*/ 32 h 32"/>
                <a:gd name="T2" fmla="*/ 33 w 33"/>
                <a:gd name="T3" fmla="*/ 22 h 32"/>
                <a:gd name="T4" fmla="*/ 8 w 33"/>
                <a:gd name="T5" fmla="*/ 0 h 32"/>
                <a:gd name="T6" fmla="*/ 0 w 33"/>
                <a:gd name="T7" fmla="*/ 11 h 32"/>
                <a:gd name="T8" fmla="*/ 26 w 33"/>
                <a:gd name="T9" fmla="*/ 32 h 32"/>
              </a:gdLst>
              <a:ahLst/>
              <a:cxnLst>
                <a:cxn ang="0">
                  <a:pos x="T0" y="T1"/>
                </a:cxn>
                <a:cxn ang="0">
                  <a:pos x="T2" y="T3"/>
                </a:cxn>
                <a:cxn ang="0">
                  <a:pos x="T4" y="T5"/>
                </a:cxn>
                <a:cxn ang="0">
                  <a:pos x="T6" y="T7"/>
                </a:cxn>
                <a:cxn ang="0">
                  <a:pos x="T8" y="T9"/>
                </a:cxn>
              </a:cxnLst>
              <a:rect l="0" t="0" r="r" b="b"/>
              <a:pathLst>
                <a:path w="33" h="32">
                  <a:moveTo>
                    <a:pt x="26" y="32"/>
                  </a:moveTo>
                  <a:lnTo>
                    <a:pt x="33" y="22"/>
                  </a:lnTo>
                  <a:lnTo>
                    <a:pt x="8" y="0"/>
                  </a:lnTo>
                  <a:lnTo>
                    <a:pt x="0" y="11"/>
                  </a:lnTo>
                  <a:lnTo>
                    <a:pt x="26" y="32"/>
                  </a:lnTo>
                  <a:close/>
                </a:path>
              </a:pathLst>
            </a:custGeom>
            <a:grpFill/>
            <a:ln>
              <a:noFill/>
            </a:ln>
          </p:spPr>
          <p:txBody>
            <a:bodyPr vert="horz" wrap="square" lIns="91440" tIns="45720" rIns="91440" bIns="45720" numCol="1" anchor="t" anchorCtr="0" compatLnSpc="1"/>
            <a:lstStyle/>
            <a:p>
              <a:endParaRPr lang="id-ID">
                <a:solidFill>
                  <a:schemeClr val="tx1">
                    <a:lumMod val="50000"/>
                    <a:lumOff val="50000"/>
                  </a:schemeClr>
                </a:solidFill>
              </a:endParaRPr>
            </a:p>
          </p:txBody>
        </p:sp>
        <p:sp>
          <p:nvSpPr>
            <p:cNvPr id="180" name="Freeform 271"/>
            <p:cNvSpPr/>
            <p:nvPr/>
          </p:nvSpPr>
          <p:spPr bwMode="auto">
            <a:xfrm>
              <a:off x="7164388" y="1697038"/>
              <a:ext cx="52388" cy="49213"/>
            </a:xfrm>
            <a:custGeom>
              <a:avLst/>
              <a:gdLst>
                <a:gd name="T0" fmla="*/ 26 w 33"/>
                <a:gd name="T1" fmla="*/ 31 h 31"/>
                <a:gd name="T2" fmla="*/ 33 w 33"/>
                <a:gd name="T3" fmla="*/ 22 h 31"/>
                <a:gd name="T4" fmla="*/ 9 w 33"/>
                <a:gd name="T5" fmla="*/ 0 h 31"/>
                <a:gd name="T6" fmla="*/ 0 w 33"/>
                <a:gd name="T7" fmla="*/ 11 h 31"/>
                <a:gd name="T8" fmla="*/ 26 w 33"/>
                <a:gd name="T9" fmla="*/ 31 h 31"/>
              </a:gdLst>
              <a:ahLst/>
              <a:cxnLst>
                <a:cxn ang="0">
                  <a:pos x="T0" y="T1"/>
                </a:cxn>
                <a:cxn ang="0">
                  <a:pos x="T2" y="T3"/>
                </a:cxn>
                <a:cxn ang="0">
                  <a:pos x="T4" y="T5"/>
                </a:cxn>
                <a:cxn ang="0">
                  <a:pos x="T6" y="T7"/>
                </a:cxn>
                <a:cxn ang="0">
                  <a:pos x="T8" y="T9"/>
                </a:cxn>
              </a:cxnLst>
              <a:rect l="0" t="0" r="r" b="b"/>
              <a:pathLst>
                <a:path w="33" h="31">
                  <a:moveTo>
                    <a:pt x="26" y="31"/>
                  </a:moveTo>
                  <a:lnTo>
                    <a:pt x="33" y="22"/>
                  </a:lnTo>
                  <a:lnTo>
                    <a:pt x="9" y="0"/>
                  </a:lnTo>
                  <a:lnTo>
                    <a:pt x="0" y="11"/>
                  </a:lnTo>
                  <a:lnTo>
                    <a:pt x="26" y="31"/>
                  </a:lnTo>
                  <a:close/>
                </a:path>
              </a:pathLst>
            </a:custGeom>
            <a:grpFill/>
            <a:ln>
              <a:noFill/>
            </a:ln>
          </p:spPr>
          <p:txBody>
            <a:bodyPr vert="horz" wrap="square" lIns="91440" tIns="45720" rIns="91440" bIns="45720" numCol="1" anchor="t" anchorCtr="0" compatLnSpc="1"/>
            <a:lstStyle/>
            <a:p>
              <a:endParaRPr lang="id-ID">
                <a:solidFill>
                  <a:schemeClr val="tx1">
                    <a:lumMod val="50000"/>
                    <a:lumOff val="50000"/>
                  </a:schemeClr>
                </a:solidFill>
              </a:endParaRPr>
            </a:p>
          </p:txBody>
        </p:sp>
        <p:sp>
          <p:nvSpPr>
            <p:cNvPr id="181" name="Freeform 272"/>
            <p:cNvSpPr/>
            <p:nvPr/>
          </p:nvSpPr>
          <p:spPr bwMode="auto">
            <a:xfrm>
              <a:off x="7223125" y="1749425"/>
              <a:ext cx="52388" cy="49213"/>
            </a:xfrm>
            <a:custGeom>
              <a:avLst/>
              <a:gdLst>
                <a:gd name="T0" fmla="*/ 24 w 33"/>
                <a:gd name="T1" fmla="*/ 31 h 31"/>
                <a:gd name="T2" fmla="*/ 33 w 33"/>
                <a:gd name="T3" fmla="*/ 22 h 31"/>
                <a:gd name="T4" fmla="*/ 9 w 33"/>
                <a:gd name="T5" fmla="*/ 0 h 31"/>
                <a:gd name="T6" fmla="*/ 0 w 33"/>
                <a:gd name="T7" fmla="*/ 9 h 31"/>
                <a:gd name="T8" fmla="*/ 24 w 33"/>
                <a:gd name="T9" fmla="*/ 31 h 31"/>
              </a:gdLst>
              <a:ahLst/>
              <a:cxnLst>
                <a:cxn ang="0">
                  <a:pos x="T0" y="T1"/>
                </a:cxn>
                <a:cxn ang="0">
                  <a:pos x="T2" y="T3"/>
                </a:cxn>
                <a:cxn ang="0">
                  <a:pos x="T4" y="T5"/>
                </a:cxn>
                <a:cxn ang="0">
                  <a:pos x="T6" y="T7"/>
                </a:cxn>
                <a:cxn ang="0">
                  <a:pos x="T8" y="T9"/>
                </a:cxn>
              </a:cxnLst>
              <a:rect l="0" t="0" r="r" b="b"/>
              <a:pathLst>
                <a:path w="33" h="31">
                  <a:moveTo>
                    <a:pt x="24" y="31"/>
                  </a:moveTo>
                  <a:lnTo>
                    <a:pt x="33" y="22"/>
                  </a:lnTo>
                  <a:lnTo>
                    <a:pt x="9" y="0"/>
                  </a:lnTo>
                  <a:lnTo>
                    <a:pt x="0" y="9"/>
                  </a:lnTo>
                  <a:lnTo>
                    <a:pt x="24" y="31"/>
                  </a:lnTo>
                  <a:close/>
                </a:path>
              </a:pathLst>
            </a:custGeom>
            <a:grpFill/>
            <a:ln>
              <a:noFill/>
            </a:ln>
          </p:spPr>
          <p:txBody>
            <a:bodyPr vert="horz" wrap="square" lIns="91440" tIns="45720" rIns="91440" bIns="45720" numCol="1" anchor="t" anchorCtr="0" compatLnSpc="1"/>
            <a:lstStyle/>
            <a:p>
              <a:endParaRPr lang="id-ID">
                <a:solidFill>
                  <a:schemeClr val="tx1">
                    <a:lumMod val="50000"/>
                    <a:lumOff val="50000"/>
                  </a:schemeClr>
                </a:solidFill>
              </a:endParaRPr>
            </a:p>
          </p:txBody>
        </p:sp>
      </p:grpSp>
      <p:grpSp>
        <p:nvGrpSpPr>
          <p:cNvPr id="182" name="Group 181"/>
          <p:cNvGrpSpPr/>
          <p:nvPr/>
        </p:nvGrpSpPr>
        <p:grpSpPr>
          <a:xfrm>
            <a:off x="3604724" y="2876692"/>
            <a:ext cx="294354" cy="740533"/>
            <a:chOff x="7475538" y="2044700"/>
            <a:chExt cx="307975" cy="774701"/>
          </a:xfrm>
          <a:solidFill>
            <a:schemeClr val="bg1">
              <a:lumMod val="65000"/>
            </a:schemeClr>
          </a:solidFill>
        </p:grpSpPr>
        <p:sp>
          <p:nvSpPr>
            <p:cNvPr id="183" name="Freeform 277"/>
            <p:cNvSpPr/>
            <p:nvPr/>
          </p:nvSpPr>
          <p:spPr bwMode="auto">
            <a:xfrm>
              <a:off x="7475538" y="2044700"/>
              <a:ext cx="44450" cy="53975"/>
            </a:xfrm>
            <a:custGeom>
              <a:avLst/>
              <a:gdLst>
                <a:gd name="T0" fmla="*/ 9 w 15"/>
                <a:gd name="T1" fmla="*/ 18 h 18"/>
                <a:gd name="T2" fmla="*/ 15 w 15"/>
                <a:gd name="T3" fmla="*/ 15 h 18"/>
                <a:gd name="T4" fmla="*/ 11 w 15"/>
                <a:gd name="T5" fmla="*/ 7 h 18"/>
                <a:gd name="T6" fmla="*/ 7 w 15"/>
                <a:gd name="T7" fmla="*/ 2 h 18"/>
                <a:gd name="T8" fmla="*/ 6 w 15"/>
                <a:gd name="T9" fmla="*/ 0 h 18"/>
                <a:gd name="T10" fmla="*/ 0 w 15"/>
                <a:gd name="T11" fmla="*/ 4 h 18"/>
                <a:gd name="T12" fmla="*/ 1 w 15"/>
                <a:gd name="T13" fmla="*/ 6 h 18"/>
                <a:gd name="T14" fmla="*/ 5 w 15"/>
                <a:gd name="T15" fmla="*/ 11 h 18"/>
                <a:gd name="T16" fmla="*/ 9 w 15"/>
                <a:gd name="T17"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8">
                  <a:moveTo>
                    <a:pt x="9" y="18"/>
                  </a:moveTo>
                  <a:cubicBezTo>
                    <a:pt x="15" y="15"/>
                    <a:pt x="15" y="15"/>
                    <a:pt x="15" y="15"/>
                  </a:cubicBezTo>
                  <a:cubicBezTo>
                    <a:pt x="15" y="15"/>
                    <a:pt x="13" y="11"/>
                    <a:pt x="11" y="7"/>
                  </a:cubicBezTo>
                  <a:cubicBezTo>
                    <a:pt x="9" y="5"/>
                    <a:pt x="8" y="3"/>
                    <a:pt x="7" y="2"/>
                  </a:cubicBezTo>
                  <a:cubicBezTo>
                    <a:pt x="6" y="1"/>
                    <a:pt x="6" y="0"/>
                    <a:pt x="6" y="0"/>
                  </a:cubicBezTo>
                  <a:cubicBezTo>
                    <a:pt x="0" y="4"/>
                    <a:pt x="0" y="4"/>
                    <a:pt x="0" y="4"/>
                  </a:cubicBezTo>
                  <a:cubicBezTo>
                    <a:pt x="0" y="4"/>
                    <a:pt x="0" y="5"/>
                    <a:pt x="1" y="6"/>
                  </a:cubicBezTo>
                  <a:cubicBezTo>
                    <a:pt x="2" y="7"/>
                    <a:pt x="3" y="9"/>
                    <a:pt x="5" y="11"/>
                  </a:cubicBezTo>
                  <a:cubicBezTo>
                    <a:pt x="7" y="15"/>
                    <a:pt x="9" y="18"/>
                    <a:pt x="9" y="18"/>
                  </a:cubicBezTo>
                  <a:close/>
                </a:path>
              </a:pathLst>
            </a:custGeom>
            <a:grpFill/>
            <a:ln>
              <a:noFill/>
            </a:ln>
          </p:spPr>
          <p:txBody>
            <a:bodyPr vert="horz" wrap="square" lIns="91440" tIns="45720" rIns="91440" bIns="45720" numCol="1" anchor="t" anchorCtr="0" compatLnSpc="1"/>
            <a:lstStyle/>
            <a:p>
              <a:endParaRPr lang="id-ID">
                <a:solidFill>
                  <a:schemeClr val="tx1">
                    <a:lumMod val="50000"/>
                    <a:lumOff val="50000"/>
                  </a:schemeClr>
                </a:solidFill>
              </a:endParaRPr>
            </a:p>
          </p:txBody>
        </p:sp>
        <p:sp>
          <p:nvSpPr>
            <p:cNvPr id="184" name="Freeform 278"/>
            <p:cNvSpPr/>
            <p:nvPr/>
          </p:nvSpPr>
          <p:spPr bwMode="auto">
            <a:xfrm>
              <a:off x="7516813" y="2109788"/>
              <a:ext cx="42863" cy="55563"/>
            </a:xfrm>
            <a:custGeom>
              <a:avLst/>
              <a:gdLst>
                <a:gd name="T0" fmla="*/ 9 w 15"/>
                <a:gd name="T1" fmla="*/ 19 h 19"/>
                <a:gd name="T2" fmla="*/ 15 w 15"/>
                <a:gd name="T3" fmla="*/ 15 h 19"/>
                <a:gd name="T4" fmla="*/ 11 w 15"/>
                <a:gd name="T5" fmla="*/ 8 h 19"/>
                <a:gd name="T6" fmla="*/ 8 w 15"/>
                <a:gd name="T7" fmla="*/ 2 h 19"/>
                <a:gd name="T8" fmla="*/ 6 w 15"/>
                <a:gd name="T9" fmla="*/ 0 h 19"/>
                <a:gd name="T10" fmla="*/ 0 w 15"/>
                <a:gd name="T11" fmla="*/ 4 h 19"/>
                <a:gd name="T12" fmla="*/ 2 w 15"/>
                <a:gd name="T13" fmla="*/ 6 h 19"/>
                <a:gd name="T14" fmla="*/ 5 w 15"/>
                <a:gd name="T15" fmla="*/ 11 h 19"/>
                <a:gd name="T16" fmla="*/ 9 w 15"/>
                <a:gd name="T17"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9">
                  <a:moveTo>
                    <a:pt x="9" y="19"/>
                  </a:moveTo>
                  <a:cubicBezTo>
                    <a:pt x="15" y="15"/>
                    <a:pt x="15" y="15"/>
                    <a:pt x="15" y="15"/>
                  </a:cubicBezTo>
                  <a:cubicBezTo>
                    <a:pt x="15" y="15"/>
                    <a:pt x="13" y="11"/>
                    <a:pt x="11" y="8"/>
                  </a:cubicBezTo>
                  <a:cubicBezTo>
                    <a:pt x="10" y="6"/>
                    <a:pt x="9" y="4"/>
                    <a:pt x="8" y="2"/>
                  </a:cubicBezTo>
                  <a:cubicBezTo>
                    <a:pt x="7" y="1"/>
                    <a:pt x="6" y="0"/>
                    <a:pt x="6" y="0"/>
                  </a:cubicBezTo>
                  <a:cubicBezTo>
                    <a:pt x="0" y="4"/>
                    <a:pt x="0" y="4"/>
                    <a:pt x="0" y="4"/>
                  </a:cubicBezTo>
                  <a:cubicBezTo>
                    <a:pt x="0" y="4"/>
                    <a:pt x="1" y="5"/>
                    <a:pt x="2" y="6"/>
                  </a:cubicBezTo>
                  <a:cubicBezTo>
                    <a:pt x="3" y="7"/>
                    <a:pt x="4" y="9"/>
                    <a:pt x="5" y="11"/>
                  </a:cubicBezTo>
                  <a:cubicBezTo>
                    <a:pt x="7" y="15"/>
                    <a:pt x="9" y="19"/>
                    <a:pt x="9" y="19"/>
                  </a:cubicBezTo>
                  <a:close/>
                </a:path>
              </a:pathLst>
            </a:custGeom>
            <a:grpFill/>
            <a:ln>
              <a:noFill/>
            </a:ln>
          </p:spPr>
          <p:txBody>
            <a:bodyPr vert="horz" wrap="square" lIns="91440" tIns="45720" rIns="91440" bIns="45720" numCol="1" anchor="t" anchorCtr="0" compatLnSpc="1"/>
            <a:lstStyle/>
            <a:p>
              <a:endParaRPr lang="id-ID">
                <a:solidFill>
                  <a:schemeClr val="tx1">
                    <a:lumMod val="50000"/>
                    <a:lumOff val="50000"/>
                  </a:schemeClr>
                </a:solidFill>
              </a:endParaRPr>
            </a:p>
          </p:txBody>
        </p:sp>
        <p:sp>
          <p:nvSpPr>
            <p:cNvPr id="185" name="Freeform 279"/>
            <p:cNvSpPr/>
            <p:nvPr/>
          </p:nvSpPr>
          <p:spPr bwMode="auto">
            <a:xfrm>
              <a:off x="7558088" y="2178050"/>
              <a:ext cx="39688" cy="55563"/>
            </a:xfrm>
            <a:custGeom>
              <a:avLst/>
              <a:gdLst>
                <a:gd name="T0" fmla="*/ 8 w 14"/>
                <a:gd name="T1" fmla="*/ 19 h 19"/>
                <a:gd name="T2" fmla="*/ 14 w 14"/>
                <a:gd name="T3" fmla="*/ 16 h 19"/>
                <a:gd name="T4" fmla="*/ 10 w 14"/>
                <a:gd name="T5" fmla="*/ 8 h 19"/>
                <a:gd name="T6" fmla="*/ 6 w 14"/>
                <a:gd name="T7" fmla="*/ 0 h 19"/>
                <a:gd name="T8" fmla="*/ 0 w 14"/>
                <a:gd name="T9" fmla="*/ 3 h 19"/>
                <a:gd name="T10" fmla="*/ 4 w 14"/>
                <a:gd name="T11" fmla="*/ 11 h 19"/>
                <a:gd name="T12" fmla="*/ 8 w 14"/>
                <a:gd name="T13" fmla="*/ 19 h 19"/>
              </a:gdLst>
              <a:ahLst/>
              <a:cxnLst>
                <a:cxn ang="0">
                  <a:pos x="T0" y="T1"/>
                </a:cxn>
                <a:cxn ang="0">
                  <a:pos x="T2" y="T3"/>
                </a:cxn>
                <a:cxn ang="0">
                  <a:pos x="T4" y="T5"/>
                </a:cxn>
                <a:cxn ang="0">
                  <a:pos x="T6" y="T7"/>
                </a:cxn>
                <a:cxn ang="0">
                  <a:pos x="T8" y="T9"/>
                </a:cxn>
                <a:cxn ang="0">
                  <a:pos x="T10" y="T11"/>
                </a:cxn>
                <a:cxn ang="0">
                  <a:pos x="T12" y="T13"/>
                </a:cxn>
              </a:cxnLst>
              <a:rect l="0" t="0" r="r" b="b"/>
              <a:pathLst>
                <a:path w="14" h="19">
                  <a:moveTo>
                    <a:pt x="8" y="19"/>
                  </a:moveTo>
                  <a:cubicBezTo>
                    <a:pt x="14" y="16"/>
                    <a:pt x="14" y="16"/>
                    <a:pt x="14" y="16"/>
                  </a:cubicBezTo>
                  <a:cubicBezTo>
                    <a:pt x="14" y="16"/>
                    <a:pt x="12" y="12"/>
                    <a:pt x="10" y="8"/>
                  </a:cubicBezTo>
                  <a:cubicBezTo>
                    <a:pt x="8" y="4"/>
                    <a:pt x="6" y="0"/>
                    <a:pt x="6" y="0"/>
                  </a:cubicBezTo>
                  <a:cubicBezTo>
                    <a:pt x="0" y="3"/>
                    <a:pt x="0" y="3"/>
                    <a:pt x="0" y="3"/>
                  </a:cubicBezTo>
                  <a:cubicBezTo>
                    <a:pt x="0" y="3"/>
                    <a:pt x="2" y="7"/>
                    <a:pt x="4" y="11"/>
                  </a:cubicBezTo>
                  <a:cubicBezTo>
                    <a:pt x="6" y="15"/>
                    <a:pt x="8" y="19"/>
                    <a:pt x="8" y="19"/>
                  </a:cubicBezTo>
                  <a:close/>
                </a:path>
              </a:pathLst>
            </a:custGeom>
            <a:grpFill/>
            <a:ln>
              <a:noFill/>
            </a:ln>
          </p:spPr>
          <p:txBody>
            <a:bodyPr vert="horz" wrap="square" lIns="91440" tIns="45720" rIns="91440" bIns="45720" numCol="1" anchor="t" anchorCtr="0" compatLnSpc="1"/>
            <a:lstStyle/>
            <a:p>
              <a:endParaRPr lang="id-ID">
                <a:solidFill>
                  <a:schemeClr val="tx1">
                    <a:lumMod val="50000"/>
                    <a:lumOff val="50000"/>
                  </a:schemeClr>
                </a:solidFill>
              </a:endParaRPr>
            </a:p>
          </p:txBody>
        </p:sp>
        <p:sp>
          <p:nvSpPr>
            <p:cNvPr id="186" name="Freeform 280"/>
            <p:cNvSpPr/>
            <p:nvPr/>
          </p:nvSpPr>
          <p:spPr bwMode="auto">
            <a:xfrm>
              <a:off x="7593013" y="2247900"/>
              <a:ext cx="41275" cy="55563"/>
            </a:xfrm>
            <a:custGeom>
              <a:avLst/>
              <a:gdLst>
                <a:gd name="T0" fmla="*/ 8 w 14"/>
                <a:gd name="T1" fmla="*/ 19 h 19"/>
                <a:gd name="T2" fmla="*/ 14 w 14"/>
                <a:gd name="T3" fmla="*/ 16 h 19"/>
                <a:gd name="T4" fmla="*/ 10 w 14"/>
                <a:gd name="T5" fmla="*/ 7 h 19"/>
                <a:gd name="T6" fmla="*/ 6 w 14"/>
                <a:gd name="T7" fmla="*/ 0 h 19"/>
                <a:gd name="T8" fmla="*/ 0 w 14"/>
                <a:gd name="T9" fmla="*/ 3 h 19"/>
                <a:gd name="T10" fmla="*/ 4 w 14"/>
                <a:gd name="T11" fmla="*/ 11 h 19"/>
                <a:gd name="T12" fmla="*/ 8 w 14"/>
                <a:gd name="T13" fmla="*/ 19 h 19"/>
              </a:gdLst>
              <a:ahLst/>
              <a:cxnLst>
                <a:cxn ang="0">
                  <a:pos x="T0" y="T1"/>
                </a:cxn>
                <a:cxn ang="0">
                  <a:pos x="T2" y="T3"/>
                </a:cxn>
                <a:cxn ang="0">
                  <a:pos x="T4" y="T5"/>
                </a:cxn>
                <a:cxn ang="0">
                  <a:pos x="T6" y="T7"/>
                </a:cxn>
                <a:cxn ang="0">
                  <a:pos x="T8" y="T9"/>
                </a:cxn>
                <a:cxn ang="0">
                  <a:pos x="T10" y="T11"/>
                </a:cxn>
                <a:cxn ang="0">
                  <a:pos x="T12" y="T13"/>
                </a:cxn>
              </a:cxnLst>
              <a:rect l="0" t="0" r="r" b="b"/>
              <a:pathLst>
                <a:path w="14" h="19">
                  <a:moveTo>
                    <a:pt x="8" y="19"/>
                  </a:moveTo>
                  <a:cubicBezTo>
                    <a:pt x="14" y="16"/>
                    <a:pt x="14" y="16"/>
                    <a:pt x="14" y="16"/>
                  </a:cubicBezTo>
                  <a:cubicBezTo>
                    <a:pt x="14" y="16"/>
                    <a:pt x="12" y="12"/>
                    <a:pt x="10" y="7"/>
                  </a:cubicBezTo>
                  <a:cubicBezTo>
                    <a:pt x="8" y="3"/>
                    <a:pt x="6" y="0"/>
                    <a:pt x="6" y="0"/>
                  </a:cubicBezTo>
                  <a:cubicBezTo>
                    <a:pt x="0" y="3"/>
                    <a:pt x="0" y="3"/>
                    <a:pt x="0" y="3"/>
                  </a:cubicBezTo>
                  <a:cubicBezTo>
                    <a:pt x="0" y="3"/>
                    <a:pt x="2" y="7"/>
                    <a:pt x="4" y="11"/>
                  </a:cubicBezTo>
                  <a:cubicBezTo>
                    <a:pt x="6" y="15"/>
                    <a:pt x="8" y="19"/>
                    <a:pt x="8" y="19"/>
                  </a:cubicBezTo>
                  <a:close/>
                </a:path>
              </a:pathLst>
            </a:custGeom>
            <a:grpFill/>
            <a:ln>
              <a:noFill/>
            </a:ln>
          </p:spPr>
          <p:txBody>
            <a:bodyPr vert="horz" wrap="square" lIns="91440" tIns="45720" rIns="91440" bIns="45720" numCol="1" anchor="t" anchorCtr="0" compatLnSpc="1"/>
            <a:lstStyle/>
            <a:p>
              <a:endParaRPr lang="id-ID">
                <a:solidFill>
                  <a:schemeClr val="tx1">
                    <a:lumMod val="50000"/>
                    <a:lumOff val="50000"/>
                  </a:schemeClr>
                </a:solidFill>
              </a:endParaRPr>
            </a:p>
          </p:txBody>
        </p:sp>
        <p:sp>
          <p:nvSpPr>
            <p:cNvPr id="187" name="Freeform 281"/>
            <p:cNvSpPr/>
            <p:nvPr/>
          </p:nvSpPr>
          <p:spPr bwMode="auto">
            <a:xfrm>
              <a:off x="7624763" y="2317750"/>
              <a:ext cx="41275" cy="55563"/>
            </a:xfrm>
            <a:custGeom>
              <a:avLst/>
              <a:gdLst>
                <a:gd name="T0" fmla="*/ 7 w 14"/>
                <a:gd name="T1" fmla="*/ 19 h 19"/>
                <a:gd name="T2" fmla="*/ 14 w 14"/>
                <a:gd name="T3" fmla="*/ 16 h 19"/>
                <a:gd name="T4" fmla="*/ 13 w 14"/>
                <a:gd name="T5" fmla="*/ 13 h 19"/>
                <a:gd name="T6" fmla="*/ 10 w 14"/>
                <a:gd name="T7" fmla="*/ 8 h 19"/>
                <a:gd name="T8" fmla="*/ 7 w 14"/>
                <a:gd name="T9" fmla="*/ 0 h 19"/>
                <a:gd name="T10" fmla="*/ 0 w 14"/>
                <a:gd name="T11" fmla="*/ 3 h 19"/>
                <a:gd name="T12" fmla="*/ 4 w 14"/>
                <a:gd name="T13" fmla="*/ 11 h 19"/>
                <a:gd name="T14" fmla="*/ 6 w 14"/>
                <a:gd name="T15" fmla="*/ 16 h 19"/>
                <a:gd name="T16" fmla="*/ 7 w 14"/>
                <a:gd name="T17"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9">
                  <a:moveTo>
                    <a:pt x="7" y="19"/>
                  </a:moveTo>
                  <a:cubicBezTo>
                    <a:pt x="14" y="16"/>
                    <a:pt x="14" y="16"/>
                    <a:pt x="14" y="16"/>
                  </a:cubicBezTo>
                  <a:cubicBezTo>
                    <a:pt x="14" y="16"/>
                    <a:pt x="13" y="15"/>
                    <a:pt x="13" y="13"/>
                  </a:cubicBezTo>
                  <a:cubicBezTo>
                    <a:pt x="12" y="12"/>
                    <a:pt x="11" y="10"/>
                    <a:pt x="10" y="8"/>
                  </a:cubicBezTo>
                  <a:cubicBezTo>
                    <a:pt x="8" y="4"/>
                    <a:pt x="7" y="0"/>
                    <a:pt x="7" y="0"/>
                  </a:cubicBezTo>
                  <a:cubicBezTo>
                    <a:pt x="0" y="3"/>
                    <a:pt x="0" y="3"/>
                    <a:pt x="0" y="3"/>
                  </a:cubicBezTo>
                  <a:cubicBezTo>
                    <a:pt x="0" y="3"/>
                    <a:pt x="2" y="7"/>
                    <a:pt x="4" y="11"/>
                  </a:cubicBezTo>
                  <a:cubicBezTo>
                    <a:pt x="5" y="13"/>
                    <a:pt x="6" y="15"/>
                    <a:pt x="6" y="16"/>
                  </a:cubicBezTo>
                  <a:cubicBezTo>
                    <a:pt x="7" y="18"/>
                    <a:pt x="7" y="19"/>
                    <a:pt x="7" y="19"/>
                  </a:cubicBezTo>
                  <a:close/>
                </a:path>
              </a:pathLst>
            </a:custGeom>
            <a:grpFill/>
            <a:ln>
              <a:noFill/>
            </a:ln>
          </p:spPr>
          <p:txBody>
            <a:bodyPr vert="horz" wrap="square" lIns="91440" tIns="45720" rIns="91440" bIns="45720" numCol="1" anchor="t" anchorCtr="0" compatLnSpc="1"/>
            <a:lstStyle/>
            <a:p>
              <a:endParaRPr lang="id-ID">
                <a:solidFill>
                  <a:schemeClr val="tx1">
                    <a:lumMod val="50000"/>
                    <a:lumOff val="50000"/>
                  </a:schemeClr>
                </a:solidFill>
              </a:endParaRPr>
            </a:p>
          </p:txBody>
        </p:sp>
        <p:sp>
          <p:nvSpPr>
            <p:cNvPr id="188" name="Freeform 282"/>
            <p:cNvSpPr/>
            <p:nvPr/>
          </p:nvSpPr>
          <p:spPr bwMode="auto">
            <a:xfrm>
              <a:off x="7654925" y="2389188"/>
              <a:ext cx="38100" cy="55563"/>
            </a:xfrm>
            <a:custGeom>
              <a:avLst/>
              <a:gdLst>
                <a:gd name="T0" fmla="*/ 7 w 13"/>
                <a:gd name="T1" fmla="*/ 19 h 19"/>
                <a:gd name="T2" fmla="*/ 13 w 13"/>
                <a:gd name="T3" fmla="*/ 17 h 19"/>
                <a:gd name="T4" fmla="*/ 10 w 13"/>
                <a:gd name="T5" fmla="*/ 9 h 19"/>
                <a:gd name="T6" fmla="*/ 7 w 13"/>
                <a:gd name="T7" fmla="*/ 0 h 19"/>
                <a:gd name="T8" fmla="*/ 0 w 13"/>
                <a:gd name="T9" fmla="*/ 3 h 19"/>
                <a:gd name="T10" fmla="*/ 4 w 13"/>
                <a:gd name="T11" fmla="*/ 11 h 19"/>
                <a:gd name="T12" fmla="*/ 7 w 13"/>
                <a:gd name="T13" fmla="*/ 19 h 19"/>
              </a:gdLst>
              <a:ahLst/>
              <a:cxnLst>
                <a:cxn ang="0">
                  <a:pos x="T0" y="T1"/>
                </a:cxn>
                <a:cxn ang="0">
                  <a:pos x="T2" y="T3"/>
                </a:cxn>
                <a:cxn ang="0">
                  <a:pos x="T4" y="T5"/>
                </a:cxn>
                <a:cxn ang="0">
                  <a:pos x="T6" y="T7"/>
                </a:cxn>
                <a:cxn ang="0">
                  <a:pos x="T8" y="T9"/>
                </a:cxn>
                <a:cxn ang="0">
                  <a:pos x="T10" y="T11"/>
                </a:cxn>
                <a:cxn ang="0">
                  <a:pos x="T12" y="T13"/>
                </a:cxn>
              </a:cxnLst>
              <a:rect l="0" t="0" r="r" b="b"/>
              <a:pathLst>
                <a:path w="13" h="19">
                  <a:moveTo>
                    <a:pt x="7" y="19"/>
                  </a:moveTo>
                  <a:cubicBezTo>
                    <a:pt x="13" y="17"/>
                    <a:pt x="13" y="17"/>
                    <a:pt x="13" y="17"/>
                  </a:cubicBezTo>
                  <a:cubicBezTo>
                    <a:pt x="13" y="17"/>
                    <a:pt x="12" y="13"/>
                    <a:pt x="10" y="9"/>
                  </a:cubicBezTo>
                  <a:cubicBezTo>
                    <a:pt x="9" y="4"/>
                    <a:pt x="7" y="0"/>
                    <a:pt x="7" y="0"/>
                  </a:cubicBezTo>
                  <a:cubicBezTo>
                    <a:pt x="0" y="3"/>
                    <a:pt x="0" y="3"/>
                    <a:pt x="0" y="3"/>
                  </a:cubicBezTo>
                  <a:cubicBezTo>
                    <a:pt x="0" y="3"/>
                    <a:pt x="2" y="7"/>
                    <a:pt x="4" y="11"/>
                  </a:cubicBezTo>
                  <a:cubicBezTo>
                    <a:pt x="5" y="15"/>
                    <a:pt x="7" y="19"/>
                    <a:pt x="7" y="19"/>
                  </a:cubicBezTo>
                  <a:close/>
                </a:path>
              </a:pathLst>
            </a:custGeom>
            <a:grpFill/>
            <a:ln>
              <a:noFill/>
            </a:ln>
          </p:spPr>
          <p:txBody>
            <a:bodyPr vert="horz" wrap="square" lIns="91440" tIns="45720" rIns="91440" bIns="45720" numCol="1" anchor="t" anchorCtr="0" compatLnSpc="1"/>
            <a:lstStyle/>
            <a:p>
              <a:endParaRPr lang="id-ID">
                <a:solidFill>
                  <a:schemeClr val="tx1">
                    <a:lumMod val="50000"/>
                    <a:lumOff val="50000"/>
                  </a:schemeClr>
                </a:solidFill>
              </a:endParaRPr>
            </a:p>
          </p:txBody>
        </p:sp>
        <p:sp>
          <p:nvSpPr>
            <p:cNvPr id="189" name="Freeform 283"/>
            <p:cNvSpPr/>
            <p:nvPr/>
          </p:nvSpPr>
          <p:spPr bwMode="auto">
            <a:xfrm>
              <a:off x="7680325" y="2462213"/>
              <a:ext cx="38100" cy="55563"/>
            </a:xfrm>
            <a:custGeom>
              <a:avLst/>
              <a:gdLst>
                <a:gd name="T0" fmla="*/ 6 w 13"/>
                <a:gd name="T1" fmla="*/ 19 h 19"/>
                <a:gd name="T2" fmla="*/ 13 w 13"/>
                <a:gd name="T3" fmla="*/ 17 h 19"/>
                <a:gd name="T4" fmla="*/ 12 w 13"/>
                <a:gd name="T5" fmla="*/ 15 h 19"/>
                <a:gd name="T6" fmla="*/ 10 w 13"/>
                <a:gd name="T7" fmla="*/ 9 h 19"/>
                <a:gd name="T8" fmla="*/ 7 w 13"/>
                <a:gd name="T9" fmla="*/ 0 h 19"/>
                <a:gd name="T10" fmla="*/ 0 w 13"/>
                <a:gd name="T11" fmla="*/ 2 h 19"/>
                <a:gd name="T12" fmla="*/ 3 w 13"/>
                <a:gd name="T13" fmla="*/ 11 h 19"/>
                <a:gd name="T14" fmla="*/ 5 w 13"/>
                <a:gd name="T15" fmla="*/ 17 h 19"/>
                <a:gd name="T16" fmla="*/ 6 w 13"/>
                <a:gd name="T17"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19">
                  <a:moveTo>
                    <a:pt x="6" y="19"/>
                  </a:moveTo>
                  <a:cubicBezTo>
                    <a:pt x="13" y="17"/>
                    <a:pt x="13" y="17"/>
                    <a:pt x="13" y="17"/>
                  </a:cubicBezTo>
                  <a:cubicBezTo>
                    <a:pt x="13" y="17"/>
                    <a:pt x="13" y="16"/>
                    <a:pt x="12" y="15"/>
                  </a:cubicBezTo>
                  <a:cubicBezTo>
                    <a:pt x="11" y="13"/>
                    <a:pt x="11" y="11"/>
                    <a:pt x="10" y="9"/>
                  </a:cubicBezTo>
                  <a:cubicBezTo>
                    <a:pt x="9" y="4"/>
                    <a:pt x="7" y="0"/>
                    <a:pt x="7" y="0"/>
                  </a:cubicBezTo>
                  <a:cubicBezTo>
                    <a:pt x="0" y="2"/>
                    <a:pt x="0" y="2"/>
                    <a:pt x="0" y="2"/>
                  </a:cubicBezTo>
                  <a:cubicBezTo>
                    <a:pt x="0" y="2"/>
                    <a:pt x="2" y="7"/>
                    <a:pt x="3" y="11"/>
                  </a:cubicBezTo>
                  <a:cubicBezTo>
                    <a:pt x="4" y="13"/>
                    <a:pt x="5" y="15"/>
                    <a:pt x="5" y="17"/>
                  </a:cubicBezTo>
                  <a:cubicBezTo>
                    <a:pt x="6" y="18"/>
                    <a:pt x="6" y="19"/>
                    <a:pt x="6" y="19"/>
                  </a:cubicBezTo>
                  <a:close/>
                </a:path>
              </a:pathLst>
            </a:custGeom>
            <a:grpFill/>
            <a:ln>
              <a:noFill/>
            </a:ln>
          </p:spPr>
          <p:txBody>
            <a:bodyPr vert="horz" wrap="square" lIns="91440" tIns="45720" rIns="91440" bIns="45720" numCol="1" anchor="t" anchorCtr="0" compatLnSpc="1"/>
            <a:lstStyle/>
            <a:p>
              <a:endParaRPr lang="id-ID">
                <a:solidFill>
                  <a:schemeClr val="tx1">
                    <a:lumMod val="50000"/>
                    <a:lumOff val="50000"/>
                  </a:schemeClr>
                </a:solidFill>
              </a:endParaRPr>
            </a:p>
          </p:txBody>
        </p:sp>
        <p:sp>
          <p:nvSpPr>
            <p:cNvPr id="190" name="Freeform 284"/>
            <p:cNvSpPr/>
            <p:nvPr/>
          </p:nvSpPr>
          <p:spPr bwMode="auto">
            <a:xfrm>
              <a:off x="7704138" y="2538413"/>
              <a:ext cx="34925" cy="55563"/>
            </a:xfrm>
            <a:custGeom>
              <a:avLst/>
              <a:gdLst>
                <a:gd name="T0" fmla="*/ 9 w 22"/>
                <a:gd name="T1" fmla="*/ 35 h 35"/>
                <a:gd name="T2" fmla="*/ 22 w 22"/>
                <a:gd name="T3" fmla="*/ 31 h 35"/>
                <a:gd name="T4" fmla="*/ 13 w 22"/>
                <a:gd name="T5" fmla="*/ 0 h 35"/>
                <a:gd name="T6" fmla="*/ 0 w 22"/>
                <a:gd name="T7" fmla="*/ 4 h 35"/>
                <a:gd name="T8" fmla="*/ 9 w 22"/>
                <a:gd name="T9" fmla="*/ 35 h 35"/>
              </a:gdLst>
              <a:ahLst/>
              <a:cxnLst>
                <a:cxn ang="0">
                  <a:pos x="T0" y="T1"/>
                </a:cxn>
                <a:cxn ang="0">
                  <a:pos x="T2" y="T3"/>
                </a:cxn>
                <a:cxn ang="0">
                  <a:pos x="T4" y="T5"/>
                </a:cxn>
                <a:cxn ang="0">
                  <a:pos x="T6" y="T7"/>
                </a:cxn>
                <a:cxn ang="0">
                  <a:pos x="T8" y="T9"/>
                </a:cxn>
              </a:cxnLst>
              <a:rect l="0" t="0" r="r" b="b"/>
              <a:pathLst>
                <a:path w="22" h="35">
                  <a:moveTo>
                    <a:pt x="9" y="35"/>
                  </a:moveTo>
                  <a:lnTo>
                    <a:pt x="22" y="31"/>
                  </a:lnTo>
                  <a:lnTo>
                    <a:pt x="13" y="0"/>
                  </a:lnTo>
                  <a:lnTo>
                    <a:pt x="0" y="4"/>
                  </a:lnTo>
                  <a:lnTo>
                    <a:pt x="9" y="35"/>
                  </a:lnTo>
                  <a:close/>
                </a:path>
              </a:pathLst>
            </a:custGeom>
            <a:grpFill/>
            <a:ln>
              <a:noFill/>
            </a:ln>
          </p:spPr>
          <p:txBody>
            <a:bodyPr vert="horz" wrap="square" lIns="91440" tIns="45720" rIns="91440" bIns="45720" numCol="1" anchor="t" anchorCtr="0" compatLnSpc="1"/>
            <a:lstStyle/>
            <a:p>
              <a:endParaRPr lang="id-ID">
                <a:solidFill>
                  <a:schemeClr val="tx1">
                    <a:lumMod val="50000"/>
                    <a:lumOff val="50000"/>
                  </a:schemeClr>
                </a:solidFill>
              </a:endParaRPr>
            </a:p>
          </p:txBody>
        </p:sp>
        <p:sp>
          <p:nvSpPr>
            <p:cNvPr id="191" name="Freeform 285"/>
            <p:cNvSpPr/>
            <p:nvPr/>
          </p:nvSpPr>
          <p:spPr bwMode="auto">
            <a:xfrm>
              <a:off x="7724775" y="2611438"/>
              <a:ext cx="31750" cy="55563"/>
            </a:xfrm>
            <a:custGeom>
              <a:avLst/>
              <a:gdLst>
                <a:gd name="T0" fmla="*/ 7 w 20"/>
                <a:gd name="T1" fmla="*/ 35 h 35"/>
                <a:gd name="T2" fmla="*/ 20 w 20"/>
                <a:gd name="T3" fmla="*/ 33 h 35"/>
                <a:gd name="T4" fmla="*/ 13 w 20"/>
                <a:gd name="T5" fmla="*/ 0 h 35"/>
                <a:gd name="T6" fmla="*/ 0 w 20"/>
                <a:gd name="T7" fmla="*/ 4 h 35"/>
                <a:gd name="T8" fmla="*/ 7 w 20"/>
                <a:gd name="T9" fmla="*/ 35 h 35"/>
              </a:gdLst>
              <a:ahLst/>
              <a:cxnLst>
                <a:cxn ang="0">
                  <a:pos x="T0" y="T1"/>
                </a:cxn>
                <a:cxn ang="0">
                  <a:pos x="T2" y="T3"/>
                </a:cxn>
                <a:cxn ang="0">
                  <a:pos x="T4" y="T5"/>
                </a:cxn>
                <a:cxn ang="0">
                  <a:pos x="T6" y="T7"/>
                </a:cxn>
                <a:cxn ang="0">
                  <a:pos x="T8" y="T9"/>
                </a:cxn>
              </a:cxnLst>
              <a:rect l="0" t="0" r="r" b="b"/>
              <a:pathLst>
                <a:path w="20" h="35">
                  <a:moveTo>
                    <a:pt x="7" y="35"/>
                  </a:moveTo>
                  <a:lnTo>
                    <a:pt x="20" y="33"/>
                  </a:lnTo>
                  <a:lnTo>
                    <a:pt x="13" y="0"/>
                  </a:lnTo>
                  <a:lnTo>
                    <a:pt x="0" y="4"/>
                  </a:lnTo>
                  <a:lnTo>
                    <a:pt x="7" y="35"/>
                  </a:lnTo>
                  <a:close/>
                </a:path>
              </a:pathLst>
            </a:custGeom>
            <a:grpFill/>
            <a:ln>
              <a:noFill/>
            </a:ln>
          </p:spPr>
          <p:txBody>
            <a:bodyPr vert="horz" wrap="square" lIns="91440" tIns="45720" rIns="91440" bIns="45720" numCol="1" anchor="t" anchorCtr="0" compatLnSpc="1"/>
            <a:lstStyle/>
            <a:p>
              <a:endParaRPr lang="id-ID">
                <a:solidFill>
                  <a:schemeClr val="tx1">
                    <a:lumMod val="50000"/>
                    <a:lumOff val="50000"/>
                  </a:schemeClr>
                </a:solidFill>
              </a:endParaRPr>
            </a:p>
          </p:txBody>
        </p:sp>
        <p:sp>
          <p:nvSpPr>
            <p:cNvPr id="192" name="Freeform 286"/>
            <p:cNvSpPr/>
            <p:nvPr/>
          </p:nvSpPr>
          <p:spPr bwMode="auto">
            <a:xfrm>
              <a:off x="7742238" y="2687638"/>
              <a:ext cx="28575" cy="55563"/>
            </a:xfrm>
            <a:custGeom>
              <a:avLst/>
              <a:gdLst>
                <a:gd name="T0" fmla="*/ 6 w 18"/>
                <a:gd name="T1" fmla="*/ 35 h 35"/>
                <a:gd name="T2" fmla="*/ 18 w 18"/>
                <a:gd name="T3" fmla="*/ 33 h 35"/>
                <a:gd name="T4" fmla="*/ 13 w 18"/>
                <a:gd name="T5" fmla="*/ 0 h 35"/>
                <a:gd name="T6" fmla="*/ 0 w 18"/>
                <a:gd name="T7" fmla="*/ 4 h 35"/>
                <a:gd name="T8" fmla="*/ 6 w 18"/>
                <a:gd name="T9" fmla="*/ 35 h 35"/>
              </a:gdLst>
              <a:ahLst/>
              <a:cxnLst>
                <a:cxn ang="0">
                  <a:pos x="T0" y="T1"/>
                </a:cxn>
                <a:cxn ang="0">
                  <a:pos x="T2" y="T3"/>
                </a:cxn>
                <a:cxn ang="0">
                  <a:pos x="T4" y="T5"/>
                </a:cxn>
                <a:cxn ang="0">
                  <a:pos x="T6" y="T7"/>
                </a:cxn>
                <a:cxn ang="0">
                  <a:pos x="T8" y="T9"/>
                </a:cxn>
              </a:cxnLst>
              <a:rect l="0" t="0" r="r" b="b"/>
              <a:pathLst>
                <a:path w="18" h="35">
                  <a:moveTo>
                    <a:pt x="6" y="35"/>
                  </a:moveTo>
                  <a:lnTo>
                    <a:pt x="18" y="33"/>
                  </a:lnTo>
                  <a:lnTo>
                    <a:pt x="13" y="0"/>
                  </a:lnTo>
                  <a:lnTo>
                    <a:pt x="0" y="4"/>
                  </a:lnTo>
                  <a:lnTo>
                    <a:pt x="6" y="35"/>
                  </a:lnTo>
                  <a:close/>
                </a:path>
              </a:pathLst>
            </a:custGeom>
            <a:grpFill/>
            <a:ln>
              <a:noFill/>
            </a:ln>
          </p:spPr>
          <p:txBody>
            <a:bodyPr vert="horz" wrap="square" lIns="91440" tIns="45720" rIns="91440" bIns="45720" numCol="1" anchor="t" anchorCtr="0" compatLnSpc="1"/>
            <a:lstStyle/>
            <a:p>
              <a:endParaRPr lang="id-ID">
                <a:solidFill>
                  <a:schemeClr val="tx1">
                    <a:lumMod val="50000"/>
                    <a:lumOff val="50000"/>
                  </a:schemeClr>
                </a:solidFill>
              </a:endParaRPr>
            </a:p>
          </p:txBody>
        </p:sp>
        <p:sp>
          <p:nvSpPr>
            <p:cNvPr id="193" name="Freeform 287"/>
            <p:cNvSpPr/>
            <p:nvPr/>
          </p:nvSpPr>
          <p:spPr bwMode="auto">
            <a:xfrm>
              <a:off x="7753350" y="2767013"/>
              <a:ext cx="30163" cy="52388"/>
            </a:xfrm>
            <a:custGeom>
              <a:avLst/>
              <a:gdLst>
                <a:gd name="T0" fmla="*/ 6 w 19"/>
                <a:gd name="T1" fmla="*/ 33 h 33"/>
                <a:gd name="T2" fmla="*/ 19 w 19"/>
                <a:gd name="T3" fmla="*/ 31 h 33"/>
                <a:gd name="T4" fmla="*/ 15 w 19"/>
                <a:gd name="T5" fmla="*/ 0 h 33"/>
                <a:gd name="T6" fmla="*/ 0 w 19"/>
                <a:gd name="T7" fmla="*/ 2 h 33"/>
                <a:gd name="T8" fmla="*/ 6 w 19"/>
                <a:gd name="T9" fmla="*/ 33 h 33"/>
              </a:gdLst>
              <a:ahLst/>
              <a:cxnLst>
                <a:cxn ang="0">
                  <a:pos x="T0" y="T1"/>
                </a:cxn>
                <a:cxn ang="0">
                  <a:pos x="T2" y="T3"/>
                </a:cxn>
                <a:cxn ang="0">
                  <a:pos x="T4" y="T5"/>
                </a:cxn>
                <a:cxn ang="0">
                  <a:pos x="T6" y="T7"/>
                </a:cxn>
                <a:cxn ang="0">
                  <a:pos x="T8" y="T9"/>
                </a:cxn>
              </a:cxnLst>
              <a:rect l="0" t="0" r="r" b="b"/>
              <a:pathLst>
                <a:path w="19" h="33">
                  <a:moveTo>
                    <a:pt x="6" y="33"/>
                  </a:moveTo>
                  <a:lnTo>
                    <a:pt x="19" y="31"/>
                  </a:lnTo>
                  <a:lnTo>
                    <a:pt x="15" y="0"/>
                  </a:lnTo>
                  <a:lnTo>
                    <a:pt x="0" y="2"/>
                  </a:lnTo>
                  <a:lnTo>
                    <a:pt x="6" y="33"/>
                  </a:lnTo>
                  <a:close/>
                </a:path>
              </a:pathLst>
            </a:custGeom>
            <a:grpFill/>
            <a:ln>
              <a:noFill/>
            </a:ln>
          </p:spPr>
          <p:txBody>
            <a:bodyPr vert="horz" wrap="square" lIns="91440" tIns="45720" rIns="91440" bIns="45720" numCol="1" anchor="t" anchorCtr="0" compatLnSpc="1"/>
            <a:lstStyle/>
            <a:p>
              <a:endParaRPr lang="id-ID">
                <a:solidFill>
                  <a:schemeClr val="tx1">
                    <a:lumMod val="50000"/>
                    <a:lumOff val="50000"/>
                  </a:schemeClr>
                </a:solidFill>
              </a:endParaRPr>
            </a:p>
          </p:txBody>
        </p:sp>
      </p:grpSp>
      <p:grpSp>
        <p:nvGrpSpPr>
          <p:cNvPr id="194" name="Group 193"/>
          <p:cNvGrpSpPr/>
          <p:nvPr/>
        </p:nvGrpSpPr>
        <p:grpSpPr>
          <a:xfrm>
            <a:off x="3562240" y="4010252"/>
            <a:ext cx="336837" cy="804266"/>
            <a:chOff x="7431088" y="3230563"/>
            <a:chExt cx="352425" cy="841375"/>
          </a:xfrm>
          <a:solidFill>
            <a:schemeClr val="bg1">
              <a:lumMod val="65000"/>
            </a:schemeClr>
          </a:solidFill>
        </p:grpSpPr>
        <p:sp>
          <p:nvSpPr>
            <p:cNvPr id="195" name="Freeform 293"/>
            <p:cNvSpPr/>
            <p:nvPr/>
          </p:nvSpPr>
          <p:spPr bwMode="auto">
            <a:xfrm>
              <a:off x="7756525" y="3230563"/>
              <a:ext cx="26988" cy="55563"/>
            </a:xfrm>
            <a:custGeom>
              <a:avLst/>
              <a:gdLst>
                <a:gd name="T0" fmla="*/ 0 w 9"/>
                <a:gd name="T1" fmla="*/ 18 h 19"/>
                <a:gd name="T2" fmla="*/ 7 w 9"/>
                <a:gd name="T3" fmla="*/ 19 h 19"/>
                <a:gd name="T4" fmla="*/ 7 w 9"/>
                <a:gd name="T5" fmla="*/ 18 h 19"/>
                <a:gd name="T6" fmla="*/ 7 w 9"/>
                <a:gd name="T7" fmla="*/ 16 h 19"/>
                <a:gd name="T8" fmla="*/ 8 w 9"/>
                <a:gd name="T9" fmla="*/ 10 h 19"/>
                <a:gd name="T10" fmla="*/ 9 w 9"/>
                <a:gd name="T11" fmla="*/ 1 h 19"/>
                <a:gd name="T12" fmla="*/ 2 w 9"/>
                <a:gd name="T13" fmla="*/ 0 h 19"/>
                <a:gd name="T14" fmla="*/ 1 w 9"/>
                <a:gd name="T15" fmla="*/ 9 h 19"/>
                <a:gd name="T16" fmla="*/ 0 w 9"/>
                <a:gd name="T17" fmla="*/ 15 h 19"/>
                <a:gd name="T18" fmla="*/ 0 w 9"/>
                <a:gd name="T19" fmla="*/ 17 h 19"/>
                <a:gd name="T20" fmla="*/ 0 w 9"/>
                <a:gd name="T21" fmla="*/ 1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 h="19">
                  <a:moveTo>
                    <a:pt x="0" y="18"/>
                  </a:moveTo>
                  <a:cubicBezTo>
                    <a:pt x="7" y="19"/>
                    <a:pt x="7" y="19"/>
                    <a:pt x="7" y="19"/>
                  </a:cubicBezTo>
                  <a:cubicBezTo>
                    <a:pt x="7" y="19"/>
                    <a:pt x="7" y="19"/>
                    <a:pt x="7" y="18"/>
                  </a:cubicBezTo>
                  <a:cubicBezTo>
                    <a:pt x="7" y="18"/>
                    <a:pt x="7" y="17"/>
                    <a:pt x="7" y="16"/>
                  </a:cubicBezTo>
                  <a:cubicBezTo>
                    <a:pt x="7" y="14"/>
                    <a:pt x="8" y="12"/>
                    <a:pt x="8" y="10"/>
                  </a:cubicBezTo>
                  <a:cubicBezTo>
                    <a:pt x="8" y="6"/>
                    <a:pt x="9" y="1"/>
                    <a:pt x="9" y="1"/>
                  </a:cubicBezTo>
                  <a:cubicBezTo>
                    <a:pt x="2" y="0"/>
                    <a:pt x="2" y="0"/>
                    <a:pt x="2" y="0"/>
                  </a:cubicBezTo>
                  <a:cubicBezTo>
                    <a:pt x="2" y="0"/>
                    <a:pt x="1" y="5"/>
                    <a:pt x="1" y="9"/>
                  </a:cubicBezTo>
                  <a:cubicBezTo>
                    <a:pt x="0" y="11"/>
                    <a:pt x="0" y="13"/>
                    <a:pt x="0" y="15"/>
                  </a:cubicBezTo>
                  <a:cubicBezTo>
                    <a:pt x="0" y="16"/>
                    <a:pt x="0" y="17"/>
                    <a:pt x="0" y="17"/>
                  </a:cubicBezTo>
                  <a:cubicBezTo>
                    <a:pt x="0" y="18"/>
                    <a:pt x="0" y="18"/>
                    <a:pt x="0" y="18"/>
                  </a:cubicBezTo>
                  <a:close/>
                </a:path>
              </a:pathLst>
            </a:custGeom>
            <a:grpFill/>
            <a:ln>
              <a:noFill/>
            </a:ln>
          </p:spPr>
          <p:txBody>
            <a:bodyPr vert="horz" wrap="square" lIns="91440" tIns="45720" rIns="91440" bIns="45720" numCol="1" anchor="t" anchorCtr="0" compatLnSpc="1"/>
            <a:lstStyle/>
            <a:p>
              <a:endParaRPr lang="id-ID">
                <a:solidFill>
                  <a:schemeClr val="tx1">
                    <a:lumMod val="50000"/>
                    <a:lumOff val="50000"/>
                  </a:schemeClr>
                </a:solidFill>
              </a:endParaRPr>
            </a:p>
          </p:txBody>
        </p:sp>
        <p:sp>
          <p:nvSpPr>
            <p:cNvPr id="196" name="Freeform 294"/>
            <p:cNvSpPr/>
            <p:nvPr/>
          </p:nvSpPr>
          <p:spPr bwMode="auto">
            <a:xfrm>
              <a:off x="7742238" y="3306763"/>
              <a:ext cx="28575" cy="55563"/>
            </a:xfrm>
            <a:custGeom>
              <a:avLst/>
              <a:gdLst>
                <a:gd name="T0" fmla="*/ 0 w 18"/>
                <a:gd name="T1" fmla="*/ 33 h 35"/>
                <a:gd name="T2" fmla="*/ 13 w 18"/>
                <a:gd name="T3" fmla="*/ 35 h 35"/>
                <a:gd name="T4" fmla="*/ 18 w 18"/>
                <a:gd name="T5" fmla="*/ 2 h 35"/>
                <a:gd name="T6" fmla="*/ 6 w 18"/>
                <a:gd name="T7" fmla="*/ 0 h 35"/>
                <a:gd name="T8" fmla="*/ 0 w 18"/>
                <a:gd name="T9" fmla="*/ 33 h 35"/>
              </a:gdLst>
              <a:ahLst/>
              <a:cxnLst>
                <a:cxn ang="0">
                  <a:pos x="T0" y="T1"/>
                </a:cxn>
                <a:cxn ang="0">
                  <a:pos x="T2" y="T3"/>
                </a:cxn>
                <a:cxn ang="0">
                  <a:pos x="T4" y="T5"/>
                </a:cxn>
                <a:cxn ang="0">
                  <a:pos x="T6" y="T7"/>
                </a:cxn>
                <a:cxn ang="0">
                  <a:pos x="T8" y="T9"/>
                </a:cxn>
              </a:cxnLst>
              <a:rect l="0" t="0" r="r" b="b"/>
              <a:pathLst>
                <a:path w="18" h="35">
                  <a:moveTo>
                    <a:pt x="0" y="33"/>
                  </a:moveTo>
                  <a:lnTo>
                    <a:pt x="13" y="35"/>
                  </a:lnTo>
                  <a:lnTo>
                    <a:pt x="18" y="2"/>
                  </a:lnTo>
                  <a:lnTo>
                    <a:pt x="6" y="0"/>
                  </a:lnTo>
                  <a:lnTo>
                    <a:pt x="0" y="33"/>
                  </a:lnTo>
                  <a:close/>
                </a:path>
              </a:pathLst>
            </a:custGeom>
            <a:grpFill/>
            <a:ln>
              <a:noFill/>
            </a:ln>
          </p:spPr>
          <p:txBody>
            <a:bodyPr vert="horz" wrap="square" lIns="91440" tIns="45720" rIns="91440" bIns="45720" numCol="1" anchor="t" anchorCtr="0" compatLnSpc="1"/>
            <a:lstStyle/>
            <a:p>
              <a:endParaRPr lang="id-ID">
                <a:solidFill>
                  <a:schemeClr val="tx1">
                    <a:lumMod val="50000"/>
                    <a:lumOff val="50000"/>
                  </a:schemeClr>
                </a:solidFill>
              </a:endParaRPr>
            </a:p>
          </p:txBody>
        </p:sp>
        <p:sp>
          <p:nvSpPr>
            <p:cNvPr id="197" name="Freeform 295"/>
            <p:cNvSpPr/>
            <p:nvPr/>
          </p:nvSpPr>
          <p:spPr bwMode="auto">
            <a:xfrm>
              <a:off x="7724775" y="3382963"/>
              <a:ext cx="31750" cy="55563"/>
            </a:xfrm>
            <a:custGeom>
              <a:avLst/>
              <a:gdLst>
                <a:gd name="T0" fmla="*/ 0 w 11"/>
                <a:gd name="T1" fmla="*/ 17 h 19"/>
                <a:gd name="T2" fmla="*/ 7 w 11"/>
                <a:gd name="T3" fmla="*/ 19 h 19"/>
                <a:gd name="T4" fmla="*/ 9 w 11"/>
                <a:gd name="T5" fmla="*/ 10 h 19"/>
                <a:gd name="T6" fmla="*/ 11 w 11"/>
                <a:gd name="T7" fmla="*/ 4 h 19"/>
                <a:gd name="T8" fmla="*/ 11 w 11"/>
                <a:gd name="T9" fmla="*/ 2 h 19"/>
                <a:gd name="T10" fmla="*/ 4 w 11"/>
                <a:gd name="T11" fmla="*/ 0 h 19"/>
                <a:gd name="T12" fmla="*/ 4 w 11"/>
                <a:gd name="T13" fmla="*/ 3 h 19"/>
                <a:gd name="T14" fmla="*/ 3 w 11"/>
                <a:gd name="T15" fmla="*/ 9 h 19"/>
                <a:gd name="T16" fmla="*/ 0 w 11"/>
                <a:gd name="T17" fmla="*/ 17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9">
                  <a:moveTo>
                    <a:pt x="0" y="17"/>
                  </a:moveTo>
                  <a:cubicBezTo>
                    <a:pt x="7" y="19"/>
                    <a:pt x="7" y="19"/>
                    <a:pt x="7" y="19"/>
                  </a:cubicBezTo>
                  <a:cubicBezTo>
                    <a:pt x="7" y="19"/>
                    <a:pt x="8" y="15"/>
                    <a:pt x="9" y="10"/>
                  </a:cubicBezTo>
                  <a:cubicBezTo>
                    <a:pt x="10" y="8"/>
                    <a:pt x="11" y="6"/>
                    <a:pt x="11" y="4"/>
                  </a:cubicBezTo>
                  <a:cubicBezTo>
                    <a:pt x="11" y="3"/>
                    <a:pt x="11" y="2"/>
                    <a:pt x="11" y="2"/>
                  </a:cubicBezTo>
                  <a:cubicBezTo>
                    <a:pt x="4" y="0"/>
                    <a:pt x="4" y="0"/>
                    <a:pt x="4" y="0"/>
                  </a:cubicBezTo>
                  <a:cubicBezTo>
                    <a:pt x="4" y="0"/>
                    <a:pt x="4" y="1"/>
                    <a:pt x="4" y="3"/>
                  </a:cubicBezTo>
                  <a:cubicBezTo>
                    <a:pt x="4" y="5"/>
                    <a:pt x="3" y="7"/>
                    <a:pt x="3" y="9"/>
                  </a:cubicBezTo>
                  <a:cubicBezTo>
                    <a:pt x="1" y="13"/>
                    <a:pt x="0" y="17"/>
                    <a:pt x="0" y="17"/>
                  </a:cubicBezTo>
                  <a:close/>
                </a:path>
              </a:pathLst>
            </a:custGeom>
            <a:grpFill/>
            <a:ln>
              <a:noFill/>
            </a:ln>
          </p:spPr>
          <p:txBody>
            <a:bodyPr vert="horz" wrap="square" lIns="91440" tIns="45720" rIns="91440" bIns="45720" numCol="1" anchor="t" anchorCtr="0" compatLnSpc="1"/>
            <a:lstStyle/>
            <a:p>
              <a:endParaRPr lang="id-ID">
                <a:solidFill>
                  <a:schemeClr val="tx1">
                    <a:lumMod val="50000"/>
                    <a:lumOff val="50000"/>
                  </a:schemeClr>
                </a:solidFill>
              </a:endParaRPr>
            </a:p>
          </p:txBody>
        </p:sp>
        <p:sp>
          <p:nvSpPr>
            <p:cNvPr id="198" name="Freeform 296"/>
            <p:cNvSpPr/>
            <p:nvPr/>
          </p:nvSpPr>
          <p:spPr bwMode="auto">
            <a:xfrm>
              <a:off x="7707313" y="3459163"/>
              <a:ext cx="31750" cy="55563"/>
            </a:xfrm>
            <a:custGeom>
              <a:avLst/>
              <a:gdLst>
                <a:gd name="T0" fmla="*/ 0 w 20"/>
                <a:gd name="T1" fmla="*/ 31 h 35"/>
                <a:gd name="T2" fmla="*/ 13 w 20"/>
                <a:gd name="T3" fmla="*/ 35 h 35"/>
                <a:gd name="T4" fmla="*/ 20 w 20"/>
                <a:gd name="T5" fmla="*/ 4 h 35"/>
                <a:gd name="T6" fmla="*/ 7 w 20"/>
                <a:gd name="T7" fmla="*/ 0 h 35"/>
                <a:gd name="T8" fmla="*/ 0 w 20"/>
                <a:gd name="T9" fmla="*/ 31 h 35"/>
              </a:gdLst>
              <a:ahLst/>
              <a:cxnLst>
                <a:cxn ang="0">
                  <a:pos x="T0" y="T1"/>
                </a:cxn>
                <a:cxn ang="0">
                  <a:pos x="T2" y="T3"/>
                </a:cxn>
                <a:cxn ang="0">
                  <a:pos x="T4" y="T5"/>
                </a:cxn>
                <a:cxn ang="0">
                  <a:pos x="T6" y="T7"/>
                </a:cxn>
                <a:cxn ang="0">
                  <a:pos x="T8" y="T9"/>
                </a:cxn>
              </a:cxnLst>
              <a:rect l="0" t="0" r="r" b="b"/>
              <a:pathLst>
                <a:path w="20" h="35">
                  <a:moveTo>
                    <a:pt x="0" y="31"/>
                  </a:moveTo>
                  <a:lnTo>
                    <a:pt x="13" y="35"/>
                  </a:lnTo>
                  <a:lnTo>
                    <a:pt x="20" y="4"/>
                  </a:lnTo>
                  <a:lnTo>
                    <a:pt x="7" y="0"/>
                  </a:lnTo>
                  <a:lnTo>
                    <a:pt x="0" y="31"/>
                  </a:lnTo>
                  <a:close/>
                </a:path>
              </a:pathLst>
            </a:custGeom>
            <a:grpFill/>
            <a:ln>
              <a:noFill/>
            </a:ln>
          </p:spPr>
          <p:txBody>
            <a:bodyPr vert="horz" wrap="square" lIns="91440" tIns="45720" rIns="91440" bIns="45720" numCol="1" anchor="t" anchorCtr="0" compatLnSpc="1"/>
            <a:lstStyle/>
            <a:p>
              <a:endParaRPr lang="id-ID">
                <a:solidFill>
                  <a:schemeClr val="tx1">
                    <a:lumMod val="50000"/>
                    <a:lumOff val="50000"/>
                  </a:schemeClr>
                </a:solidFill>
              </a:endParaRPr>
            </a:p>
          </p:txBody>
        </p:sp>
        <p:sp>
          <p:nvSpPr>
            <p:cNvPr id="199" name="Freeform 297"/>
            <p:cNvSpPr/>
            <p:nvPr/>
          </p:nvSpPr>
          <p:spPr bwMode="auto">
            <a:xfrm>
              <a:off x="7683500" y="3532188"/>
              <a:ext cx="34925" cy="55563"/>
            </a:xfrm>
            <a:custGeom>
              <a:avLst/>
              <a:gdLst>
                <a:gd name="T0" fmla="*/ 0 w 22"/>
                <a:gd name="T1" fmla="*/ 32 h 35"/>
                <a:gd name="T2" fmla="*/ 11 w 22"/>
                <a:gd name="T3" fmla="*/ 35 h 35"/>
                <a:gd name="T4" fmla="*/ 22 w 22"/>
                <a:gd name="T5" fmla="*/ 4 h 35"/>
                <a:gd name="T6" fmla="*/ 9 w 22"/>
                <a:gd name="T7" fmla="*/ 0 h 35"/>
                <a:gd name="T8" fmla="*/ 0 w 22"/>
                <a:gd name="T9" fmla="*/ 32 h 35"/>
              </a:gdLst>
              <a:ahLst/>
              <a:cxnLst>
                <a:cxn ang="0">
                  <a:pos x="T0" y="T1"/>
                </a:cxn>
                <a:cxn ang="0">
                  <a:pos x="T2" y="T3"/>
                </a:cxn>
                <a:cxn ang="0">
                  <a:pos x="T4" y="T5"/>
                </a:cxn>
                <a:cxn ang="0">
                  <a:pos x="T6" y="T7"/>
                </a:cxn>
                <a:cxn ang="0">
                  <a:pos x="T8" y="T9"/>
                </a:cxn>
              </a:cxnLst>
              <a:rect l="0" t="0" r="r" b="b"/>
              <a:pathLst>
                <a:path w="22" h="35">
                  <a:moveTo>
                    <a:pt x="0" y="32"/>
                  </a:moveTo>
                  <a:lnTo>
                    <a:pt x="11" y="35"/>
                  </a:lnTo>
                  <a:lnTo>
                    <a:pt x="22" y="4"/>
                  </a:lnTo>
                  <a:lnTo>
                    <a:pt x="9" y="0"/>
                  </a:lnTo>
                  <a:lnTo>
                    <a:pt x="0" y="32"/>
                  </a:lnTo>
                  <a:close/>
                </a:path>
              </a:pathLst>
            </a:custGeom>
            <a:grpFill/>
            <a:ln>
              <a:noFill/>
            </a:ln>
          </p:spPr>
          <p:txBody>
            <a:bodyPr vert="horz" wrap="square" lIns="91440" tIns="45720" rIns="91440" bIns="45720" numCol="1" anchor="t" anchorCtr="0" compatLnSpc="1"/>
            <a:lstStyle/>
            <a:p>
              <a:endParaRPr lang="id-ID">
                <a:solidFill>
                  <a:schemeClr val="tx1">
                    <a:lumMod val="50000"/>
                    <a:lumOff val="50000"/>
                  </a:schemeClr>
                </a:solidFill>
              </a:endParaRPr>
            </a:p>
          </p:txBody>
        </p:sp>
        <p:sp>
          <p:nvSpPr>
            <p:cNvPr id="200" name="Freeform 298"/>
            <p:cNvSpPr/>
            <p:nvPr/>
          </p:nvSpPr>
          <p:spPr bwMode="auto">
            <a:xfrm>
              <a:off x="7656513" y="3605213"/>
              <a:ext cx="38100" cy="55563"/>
            </a:xfrm>
            <a:custGeom>
              <a:avLst/>
              <a:gdLst>
                <a:gd name="T0" fmla="*/ 0 w 13"/>
                <a:gd name="T1" fmla="*/ 17 h 19"/>
                <a:gd name="T2" fmla="*/ 6 w 13"/>
                <a:gd name="T3" fmla="*/ 19 h 19"/>
                <a:gd name="T4" fmla="*/ 10 w 13"/>
                <a:gd name="T5" fmla="*/ 11 h 19"/>
                <a:gd name="T6" fmla="*/ 13 w 13"/>
                <a:gd name="T7" fmla="*/ 3 h 19"/>
                <a:gd name="T8" fmla="*/ 6 w 13"/>
                <a:gd name="T9" fmla="*/ 0 h 19"/>
                <a:gd name="T10" fmla="*/ 3 w 13"/>
                <a:gd name="T11" fmla="*/ 9 h 19"/>
                <a:gd name="T12" fmla="*/ 0 w 13"/>
                <a:gd name="T13" fmla="*/ 17 h 19"/>
              </a:gdLst>
              <a:ahLst/>
              <a:cxnLst>
                <a:cxn ang="0">
                  <a:pos x="T0" y="T1"/>
                </a:cxn>
                <a:cxn ang="0">
                  <a:pos x="T2" y="T3"/>
                </a:cxn>
                <a:cxn ang="0">
                  <a:pos x="T4" y="T5"/>
                </a:cxn>
                <a:cxn ang="0">
                  <a:pos x="T6" y="T7"/>
                </a:cxn>
                <a:cxn ang="0">
                  <a:pos x="T8" y="T9"/>
                </a:cxn>
                <a:cxn ang="0">
                  <a:pos x="T10" y="T11"/>
                </a:cxn>
                <a:cxn ang="0">
                  <a:pos x="T12" y="T13"/>
                </a:cxn>
              </a:cxnLst>
              <a:rect l="0" t="0" r="r" b="b"/>
              <a:pathLst>
                <a:path w="13" h="19">
                  <a:moveTo>
                    <a:pt x="0" y="17"/>
                  </a:moveTo>
                  <a:cubicBezTo>
                    <a:pt x="6" y="19"/>
                    <a:pt x="6" y="19"/>
                    <a:pt x="6" y="19"/>
                  </a:cubicBezTo>
                  <a:cubicBezTo>
                    <a:pt x="6" y="19"/>
                    <a:pt x="8" y="15"/>
                    <a:pt x="10" y="11"/>
                  </a:cubicBezTo>
                  <a:cubicBezTo>
                    <a:pt x="11" y="7"/>
                    <a:pt x="13" y="3"/>
                    <a:pt x="13" y="3"/>
                  </a:cubicBezTo>
                  <a:cubicBezTo>
                    <a:pt x="6" y="0"/>
                    <a:pt x="6" y="0"/>
                    <a:pt x="6" y="0"/>
                  </a:cubicBezTo>
                  <a:cubicBezTo>
                    <a:pt x="6" y="0"/>
                    <a:pt x="4" y="4"/>
                    <a:pt x="3" y="9"/>
                  </a:cubicBezTo>
                  <a:cubicBezTo>
                    <a:pt x="1" y="13"/>
                    <a:pt x="0" y="17"/>
                    <a:pt x="0" y="17"/>
                  </a:cubicBezTo>
                  <a:close/>
                </a:path>
              </a:pathLst>
            </a:custGeom>
            <a:grpFill/>
            <a:ln>
              <a:noFill/>
            </a:ln>
          </p:spPr>
          <p:txBody>
            <a:bodyPr vert="horz" wrap="square" lIns="91440" tIns="45720" rIns="91440" bIns="45720" numCol="1" anchor="t" anchorCtr="0" compatLnSpc="1"/>
            <a:lstStyle/>
            <a:p>
              <a:endParaRPr lang="id-ID">
                <a:solidFill>
                  <a:schemeClr val="tx1">
                    <a:lumMod val="50000"/>
                    <a:lumOff val="50000"/>
                  </a:schemeClr>
                </a:solidFill>
              </a:endParaRPr>
            </a:p>
          </p:txBody>
        </p:sp>
        <p:sp>
          <p:nvSpPr>
            <p:cNvPr id="201" name="Freeform 299"/>
            <p:cNvSpPr/>
            <p:nvPr/>
          </p:nvSpPr>
          <p:spPr bwMode="auto">
            <a:xfrm>
              <a:off x="7627938" y="3679825"/>
              <a:ext cx="38100" cy="55563"/>
            </a:xfrm>
            <a:custGeom>
              <a:avLst/>
              <a:gdLst>
                <a:gd name="T0" fmla="*/ 0 w 24"/>
                <a:gd name="T1" fmla="*/ 29 h 35"/>
                <a:gd name="T2" fmla="*/ 11 w 24"/>
                <a:gd name="T3" fmla="*/ 35 h 35"/>
                <a:gd name="T4" fmla="*/ 24 w 24"/>
                <a:gd name="T5" fmla="*/ 3 h 35"/>
                <a:gd name="T6" fmla="*/ 11 w 24"/>
                <a:gd name="T7" fmla="*/ 0 h 35"/>
                <a:gd name="T8" fmla="*/ 0 w 24"/>
                <a:gd name="T9" fmla="*/ 29 h 35"/>
              </a:gdLst>
              <a:ahLst/>
              <a:cxnLst>
                <a:cxn ang="0">
                  <a:pos x="T0" y="T1"/>
                </a:cxn>
                <a:cxn ang="0">
                  <a:pos x="T2" y="T3"/>
                </a:cxn>
                <a:cxn ang="0">
                  <a:pos x="T4" y="T5"/>
                </a:cxn>
                <a:cxn ang="0">
                  <a:pos x="T6" y="T7"/>
                </a:cxn>
                <a:cxn ang="0">
                  <a:pos x="T8" y="T9"/>
                </a:cxn>
              </a:cxnLst>
              <a:rect l="0" t="0" r="r" b="b"/>
              <a:pathLst>
                <a:path w="24" h="35">
                  <a:moveTo>
                    <a:pt x="0" y="29"/>
                  </a:moveTo>
                  <a:lnTo>
                    <a:pt x="11" y="35"/>
                  </a:lnTo>
                  <a:lnTo>
                    <a:pt x="24" y="3"/>
                  </a:lnTo>
                  <a:lnTo>
                    <a:pt x="11" y="0"/>
                  </a:lnTo>
                  <a:lnTo>
                    <a:pt x="0" y="29"/>
                  </a:lnTo>
                  <a:close/>
                </a:path>
              </a:pathLst>
            </a:custGeom>
            <a:grpFill/>
            <a:ln>
              <a:noFill/>
            </a:ln>
          </p:spPr>
          <p:txBody>
            <a:bodyPr vert="horz" wrap="square" lIns="91440" tIns="45720" rIns="91440" bIns="45720" numCol="1" anchor="t" anchorCtr="0" compatLnSpc="1"/>
            <a:lstStyle/>
            <a:p>
              <a:endParaRPr lang="id-ID">
                <a:solidFill>
                  <a:schemeClr val="tx1">
                    <a:lumMod val="50000"/>
                    <a:lumOff val="50000"/>
                  </a:schemeClr>
                </a:solidFill>
              </a:endParaRPr>
            </a:p>
          </p:txBody>
        </p:sp>
        <p:sp>
          <p:nvSpPr>
            <p:cNvPr id="202" name="Freeform 300"/>
            <p:cNvSpPr/>
            <p:nvPr/>
          </p:nvSpPr>
          <p:spPr bwMode="auto">
            <a:xfrm>
              <a:off x="7593013" y="3749675"/>
              <a:ext cx="42863" cy="55563"/>
            </a:xfrm>
            <a:custGeom>
              <a:avLst/>
              <a:gdLst>
                <a:gd name="T0" fmla="*/ 0 w 27"/>
                <a:gd name="T1" fmla="*/ 29 h 35"/>
                <a:gd name="T2" fmla="*/ 13 w 27"/>
                <a:gd name="T3" fmla="*/ 35 h 35"/>
                <a:gd name="T4" fmla="*/ 27 w 27"/>
                <a:gd name="T5" fmla="*/ 5 h 35"/>
                <a:gd name="T6" fmla="*/ 15 w 27"/>
                <a:gd name="T7" fmla="*/ 0 h 35"/>
                <a:gd name="T8" fmla="*/ 0 w 27"/>
                <a:gd name="T9" fmla="*/ 29 h 35"/>
              </a:gdLst>
              <a:ahLst/>
              <a:cxnLst>
                <a:cxn ang="0">
                  <a:pos x="T0" y="T1"/>
                </a:cxn>
                <a:cxn ang="0">
                  <a:pos x="T2" y="T3"/>
                </a:cxn>
                <a:cxn ang="0">
                  <a:pos x="T4" y="T5"/>
                </a:cxn>
                <a:cxn ang="0">
                  <a:pos x="T6" y="T7"/>
                </a:cxn>
                <a:cxn ang="0">
                  <a:pos x="T8" y="T9"/>
                </a:cxn>
              </a:cxnLst>
              <a:rect l="0" t="0" r="r" b="b"/>
              <a:pathLst>
                <a:path w="27" h="35">
                  <a:moveTo>
                    <a:pt x="0" y="29"/>
                  </a:moveTo>
                  <a:lnTo>
                    <a:pt x="13" y="35"/>
                  </a:lnTo>
                  <a:lnTo>
                    <a:pt x="27" y="5"/>
                  </a:lnTo>
                  <a:lnTo>
                    <a:pt x="15" y="0"/>
                  </a:lnTo>
                  <a:lnTo>
                    <a:pt x="0" y="29"/>
                  </a:lnTo>
                  <a:close/>
                </a:path>
              </a:pathLst>
            </a:custGeom>
            <a:grpFill/>
            <a:ln>
              <a:noFill/>
            </a:ln>
          </p:spPr>
          <p:txBody>
            <a:bodyPr vert="horz" wrap="square" lIns="91440" tIns="45720" rIns="91440" bIns="45720" numCol="1" anchor="t" anchorCtr="0" compatLnSpc="1"/>
            <a:lstStyle/>
            <a:p>
              <a:endParaRPr lang="id-ID">
                <a:solidFill>
                  <a:schemeClr val="tx1">
                    <a:lumMod val="50000"/>
                    <a:lumOff val="50000"/>
                  </a:schemeClr>
                </a:solidFill>
              </a:endParaRPr>
            </a:p>
          </p:txBody>
        </p:sp>
        <p:sp>
          <p:nvSpPr>
            <p:cNvPr id="203" name="Freeform 301"/>
            <p:cNvSpPr/>
            <p:nvPr/>
          </p:nvSpPr>
          <p:spPr bwMode="auto">
            <a:xfrm>
              <a:off x="7558088" y="3819525"/>
              <a:ext cx="42863" cy="55563"/>
            </a:xfrm>
            <a:custGeom>
              <a:avLst/>
              <a:gdLst>
                <a:gd name="T0" fmla="*/ 0 w 15"/>
                <a:gd name="T1" fmla="*/ 15 h 19"/>
                <a:gd name="T2" fmla="*/ 6 w 15"/>
                <a:gd name="T3" fmla="*/ 19 h 19"/>
                <a:gd name="T4" fmla="*/ 8 w 15"/>
                <a:gd name="T5" fmla="*/ 16 h 19"/>
                <a:gd name="T6" fmla="*/ 11 w 15"/>
                <a:gd name="T7" fmla="*/ 11 h 19"/>
                <a:gd name="T8" fmla="*/ 15 w 15"/>
                <a:gd name="T9" fmla="*/ 3 h 19"/>
                <a:gd name="T10" fmla="*/ 8 w 15"/>
                <a:gd name="T11" fmla="*/ 0 h 19"/>
                <a:gd name="T12" fmla="*/ 4 w 15"/>
                <a:gd name="T13" fmla="*/ 7 h 19"/>
                <a:gd name="T14" fmla="*/ 1 w 15"/>
                <a:gd name="T15" fmla="*/ 13 h 19"/>
                <a:gd name="T16" fmla="*/ 0 w 15"/>
                <a:gd name="T17" fmla="*/ 15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9">
                  <a:moveTo>
                    <a:pt x="0" y="15"/>
                  </a:moveTo>
                  <a:cubicBezTo>
                    <a:pt x="6" y="19"/>
                    <a:pt x="6" y="19"/>
                    <a:pt x="6" y="19"/>
                  </a:cubicBezTo>
                  <a:cubicBezTo>
                    <a:pt x="6" y="19"/>
                    <a:pt x="7" y="18"/>
                    <a:pt x="8" y="16"/>
                  </a:cubicBezTo>
                  <a:cubicBezTo>
                    <a:pt x="9" y="15"/>
                    <a:pt x="10" y="13"/>
                    <a:pt x="11" y="11"/>
                  </a:cubicBezTo>
                  <a:cubicBezTo>
                    <a:pt x="13" y="7"/>
                    <a:pt x="15" y="3"/>
                    <a:pt x="15" y="3"/>
                  </a:cubicBezTo>
                  <a:cubicBezTo>
                    <a:pt x="8" y="0"/>
                    <a:pt x="8" y="0"/>
                    <a:pt x="8" y="0"/>
                  </a:cubicBezTo>
                  <a:cubicBezTo>
                    <a:pt x="8" y="0"/>
                    <a:pt x="6" y="4"/>
                    <a:pt x="4" y="7"/>
                  </a:cubicBezTo>
                  <a:cubicBezTo>
                    <a:pt x="3" y="10"/>
                    <a:pt x="2" y="11"/>
                    <a:pt x="1" y="13"/>
                  </a:cubicBezTo>
                  <a:cubicBezTo>
                    <a:pt x="1" y="14"/>
                    <a:pt x="0" y="15"/>
                    <a:pt x="0" y="15"/>
                  </a:cubicBezTo>
                  <a:close/>
                </a:path>
              </a:pathLst>
            </a:custGeom>
            <a:grpFill/>
            <a:ln>
              <a:noFill/>
            </a:ln>
          </p:spPr>
          <p:txBody>
            <a:bodyPr vert="horz" wrap="square" lIns="91440" tIns="45720" rIns="91440" bIns="45720" numCol="1" anchor="t" anchorCtr="0" compatLnSpc="1"/>
            <a:lstStyle/>
            <a:p>
              <a:endParaRPr lang="id-ID">
                <a:solidFill>
                  <a:schemeClr val="tx1">
                    <a:lumMod val="50000"/>
                    <a:lumOff val="50000"/>
                  </a:schemeClr>
                </a:solidFill>
              </a:endParaRPr>
            </a:p>
          </p:txBody>
        </p:sp>
        <p:sp>
          <p:nvSpPr>
            <p:cNvPr id="204" name="Freeform 302"/>
            <p:cNvSpPr/>
            <p:nvPr/>
          </p:nvSpPr>
          <p:spPr bwMode="auto">
            <a:xfrm>
              <a:off x="7519988" y="3887788"/>
              <a:ext cx="42863" cy="55563"/>
            </a:xfrm>
            <a:custGeom>
              <a:avLst/>
              <a:gdLst>
                <a:gd name="T0" fmla="*/ 0 w 27"/>
                <a:gd name="T1" fmla="*/ 27 h 35"/>
                <a:gd name="T2" fmla="*/ 11 w 27"/>
                <a:gd name="T3" fmla="*/ 35 h 35"/>
                <a:gd name="T4" fmla="*/ 27 w 27"/>
                <a:gd name="T5" fmla="*/ 5 h 35"/>
                <a:gd name="T6" fmla="*/ 16 w 27"/>
                <a:gd name="T7" fmla="*/ 0 h 35"/>
                <a:gd name="T8" fmla="*/ 0 w 27"/>
                <a:gd name="T9" fmla="*/ 27 h 35"/>
              </a:gdLst>
              <a:ahLst/>
              <a:cxnLst>
                <a:cxn ang="0">
                  <a:pos x="T0" y="T1"/>
                </a:cxn>
                <a:cxn ang="0">
                  <a:pos x="T2" y="T3"/>
                </a:cxn>
                <a:cxn ang="0">
                  <a:pos x="T4" y="T5"/>
                </a:cxn>
                <a:cxn ang="0">
                  <a:pos x="T6" y="T7"/>
                </a:cxn>
                <a:cxn ang="0">
                  <a:pos x="T8" y="T9"/>
                </a:cxn>
              </a:cxnLst>
              <a:rect l="0" t="0" r="r" b="b"/>
              <a:pathLst>
                <a:path w="27" h="35">
                  <a:moveTo>
                    <a:pt x="0" y="27"/>
                  </a:moveTo>
                  <a:lnTo>
                    <a:pt x="11" y="35"/>
                  </a:lnTo>
                  <a:lnTo>
                    <a:pt x="27" y="5"/>
                  </a:lnTo>
                  <a:lnTo>
                    <a:pt x="16" y="0"/>
                  </a:lnTo>
                  <a:lnTo>
                    <a:pt x="0" y="27"/>
                  </a:lnTo>
                  <a:close/>
                </a:path>
              </a:pathLst>
            </a:custGeom>
            <a:grpFill/>
            <a:ln>
              <a:noFill/>
            </a:ln>
          </p:spPr>
          <p:txBody>
            <a:bodyPr vert="horz" wrap="square" lIns="91440" tIns="45720" rIns="91440" bIns="45720" numCol="1" anchor="t" anchorCtr="0" compatLnSpc="1"/>
            <a:lstStyle/>
            <a:p>
              <a:endParaRPr lang="id-ID">
                <a:solidFill>
                  <a:schemeClr val="tx1">
                    <a:lumMod val="50000"/>
                    <a:lumOff val="50000"/>
                  </a:schemeClr>
                </a:solidFill>
              </a:endParaRPr>
            </a:p>
          </p:txBody>
        </p:sp>
        <p:sp>
          <p:nvSpPr>
            <p:cNvPr id="205" name="Freeform 303"/>
            <p:cNvSpPr/>
            <p:nvPr/>
          </p:nvSpPr>
          <p:spPr bwMode="auto">
            <a:xfrm>
              <a:off x="7475538" y="3951288"/>
              <a:ext cx="46038" cy="55563"/>
            </a:xfrm>
            <a:custGeom>
              <a:avLst/>
              <a:gdLst>
                <a:gd name="T0" fmla="*/ 0 w 29"/>
                <a:gd name="T1" fmla="*/ 28 h 35"/>
                <a:gd name="T2" fmla="*/ 11 w 29"/>
                <a:gd name="T3" fmla="*/ 35 h 35"/>
                <a:gd name="T4" fmla="*/ 29 w 29"/>
                <a:gd name="T5" fmla="*/ 8 h 35"/>
                <a:gd name="T6" fmla="*/ 18 w 29"/>
                <a:gd name="T7" fmla="*/ 0 h 35"/>
                <a:gd name="T8" fmla="*/ 0 w 29"/>
                <a:gd name="T9" fmla="*/ 28 h 35"/>
              </a:gdLst>
              <a:ahLst/>
              <a:cxnLst>
                <a:cxn ang="0">
                  <a:pos x="T0" y="T1"/>
                </a:cxn>
                <a:cxn ang="0">
                  <a:pos x="T2" y="T3"/>
                </a:cxn>
                <a:cxn ang="0">
                  <a:pos x="T4" y="T5"/>
                </a:cxn>
                <a:cxn ang="0">
                  <a:pos x="T6" y="T7"/>
                </a:cxn>
                <a:cxn ang="0">
                  <a:pos x="T8" y="T9"/>
                </a:cxn>
              </a:cxnLst>
              <a:rect l="0" t="0" r="r" b="b"/>
              <a:pathLst>
                <a:path w="29" h="35">
                  <a:moveTo>
                    <a:pt x="0" y="28"/>
                  </a:moveTo>
                  <a:lnTo>
                    <a:pt x="11" y="35"/>
                  </a:lnTo>
                  <a:lnTo>
                    <a:pt x="29" y="8"/>
                  </a:lnTo>
                  <a:lnTo>
                    <a:pt x="18" y="0"/>
                  </a:lnTo>
                  <a:lnTo>
                    <a:pt x="0" y="28"/>
                  </a:lnTo>
                  <a:close/>
                </a:path>
              </a:pathLst>
            </a:custGeom>
            <a:grpFill/>
            <a:ln>
              <a:noFill/>
            </a:ln>
          </p:spPr>
          <p:txBody>
            <a:bodyPr vert="horz" wrap="square" lIns="91440" tIns="45720" rIns="91440" bIns="45720" numCol="1" anchor="t" anchorCtr="0" compatLnSpc="1"/>
            <a:lstStyle/>
            <a:p>
              <a:endParaRPr lang="id-ID">
                <a:solidFill>
                  <a:schemeClr val="tx1">
                    <a:lumMod val="50000"/>
                    <a:lumOff val="50000"/>
                  </a:schemeClr>
                </a:solidFill>
              </a:endParaRPr>
            </a:p>
          </p:txBody>
        </p:sp>
        <p:sp>
          <p:nvSpPr>
            <p:cNvPr id="206" name="Freeform 304"/>
            <p:cNvSpPr/>
            <p:nvPr/>
          </p:nvSpPr>
          <p:spPr bwMode="auto">
            <a:xfrm>
              <a:off x="7431088" y="4016375"/>
              <a:ext cx="47625" cy="55563"/>
            </a:xfrm>
            <a:custGeom>
              <a:avLst/>
              <a:gdLst>
                <a:gd name="T0" fmla="*/ 0 w 16"/>
                <a:gd name="T1" fmla="*/ 14 h 19"/>
                <a:gd name="T2" fmla="*/ 6 w 16"/>
                <a:gd name="T3" fmla="*/ 19 h 19"/>
                <a:gd name="T4" fmla="*/ 16 w 16"/>
                <a:gd name="T5" fmla="*/ 4 h 19"/>
                <a:gd name="T6" fmla="*/ 10 w 16"/>
                <a:gd name="T7" fmla="*/ 0 h 19"/>
                <a:gd name="T8" fmla="*/ 0 w 16"/>
                <a:gd name="T9" fmla="*/ 14 h 19"/>
              </a:gdLst>
              <a:ahLst/>
              <a:cxnLst>
                <a:cxn ang="0">
                  <a:pos x="T0" y="T1"/>
                </a:cxn>
                <a:cxn ang="0">
                  <a:pos x="T2" y="T3"/>
                </a:cxn>
                <a:cxn ang="0">
                  <a:pos x="T4" y="T5"/>
                </a:cxn>
                <a:cxn ang="0">
                  <a:pos x="T6" y="T7"/>
                </a:cxn>
                <a:cxn ang="0">
                  <a:pos x="T8" y="T9"/>
                </a:cxn>
              </a:cxnLst>
              <a:rect l="0" t="0" r="r" b="b"/>
              <a:pathLst>
                <a:path w="16" h="19">
                  <a:moveTo>
                    <a:pt x="0" y="14"/>
                  </a:moveTo>
                  <a:cubicBezTo>
                    <a:pt x="6" y="19"/>
                    <a:pt x="6" y="19"/>
                    <a:pt x="6" y="19"/>
                  </a:cubicBezTo>
                  <a:cubicBezTo>
                    <a:pt x="6" y="19"/>
                    <a:pt x="16" y="4"/>
                    <a:pt x="16" y="4"/>
                  </a:cubicBezTo>
                  <a:cubicBezTo>
                    <a:pt x="10" y="0"/>
                    <a:pt x="10" y="0"/>
                    <a:pt x="10" y="0"/>
                  </a:cubicBezTo>
                  <a:cubicBezTo>
                    <a:pt x="10" y="0"/>
                    <a:pt x="0" y="15"/>
                    <a:pt x="0" y="14"/>
                  </a:cubicBezTo>
                  <a:close/>
                </a:path>
              </a:pathLst>
            </a:custGeom>
            <a:grpFill/>
            <a:ln>
              <a:noFill/>
            </a:ln>
          </p:spPr>
          <p:txBody>
            <a:bodyPr vert="horz" wrap="square" lIns="91440" tIns="45720" rIns="91440" bIns="45720" numCol="1" anchor="t" anchorCtr="0" compatLnSpc="1"/>
            <a:lstStyle/>
            <a:p>
              <a:endParaRPr lang="id-ID">
                <a:solidFill>
                  <a:schemeClr val="tx1">
                    <a:lumMod val="50000"/>
                    <a:lumOff val="50000"/>
                  </a:schemeClr>
                </a:solidFill>
              </a:endParaRPr>
            </a:p>
          </p:txBody>
        </p:sp>
      </p:grpSp>
      <p:grpSp>
        <p:nvGrpSpPr>
          <p:cNvPr id="207" name="Group 206"/>
          <p:cNvGrpSpPr/>
          <p:nvPr/>
        </p:nvGrpSpPr>
        <p:grpSpPr>
          <a:xfrm>
            <a:off x="2803598" y="4985994"/>
            <a:ext cx="681261" cy="397580"/>
            <a:chOff x="6637338" y="4251325"/>
            <a:chExt cx="712787" cy="415925"/>
          </a:xfrm>
          <a:solidFill>
            <a:schemeClr val="bg1">
              <a:lumMod val="65000"/>
            </a:schemeClr>
          </a:solidFill>
        </p:grpSpPr>
        <p:sp>
          <p:nvSpPr>
            <p:cNvPr id="208" name="Freeform 308"/>
            <p:cNvSpPr/>
            <p:nvPr/>
          </p:nvSpPr>
          <p:spPr bwMode="auto">
            <a:xfrm>
              <a:off x="7226300" y="4251325"/>
              <a:ext cx="49213" cy="52388"/>
            </a:xfrm>
            <a:custGeom>
              <a:avLst/>
              <a:gdLst>
                <a:gd name="T0" fmla="*/ 0 w 31"/>
                <a:gd name="T1" fmla="*/ 24 h 33"/>
                <a:gd name="T2" fmla="*/ 9 w 31"/>
                <a:gd name="T3" fmla="*/ 33 h 33"/>
                <a:gd name="T4" fmla="*/ 31 w 31"/>
                <a:gd name="T5" fmla="*/ 9 h 33"/>
                <a:gd name="T6" fmla="*/ 22 w 31"/>
                <a:gd name="T7" fmla="*/ 0 h 33"/>
                <a:gd name="T8" fmla="*/ 0 w 31"/>
                <a:gd name="T9" fmla="*/ 24 h 33"/>
              </a:gdLst>
              <a:ahLst/>
              <a:cxnLst>
                <a:cxn ang="0">
                  <a:pos x="T0" y="T1"/>
                </a:cxn>
                <a:cxn ang="0">
                  <a:pos x="T2" y="T3"/>
                </a:cxn>
                <a:cxn ang="0">
                  <a:pos x="T4" y="T5"/>
                </a:cxn>
                <a:cxn ang="0">
                  <a:pos x="T6" y="T7"/>
                </a:cxn>
                <a:cxn ang="0">
                  <a:pos x="T8" y="T9"/>
                </a:cxn>
              </a:cxnLst>
              <a:rect l="0" t="0" r="r" b="b"/>
              <a:pathLst>
                <a:path w="31" h="33">
                  <a:moveTo>
                    <a:pt x="0" y="24"/>
                  </a:moveTo>
                  <a:lnTo>
                    <a:pt x="9" y="33"/>
                  </a:lnTo>
                  <a:lnTo>
                    <a:pt x="31" y="9"/>
                  </a:lnTo>
                  <a:lnTo>
                    <a:pt x="22" y="0"/>
                  </a:lnTo>
                  <a:lnTo>
                    <a:pt x="0" y="24"/>
                  </a:lnTo>
                  <a:close/>
                </a:path>
              </a:pathLst>
            </a:custGeom>
            <a:grpFill/>
            <a:ln>
              <a:noFill/>
            </a:ln>
          </p:spPr>
          <p:txBody>
            <a:bodyPr vert="horz" wrap="square" lIns="91440" tIns="45720" rIns="91440" bIns="45720" numCol="1" anchor="t" anchorCtr="0" compatLnSpc="1"/>
            <a:lstStyle/>
            <a:p>
              <a:endParaRPr lang="id-ID">
                <a:solidFill>
                  <a:schemeClr val="tx1">
                    <a:lumMod val="50000"/>
                    <a:lumOff val="50000"/>
                  </a:schemeClr>
                </a:solidFill>
              </a:endParaRPr>
            </a:p>
          </p:txBody>
        </p:sp>
        <p:sp>
          <p:nvSpPr>
            <p:cNvPr id="209" name="Freeform 309"/>
            <p:cNvSpPr/>
            <p:nvPr/>
          </p:nvSpPr>
          <p:spPr bwMode="auto">
            <a:xfrm>
              <a:off x="7167563" y="4306888"/>
              <a:ext cx="52388" cy="49213"/>
            </a:xfrm>
            <a:custGeom>
              <a:avLst/>
              <a:gdLst>
                <a:gd name="T0" fmla="*/ 0 w 18"/>
                <a:gd name="T1" fmla="*/ 11 h 17"/>
                <a:gd name="T2" fmla="*/ 5 w 18"/>
                <a:gd name="T3" fmla="*/ 17 h 17"/>
                <a:gd name="T4" fmla="*/ 12 w 18"/>
                <a:gd name="T5" fmla="*/ 11 h 17"/>
                <a:gd name="T6" fmla="*/ 16 w 18"/>
                <a:gd name="T7" fmla="*/ 7 h 17"/>
                <a:gd name="T8" fmla="*/ 18 w 18"/>
                <a:gd name="T9" fmla="*/ 5 h 17"/>
                <a:gd name="T10" fmla="*/ 13 w 18"/>
                <a:gd name="T11" fmla="*/ 0 h 17"/>
                <a:gd name="T12" fmla="*/ 11 w 18"/>
                <a:gd name="T13" fmla="*/ 2 h 17"/>
                <a:gd name="T14" fmla="*/ 7 w 18"/>
                <a:gd name="T15" fmla="*/ 5 h 17"/>
                <a:gd name="T16" fmla="*/ 0 w 18"/>
                <a:gd name="T17" fmla="*/ 1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7">
                  <a:moveTo>
                    <a:pt x="0" y="11"/>
                  </a:moveTo>
                  <a:cubicBezTo>
                    <a:pt x="5" y="17"/>
                    <a:pt x="5" y="17"/>
                    <a:pt x="5" y="17"/>
                  </a:cubicBezTo>
                  <a:cubicBezTo>
                    <a:pt x="5" y="17"/>
                    <a:pt x="8" y="14"/>
                    <a:pt x="12" y="11"/>
                  </a:cubicBezTo>
                  <a:cubicBezTo>
                    <a:pt x="13" y="9"/>
                    <a:pt x="15" y="8"/>
                    <a:pt x="16" y="7"/>
                  </a:cubicBezTo>
                  <a:cubicBezTo>
                    <a:pt x="17" y="6"/>
                    <a:pt x="18" y="5"/>
                    <a:pt x="18" y="5"/>
                  </a:cubicBezTo>
                  <a:cubicBezTo>
                    <a:pt x="13" y="0"/>
                    <a:pt x="13" y="0"/>
                    <a:pt x="13" y="0"/>
                  </a:cubicBezTo>
                  <a:cubicBezTo>
                    <a:pt x="13" y="0"/>
                    <a:pt x="13" y="0"/>
                    <a:pt x="11" y="2"/>
                  </a:cubicBezTo>
                  <a:cubicBezTo>
                    <a:pt x="10" y="3"/>
                    <a:pt x="9" y="4"/>
                    <a:pt x="7" y="5"/>
                  </a:cubicBezTo>
                  <a:cubicBezTo>
                    <a:pt x="3" y="8"/>
                    <a:pt x="0" y="11"/>
                    <a:pt x="0" y="11"/>
                  </a:cubicBezTo>
                  <a:close/>
                </a:path>
              </a:pathLst>
            </a:custGeom>
            <a:grpFill/>
            <a:ln>
              <a:noFill/>
            </a:ln>
          </p:spPr>
          <p:txBody>
            <a:bodyPr vert="horz" wrap="square" lIns="91440" tIns="45720" rIns="91440" bIns="45720" numCol="1" anchor="t" anchorCtr="0" compatLnSpc="1"/>
            <a:lstStyle/>
            <a:p>
              <a:endParaRPr lang="id-ID">
                <a:solidFill>
                  <a:schemeClr val="tx1">
                    <a:lumMod val="50000"/>
                    <a:lumOff val="50000"/>
                  </a:schemeClr>
                </a:solidFill>
              </a:endParaRPr>
            </a:p>
          </p:txBody>
        </p:sp>
        <p:sp>
          <p:nvSpPr>
            <p:cNvPr id="210" name="Freeform 310"/>
            <p:cNvSpPr/>
            <p:nvPr/>
          </p:nvSpPr>
          <p:spPr bwMode="auto">
            <a:xfrm>
              <a:off x="7108825" y="4356100"/>
              <a:ext cx="52388" cy="50800"/>
            </a:xfrm>
            <a:custGeom>
              <a:avLst/>
              <a:gdLst>
                <a:gd name="T0" fmla="*/ 0 w 18"/>
                <a:gd name="T1" fmla="*/ 11 h 17"/>
                <a:gd name="T2" fmla="*/ 4 w 18"/>
                <a:gd name="T3" fmla="*/ 17 h 17"/>
                <a:gd name="T4" fmla="*/ 6 w 18"/>
                <a:gd name="T5" fmla="*/ 15 h 17"/>
                <a:gd name="T6" fmla="*/ 11 w 18"/>
                <a:gd name="T7" fmla="*/ 11 h 17"/>
                <a:gd name="T8" fmla="*/ 18 w 18"/>
                <a:gd name="T9" fmla="*/ 5 h 17"/>
                <a:gd name="T10" fmla="*/ 13 w 18"/>
                <a:gd name="T11" fmla="*/ 0 h 17"/>
                <a:gd name="T12" fmla="*/ 7 w 18"/>
                <a:gd name="T13" fmla="*/ 5 h 17"/>
                <a:gd name="T14" fmla="*/ 2 w 18"/>
                <a:gd name="T15" fmla="*/ 9 h 17"/>
                <a:gd name="T16" fmla="*/ 0 w 18"/>
                <a:gd name="T17" fmla="*/ 1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7">
                  <a:moveTo>
                    <a:pt x="0" y="11"/>
                  </a:moveTo>
                  <a:cubicBezTo>
                    <a:pt x="4" y="17"/>
                    <a:pt x="4" y="17"/>
                    <a:pt x="4" y="17"/>
                  </a:cubicBezTo>
                  <a:cubicBezTo>
                    <a:pt x="4" y="17"/>
                    <a:pt x="5" y="16"/>
                    <a:pt x="6" y="15"/>
                  </a:cubicBezTo>
                  <a:cubicBezTo>
                    <a:pt x="8" y="14"/>
                    <a:pt x="9" y="12"/>
                    <a:pt x="11" y="11"/>
                  </a:cubicBezTo>
                  <a:cubicBezTo>
                    <a:pt x="15" y="8"/>
                    <a:pt x="18" y="5"/>
                    <a:pt x="18" y="5"/>
                  </a:cubicBezTo>
                  <a:cubicBezTo>
                    <a:pt x="13" y="0"/>
                    <a:pt x="13" y="0"/>
                    <a:pt x="13" y="0"/>
                  </a:cubicBezTo>
                  <a:cubicBezTo>
                    <a:pt x="13" y="0"/>
                    <a:pt x="10" y="3"/>
                    <a:pt x="7" y="5"/>
                  </a:cubicBezTo>
                  <a:cubicBezTo>
                    <a:pt x="5" y="7"/>
                    <a:pt x="3" y="8"/>
                    <a:pt x="2" y="9"/>
                  </a:cubicBezTo>
                  <a:cubicBezTo>
                    <a:pt x="1" y="10"/>
                    <a:pt x="0" y="11"/>
                    <a:pt x="0" y="11"/>
                  </a:cubicBezTo>
                  <a:close/>
                </a:path>
              </a:pathLst>
            </a:custGeom>
            <a:grpFill/>
            <a:ln>
              <a:noFill/>
            </a:ln>
          </p:spPr>
          <p:txBody>
            <a:bodyPr vert="horz" wrap="square" lIns="91440" tIns="45720" rIns="91440" bIns="45720" numCol="1" anchor="t" anchorCtr="0" compatLnSpc="1"/>
            <a:lstStyle/>
            <a:p>
              <a:endParaRPr lang="id-ID">
                <a:solidFill>
                  <a:schemeClr val="tx1">
                    <a:lumMod val="50000"/>
                    <a:lumOff val="50000"/>
                  </a:schemeClr>
                </a:solidFill>
              </a:endParaRPr>
            </a:p>
          </p:txBody>
        </p:sp>
        <p:sp>
          <p:nvSpPr>
            <p:cNvPr id="211" name="Freeform 311"/>
            <p:cNvSpPr/>
            <p:nvPr/>
          </p:nvSpPr>
          <p:spPr bwMode="auto">
            <a:xfrm>
              <a:off x="7043738" y="4403725"/>
              <a:ext cx="57150" cy="46038"/>
            </a:xfrm>
            <a:custGeom>
              <a:avLst/>
              <a:gdLst>
                <a:gd name="T0" fmla="*/ 0 w 36"/>
                <a:gd name="T1" fmla="*/ 18 h 29"/>
                <a:gd name="T2" fmla="*/ 10 w 36"/>
                <a:gd name="T3" fmla="*/ 29 h 29"/>
                <a:gd name="T4" fmla="*/ 36 w 36"/>
                <a:gd name="T5" fmla="*/ 11 h 29"/>
                <a:gd name="T6" fmla="*/ 28 w 36"/>
                <a:gd name="T7" fmla="*/ 0 h 29"/>
                <a:gd name="T8" fmla="*/ 0 w 36"/>
                <a:gd name="T9" fmla="*/ 18 h 29"/>
              </a:gdLst>
              <a:ahLst/>
              <a:cxnLst>
                <a:cxn ang="0">
                  <a:pos x="T0" y="T1"/>
                </a:cxn>
                <a:cxn ang="0">
                  <a:pos x="T2" y="T3"/>
                </a:cxn>
                <a:cxn ang="0">
                  <a:pos x="T4" y="T5"/>
                </a:cxn>
                <a:cxn ang="0">
                  <a:pos x="T6" y="T7"/>
                </a:cxn>
                <a:cxn ang="0">
                  <a:pos x="T8" y="T9"/>
                </a:cxn>
              </a:cxnLst>
              <a:rect l="0" t="0" r="r" b="b"/>
              <a:pathLst>
                <a:path w="36" h="29">
                  <a:moveTo>
                    <a:pt x="0" y="18"/>
                  </a:moveTo>
                  <a:lnTo>
                    <a:pt x="10" y="29"/>
                  </a:lnTo>
                  <a:lnTo>
                    <a:pt x="36" y="11"/>
                  </a:lnTo>
                  <a:lnTo>
                    <a:pt x="28" y="0"/>
                  </a:lnTo>
                  <a:lnTo>
                    <a:pt x="0" y="18"/>
                  </a:lnTo>
                  <a:close/>
                </a:path>
              </a:pathLst>
            </a:custGeom>
            <a:grpFill/>
            <a:ln>
              <a:noFill/>
            </a:ln>
          </p:spPr>
          <p:txBody>
            <a:bodyPr vert="horz" wrap="square" lIns="91440" tIns="45720" rIns="91440" bIns="45720" numCol="1" anchor="t" anchorCtr="0" compatLnSpc="1"/>
            <a:lstStyle/>
            <a:p>
              <a:endParaRPr lang="id-ID">
                <a:solidFill>
                  <a:schemeClr val="tx1">
                    <a:lumMod val="50000"/>
                    <a:lumOff val="50000"/>
                  </a:schemeClr>
                </a:solidFill>
              </a:endParaRPr>
            </a:p>
          </p:txBody>
        </p:sp>
        <p:sp>
          <p:nvSpPr>
            <p:cNvPr id="212" name="Freeform 312"/>
            <p:cNvSpPr/>
            <p:nvPr/>
          </p:nvSpPr>
          <p:spPr bwMode="auto">
            <a:xfrm>
              <a:off x="6983413" y="4449763"/>
              <a:ext cx="55563" cy="44450"/>
            </a:xfrm>
            <a:custGeom>
              <a:avLst/>
              <a:gdLst>
                <a:gd name="T0" fmla="*/ 0 w 19"/>
                <a:gd name="T1" fmla="*/ 9 h 15"/>
                <a:gd name="T2" fmla="*/ 3 w 19"/>
                <a:gd name="T3" fmla="*/ 15 h 15"/>
                <a:gd name="T4" fmla="*/ 18 w 19"/>
                <a:gd name="T5" fmla="*/ 5 h 15"/>
                <a:gd name="T6" fmla="*/ 14 w 19"/>
                <a:gd name="T7" fmla="*/ 0 h 15"/>
                <a:gd name="T8" fmla="*/ 0 w 19"/>
                <a:gd name="T9" fmla="*/ 9 h 15"/>
              </a:gdLst>
              <a:ahLst/>
              <a:cxnLst>
                <a:cxn ang="0">
                  <a:pos x="T0" y="T1"/>
                </a:cxn>
                <a:cxn ang="0">
                  <a:pos x="T2" y="T3"/>
                </a:cxn>
                <a:cxn ang="0">
                  <a:pos x="T4" y="T5"/>
                </a:cxn>
                <a:cxn ang="0">
                  <a:pos x="T6" y="T7"/>
                </a:cxn>
                <a:cxn ang="0">
                  <a:pos x="T8" y="T9"/>
                </a:cxn>
              </a:cxnLst>
              <a:rect l="0" t="0" r="r" b="b"/>
              <a:pathLst>
                <a:path w="19" h="15">
                  <a:moveTo>
                    <a:pt x="0" y="9"/>
                  </a:moveTo>
                  <a:cubicBezTo>
                    <a:pt x="3" y="15"/>
                    <a:pt x="3" y="15"/>
                    <a:pt x="3" y="15"/>
                  </a:cubicBezTo>
                  <a:cubicBezTo>
                    <a:pt x="3" y="15"/>
                    <a:pt x="19" y="6"/>
                    <a:pt x="18" y="5"/>
                  </a:cubicBezTo>
                  <a:cubicBezTo>
                    <a:pt x="14" y="0"/>
                    <a:pt x="14" y="0"/>
                    <a:pt x="14" y="0"/>
                  </a:cubicBezTo>
                  <a:cubicBezTo>
                    <a:pt x="15" y="0"/>
                    <a:pt x="0" y="9"/>
                    <a:pt x="0" y="9"/>
                  </a:cubicBezTo>
                  <a:close/>
                </a:path>
              </a:pathLst>
            </a:custGeom>
            <a:grpFill/>
            <a:ln>
              <a:noFill/>
            </a:ln>
          </p:spPr>
          <p:txBody>
            <a:bodyPr vert="horz" wrap="square" lIns="91440" tIns="45720" rIns="91440" bIns="45720" numCol="1" anchor="t" anchorCtr="0" compatLnSpc="1"/>
            <a:lstStyle/>
            <a:p>
              <a:endParaRPr lang="id-ID">
                <a:solidFill>
                  <a:schemeClr val="tx1">
                    <a:lumMod val="50000"/>
                    <a:lumOff val="50000"/>
                  </a:schemeClr>
                </a:solidFill>
              </a:endParaRPr>
            </a:p>
          </p:txBody>
        </p:sp>
        <p:sp>
          <p:nvSpPr>
            <p:cNvPr id="213" name="Freeform 313"/>
            <p:cNvSpPr/>
            <p:nvPr/>
          </p:nvSpPr>
          <p:spPr bwMode="auto">
            <a:xfrm>
              <a:off x="6915150" y="4491038"/>
              <a:ext cx="55563" cy="44450"/>
            </a:xfrm>
            <a:custGeom>
              <a:avLst/>
              <a:gdLst>
                <a:gd name="T0" fmla="*/ 0 w 35"/>
                <a:gd name="T1" fmla="*/ 17 h 28"/>
                <a:gd name="T2" fmla="*/ 8 w 35"/>
                <a:gd name="T3" fmla="*/ 28 h 28"/>
                <a:gd name="T4" fmla="*/ 35 w 35"/>
                <a:gd name="T5" fmla="*/ 11 h 28"/>
                <a:gd name="T6" fmla="*/ 28 w 35"/>
                <a:gd name="T7" fmla="*/ 0 h 28"/>
                <a:gd name="T8" fmla="*/ 0 w 35"/>
                <a:gd name="T9" fmla="*/ 17 h 28"/>
              </a:gdLst>
              <a:ahLst/>
              <a:cxnLst>
                <a:cxn ang="0">
                  <a:pos x="T0" y="T1"/>
                </a:cxn>
                <a:cxn ang="0">
                  <a:pos x="T2" y="T3"/>
                </a:cxn>
                <a:cxn ang="0">
                  <a:pos x="T4" y="T5"/>
                </a:cxn>
                <a:cxn ang="0">
                  <a:pos x="T6" y="T7"/>
                </a:cxn>
                <a:cxn ang="0">
                  <a:pos x="T8" y="T9"/>
                </a:cxn>
              </a:cxnLst>
              <a:rect l="0" t="0" r="r" b="b"/>
              <a:pathLst>
                <a:path w="35" h="28">
                  <a:moveTo>
                    <a:pt x="0" y="17"/>
                  </a:moveTo>
                  <a:lnTo>
                    <a:pt x="8" y="28"/>
                  </a:lnTo>
                  <a:lnTo>
                    <a:pt x="35" y="11"/>
                  </a:lnTo>
                  <a:lnTo>
                    <a:pt x="28" y="0"/>
                  </a:lnTo>
                  <a:lnTo>
                    <a:pt x="0" y="17"/>
                  </a:lnTo>
                  <a:close/>
                </a:path>
              </a:pathLst>
            </a:custGeom>
            <a:grpFill/>
            <a:ln>
              <a:noFill/>
            </a:ln>
          </p:spPr>
          <p:txBody>
            <a:bodyPr vert="horz" wrap="square" lIns="91440" tIns="45720" rIns="91440" bIns="45720" numCol="1" anchor="t" anchorCtr="0" compatLnSpc="1"/>
            <a:lstStyle/>
            <a:p>
              <a:endParaRPr lang="id-ID">
                <a:solidFill>
                  <a:schemeClr val="tx1">
                    <a:lumMod val="50000"/>
                    <a:lumOff val="50000"/>
                  </a:schemeClr>
                </a:solidFill>
              </a:endParaRPr>
            </a:p>
          </p:txBody>
        </p:sp>
        <p:sp>
          <p:nvSpPr>
            <p:cNvPr id="214" name="Freeform 314"/>
            <p:cNvSpPr/>
            <p:nvPr/>
          </p:nvSpPr>
          <p:spPr bwMode="auto">
            <a:xfrm>
              <a:off x="6848475" y="4529138"/>
              <a:ext cx="55563" cy="44450"/>
            </a:xfrm>
            <a:custGeom>
              <a:avLst/>
              <a:gdLst>
                <a:gd name="T0" fmla="*/ 0 w 35"/>
                <a:gd name="T1" fmla="*/ 17 h 28"/>
                <a:gd name="T2" fmla="*/ 5 w 35"/>
                <a:gd name="T3" fmla="*/ 28 h 28"/>
                <a:gd name="T4" fmla="*/ 35 w 35"/>
                <a:gd name="T5" fmla="*/ 11 h 28"/>
                <a:gd name="T6" fmla="*/ 29 w 35"/>
                <a:gd name="T7" fmla="*/ 0 h 28"/>
                <a:gd name="T8" fmla="*/ 0 w 35"/>
                <a:gd name="T9" fmla="*/ 17 h 28"/>
              </a:gdLst>
              <a:ahLst/>
              <a:cxnLst>
                <a:cxn ang="0">
                  <a:pos x="T0" y="T1"/>
                </a:cxn>
                <a:cxn ang="0">
                  <a:pos x="T2" y="T3"/>
                </a:cxn>
                <a:cxn ang="0">
                  <a:pos x="T4" y="T5"/>
                </a:cxn>
                <a:cxn ang="0">
                  <a:pos x="T6" y="T7"/>
                </a:cxn>
                <a:cxn ang="0">
                  <a:pos x="T8" y="T9"/>
                </a:cxn>
              </a:cxnLst>
              <a:rect l="0" t="0" r="r" b="b"/>
              <a:pathLst>
                <a:path w="35" h="28">
                  <a:moveTo>
                    <a:pt x="0" y="17"/>
                  </a:moveTo>
                  <a:lnTo>
                    <a:pt x="5" y="28"/>
                  </a:lnTo>
                  <a:lnTo>
                    <a:pt x="35" y="11"/>
                  </a:lnTo>
                  <a:lnTo>
                    <a:pt x="29" y="0"/>
                  </a:lnTo>
                  <a:lnTo>
                    <a:pt x="0" y="17"/>
                  </a:lnTo>
                  <a:close/>
                </a:path>
              </a:pathLst>
            </a:custGeom>
            <a:grpFill/>
            <a:ln>
              <a:noFill/>
            </a:ln>
          </p:spPr>
          <p:txBody>
            <a:bodyPr vert="horz" wrap="square" lIns="91440" tIns="45720" rIns="91440" bIns="45720" numCol="1" anchor="t" anchorCtr="0" compatLnSpc="1"/>
            <a:lstStyle/>
            <a:p>
              <a:endParaRPr lang="id-ID">
                <a:solidFill>
                  <a:schemeClr val="tx1">
                    <a:lumMod val="50000"/>
                    <a:lumOff val="50000"/>
                  </a:schemeClr>
                </a:solidFill>
              </a:endParaRPr>
            </a:p>
          </p:txBody>
        </p:sp>
        <p:sp>
          <p:nvSpPr>
            <p:cNvPr id="215" name="Freeform 315"/>
            <p:cNvSpPr/>
            <p:nvPr/>
          </p:nvSpPr>
          <p:spPr bwMode="auto">
            <a:xfrm>
              <a:off x="6780213" y="4567238"/>
              <a:ext cx="55563" cy="41275"/>
            </a:xfrm>
            <a:custGeom>
              <a:avLst/>
              <a:gdLst>
                <a:gd name="T0" fmla="*/ 0 w 19"/>
                <a:gd name="T1" fmla="*/ 7 h 14"/>
                <a:gd name="T2" fmla="*/ 3 w 19"/>
                <a:gd name="T3" fmla="*/ 14 h 14"/>
                <a:gd name="T4" fmla="*/ 11 w 19"/>
                <a:gd name="T5" fmla="*/ 10 h 14"/>
                <a:gd name="T6" fmla="*/ 16 w 19"/>
                <a:gd name="T7" fmla="*/ 7 h 14"/>
                <a:gd name="T8" fmla="*/ 19 w 19"/>
                <a:gd name="T9" fmla="*/ 6 h 14"/>
                <a:gd name="T10" fmla="*/ 15 w 19"/>
                <a:gd name="T11" fmla="*/ 0 h 14"/>
                <a:gd name="T12" fmla="*/ 13 w 19"/>
                <a:gd name="T13" fmla="*/ 1 h 14"/>
                <a:gd name="T14" fmla="*/ 8 w 19"/>
                <a:gd name="T15" fmla="*/ 4 h 14"/>
                <a:gd name="T16" fmla="*/ 0 w 19"/>
                <a:gd name="T17" fmla="*/ 7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14">
                  <a:moveTo>
                    <a:pt x="0" y="7"/>
                  </a:moveTo>
                  <a:cubicBezTo>
                    <a:pt x="3" y="14"/>
                    <a:pt x="3" y="14"/>
                    <a:pt x="3" y="14"/>
                  </a:cubicBezTo>
                  <a:cubicBezTo>
                    <a:pt x="3" y="14"/>
                    <a:pt x="7" y="12"/>
                    <a:pt x="11" y="10"/>
                  </a:cubicBezTo>
                  <a:cubicBezTo>
                    <a:pt x="13" y="9"/>
                    <a:pt x="15" y="8"/>
                    <a:pt x="16" y="7"/>
                  </a:cubicBezTo>
                  <a:cubicBezTo>
                    <a:pt x="18" y="7"/>
                    <a:pt x="19" y="6"/>
                    <a:pt x="19" y="6"/>
                  </a:cubicBezTo>
                  <a:cubicBezTo>
                    <a:pt x="15" y="0"/>
                    <a:pt x="15" y="0"/>
                    <a:pt x="15" y="0"/>
                  </a:cubicBezTo>
                  <a:cubicBezTo>
                    <a:pt x="15" y="0"/>
                    <a:pt x="15" y="0"/>
                    <a:pt x="13" y="1"/>
                  </a:cubicBezTo>
                  <a:cubicBezTo>
                    <a:pt x="12" y="2"/>
                    <a:pt x="10" y="3"/>
                    <a:pt x="8" y="4"/>
                  </a:cubicBezTo>
                  <a:cubicBezTo>
                    <a:pt x="4" y="6"/>
                    <a:pt x="0" y="7"/>
                    <a:pt x="0" y="7"/>
                  </a:cubicBezTo>
                  <a:close/>
                </a:path>
              </a:pathLst>
            </a:custGeom>
            <a:grpFill/>
            <a:ln>
              <a:noFill/>
            </a:ln>
          </p:spPr>
          <p:txBody>
            <a:bodyPr vert="horz" wrap="square" lIns="91440" tIns="45720" rIns="91440" bIns="45720" numCol="1" anchor="t" anchorCtr="0" compatLnSpc="1"/>
            <a:lstStyle/>
            <a:p>
              <a:endParaRPr lang="id-ID">
                <a:solidFill>
                  <a:schemeClr val="tx1">
                    <a:lumMod val="50000"/>
                    <a:lumOff val="50000"/>
                  </a:schemeClr>
                </a:solidFill>
              </a:endParaRPr>
            </a:p>
          </p:txBody>
        </p:sp>
        <p:sp>
          <p:nvSpPr>
            <p:cNvPr id="216" name="Freeform 316"/>
            <p:cNvSpPr/>
            <p:nvPr/>
          </p:nvSpPr>
          <p:spPr bwMode="auto">
            <a:xfrm>
              <a:off x="6710363" y="4600575"/>
              <a:ext cx="55563" cy="41275"/>
            </a:xfrm>
            <a:custGeom>
              <a:avLst/>
              <a:gdLst>
                <a:gd name="T0" fmla="*/ 0 w 19"/>
                <a:gd name="T1" fmla="*/ 7 h 14"/>
                <a:gd name="T2" fmla="*/ 2 w 19"/>
                <a:gd name="T3" fmla="*/ 14 h 14"/>
                <a:gd name="T4" fmla="*/ 5 w 19"/>
                <a:gd name="T5" fmla="*/ 13 h 14"/>
                <a:gd name="T6" fmla="*/ 10 w 19"/>
                <a:gd name="T7" fmla="*/ 10 h 14"/>
                <a:gd name="T8" fmla="*/ 19 w 19"/>
                <a:gd name="T9" fmla="*/ 6 h 14"/>
                <a:gd name="T10" fmla="*/ 16 w 19"/>
                <a:gd name="T11" fmla="*/ 0 h 14"/>
                <a:gd name="T12" fmla="*/ 8 w 19"/>
                <a:gd name="T13" fmla="*/ 4 h 14"/>
                <a:gd name="T14" fmla="*/ 2 w 19"/>
                <a:gd name="T15" fmla="*/ 6 h 14"/>
                <a:gd name="T16" fmla="*/ 0 w 19"/>
                <a:gd name="T17" fmla="*/ 7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14">
                  <a:moveTo>
                    <a:pt x="0" y="7"/>
                  </a:moveTo>
                  <a:cubicBezTo>
                    <a:pt x="2" y="14"/>
                    <a:pt x="2" y="14"/>
                    <a:pt x="2" y="14"/>
                  </a:cubicBezTo>
                  <a:cubicBezTo>
                    <a:pt x="2" y="14"/>
                    <a:pt x="3" y="13"/>
                    <a:pt x="5" y="13"/>
                  </a:cubicBezTo>
                  <a:cubicBezTo>
                    <a:pt x="6" y="12"/>
                    <a:pt x="8" y="11"/>
                    <a:pt x="10" y="10"/>
                  </a:cubicBezTo>
                  <a:cubicBezTo>
                    <a:pt x="14" y="8"/>
                    <a:pt x="19" y="6"/>
                    <a:pt x="19" y="6"/>
                  </a:cubicBezTo>
                  <a:cubicBezTo>
                    <a:pt x="16" y="0"/>
                    <a:pt x="16" y="0"/>
                    <a:pt x="16" y="0"/>
                  </a:cubicBezTo>
                  <a:cubicBezTo>
                    <a:pt x="16" y="0"/>
                    <a:pt x="12" y="2"/>
                    <a:pt x="8" y="4"/>
                  </a:cubicBezTo>
                  <a:cubicBezTo>
                    <a:pt x="6" y="4"/>
                    <a:pt x="4" y="5"/>
                    <a:pt x="2" y="6"/>
                  </a:cubicBezTo>
                  <a:cubicBezTo>
                    <a:pt x="1" y="7"/>
                    <a:pt x="0" y="7"/>
                    <a:pt x="0" y="7"/>
                  </a:cubicBezTo>
                  <a:close/>
                </a:path>
              </a:pathLst>
            </a:custGeom>
            <a:grpFill/>
            <a:ln>
              <a:noFill/>
            </a:ln>
          </p:spPr>
          <p:txBody>
            <a:bodyPr vert="horz" wrap="square" lIns="91440" tIns="45720" rIns="91440" bIns="45720" numCol="1" anchor="t" anchorCtr="0" compatLnSpc="1"/>
            <a:lstStyle/>
            <a:p>
              <a:endParaRPr lang="id-ID">
                <a:solidFill>
                  <a:schemeClr val="tx1">
                    <a:lumMod val="50000"/>
                    <a:lumOff val="50000"/>
                  </a:schemeClr>
                </a:solidFill>
              </a:endParaRPr>
            </a:p>
          </p:txBody>
        </p:sp>
        <p:sp>
          <p:nvSpPr>
            <p:cNvPr id="217" name="Freeform 317"/>
            <p:cNvSpPr/>
            <p:nvPr/>
          </p:nvSpPr>
          <p:spPr bwMode="auto">
            <a:xfrm>
              <a:off x="6637338" y="4629150"/>
              <a:ext cx="55563" cy="38100"/>
            </a:xfrm>
            <a:custGeom>
              <a:avLst/>
              <a:gdLst>
                <a:gd name="T0" fmla="*/ 0 w 35"/>
                <a:gd name="T1" fmla="*/ 11 h 24"/>
                <a:gd name="T2" fmla="*/ 3 w 35"/>
                <a:gd name="T3" fmla="*/ 24 h 24"/>
                <a:gd name="T4" fmla="*/ 35 w 35"/>
                <a:gd name="T5" fmla="*/ 13 h 24"/>
                <a:gd name="T6" fmla="*/ 29 w 35"/>
                <a:gd name="T7" fmla="*/ 0 h 24"/>
                <a:gd name="T8" fmla="*/ 0 w 35"/>
                <a:gd name="T9" fmla="*/ 11 h 24"/>
              </a:gdLst>
              <a:ahLst/>
              <a:cxnLst>
                <a:cxn ang="0">
                  <a:pos x="T0" y="T1"/>
                </a:cxn>
                <a:cxn ang="0">
                  <a:pos x="T2" y="T3"/>
                </a:cxn>
                <a:cxn ang="0">
                  <a:pos x="T4" y="T5"/>
                </a:cxn>
                <a:cxn ang="0">
                  <a:pos x="T6" y="T7"/>
                </a:cxn>
                <a:cxn ang="0">
                  <a:pos x="T8" y="T9"/>
                </a:cxn>
              </a:cxnLst>
              <a:rect l="0" t="0" r="r" b="b"/>
              <a:pathLst>
                <a:path w="35" h="24">
                  <a:moveTo>
                    <a:pt x="0" y="11"/>
                  </a:moveTo>
                  <a:lnTo>
                    <a:pt x="3" y="24"/>
                  </a:lnTo>
                  <a:lnTo>
                    <a:pt x="35" y="13"/>
                  </a:lnTo>
                  <a:lnTo>
                    <a:pt x="29" y="0"/>
                  </a:lnTo>
                  <a:lnTo>
                    <a:pt x="0" y="11"/>
                  </a:lnTo>
                  <a:close/>
                </a:path>
              </a:pathLst>
            </a:custGeom>
            <a:grpFill/>
            <a:ln>
              <a:noFill/>
            </a:ln>
          </p:spPr>
          <p:txBody>
            <a:bodyPr vert="horz" wrap="square" lIns="91440" tIns="45720" rIns="91440" bIns="45720" numCol="1" anchor="t" anchorCtr="0" compatLnSpc="1"/>
            <a:lstStyle/>
            <a:p>
              <a:endParaRPr lang="id-ID">
                <a:solidFill>
                  <a:schemeClr val="tx1">
                    <a:lumMod val="50000"/>
                    <a:lumOff val="50000"/>
                  </a:schemeClr>
                </a:solidFill>
              </a:endParaRPr>
            </a:p>
          </p:txBody>
        </p:sp>
        <p:sp>
          <p:nvSpPr>
            <p:cNvPr id="218" name="Freeform 402"/>
            <p:cNvSpPr/>
            <p:nvPr/>
          </p:nvSpPr>
          <p:spPr bwMode="auto">
            <a:xfrm>
              <a:off x="7302500" y="4276725"/>
              <a:ext cx="47625" cy="50800"/>
            </a:xfrm>
            <a:custGeom>
              <a:avLst/>
              <a:gdLst>
                <a:gd name="T0" fmla="*/ 20 w 30"/>
                <a:gd name="T1" fmla="*/ 32 h 32"/>
                <a:gd name="T2" fmla="*/ 30 w 30"/>
                <a:gd name="T3" fmla="*/ 23 h 32"/>
                <a:gd name="T4" fmla="*/ 9 w 30"/>
                <a:gd name="T5" fmla="*/ 0 h 32"/>
                <a:gd name="T6" fmla="*/ 0 w 30"/>
                <a:gd name="T7" fmla="*/ 10 h 32"/>
                <a:gd name="T8" fmla="*/ 20 w 30"/>
                <a:gd name="T9" fmla="*/ 32 h 32"/>
              </a:gdLst>
              <a:ahLst/>
              <a:cxnLst>
                <a:cxn ang="0">
                  <a:pos x="T0" y="T1"/>
                </a:cxn>
                <a:cxn ang="0">
                  <a:pos x="T2" y="T3"/>
                </a:cxn>
                <a:cxn ang="0">
                  <a:pos x="T4" y="T5"/>
                </a:cxn>
                <a:cxn ang="0">
                  <a:pos x="T6" y="T7"/>
                </a:cxn>
                <a:cxn ang="0">
                  <a:pos x="T8" y="T9"/>
                </a:cxn>
              </a:cxnLst>
              <a:rect l="0" t="0" r="r" b="b"/>
              <a:pathLst>
                <a:path w="30" h="32">
                  <a:moveTo>
                    <a:pt x="20" y="32"/>
                  </a:moveTo>
                  <a:lnTo>
                    <a:pt x="30" y="23"/>
                  </a:lnTo>
                  <a:lnTo>
                    <a:pt x="9" y="0"/>
                  </a:lnTo>
                  <a:lnTo>
                    <a:pt x="0" y="10"/>
                  </a:lnTo>
                  <a:lnTo>
                    <a:pt x="20" y="32"/>
                  </a:lnTo>
                  <a:close/>
                </a:path>
              </a:pathLst>
            </a:custGeom>
            <a:grpFill/>
            <a:ln>
              <a:noFill/>
            </a:ln>
          </p:spPr>
          <p:txBody>
            <a:bodyPr vert="horz" wrap="square" lIns="91440" tIns="45720" rIns="91440" bIns="45720" numCol="1" anchor="t" anchorCtr="0" compatLnSpc="1"/>
            <a:lstStyle/>
            <a:p>
              <a:endParaRPr lang="id-ID">
                <a:solidFill>
                  <a:schemeClr val="tx1">
                    <a:lumMod val="50000"/>
                    <a:lumOff val="50000"/>
                  </a:schemeClr>
                </a:solidFill>
              </a:endParaRPr>
            </a:p>
          </p:txBody>
        </p:sp>
      </p:grpSp>
      <p:sp>
        <p:nvSpPr>
          <p:cNvPr id="219" name="Oval 218"/>
          <p:cNvSpPr/>
          <p:nvPr/>
        </p:nvSpPr>
        <p:spPr>
          <a:xfrm rot="16200000">
            <a:off x="266720" y="3463545"/>
            <a:ext cx="662735" cy="662648"/>
          </a:xfrm>
          <a:prstGeom prst="ellipse">
            <a:avLst/>
          </a:prstGeom>
          <a:solidFill>
            <a:schemeClr val="accent2"/>
          </a:solidFill>
          <a:ln w="25400">
            <a:noFill/>
          </a:ln>
        </p:spPr>
        <p:style>
          <a:lnRef idx="2">
            <a:schemeClr val="accent1">
              <a:shade val="50000"/>
            </a:schemeClr>
          </a:lnRef>
          <a:fillRef idx="1">
            <a:schemeClr val="accent1"/>
          </a:fillRef>
          <a:effectRef idx="0">
            <a:schemeClr val="accent1"/>
          </a:effectRef>
          <a:fontRef idx="minor">
            <a:schemeClr val="lt1"/>
          </a:fontRef>
        </p:style>
        <p:txBody>
          <a:bodyPr lIns="91417" tIns="45709" rIns="91417" bIns="45709" rtlCol="0" anchor="ctr"/>
          <a:lstStyle/>
          <a:p>
            <a:pPr algn="ctr"/>
            <a:endParaRPr lang="id-ID">
              <a:solidFill>
                <a:schemeClr val="tx1">
                  <a:lumMod val="50000"/>
                  <a:lumOff val="50000"/>
                </a:schemeClr>
              </a:solidFill>
            </a:endParaRPr>
          </a:p>
        </p:txBody>
      </p:sp>
      <p:sp>
        <p:nvSpPr>
          <p:cNvPr id="220" name="Oval 219"/>
          <p:cNvSpPr/>
          <p:nvPr/>
        </p:nvSpPr>
        <p:spPr>
          <a:xfrm rot="13500000">
            <a:off x="745845" y="4584235"/>
            <a:ext cx="662735" cy="662648"/>
          </a:xfrm>
          <a:prstGeom prst="ellipse">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lIns="91417" tIns="45709" rIns="91417" bIns="45709" rtlCol="0" anchor="ctr"/>
          <a:lstStyle/>
          <a:p>
            <a:pPr algn="ctr"/>
            <a:endParaRPr lang="id-ID">
              <a:solidFill>
                <a:schemeClr val="tx1">
                  <a:lumMod val="50000"/>
                  <a:lumOff val="50000"/>
                </a:schemeClr>
              </a:solidFill>
            </a:endParaRPr>
          </a:p>
        </p:txBody>
      </p:sp>
      <p:sp>
        <p:nvSpPr>
          <p:cNvPr id="221" name="Oval 220"/>
          <p:cNvSpPr/>
          <p:nvPr/>
        </p:nvSpPr>
        <p:spPr>
          <a:xfrm rot="18900000">
            <a:off x="739682" y="2361433"/>
            <a:ext cx="662648" cy="662735"/>
          </a:xfrm>
          <a:prstGeom prst="ellipse">
            <a:avLst/>
          </a:prstGeom>
          <a:solidFill>
            <a:schemeClr val="accent3"/>
          </a:solidFill>
          <a:ln w="25400">
            <a:noFill/>
          </a:ln>
        </p:spPr>
        <p:style>
          <a:lnRef idx="2">
            <a:schemeClr val="accent1">
              <a:shade val="50000"/>
            </a:schemeClr>
          </a:lnRef>
          <a:fillRef idx="1">
            <a:schemeClr val="accent1"/>
          </a:fillRef>
          <a:effectRef idx="0">
            <a:schemeClr val="accent1"/>
          </a:effectRef>
          <a:fontRef idx="minor">
            <a:schemeClr val="lt1"/>
          </a:fontRef>
        </p:style>
        <p:txBody>
          <a:bodyPr lIns="91417" tIns="45709" rIns="91417" bIns="45709" rtlCol="0" anchor="ctr"/>
          <a:lstStyle/>
          <a:p>
            <a:pPr algn="ctr"/>
            <a:endParaRPr lang="id-ID">
              <a:solidFill>
                <a:schemeClr val="tx1">
                  <a:lumMod val="50000"/>
                  <a:lumOff val="50000"/>
                </a:schemeClr>
              </a:solidFill>
            </a:endParaRPr>
          </a:p>
        </p:txBody>
      </p:sp>
      <p:sp>
        <p:nvSpPr>
          <p:cNvPr id="222" name="Freeform 350"/>
          <p:cNvSpPr>
            <a:spLocks noEditPoints="1"/>
          </p:cNvSpPr>
          <p:nvPr/>
        </p:nvSpPr>
        <p:spPr bwMode="auto">
          <a:xfrm>
            <a:off x="904531" y="2568065"/>
            <a:ext cx="332951" cy="249471"/>
          </a:xfrm>
          <a:custGeom>
            <a:avLst/>
            <a:gdLst>
              <a:gd name="T0" fmla="*/ 105 w 128"/>
              <a:gd name="T1" fmla="*/ 2 h 96"/>
              <a:gd name="T2" fmla="*/ 28 w 128"/>
              <a:gd name="T3" fmla="*/ 0 h 96"/>
              <a:gd name="T4" fmla="*/ 2 w 128"/>
              <a:gd name="T5" fmla="*/ 23 h 96"/>
              <a:gd name="T6" fmla="*/ 2 w 128"/>
              <a:gd name="T7" fmla="*/ 34 h 96"/>
              <a:gd name="T8" fmla="*/ 64 w 128"/>
              <a:gd name="T9" fmla="*/ 96 h 96"/>
              <a:gd name="T10" fmla="*/ 126 w 128"/>
              <a:gd name="T11" fmla="*/ 34 h 96"/>
              <a:gd name="T12" fmla="*/ 126 w 128"/>
              <a:gd name="T13" fmla="*/ 23 h 96"/>
              <a:gd name="T14" fmla="*/ 55 w 128"/>
              <a:gd name="T15" fmla="*/ 28 h 96"/>
              <a:gd name="T16" fmla="*/ 73 w 128"/>
              <a:gd name="T17" fmla="*/ 28 h 96"/>
              <a:gd name="T18" fmla="*/ 78 w 128"/>
              <a:gd name="T19" fmla="*/ 9 h 96"/>
              <a:gd name="T20" fmla="*/ 76 w 128"/>
              <a:gd name="T21" fmla="*/ 25 h 96"/>
              <a:gd name="T22" fmla="*/ 52 w 128"/>
              <a:gd name="T23" fmla="*/ 25 h 96"/>
              <a:gd name="T24" fmla="*/ 50 w 128"/>
              <a:gd name="T25" fmla="*/ 9 h 96"/>
              <a:gd name="T26" fmla="*/ 52 w 128"/>
              <a:gd name="T27" fmla="*/ 25 h 96"/>
              <a:gd name="T28" fmla="*/ 64 w 128"/>
              <a:gd name="T29" fmla="*/ 82 h 96"/>
              <a:gd name="T30" fmla="*/ 74 w 128"/>
              <a:gd name="T31" fmla="*/ 32 h 96"/>
              <a:gd name="T32" fmla="*/ 98 w 128"/>
              <a:gd name="T33" fmla="*/ 32 h 96"/>
              <a:gd name="T34" fmla="*/ 78 w 128"/>
              <a:gd name="T35" fmla="*/ 32 h 96"/>
              <a:gd name="T36" fmla="*/ 89 w 128"/>
              <a:gd name="T37" fmla="*/ 20 h 96"/>
              <a:gd name="T38" fmla="*/ 79 w 128"/>
              <a:gd name="T39" fmla="*/ 28 h 96"/>
              <a:gd name="T40" fmla="*/ 97 w 128"/>
              <a:gd name="T41" fmla="*/ 8 h 96"/>
              <a:gd name="T42" fmla="*/ 83 w 128"/>
              <a:gd name="T43" fmla="*/ 8 h 96"/>
              <a:gd name="T44" fmla="*/ 55 w 128"/>
              <a:gd name="T45" fmla="*/ 8 h 96"/>
              <a:gd name="T46" fmla="*/ 64 w 128"/>
              <a:gd name="T47" fmla="*/ 15 h 96"/>
              <a:gd name="T48" fmla="*/ 31 w 128"/>
              <a:gd name="T49" fmla="*/ 8 h 96"/>
              <a:gd name="T50" fmla="*/ 39 w 128"/>
              <a:gd name="T51" fmla="*/ 14 h 96"/>
              <a:gd name="T52" fmla="*/ 49 w 128"/>
              <a:gd name="T53" fmla="*/ 28 h 96"/>
              <a:gd name="T54" fmla="*/ 39 w 128"/>
              <a:gd name="T55" fmla="*/ 20 h 96"/>
              <a:gd name="T56" fmla="*/ 60 w 128"/>
              <a:gd name="T57" fmla="*/ 81 h 96"/>
              <a:gd name="T58" fmla="*/ 50 w 128"/>
              <a:gd name="T59" fmla="*/ 32 h 96"/>
              <a:gd name="T60" fmla="*/ 11 w 128"/>
              <a:gd name="T61" fmla="*/ 32 h 96"/>
              <a:gd name="T62" fmla="*/ 51 w 128"/>
              <a:gd name="T63" fmla="*/ 74 h 96"/>
              <a:gd name="T64" fmla="*/ 117 w 128"/>
              <a:gd name="T65" fmla="*/ 32 h 96"/>
              <a:gd name="T66" fmla="*/ 102 w 128"/>
              <a:gd name="T67" fmla="*/ 32 h 96"/>
              <a:gd name="T68" fmla="*/ 92 w 128"/>
              <a:gd name="T69" fmla="*/ 17 h 96"/>
              <a:gd name="T70" fmla="*/ 120 w 128"/>
              <a:gd name="T71" fmla="*/ 28 h 96"/>
              <a:gd name="T72" fmla="*/ 27 w 128"/>
              <a:gd name="T73" fmla="*/ 10 h 96"/>
              <a:gd name="T74" fmla="*/ 25 w 128"/>
              <a:gd name="T75" fmla="*/ 28 h 96"/>
              <a:gd name="T76" fmla="*/ 27 w 128"/>
              <a:gd name="T77" fmla="*/ 1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8" h="96">
                <a:moveTo>
                  <a:pt x="126" y="23"/>
                </a:moveTo>
                <a:cubicBezTo>
                  <a:pt x="105" y="2"/>
                  <a:pt x="105" y="2"/>
                  <a:pt x="105" y="2"/>
                </a:cubicBezTo>
                <a:cubicBezTo>
                  <a:pt x="104" y="1"/>
                  <a:pt x="102" y="0"/>
                  <a:pt x="100" y="0"/>
                </a:cubicBezTo>
                <a:cubicBezTo>
                  <a:pt x="28" y="0"/>
                  <a:pt x="28" y="0"/>
                  <a:pt x="28" y="0"/>
                </a:cubicBezTo>
                <a:cubicBezTo>
                  <a:pt x="26" y="0"/>
                  <a:pt x="24" y="1"/>
                  <a:pt x="23" y="2"/>
                </a:cubicBezTo>
                <a:cubicBezTo>
                  <a:pt x="2" y="23"/>
                  <a:pt x="2" y="23"/>
                  <a:pt x="2" y="23"/>
                </a:cubicBezTo>
                <a:cubicBezTo>
                  <a:pt x="1" y="24"/>
                  <a:pt x="0" y="26"/>
                  <a:pt x="0" y="28"/>
                </a:cubicBezTo>
                <a:cubicBezTo>
                  <a:pt x="0" y="30"/>
                  <a:pt x="1" y="32"/>
                  <a:pt x="2" y="34"/>
                </a:cubicBezTo>
                <a:cubicBezTo>
                  <a:pt x="58" y="93"/>
                  <a:pt x="58" y="93"/>
                  <a:pt x="58" y="93"/>
                </a:cubicBezTo>
                <a:cubicBezTo>
                  <a:pt x="60" y="95"/>
                  <a:pt x="62" y="96"/>
                  <a:pt x="64" y="96"/>
                </a:cubicBezTo>
                <a:cubicBezTo>
                  <a:pt x="66" y="96"/>
                  <a:pt x="68" y="95"/>
                  <a:pt x="70" y="93"/>
                </a:cubicBezTo>
                <a:cubicBezTo>
                  <a:pt x="126" y="34"/>
                  <a:pt x="126" y="34"/>
                  <a:pt x="126" y="34"/>
                </a:cubicBezTo>
                <a:cubicBezTo>
                  <a:pt x="127" y="32"/>
                  <a:pt x="128" y="30"/>
                  <a:pt x="128" y="28"/>
                </a:cubicBezTo>
                <a:cubicBezTo>
                  <a:pt x="128" y="26"/>
                  <a:pt x="127" y="24"/>
                  <a:pt x="126" y="23"/>
                </a:cubicBezTo>
                <a:close/>
                <a:moveTo>
                  <a:pt x="73" y="28"/>
                </a:moveTo>
                <a:cubicBezTo>
                  <a:pt x="55" y="28"/>
                  <a:pt x="55" y="28"/>
                  <a:pt x="55" y="28"/>
                </a:cubicBezTo>
                <a:cubicBezTo>
                  <a:pt x="64" y="21"/>
                  <a:pt x="64" y="21"/>
                  <a:pt x="64" y="21"/>
                </a:cubicBezTo>
                <a:lnTo>
                  <a:pt x="73" y="28"/>
                </a:lnTo>
                <a:close/>
                <a:moveTo>
                  <a:pt x="67" y="18"/>
                </a:moveTo>
                <a:cubicBezTo>
                  <a:pt x="78" y="9"/>
                  <a:pt x="78" y="9"/>
                  <a:pt x="78" y="9"/>
                </a:cubicBezTo>
                <a:cubicBezTo>
                  <a:pt x="86" y="17"/>
                  <a:pt x="86" y="17"/>
                  <a:pt x="86" y="17"/>
                </a:cubicBezTo>
                <a:cubicBezTo>
                  <a:pt x="76" y="25"/>
                  <a:pt x="76" y="25"/>
                  <a:pt x="76" y="25"/>
                </a:cubicBezTo>
                <a:lnTo>
                  <a:pt x="67" y="18"/>
                </a:lnTo>
                <a:close/>
                <a:moveTo>
                  <a:pt x="52" y="25"/>
                </a:moveTo>
                <a:cubicBezTo>
                  <a:pt x="42" y="17"/>
                  <a:pt x="42" y="17"/>
                  <a:pt x="42" y="17"/>
                </a:cubicBezTo>
                <a:cubicBezTo>
                  <a:pt x="50" y="9"/>
                  <a:pt x="50" y="9"/>
                  <a:pt x="50" y="9"/>
                </a:cubicBezTo>
                <a:cubicBezTo>
                  <a:pt x="61" y="18"/>
                  <a:pt x="61" y="18"/>
                  <a:pt x="61" y="18"/>
                </a:cubicBezTo>
                <a:lnTo>
                  <a:pt x="52" y="25"/>
                </a:lnTo>
                <a:close/>
                <a:moveTo>
                  <a:pt x="74" y="32"/>
                </a:moveTo>
                <a:cubicBezTo>
                  <a:pt x="64" y="82"/>
                  <a:pt x="64" y="82"/>
                  <a:pt x="64" y="82"/>
                </a:cubicBezTo>
                <a:cubicBezTo>
                  <a:pt x="54" y="32"/>
                  <a:pt x="54" y="32"/>
                  <a:pt x="54" y="32"/>
                </a:cubicBezTo>
                <a:lnTo>
                  <a:pt x="74" y="32"/>
                </a:lnTo>
                <a:close/>
                <a:moveTo>
                  <a:pt x="78" y="32"/>
                </a:moveTo>
                <a:cubicBezTo>
                  <a:pt x="98" y="32"/>
                  <a:pt x="98" y="32"/>
                  <a:pt x="98" y="32"/>
                </a:cubicBezTo>
                <a:cubicBezTo>
                  <a:pt x="68" y="81"/>
                  <a:pt x="68" y="81"/>
                  <a:pt x="68" y="81"/>
                </a:cubicBezTo>
                <a:lnTo>
                  <a:pt x="78" y="32"/>
                </a:lnTo>
                <a:close/>
                <a:moveTo>
                  <a:pt x="79" y="28"/>
                </a:moveTo>
                <a:cubicBezTo>
                  <a:pt x="89" y="20"/>
                  <a:pt x="89" y="20"/>
                  <a:pt x="89" y="20"/>
                </a:cubicBezTo>
                <a:cubicBezTo>
                  <a:pt x="97" y="28"/>
                  <a:pt x="97" y="28"/>
                  <a:pt x="97" y="28"/>
                </a:cubicBezTo>
                <a:lnTo>
                  <a:pt x="79" y="28"/>
                </a:lnTo>
                <a:close/>
                <a:moveTo>
                  <a:pt x="83" y="8"/>
                </a:moveTo>
                <a:cubicBezTo>
                  <a:pt x="97" y="8"/>
                  <a:pt x="97" y="8"/>
                  <a:pt x="97" y="8"/>
                </a:cubicBezTo>
                <a:cubicBezTo>
                  <a:pt x="89" y="14"/>
                  <a:pt x="89" y="14"/>
                  <a:pt x="89" y="14"/>
                </a:cubicBezTo>
                <a:lnTo>
                  <a:pt x="83" y="8"/>
                </a:lnTo>
                <a:close/>
                <a:moveTo>
                  <a:pt x="64" y="15"/>
                </a:moveTo>
                <a:cubicBezTo>
                  <a:pt x="55" y="8"/>
                  <a:pt x="55" y="8"/>
                  <a:pt x="55" y="8"/>
                </a:cubicBezTo>
                <a:cubicBezTo>
                  <a:pt x="73" y="8"/>
                  <a:pt x="73" y="8"/>
                  <a:pt x="73" y="8"/>
                </a:cubicBezTo>
                <a:lnTo>
                  <a:pt x="64" y="15"/>
                </a:lnTo>
                <a:close/>
                <a:moveTo>
                  <a:pt x="39" y="14"/>
                </a:moveTo>
                <a:cubicBezTo>
                  <a:pt x="31" y="8"/>
                  <a:pt x="31" y="8"/>
                  <a:pt x="31" y="8"/>
                </a:cubicBezTo>
                <a:cubicBezTo>
                  <a:pt x="45" y="8"/>
                  <a:pt x="45" y="8"/>
                  <a:pt x="45" y="8"/>
                </a:cubicBezTo>
                <a:lnTo>
                  <a:pt x="39" y="14"/>
                </a:lnTo>
                <a:close/>
                <a:moveTo>
                  <a:pt x="39" y="20"/>
                </a:moveTo>
                <a:cubicBezTo>
                  <a:pt x="49" y="28"/>
                  <a:pt x="49" y="28"/>
                  <a:pt x="49" y="28"/>
                </a:cubicBezTo>
                <a:cubicBezTo>
                  <a:pt x="31" y="28"/>
                  <a:pt x="31" y="28"/>
                  <a:pt x="31" y="28"/>
                </a:cubicBezTo>
                <a:lnTo>
                  <a:pt x="39" y="20"/>
                </a:lnTo>
                <a:close/>
                <a:moveTo>
                  <a:pt x="50" y="32"/>
                </a:moveTo>
                <a:cubicBezTo>
                  <a:pt x="60" y="81"/>
                  <a:pt x="60" y="81"/>
                  <a:pt x="60" y="81"/>
                </a:cubicBezTo>
                <a:cubicBezTo>
                  <a:pt x="30" y="32"/>
                  <a:pt x="30" y="32"/>
                  <a:pt x="30" y="32"/>
                </a:cubicBezTo>
                <a:lnTo>
                  <a:pt x="50" y="32"/>
                </a:lnTo>
                <a:close/>
                <a:moveTo>
                  <a:pt x="51" y="74"/>
                </a:moveTo>
                <a:cubicBezTo>
                  <a:pt x="11" y="32"/>
                  <a:pt x="11" y="32"/>
                  <a:pt x="11" y="32"/>
                </a:cubicBezTo>
                <a:cubicBezTo>
                  <a:pt x="26" y="32"/>
                  <a:pt x="26" y="32"/>
                  <a:pt x="26" y="32"/>
                </a:cubicBezTo>
                <a:lnTo>
                  <a:pt x="51" y="74"/>
                </a:lnTo>
                <a:close/>
                <a:moveTo>
                  <a:pt x="102" y="32"/>
                </a:moveTo>
                <a:cubicBezTo>
                  <a:pt x="117" y="32"/>
                  <a:pt x="117" y="32"/>
                  <a:pt x="117" y="32"/>
                </a:cubicBezTo>
                <a:cubicBezTo>
                  <a:pt x="77" y="74"/>
                  <a:pt x="77" y="74"/>
                  <a:pt x="77" y="74"/>
                </a:cubicBezTo>
                <a:lnTo>
                  <a:pt x="102" y="32"/>
                </a:lnTo>
                <a:close/>
                <a:moveTo>
                  <a:pt x="103" y="28"/>
                </a:moveTo>
                <a:cubicBezTo>
                  <a:pt x="92" y="17"/>
                  <a:pt x="92" y="17"/>
                  <a:pt x="92" y="17"/>
                </a:cubicBezTo>
                <a:cubicBezTo>
                  <a:pt x="101" y="10"/>
                  <a:pt x="101" y="10"/>
                  <a:pt x="101" y="10"/>
                </a:cubicBezTo>
                <a:cubicBezTo>
                  <a:pt x="120" y="28"/>
                  <a:pt x="120" y="28"/>
                  <a:pt x="120" y="28"/>
                </a:cubicBezTo>
                <a:lnTo>
                  <a:pt x="103" y="28"/>
                </a:lnTo>
                <a:close/>
                <a:moveTo>
                  <a:pt x="27" y="10"/>
                </a:moveTo>
                <a:cubicBezTo>
                  <a:pt x="36" y="17"/>
                  <a:pt x="36" y="17"/>
                  <a:pt x="36" y="17"/>
                </a:cubicBezTo>
                <a:cubicBezTo>
                  <a:pt x="25" y="28"/>
                  <a:pt x="25" y="28"/>
                  <a:pt x="25" y="28"/>
                </a:cubicBezTo>
                <a:cubicBezTo>
                  <a:pt x="8" y="28"/>
                  <a:pt x="8" y="28"/>
                  <a:pt x="8" y="28"/>
                </a:cubicBezTo>
                <a:lnTo>
                  <a:pt x="27" y="10"/>
                </a:lnTo>
                <a:close/>
              </a:path>
            </a:pathLst>
          </a:custGeom>
          <a:solidFill>
            <a:schemeClr val="bg1"/>
          </a:solidFill>
          <a:ln>
            <a:noFill/>
          </a:ln>
        </p:spPr>
        <p:txBody>
          <a:bodyPr vert="horz" wrap="square" lIns="91417" tIns="45709" rIns="91417" bIns="45709" numCol="1" anchor="t" anchorCtr="0" compatLnSpc="1"/>
          <a:lstStyle/>
          <a:p>
            <a:endParaRPr lang="id-ID">
              <a:solidFill>
                <a:schemeClr val="tx1">
                  <a:lumMod val="50000"/>
                  <a:lumOff val="50000"/>
                </a:schemeClr>
              </a:solidFill>
            </a:endParaRPr>
          </a:p>
        </p:txBody>
      </p:sp>
      <p:grpSp>
        <p:nvGrpSpPr>
          <p:cNvPr id="225" name="Group 224"/>
          <p:cNvGrpSpPr/>
          <p:nvPr/>
        </p:nvGrpSpPr>
        <p:grpSpPr>
          <a:xfrm>
            <a:off x="909636" y="4769942"/>
            <a:ext cx="335148" cy="291231"/>
            <a:chOff x="2303444" y="6030256"/>
            <a:chExt cx="484188" cy="420688"/>
          </a:xfrm>
          <a:solidFill>
            <a:schemeClr val="bg1"/>
          </a:solidFill>
        </p:grpSpPr>
        <p:sp>
          <p:nvSpPr>
            <p:cNvPr id="226" name="Freeform 354"/>
            <p:cNvSpPr>
              <a:spLocks noEditPoints="1"/>
            </p:cNvSpPr>
            <p:nvPr/>
          </p:nvSpPr>
          <p:spPr bwMode="auto">
            <a:xfrm>
              <a:off x="2303444" y="6030256"/>
              <a:ext cx="484188" cy="346075"/>
            </a:xfrm>
            <a:custGeom>
              <a:avLst/>
              <a:gdLst>
                <a:gd name="T0" fmla="*/ 128 w 128"/>
                <a:gd name="T1" fmla="*/ 24 h 92"/>
                <a:gd name="T2" fmla="*/ 119 w 128"/>
                <a:gd name="T3" fmla="*/ 12 h 92"/>
                <a:gd name="T4" fmla="*/ 67 w 128"/>
                <a:gd name="T5" fmla="*/ 0 h 92"/>
                <a:gd name="T6" fmla="*/ 64 w 128"/>
                <a:gd name="T7" fmla="*/ 0 h 92"/>
                <a:gd name="T8" fmla="*/ 61 w 128"/>
                <a:gd name="T9" fmla="*/ 0 h 92"/>
                <a:gd name="T10" fmla="*/ 9 w 128"/>
                <a:gd name="T11" fmla="*/ 12 h 92"/>
                <a:gd name="T12" fmla="*/ 0 w 128"/>
                <a:gd name="T13" fmla="*/ 24 h 92"/>
                <a:gd name="T14" fmla="*/ 9 w 128"/>
                <a:gd name="T15" fmla="*/ 36 h 92"/>
                <a:gd name="T16" fmla="*/ 20 w 128"/>
                <a:gd name="T17" fmla="*/ 38 h 92"/>
                <a:gd name="T18" fmla="*/ 20 w 128"/>
                <a:gd name="T19" fmla="*/ 72 h 92"/>
                <a:gd name="T20" fmla="*/ 64 w 128"/>
                <a:gd name="T21" fmla="*/ 92 h 92"/>
                <a:gd name="T22" fmla="*/ 108 w 128"/>
                <a:gd name="T23" fmla="*/ 72 h 92"/>
                <a:gd name="T24" fmla="*/ 108 w 128"/>
                <a:gd name="T25" fmla="*/ 38 h 92"/>
                <a:gd name="T26" fmla="*/ 119 w 128"/>
                <a:gd name="T27" fmla="*/ 36 h 92"/>
                <a:gd name="T28" fmla="*/ 128 w 128"/>
                <a:gd name="T29" fmla="*/ 24 h 92"/>
                <a:gd name="T30" fmla="*/ 100 w 128"/>
                <a:gd name="T31" fmla="*/ 72 h 92"/>
                <a:gd name="T32" fmla="*/ 64 w 128"/>
                <a:gd name="T33" fmla="*/ 84 h 92"/>
                <a:gd name="T34" fmla="*/ 28 w 128"/>
                <a:gd name="T35" fmla="*/ 72 h 92"/>
                <a:gd name="T36" fmla="*/ 28 w 128"/>
                <a:gd name="T37" fmla="*/ 40 h 92"/>
                <a:gd name="T38" fmla="*/ 61 w 128"/>
                <a:gd name="T39" fmla="*/ 48 h 92"/>
                <a:gd name="T40" fmla="*/ 64 w 128"/>
                <a:gd name="T41" fmla="*/ 48 h 92"/>
                <a:gd name="T42" fmla="*/ 67 w 128"/>
                <a:gd name="T43" fmla="*/ 48 h 92"/>
                <a:gd name="T44" fmla="*/ 100 w 128"/>
                <a:gd name="T45" fmla="*/ 40 h 92"/>
                <a:gd name="T46" fmla="*/ 100 w 128"/>
                <a:gd name="T47" fmla="*/ 72 h 92"/>
                <a:gd name="T48" fmla="*/ 65 w 128"/>
                <a:gd name="T49" fmla="*/ 40 h 92"/>
                <a:gd name="T50" fmla="*/ 64 w 128"/>
                <a:gd name="T51" fmla="*/ 40 h 92"/>
                <a:gd name="T52" fmla="*/ 63 w 128"/>
                <a:gd name="T53" fmla="*/ 40 h 92"/>
                <a:gd name="T54" fmla="*/ 11 w 128"/>
                <a:gd name="T55" fmla="*/ 28 h 92"/>
                <a:gd name="T56" fmla="*/ 8 w 128"/>
                <a:gd name="T57" fmla="*/ 24 h 92"/>
                <a:gd name="T58" fmla="*/ 11 w 128"/>
                <a:gd name="T59" fmla="*/ 20 h 92"/>
                <a:gd name="T60" fmla="*/ 63 w 128"/>
                <a:gd name="T61" fmla="*/ 8 h 92"/>
                <a:gd name="T62" fmla="*/ 64 w 128"/>
                <a:gd name="T63" fmla="*/ 8 h 92"/>
                <a:gd name="T64" fmla="*/ 65 w 128"/>
                <a:gd name="T65" fmla="*/ 8 h 92"/>
                <a:gd name="T66" fmla="*/ 117 w 128"/>
                <a:gd name="T67" fmla="*/ 20 h 92"/>
                <a:gd name="T68" fmla="*/ 120 w 128"/>
                <a:gd name="T69" fmla="*/ 24 h 92"/>
                <a:gd name="T70" fmla="*/ 117 w 128"/>
                <a:gd name="T71" fmla="*/ 28 h 92"/>
                <a:gd name="T72" fmla="*/ 65 w 128"/>
                <a:gd name="T73" fmla="*/ 4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8" h="92">
                  <a:moveTo>
                    <a:pt x="128" y="24"/>
                  </a:moveTo>
                  <a:cubicBezTo>
                    <a:pt x="128" y="18"/>
                    <a:pt x="124" y="14"/>
                    <a:pt x="119" y="12"/>
                  </a:cubicBezTo>
                  <a:cubicBezTo>
                    <a:pt x="67" y="0"/>
                    <a:pt x="67" y="0"/>
                    <a:pt x="67" y="0"/>
                  </a:cubicBezTo>
                  <a:cubicBezTo>
                    <a:pt x="66" y="0"/>
                    <a:pt x="65" y="0"/>
                    <a:pt x="64" y="0"/>
                  </a:cubicBezTo>
                  <a:cubicBezTo>
                    <a:pt x="63" y="0"/>
                    <a:pt x="62" y="0"/>
                    <a:pt x="61" y="0"/>
                  </a:cubicBezTo>
                  <a:cubicBezTo>
                    <a:pt x="9" y="12"/>
                    <a:pt x="9" y="12"/>
                    <a:pt x="9" y="12"/>
                  </a:cubicBezTo>
                  <a:cubicBezTo>
                    <a:pt x="4" y="14"/>
                    <a:pt x="0" y="18"/>
                    <a:pt x="0" y="24"/>
                  </a:cubicBezTo>
                  <a:cubicBezTo>
                    <a:pt x="0" y="30"/>
                    <a:pt x="4" y="34"/>
                    <a:pt x="9" y="36"/>
                  </a:cubicBezTo>
                  <a:cubicBezTo>
                    <a:pt x="20" y="38"/>
                    <a:pt x="20" y="38"/>
                    <a:pt x="20" y="38"/>
                  </a:cubicBezTo>
                  <a:cubicBezTo>
                    <a:pt x="20" y="72"/>
                    <a:pt x="20" y="72"/>
                    <a:pt x="20" y="72"/>
                  </a:cubicBezTo>
                  <a:cubicBezTo>
                    <a:pt x="20" y="83"/>
                    <a:pt x="32" y="92"/>
                    <a:pt x="64" y="92"/>
                  </a:cubicBezTo>
                  <a:cubicBezTo>
                    <a:pt x="96" y="92"/>
                    <a:pt x="108" y="83"/>
                    <a:pt x="108" y="72"/>
                  </a:cubicBezTo>
                  <a:cubicBezTo>
                    <a:pt x="108" y="38"/>
                    <a:pt x="108" y="38"/>
                    <a:pt x="108" y="38"/>
                  </a:cubicBezTo>
                  <a:cubicBezTo>
                    <a:pt x="119" y="36"/>
                    <a:pt x="119" y="36"/>
                    <a:pt x="119" y="36"/>
                  </a:cubicBezTo>
                  <a:cubicBezTo>
                    <a:pt x="124" y="34"/>
                    <a:pt x="128" y="30"/>
                    <a:pt x="128" y="24"/>
                  </a:cubicBezTo>
                  <a:close/>
                  <a:moveTo>
                    <a:pt x="100" y="72"/>
                  </a:moveTo>
                  <a:cubicBezTo>
                    <a:pt x="100" y="76"/>
                    <a:pt x="88" y="84"/>
                    <a:pt x="64" y="84"/>
                  </a:cubicBezTo>
                  <a:cubicBezTo>
                    <a:pt x="40" y="84"/>
                    <a:pt x="28" y="76"/>
                    <a:pt x="28" y="72"/>
                  </a:cubicBezTo>
                  <a:cubicBezTo>
                    <a:pt x="28" y="40"/>
                    <a:pt x="28" y="40"/>
                    <a:pt x="28" y="40"/>
                  </a:cubicBezTo>
                  <a:cubicBezTo>
                    <a:pt x="61" y="48"/>
                    <a:pt x="61" y="48"/>
                    <a:pt x="61" y="48"/>
                  </a:cubicBezTo>
                  <a:cubicBezTo>
                    <a:pt x="62" y="48"/>
                    <a:pt x="63" y="48"/>
                    <a:pt x="64" y="48"/>
                  </a:cubicBezTo>
                  <a:cubicBezTo>
                    <a:pt x="65" y="48"/>
                    <a:pt x="66" y="48"/>
                    <a:pt x="67" y="48"/>
                  </a:cubicBezTo>
                  <a:cubicBezTo>
                    <a:pt x="100" y="40"/>
                    <a:pt x="100" y="40"/>
                    <a:pt x="100" y="40"/>
                  </a:cubicBezTo>
                  <a:lnTo>
                    <a:pt x="100" y="72"/>
                  </a:lnTo>
                  <a:close/>
                  <a:moveTo>
                    <a:pt x="65" y="40"/>
                  </a:moveTo>
                  <a:cubicBezTo>
                    <a:pt x="65" y="40"/>
                    <a:pt x="64" y="40"/>
                    <a:pt x="64" y="40"/>
                  </a:cubicBezTo>
                  <a:cubicBezTo>
                    <a:pt x="64" y="40"/>
                    <a:pt x="63" y="40"/>
                    <a:pt x="63" y="40"/>
                  </a:cubicBezTo>
                  <a:cubicBezTo>
                    <a:pt x="11" y="28"/>
                    <a:pt x="11" y="28"/>
                    <a:pt x="11" y="28"/>
                  </a:cubicBezTo>
                  <a:cubicBezTo>
                    <a:pt x="9" y="27"/>
                    <a:pt x="8" y="26"/>
                    <a:pt x="8" y="24"/>
                  </a:cubicBezTo>
                  <a:cubicBezTo>
                    <a:pt x="8" y="22"/>
                    <a:pt x="9" y="21"/>
                    <a:pt x="11" y="20"/>
                  </a:cubicBezTo>
                  <a:cubicBezTo>
                    <a:pt x="63" y="8"/>
                    <a:pt x="63" y="8"/>
                    <a:pt x="63" y="8"/>
                  </a:cubicBezTo>
                  <a:cubicBezTo>
                    <a:pt x="63" y="8"/>
                    <a:pt x="64" y="8"/>
                    <a:pt x="64" y="8"/>
                  </a:cubicBezTo>
                  <a:cubicBezTo>
                    <a:pt x="64" y="8"/>
                    <a:pt x="65" y="8"/>
                    <a:pt x="65" y="8"/>
                  </a:cubicBezTo>
                  <a:cubicBezTo>
                    <a:pt x="117" y="20"/>
                    <a:pt x="117" y="20"/>
                    <a:pt x="117" y="20"/>
                  </a:cubicBezTo>
                  <a:cubicBezTo>
                    <a:pt x="119" y="21"/>
                    <a:pt x="120" y="22"/>
                    <a:pt x="120" y="24"/>
                  </a:cubicBezTo>
                  <a:cubicBezTo>
                    <a:pt x="120" y="26"/>
                    <a:pt x="119" y="27"/>
                    <a:pt x="117" y="28"/>
                  </a:cubicBezTo>
                  <a:lnTo>
                    <a:pt x="65" y="4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solidFill>
                  <a:schemeClr val="tx1">
                    <a:lumMod val="50000"/>
                    <a:lumOff val="50000"/>
                  </a:schemeClr>
                </a:solidFill>
              </a:endParaRPr>
            </a:p>
          </p:txBody>
        </p:sp>
        <p:sp>
          <p:nvSpPr>
            <p:cNvPr id="227" name="Freeform 355"/>
            <p:cNvSpPr/>
            <p:nvPr/>
          </p:nvSpPr>
          <p:spPr bwMode="auto">
            <a:xfrm>
              <a:off x="2741594" y="6181068"/>
              <a:ext cx="30163" cy="165100"/>
            </a:xfrm>
            <a:custGeom>
              <a:avLst/>
              <a:gdLst>
                <a:gd name="T0" fmla="*/ 0 w 8"/>
                <a:gd name="T1" fmla="*/ 4 h 44"/>
                <a:gd name="T2" fmla="*/ 0 w 8"/>
                <a:gd name="T3" fmla="*/ 40 h 44"/>
                <a:gd name="T4" fmla="*/ 4 w 8"/>
                <a:gd name="T5" fmla="*/ 44 h 44"/>
                <a:gd name="T6" fmla="*/ 8 w 8"/>
                <a:gd name="T7" fmla="*/ 40 h 44"/>
                <a:gd name="T8" fmla="*/ 8 w 8"/>
                <a:gd name="T9" fmla="*/ 4 h 44"/>
                <a:gd name="T10" fmla="*/ 4 w 8"/>
                <a:gd name="T11" fmla="*/ 0 h 44"/>
                <a:gd name="T12" fmla="*/ 0 w 8"/>
                <a:gd name="T13" fmla="*/ 4 h 44"/>
              </a:gdLst>
              <a:ahLst/>
              <a:cxnLst>
                <a:cxn ang="0">
                  <a:pos x="T0" y="T1"/>
                </a:cxn>
                <a:cxn ang="0">
                  <a:pos x="T2" y="T3"/>
                </a:cxn>
                <a:cxn ang="0">
                  <a:pos x="T4" y="T5"/>
                </a:cxn>
                <a:cxn ang="0">
                  <a:pos x="T6" y="T7"/>
                </a:cxn>
                <a:cxn ang="0">
                  <a:pos x="T8" y="T9"/>
                </a:cxn>
                <a:cxn ang="0">
                  <a:pos x="T10" y="T11"/>
                </a:cxn>
                <a:cxn ang="0">
                  <a:pos x="T12" y="T13"/>
                </a:cxn>
              </a:cxnLst>
              <a:rect l="0" t="0" r="r" b="b"/>
              <a:pathLst>
                <a:path w="8" h="44">
                  <a:moveTo>
                    <a:pt x="0" y="4"/>
                  </a:moveTo>
                  <a:cubicBezTo>
                    <a:pt x="0" y="40"/>
                    <a:pt x="0" y="40"/>
                    <a:pt x="0" y="40"/>
                  </a:cubicBezTo>
                  <a:cubicBezTo>
                    <a:pt x="0" y="42"/>
                    <a:pt x="2" y="44"/>
                    <a:pt x="4" y="44"/>
                  </a:cubicBezTo>
                  <a:cubicBezTo>
                    <a:pt x="6" y="44"/>
                    <a:pt x="8" y="42"/>
                    <a:pt x="8" y="40"/>
                  </a:cubicBezTo>
                  <a:cubicBezTo>
                    <a:pt x="8" y="4"/>
                    <a:pt x="8" y="4"/>
                    <a:pt x="8" y="4"/>
                  </a:cubicBezTo>
                  <a:cubicBezTo>
                    <a:pt x="8" y="2"/>
                    <a:pt x="6" y="0"/>
                    <a:pt x="4" y="0"/>
                  </a:cubicBezTo>
                  <a:cubicBezTo>
                    <a:pt x="2" y="0"/>
                    <a:pt x="0" y="2"/>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solidFill>
                  <a:schemeClr val="tx1">
                    <a:lumMod val="50000"/>
                    <a:lumOff val="50000"/>
                  </a:schemeClr>
                </a:solidFill>
              </a:endParaRPr>
            </a:p>
          </p:txBody>
        </p:sp>
        <p:sp>
          <p:nvSpPr>
            <p:cNvPr id="228" name="Oval 356"/>
            <p:cNvSpPr>
              <a:spLocks noChangeArrowheads="1"/>
            </p:cNvSpPr>
            <p:nvPr/>
          </p:nvSpPr>
          <p:spPr bwMode="auto">
            <a:xfrm>
              <a:off x="2727307" y="6360456"/>
              <a:ext cx="60325" cy="904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solidFill>
                  <a:schemeClr val="tx1">
                    <a:lumMod val="50000"/>
                    <a:lumOff val="50000"/>
                  </a:schemeClr>
                </a:solidFill>
              </a:endParaRPr>
            </a:p>
          </p:txBody>
        </p:sp>
      </p:grpSp>
      <p:grpSp>
        <p:nvGrpSpPr>
          <p:cNvPr id="229" name="Group 228"/>
          <p:cNvGrpSpPr/>
          <p:nvPr/>
        </p:nvGrpSpPr>
        <p:grpSpPr>
          <a:xfrm>
            <a:off x="420072" y="3642657"/>
            <a:ext cx="356026" cy="304421"/>
            <a:chOff x="3255944" y="243818"/>
            <a:chExt cx="514350" cy="439738"/>
          </a:xfrm>
          <a:solidFill>
            <a:schemeClr val="bg1"/>
          </a:solidFill>
        </p:grpSpPr>
        <p:sp>
          <p:nvSpPr>
            <p:cNvPr id="230" name="Freeform 357"/>
            <p:cNvSpPr>
              <a:spLocks noEditPoints="1"/>
            </p:cNvSpPr>
            <p:nvPr/>
          </p:nvSpPr>
          <p:spPr bwMode="auto">
            <a:xfrm>
              <a:off x="3255944" y="243818"/>
              <a:ext cx="514350" cy="439738"/>
            </a:xfrm>
            <a:custGeom>
              <a:avLst/>
              <a:gdLst>
                <a:gd name="T0" fmla="*/ 121 w 136"/>
                <a:gd name="T1" fmla="*/ 15 h 117"/>
                <a:gd name="T2" fmla="*/ 68 w 136"/>
                <a:gd name="T3" fmla="*/ 14 h 117"/>
                <a:gd name="T4" fmla="*/ 15 w 136"/>
                <a:gd name="T5" fmla="*/ 15 h 117"/>
                <a:gd name="T6" fmla="*/ 15 w 136"/>
                <a:gd name="T7" fmla="*/ 69 h 117"/>
                <a:gd name="T8" fmla="*/ 59 w 136"/>
                <a:gd name="T9" fmla="*/ 112 h 117"/>
                <a:gd name="T10" fmla="*/ 77 w 136"/>
                <a:gd name="T11" fmla="*/ 112 h 117"/>
                <a:gd name="T12" fmla="*/ 121 w 136"/>
                <a:gd name="T13" fmla="*/ 69 h 117"/>
                <a:gd name="T14" fmla="*/ 121 w 136"/>
                <a:gd name="T15" fmla="*/ 15 h 117"/>
                <a:gd name="T16" fmla="*/ 115 w 136"/>
                <a:gd name="T17" fmla="*/ 63 h 117"/>
                <a:gd name="T18" fmla="*/ 71 w 136"/>
                <a:gd name="T19" fmla="*/ 107 h 117"/>
                <a:gd name="T20" fmla="*/ 65 w 136"/>
                <a:gd name="T21" fmla="*/ 107 h 117"/>
                <a:gd name="T22" fmla="*/ 21 w 136"/>
                <a:gd name="T23" fmla="*/ 63 h 117"/>
                <a:gd name="T24" fmla="*/ 21 w 136"/>
                <a:gd name="T25" fmla="*/ 21 h 117"/>
                <a:gd name="T26" fmla="*/ 63 w 136"/>
                <a:gd name="T27" fmla="*/ 20 h 117"/>
                <a:gd name="T28" fmla="*/ 68 w 136"/>
                <a:gd name="T29" fmla="*/ 25 h 117"/>
                <a:gd name="T30" fmla="*/ 73 w 136"/>
                <a:gd name="T31" fmla="*/ 20 h 117"/>
                <a:gd name="T32" fmla="*/ 115 w 136"/>
                <a:gd name="T33" fmla="*/ 21 h 117"/>
                <a:gd name="T34" fmla="*/ 115 w 136"/>
                <a:gd name="T35" fmla="*/ 63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6" h="117">
                  <a:moveTo>
                    <a:pt x="121" y="15"/>
                  </a:moveTo>
                  <a:cubicBezTo>
                    <a:pt x="106" y="1"/>
                    <a:pt x="83" y="0"/>
                    <a:pt x="68" y="14"/>
                  </a:cubicBezTo>
                  <a:cubicBezTo>
                    <a:pt x="53" y="0"/>
                    <a:pt x="30" y="1"/>
                    <a:pt x="15" y="15"/>
                  </a:cubicBezTo>
                  <a:cubicBezTo>
                    <a:pt x="0" y="30"/>
                    <a:pt x="0" y="54"/>
                    <a:pt x="15" y="69"/>
                  </a:cubicBezTo>
                  <a:cubicBezTo>
                    <a:pt x="20" y="73"/>
                    <a:pt x="59" y="112"/>
                    <a:pt x="59" y="112"/>
                  </a:cubicBezTo>
                  <a:cubicBezTo>
                    <a:pt x="64" y="117"/>
                    <a:pt x="72" y="117"/>
                    <a:pt x="77" y="112"/>
                  </a:cubicBezTo>
                  <a:cubicBezTo>
                    <a:pt x="77" y="112"/>
                    <a:pt x="120" y="69"/>
                    <a:pt x="121" y="69"/>
                  </a:cubicBezTo>
                  <a:cubicBezTo>
                    <a:pt x="136" y="54"/>
                    <a:pt x="136" y="30"/>
                    <a:pt x="121" y="15"/>
                  </a:cubicBezTo>
                  <a:close/>
                  <a:moveTo>
                    <a:pt x="115" y="63"/>
                  </a:moveTo>
                  <a:cubicBezTo>
                    <a:pt x="71" y="107"/>
                    <a:pt x="71" y="107"/>
                    <a:pt x="71" y="107"/>
                  </a:cubicBezTo>
                  <a:cubicBezTo>
                    <a:pt x="69" y="108"/>
                    <a:pt x="67" y="108"/>
                    <a:pt x="65" y="107"/>
                  </a:cubicBezTo>
                  <a:cubicBezTo>
                    <a:pt x="21" y="63"/>
                    <a:pt x="21" y="63"/>
                    <a:pt x="21" y="63"/>
                  </a:cubicBezTo>
                  <a:cubicBezTo>
                    <a:pt x="9" y="51"/>
                    <a:pt x="9" y="32"/>
                    <a:pt x="21" y="21"/>
                  </a:cubicBezTo>
                  <a:cubicBezTo>
                    <a:pt x="32" y="9"/>
                    <a:pt x="51" y="9"/>
                    <a:pt x="63" y="20"/>
                  </a:cubicBezTo>
                  <a:cubicBezTo>
                    <a:pt x="68" y="25"/>
                    <a:pt x="68" y="25"/>
                    <a:pt x="68" y="25"/>
                  </a:cubicBezTo>
                  <a:cubicBezTo>
                    <a:pt x="73" y="20"/>
                    <a:pt x="73" y="20"/>
                    <a:pt x="73" y="20"/>
                  </a:cubicBezTo>
                  <a:cubicBezTo>
                    <a:pt x="85" y="9"/>
                    <a:pt x="104" y="9"/>
                    <a:pt x="115" y="21"/>
                  </a:cubicBezTo>
                  <a:cubicBezTo>
                    <a:pt x="127" y="32"/>
                    <a:pt x="127" y="51"/>
                    <a:pt x="115" y="6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solidFill>
                  <a:schemeClr val="tx1">
                    <a:lumMod val="50000"/>
                    <a:lumOff val="50000"/>
                  </a:schemeClr>
                </a:solidFill>
              </a:endParaRPr>
            </a:p>
          </p:txBody>
        </p:sp>
        <p:sp>
          <p:nvSpPr>
            <p:cNvPr id="231" name="Freeform 358"/>
            <p:cNvSpPr/>
            <p:nvPr/>
          </p:nvSpPr>
          <p:spPr bwMode="auto">
            <a:xfrm>
              <a:off x="3346432" y="334306"/>
              <a:ext cx="71438" cy="71438"/>
            </a:xfrm>
            <a:custGeom>
              <a:avLst/>
              <a:gdLst>
                <a:gd name="T0" fmla="*/ 17 w 19"/>
                <a:gd name="T1" fmla="*/ 0 h 19"/>
                <a:gd name="T2" fmla="*/ 17 w 19"/>
                <a:gd name="T3" fmla="*/ 0 h 19"/>
                <a:gd name="T4" fmla="*/ 0 w 19"/>
                <a:gd name="T5" fmla="*/ 17 h 19"/>
                <a:gd name="T6" fmla="*/ 0 w 19"/>
                <a:gd name="T7" fmla="*/ 17 h 19"/>
                <a:gd name="T8" fmla="*/ 2 w 19"/>
                <a:gd name="T9" fmla="*/ 19 h 19"/>
                <a:gd name="T10" fmla="*/ 4 w 19"/>
                <a:gd name="T11" fmla="*/ 17 h 19"/>
                <a:gd name="T12" fmla="*/ 4 w 19"/>
                <a:gd name="T13" fmla="*/ 17 h 19"/>
                <a:gd name="T14" fmla="*/ 17 w 19"/>
                <a:gd name="T15" fmla="*/ 4 h 19"/>
                <a:gd name="T16" fmla="*/ 17 w 19"/>
                <a:gd name="T17" fmla="*/ 4 h 19"/>
                <a:gd name="T18" fmla="*/ 19 w 19"/>
                <a:gd name="T19" fmla="*/ 2 h 19"/>
                <a:gd name="T20" fmla="*/ 17 w 19"/>
                <a:gd name="T21"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19">
                  <a:moveTo>
                    <a:pt x="17" y="0"/>
                  </a:moveTo>
                  <a:cubicBezTo>
                    <a:pt x="17" y="0"/>
                    <a:pt x="17" y="0"/>
                    <a:pt x="17" y="0"/>
                  </a:cubicBezTo>
                  <a:cubicBezTo>
                    <a:pt x="8" y="0"/>
                    <a:pt x="0" y="8"/>
                    <a:pt x="0" y="17"/>
                  </a:cubicBezTo>
                  <a:cubicBezTo>
                    <a:pt x="0" y="17"/>
                    <a:pt x="0" y="17"/>
                    <a:pt x="0" y="17"/>
                  </a:cubicBezTo>
                  <a:cubicBezTo>
                    <a:pt x="0" y="18"/>
                    <a:pt x="1" y="19"/>
                    <a:pt x="2" y="19"/>
                  </a:cubicBezTo>
                  <a:cubicBezTo>
                    <a:pt x="3" y="19"/>
                    <a:pt x="4" y="18"/>
                    <a:pt x="4" y="17"/>
                  </a:cubicBezTo>
                  <a:cubicBezTo>
                    <a:pt x="4" y="17"/>
                    <a:pt x="4" y="17"/>
                    <a:pt x="4" y="17"/>
                  </a:cubicBezTo>
                  <a:cubicBezTo>
                    <a:pt x="4" y="10"/>
                    <a:pt x="10" y="4"/>
                    <a:pt x="17" y="4"/>
                  </a:cubicBezTo>
                  <a:cubicBezTo>
                    <a:pt x="17" y="4"/>
                    <a:pt x="17" y="4"/>
                    <a:pt x="17" y="4"/>
                  </a:cubicBezTo>
                  <a:cubicBezTo>
                    <a:pt x="18" y="4"/>
                    <a:pt x="19" y="3"/>
                    <a:pt x="19" y="2"/>
                  </a:cubicBezTo>
                  <a:cubicBezTo>
                    <a:pt x="19" y="1"/>
                    <a:pt x="18" y="0"/>
                    <a:pt x="1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solidFill>
                  <a:schemeClr val="tx1">
                    <a:lumMod val="50000"/>
                    <a:lumOff val="50000"/>
                  </a:schemeClr>
                </a:solidFill>
              </a:endParaRPr>
            </a:p>
          </p:txBody>
        </p:sp>
      </p:grpSp>
      <p:sp>
        <p:nvSpPr>
          <p:cNvPr id="232" name="Oval 231"/>
          <p:cNvSpPr/>
          <p:nvPr/>
        </p:nvSpPr>
        <p:spPr>
          <a:xfrm rot="5400000">
            <a:off x="3610225" y="3435183"/>
            <a:ext cx="662735" cy="662648"/>
          </a:xfrm>
          <a:prstGeom prst="ellipse">
            <a:avLst/>
          </a:prstGeom>
          <a:solidFill>
            <a:schemeClr val="accent2"/>
          </a:solidFill>
          <a:ln w="25400">
            <a:noFill/>
          </a:ln>
        </p:spPr>
        <p:style>
          <a:lnRef idx="2">
            <a:schemeClr val="accent1">
              <a:shade val="50000"/>
            </a:schemeClr>
          </a:lnRef>
          <a:fillRef idx="1">
            <a:schemeClr val="accent1"/>
          </a:fillRef>
          <a:effectRef idx="0">
            <a:schemeClr val="accent1"/>
          </a:effectRef>
          <a:fontRef idx="minor">
            <a:schemeClr val="lt1"/>
          </a:fontRef>
        </p:style>
        <p:txBody>
          <a:bodyPr lIns="91417" tIns="45709" rIns="91417" bIns="45709" rtlCol="0" anchor="ctr"/>
          <a:lstStyle/>
          <a:p>
            <a:pPr algn="ctr"/>
            <a:endParaRPr lang="id-ID">
              <a:solidFill>
                <a:schemeClr val="tx1">
                  <a:lumMod val="50000"/>
                  <a:lumOff val="50000"/>
                </a:schemeClr>
              </a:solidFill>
            </a:endParaRPr>
          </a:p>
        </p:txBody>
      </p:sp>
      <p:sp>
        <p:nvSpPr>
          <p:cNvPr id="233" name="Oval 232"/>
          <p:cNvSpPr/>
          <p:nvPr/>
        </p:nvSpPr>
        <p:spPr>
          <a:xfrm rot="2700000">
            <a:off x="3155922" y="2302085"/>
            <a:ext cx="662735" cy="662648"/>
          </a:xfrm>
          <a:prstGeom prst="ellipse">
            <a:avLst/>
          </a:prstGeom>
          <a:solidFill>
            <a:schemeClr val="accent5"/>
          </a:solidFill>
          <a:ln w="25400">
            <a:noFill/>
          </a:ln>
        </p:spPr>
        <p:style>
          <a:lnRef idx="2">
            <a:schemeClr val="accent1">
              <a:shade val="50000"/>
            </a:schemeClr>
          </a:lnRef>
          <a:fillRef idx="1">
            <a:schemeClr val="accent1"/>
          </a:fillRef>
          <a:effectRef idx="0">
            <a:schemeClr val="accent1"/>
          </a:effectRef>
          <a:fontRef idx="minor">
            <a:schemeClr val="lt1"/>
          </a:fontRef>
        </p:style>
        <p:txBody>
          <a:bodyPr lIns="91417" tIns="45709" rIns="91417" bIns="45709" rtlCol="0" anchor="ctr"/>
          <a:lstStyle/>
          <a:p>
            <a:pPr algn="ctr"/>
            <a:endParaRPr lang="id-ID">
              <a:solidFill>
                <a:schemeClr val="tx1">
                  <a:lumMod val="50000"/>
                  <a:lumOff val="50000"/>
                </a:schemeClr>
              </a:solidFill>
            </a:endParaRPr>
          </a:p>
        </p:txBody>
      </p:sp>
      <p:sp>
        <p:nvSpPr>
          <p:cNvPr id="234" name="Oval 233"/>
          <p:cNvSpPr/>
          <p:nvPr/>
        </p:nvSpPr>
        <p:spPr>
          <a:xfrm rot="8100000">
            <a:off x="3149759" y="4586858"/>
            <a:ext cx="662648" cy="662735"/>
          </a:xfrm>
          <a:prstGeom prst="ellipse">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lIns="91417" tIns="45709" rIns="91417" bIns="45709" rtlCol="0" anchor="ctr"/>
          <a:lstStyle/>
          <a:p>
            <a:pPr algn="ctr"/>
            <a:endParaRPr lang="id-ID">
              <a:solidFill>
                <a:schemeClr val="tx1">
                  <a:lumMod val="50000"/>
                  <a:lumOff val="50000"/>
                </a:schemeClr>
              </a:solidFill>
            </a:endParaRPr>
          </a:p>
        </p:txBody>
      </p:sp>
      <p:grpSp>
        <p:nvGrpSpPr>
          <p:cNvPr id="235" name="Group 234"/>
          <p:cNvGrpSpPr/>
          <p:nvPr/>
        </p:nvGrpSpPr>
        <p:grpSpPr>
          <a:xfrm>
            <a:off x="3775117" y="3600013"/>
            <a:ext cx="332951" cy="332995"/>
            <a:chOff x="4926013" y="3140075"/>
            <a:chExt cx="481013" cy="481013"/>
          </a:xfrm>
          <a:solidFill>
            <a:schemeClr val="bg1"/>
          </a:solidFill>
        </p:grpSpPr>
        <p:sp>
          <p:nvSpPr>
            <p:cNvPr id="236" name="Freeform 348"/>
            <p:cNvSpPr>
              <a:spLocks noEditPoints="1"/>
            </p:cNvSpPr>
            <p:nvPr/>
          </p:nvSpPr>
          <p:spPr bwMode="auto">
            <a:xfrm>
              <a:off x="4926013" y="3140075"/>
              <a:ext cx="481013" cy="481013"/>
            </a:xfrm>
            <a:custGeom>
              <a:avLst/>
              <a:gdLst>
                <a:gd name="T0" fmla="*/ 83 w 128"/>
                <a:gd name="T1" fmla="*/ 40 h 128"/>
                <a:gd name="T2" fmla="*/ 64 w 128"/>
                <a:gd name="T3" fmla="*/ 0 h 128"/>
                <a:gd name="T4" fmla="*/ 36 w 128"/>
                <a:gd name="T5" fmla="*/ 41 h 128"/>
                <a:gd name="T6" fmla="*/ 32 w 128"/>
                <a:gd name="T7" fmla="*/ 43 h 128"/>
                <a:gd name="T8" fmla="*/ 12 w 128"/>
                <a:gd name="T9" fmla="*/ 40 h 128"/>
                <a:gd name="T10" fmla="*/ 0 w 128"/>
                <a:gd name="T11" fmla="*/ 116 h 128"/>
                <a:gd name="T12" fmla="*/ 24 w 128"/>
                <a:gd name="T13" fmla="*/ 128 h 128"/>
                <a:gd name="T14" fmla="*/ 35 w 128"/>
                <a:gd name="T15" fmla="*/ 121 h 128"/>
                <a:gd name="T16" fmla="*/ 36 w 128"/>
                <a:gd name="T17" fmla="*/ 121 h 128"/>
                <a:gd name="T18" fmla="*/ 76 w 128"/>
                <a:gd name="T19" fmla="*/ 128 h 128"/>
                <a:gd name="T20" fmla="*/ 112 w 128"/>
                <a:gd name="T21" fmla="*/ 120 h 128"/>
                <a:gd name="T22" fmla="*/ 114 w 128"/>
                <a:gd name="T23" fmla="*/ 109 h 128"/>
                <a:gd name="T24" fmla="*/ 121 w 128"/>
                <a:gd name="T25" fmla="*/ 88 h 128"/>
                <a:gd name="T26" fmla="*/ 124 w 128"/>
                <a:gd name="T27" fmla="*/ 67 h 128"/>
                <a:gd name="T28" fmla="*/ 128 w 128"/>
                <a:gd name="T29" fmla="*/ 58 h 128"/>
                <a:gd name="T30" fmla="*/ 117 w 128"/>
                <a:gd name="T31" fmla="*/ 42 h 128"/>
                <a:gd name="T32" fmla="*/ 24 w 128"/>
                <a:gd name="T33" fmla="*/ 120 h 128"/>
                <a:gd name="T34" fmla="*/ 8 w 128"/>
                <a:gd name="T35" fmla="*/ 116 h 128"/>
                <a:gd name="T36" fmla="*/ 12 w 128"/>
                <a:gd name="T37" fmla="*/ 48 h 128"/>
                <a:gd name="T38" fmla="*/ 28 w 128"/>
                <a:gd name="T39" fmla="*/ 52 h 128"/>
                <a:gd name="T40" fmla="*/ 120 w 128"/>
                <a:gd name="T41" fmla="*/ 58 h 128"/>
                <a:gd name="T42" fmla="*/ 104 w 128"/>
                <a:gd name="T43" fmla="*/ 64 h 128"/>
                <a:gd name="T44" fmla="*/ 104 w 128"/>
                <a:gd name="T45" fmla="*/ 68 h 128"/>
                <a:gd name="T46" fmla="*/ 118 w 128"/>
                <a:gd name="T47" fmla="*/ 75 h 128"/>
                <a:gd name="T48" fmla="*/ 100 w 128"/>
                <a:gd name="T49" fmla="*/ 84 h 128"/>
                <a:gd name="T50" fmla="*/ 100 w 128"/>
                <a:gd name="T51" fmla="*/ 88 h 128"/>
                <a:gd name="T52" fmla="*/ 113 w 128"/>
                <a:gd name="T53" fmla="*/ 96 h 128"/>
                <a:gd name="T54" fmla="*/ 96 w 128"/>
                <a:gd name="T55" fmla="*/ 104 h 128"/>
                <a:gd name="T56" fmla="*/ 96 w 128"/>
                <a:gd name="T57" fmla="*/ 108 h 128"/>
                <a:gd name="T58" fmla="*/ 106 w 128"/>
                <a:gd name="T59" fmla="*/ 114 h 128"/>
                <a:gd name="T60" fmla="*/ 98 w 128"/>
                <a:gd name="T61" fmla="*/ 120 h 128"/>
                <a:gd name="T62" fmla="*/ 54 w 128"/>
                <a:gd name="T63" fmla="*/ 117 h 128"/>
                <a:gd name="T64" fmla="*/ 32 w 128"/>
                <a:gd name="T65" fmla="*/ 110 h 128"/>
                <a:gd name="T66" fmla="*/ 35 w 128"/>
                <a:gd name="T67" fmla="*/ 50 h 128"/>
                <a:gd name="T68" fmla="*/ 60 w 128"/>
                <a:gd name="T69" fmla="*/ 12 h 128"/>
                <a:gd name="T70" fmla="*/ 76 w 128"/>
                <a:gd name="T71" fmla="*/ 27 h 128"/>
                <a:gd name="T72" fmla="*/ 115 w 128"/>
                <a:gd name="T73" fmla="*/ 50 h 128"/>
                <a:gd name="T74" fmla="*/ 120 w 128"/>
                <a:gd name="T75" fmla="*/ 5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8" h="128">
                  <a:moveTo>
                    <a:pt x="117" y="42"/>
                  </a:moveTo>
                  <a:cubicBezTo>
                    <a:pt x="112" y="41"/>
                    <a:pt x="100" y="41"/>
                    <a:pt x="83" y="40"/>
                  </a:cubicBezTo>
                  <a:cubicBezTo>
                    <a:pt x="84" y="36"/>
                    <a:pt x="84" y="33"/>
                    <a:pt x="84" y="27"/>
                  </a:cubicBezTo>
                  <a:cubicBezTo>
                    <a:pt x="84" y="13"/>
                    <a:pt x="73" y="0"/>
                    <a:pt x="64" y="0"/>
                  </a:cubicBezTo>
                  <a:cubicBezTo>
                    <a:pt x="57" y="0"/>
                    <a:pt x="52" y="5"/>
                    <a:pt x="52" y="12"/>
                  </a:cubicBezTo>
                  <a:cubicBezTo>
                    <a:pt x="52" y="20"/>
                    <a:pt x="49" y="34"/>
                    <a:pt x="36" y="41"/>
                  </a:cubicBezTo>
                  <a:cubicBezTo>
                    <a:pt x="35" y="41"/>
                    <a:pt x="32" y="43"/>
                    <a:pt x="32" y="43"/>
                  </a:cubicBezTo>
                  <a:cubicBezTo>
                    <a:pt x="32" y="43"/>
                    <a:pt x="32" y="43"/>
                    <a:pt x="32" y="43"/>
                  </a:cubicBezTo>
                  <a:cubicBezTo>
                    <a:pt x="30" y="41"/>
                    <a:pt x="27" y="40"/>
                    <a:pt x="24" y="40"/>
                  </a:cubicBezTo>
                  <a:cubicBezTo>
                    <a:pt x="12" y="40"/>
                    <a:pt x="12" y="40"/>
                    <a:pt x="12" y="40"/>
                  </a:cubicBezTo>
                  <a:cubicBezTo>
                    <a:pt x="5" y="40"/>
                    <a:pt x="0" y="45"/>
                    <a:pt x="0" y="52"/>
                  </a:cubicBezTo>
                  <a:cubicBezTo>
                    <a:pt x="0" y="116"/>
                    <a:pt x="0" y="116"/>
                    <a:pt x="0" y="116"/>
                  </a:cubicBezTo>
                  <a:cubicBezTo>
                    <a:pt x="0" y="123"/>
                    <a:pt x="5" y="128"/>
                    <a:pt x="12" y="128"/>
                  </a:cubicBezTo>
                  <a:cubicBezTo>
                    <a:pt x="24" y="128"/>
                    <a:pt x="24" y="128"/>
                    <a:pt x="24" y="128"/>
                  </a:cubicBezTo>
                  <a:cubicBezTo>
                    <a:pt x="29" y="128"/>
                    <a:pt x="33" y="125"/>
                    <a:pt x="35" y="121"/>
                  </a:cubicBezTo>
                  <a:cubicBezTo>
                    <a:pt x="35" y="121"/>
                    <a:pt x="35" y="121"/>
                    <a:pt x="35" y="121"/>
                  </a:cubicBezTo>
                  <a:cubicBezTo>
                    <a:pt x="35" y="121"/>
                    <a:pt x="35" y="121"/>
                    <a:pt x="36" y="121"/>
                  </a:cubicBezTo>
                  <a:cubicBezTo>
                    <a:pt x="36" y="121"/>
                    <a:pt x="36" y="121"/>
                    <a:pt x="36" y="121"/>
                  </a:cubicBezTo>
                  <a:cubicBezTo>
                    <a:pt x="38" y="122"/>
                    <a:pt x="43" y="123"/>
                    <a:pt x="52" y="125"/>
                  </a:cubicBezTo>
                  <a:cubicBezTo>
                    <a:pt x="54" y="126"/>
                    <a:pt x="65" y="128"/>
                    <a:pt x="76" y="128"/>
                  </a:cubicBezTo>
                  <a:cubicBezTo>
                    <a:pt x="98" y="128"/>
                    <a:pt x="98" y="128"/>
                    <a:pt x="98" y="128"/>
                  </a:cubicBezTo>
                  <a:cubicBezTo>
                    <a:pt x="105" y="128"/>
                    <a:pt x="109" y="125"/>
                    <a:pt x="112" y="120"/>
                  </a:cubicBezTo>
                  <a:cubicBezTo>
                    <a:pt x="112" y="120"/>
                    <a:pt x="113" y="118"/>
                    <a:pt x="114" y="116"/>
                  </a:cubicBezTo>
                  <a:cubicBezTo>
                    <a:pt x="115" y="114"/>
                    <a:pt x="115" y="112"/>
                    <a:pt x="114" y="109"/>
                  </a:cubicBezTo>
                  <a:cubicBezTo>
                    <a:pt x="118" y="106"/>
                    <a:pt x="120" y="102"/>
                    <a:pt x="121" y="99"/>
                  </a:cubicBezTo>
                  <a:cubicBezTo>
                    <a:pt x="122" y="94"/>
                    <a:pt x="122" y="90"/>
                    <a:pt x="121" y="88"/>
                  </a:cubicBezTo>
                  <a:cubicBezTo>
                    <a:pt x="123" y="85"/>
                    <a:pt x="125" y="82"/>
                    <a:pt x="126" y="77"/>
                  </a:cubicBezTo>
                  <a:cubicBezTo>
                    <a:pt x="127" y="73"/>
                    <a:pt x="126" y="70"/>
                    <a:pt x="124" y="67"/>
                  </a:cubicBezTo>
                  <a:cubicBezTo>
                    <a:pt x="127" y="65"/>
                    <a:pt x="128" y="61"/>
                    <a:pt x="128" y="58"/>
                  </a:cubicBezTo>
                  <a:cubicBezTo>
                    <a:pt x="128" y="58"/>
                    <a:pt x="128" y="58"/>
                    <a:pt x="128" y="58"/>
                  </a:cubicBezTo>
                  <a:cubicBezTo>
                    <a:pt x="128" y="57"/>
                    <a:pt x="128" y="57"/>
                    <a:pt x="128" y="56"/>
                  </a:cubicBezTo>
                  <a:cubicBezTo>
                    <a:pt x="128" y="51"/>
                    <a:pt x="125" y="44"/>
                    <a:pt x="117" y="42"/>
                  </a:cubicBezTo>
                  <a:close/>
                  <a:moveTo>
                    <a:pt x="28" y="116"/>
                  </a:moveTo>
                  <a:cubicBezTo>
                    <a:pt x="28" y="118"/>
                    <a:pt x="26" y="120"/>
                    <a:pt x="24" y="120"/>
                  </a:cubicBezTo>
                  <a:cubicBezTo>
                    <a:pt x="12" y="120"/>
                    <a:pt x="12" y="120"/>
                    <a:pt x="12" y="120"/>
                  </a:cubicBezTo>
                  <a:cubicBezTo>
                    <a:pt x="10" y="120"/>
                    <a:pt x="8" y="118"/>
                    <a:pt x="8" y="116"/>
                  </a:cubicBezTo>
                  <a:cubicBezTo>
                    <a:pt x="8" y="52"/>
                    <a:pt x="8" y="52"/>
                    <a:pt x="8" y="52"/>
                  </a:cubicBezTo>
                  <a:cubicBezTo>
                    <a:pt x="8" y="50"/>
                    <a:pt x="10" y="48"/>
                    <a:pt x="12" y="48"/>
                  </a:cubicBezTo>
                  <a:cubicBezTo>
                    <a:pt x="24" y="48"/>
                    <a:pt x="24" y="48"/>
                    <a:pt x="24" y="48"/>
                  </a:cubicBezTo>
                  <a:cubicBezTo>
                    <a:pt x="26" y="48"/>
                    <a:pt x="28" y="50"/>
                    <a:pt x="28" y="52"/>
                  </a:cubicBezTo>
                  <a:lnTo>
                    <a:pt x="28" y="116"/>
                  </a:lnTo>
                  <a:close/>
                  <a:moveTo>
                    <a:pt x="120" y="58"/>
                  </a:moveTo>
                  <a:cubicBezTo>
                    <a:pt x="120" y="60"/>
                    <a:pt x="119" y="64"/>
                    <a:pt x="112" y="64"/>
                  </a:cubicBezTo>
                  <a:cubicBezTo>
                    <a:pt x="106" y="64"/>
                    <a:pt x="104" y="64"/>
                    <a:pt x="104" y="64"/>
                  </a:cubicBezTo>
                  <a:cubicBezTo>
                    <a:pt x="103" y="64"/>
                    <a:pt x="102" y="65"/>
                    <a:pt x="102" y="66"/>
                  </a:cubicBezTo>
                  <a:cubicBezTo>
                    <a:pt x="102" y="67"/>
                    <a:pt x="103" y="68"/>
                    <a:pt x="104" y="68"/>
                  </a:cubicBezTo>
                  <a:cubicBezTo>
                    <a:pt x="104" y="68"/>
                    <a:pt x="106" y="68"/>
                    <a:pt x="112" y="68"/>
                  </a:cubicBezTo>
                  <a:cubicBezTo>
                    <a:pt x="118" y="68"/>
                    <a:pt x="119" y="73"/>
                    <a:pt x="118" y="75"/>
                  </a:cubicBezTo>
                  <a:cubicBezTo>
                    <a:pt x="118" y="78"/>
                    <a:pt x="116" y="84"/>
                    <a:pt x="110" y="84"/>
                  </a:cubicBezTo>
                  <a:cubicBezTo>
                    <a:pt x="103" y="84"/>
                    <a:pt x="100" y="84"/>
                    <a:pt x="100" y="84"/>
                  </a:cubicBezTo>
                  <a:cubicBezTo>
                    <a:pt x="99" y="84"/>
                    <a:pt x="98" y="85"/>
                    <a:pt x="98" y="86"/>
                  </a:cubicBezTo>
                  <a:cubicBezTo>
                    <a:pt x="98" y="87"/>
                    <a:pt x="99" y="88"/>
                    <a:pt x="100" y="88"/>
                  </a:cubicBezTo>
                  <a:cubicBezTo>
                    <a:pt x="100" y="88"/>
                    <a:pt x="105" y="88"/>
                    <a:pt x="108" y="88"/>
                  </a:cubicBezTo>
                  <a:cubicBezTo>
                    <a:pt x="115" y="88"/>
                    <a:pt x="114" y="93"/>
                    <a:pt x="113" y="96"/>
                  </a:cubicBezTo>
                  <a:cubicBezTo>
                    <a:pt x="112" y="100"/>
                    <a:pt x="111" y="104"/>
                    <a:pt x="103" y="104"/>
                  </a:cubicBezTo>
                  <a:cubicBezTo>
                    <a:pt x="100" y="104"/>
                    <a:pt x="96" y="104"/>
                    <a:pt x="96" y="104"/>
                  </a:cubicBezTo>
                  <a:cubicBezTo>
                    <a:pt x="95" y="104"/>
                    <a:pt x="94" y="105"/>
                    <a:pt x="94" y="106"/>
                  </a:cubicBezTo>
                  <a:cubicBezTo>
                    <a:pt x="94" y="107"/>
                    <a:pt x="95" y="108"/>
                    <a:pt x="96" y="108"/>
                  </a:cubicBezTo>
                  <a:cubicBezTo>
                    <a:pt x="96" y="108"/>
                    <a:pt x="99" y="108"/>
                    <a:pt x="102" y="108"/>
                  </a:cubicBezTo>
                  <a:cubicBezTo>
                    <a:pt x="107" y="108"/>
                    <a:pt x="107" y="112"/>
                    <a:pt x="106" y="114"/>
                  </a:cubicBezTo>
                  <a:cubicBezTo>
                    <a:pt x="106" y="115"/>
                    <a:pt x="105" y="116"/>
                    <a:pt x="105" y="117"/>
                  </a:cubicBezTo>
                  <a:cubicBezTo>
                    <a:pt x="104" y="119"/>
                    <a:pt x="102" y="120"/>
                    <a:pt x="98" y="120"/>
                  </a:cubicBezTo>
                  <a:cubicBezTo>
                    <a:pt x="76" y="120"/>
                    <a:pt x="76" y="120"/>
                    <a:pt x="76" y="120"/>
                  </a:cubicBezTo>
                  <a:cubicBezTo>
                    <a:pt x="65" y="120"/>
                    <a:pt x="54" y="118"/>
                    <a:pt x="54" y="117"/>
                  </a:cubicBezTo>
                  <a:cubicBezTo>
                    <a:pt x="37" y="114"/>
                    <a:pt x="36" y="113"/>
                    <a:pt x="35" y="113"/>
                  </a:cubicBezTo>
                  <a:cubicBezTo>
                    <a:pt x="35" y="113"/>
                    <a:pt x="32" y="112"/>
                    <a:pt x="32" y="110"/>
                  </a:cubicBezTo>
                  <a:cubicBezTo>
                    <a:pt x="32" y="54"/>
                    <a:pt x="32" y="54"/>
                    <a:pt x="32" y="54"/>
                  </a:cubicBezTo>
                  <a:cubicBezTo>
                    <a:pt x="32" y="52"/>
                    <a:pt x="33" y="51"/>
                    <a:pt x="35" y="50"/>
                  </a:cubicBezTo>
                  <a:cubicBezTo>
                    <a:pt x="35" y="50"/>
                    <a:pt x="36" y="50"/>
                    <a:pt x="36" y="50"/>
                  </a:cubicBezTo>
                  <a:cubicBezTo>
                    <a:pt x="54" y="42"/>
                    <a:pt x="60" y="26"/>
                    <a:pt x="60" y="12"/>
                  </a:cubicBezTo>
                  <a:cubicBezTo>
                    <a:pt x="60" y="10"/>
                    <a:pt x="62" y="8"/>
                    <a:pt x="64" y="8"/>
                  </a:cubicBezTo>
                  <a:cubicBezTo>
                    <a:pt x="68" y="8"/>
                    <a:pt x="76" y="16"/>
                    <a:pt x="76" y="27"/>
                  </a:cubicBezTo>
                  <a:cubicBezTo>
                    <a:pt x="76" y="36"/>
                    <a:pt x="75" y="38"/>
                    <a:pt x="72" y="48"/>
                  </a:cubicBezTo>
                  <a:cubicBezTo>
                    <a:pt x="112" y="48"/>
                    <a:pt x="112" y="49"/>
                    <a:pt x="115" y="50"/>
                  </a:cubicBezTo>
                  <a:cubicBezTo>
                    <a:pt x="120" y="51"/>
                    <a:pt x="120" y="54"/>
                    <a:pt x="120" y="56"/>
                  </a:cubicBezTo>
                  <a:cubicBezTo>
                    <a:pt x="120" y="57"/>
                    <a:pt x="120" y="57"/>
                    <a:pt x="120" y="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solidFill>
                  <a:schemeClr val="tx1">
                    <a:lumMod val="50000"/>
                    <a:lumOff val="50000"/>
                  </a:schemeClr>
                </a:solidFill>
              </a:endParaRPr>
            </a:p>
          </p:txBody>
        </p:sp>
        <p:sp>
          <p:nvSpPr>
            <p:cNvPr id="237" name="Freeform 349"/>
            <p:cNvSpPr>
              <a:spLocks noEditPoints="1"/>
            </p:cNvSpPr>
            <p:nvPr/>
          </p:nvSpPr>
          <p:spPr bwMode="auto">
            <a:xfrm>
              <a:off x="4970463" y="3530600"/>
              <a:ext cx="44450" cy="44450"/>
            </a:xfrm>
            <a:custGeom>
              <a:avLst/>
              <a:gdLst>
                <a:gd name="T0" fmla="*/ 6 w 12"/>
                <a:gd name="T1" fmla="*/ 0 h 12"/>
                <a:gd name="T2" fmla="*/ 0 w 12"/>
                <a:gd name="T3" fmla="*/ 6 h 12"/>
                <a:gd name="T4" fmla="*/ 6 w 12"/>
                <a:gd name="T5" fmla="*/ 12 h 12"/>
                <a:gd name="T6" fmla="*/ 12 w 12"/>
                <a:gd name="T7" fmla="*/ 6 h 12"/>
                <a:gd name="T8" fmla="*/ 6 w 12"/>
                <a:gd name="T9" fmla="*/ 0 h 12"/>
                <a:gd name="T10" fmla="*/ 6 w 12"/>
                <a:gd name="T11" fmla="*/ 8 h 12"/>
                <a:gd name="T12" fmla="*/ 4 w 12"/>
                <a:gd name="T13" fmla="*/ 6 h 12"/>
                <a:gd name="T14" fmla="*/ 6 w 12"/>
                <a:gd name="T15" fmla="*/ 4 h 12"/>
                <a:gd name="T16" fmla="*/ 8 w 12"/>
                <a:gd name="T17" fmla="*/ 6 h 12"/>
                <a:gd name="T18" fmla="*/ 6 w 12"/>
                <a:gd name="T19"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12">
                  <a:moveTo>
                    <a:pt x="6" y="0"/>
                  </a:moveTo>
                  <a:cubicBezTo>
                    <a:pt x="3" y="0"/>
                    <a:pt x="0" y="3"/>
                    <a:pt x="0" y="6"/>
                  </a:cubicBezTo>
                  <a:cubicBezTo>
                    <a:pt x="0" y="9"/>
                    <a:pt x="3" y="12"/>
                    <a:pt x="6" y="12"/>
                  </a:cubicBezTo>
                  <a:cubicBezTo>
                    <a:pt x="9" y="12"/>
                    <a:pt x="12" y="9"/>
                    <a:pt x="12" y="6"/>
                  </a:cubicBezTo>
                  <a:cubicBezTo>
                    <a:pt x="12" y="3"/>
                    <a:pt x="9" y="0"/>
                    <a:pt x="6" y="0"/>
                  </a:cubicBezTo>
                  <a:close/>
                  <a:moveTo>
                    <a:pt x="6" y="8"/>
                  </a:moveTo>
                  <a:cubicBezTo>
                    <a:pt x="5" y="8"/>
                    <a:pt x="4" y="7"/>
                    <a:pt x="4" y="6"/>
                  </a:cubicBezTo>
                  <a:cubicBezTo>
                    <a:pt x="4" y="5"/>
                    <a:pt x="5" y="4"/>
                    <a:pt x="6" y="4"/>
                  </a:cubicBezTo>
                  <a:cubicBezTo>
                    <a:pt x="7" y="4"/>
                    <a:pt x="8" y="5"/>
                    <a:pt x="8" y="6"/>
                  </a:cubicBezTo>
                  <a:cubicBezTo>
                    <a:pt x="8" y="7"/>
                    <a:pt x="7" y="8"/>
                    <a:pt x="6"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solidFill>
                  <a:schemeClr val="tx1">
                    <a:lumMod val="50000"/>
                    <a:lumOff val="50000"/>
                  </a:schemeClr>
                </a:solidFill>
              </a:endParaRPr>
            </a:p>
          </p:txBody>
        </p:sp>
      </p:grpSp>
      <p:sp>
        <p:nvSpPr>
          <p:cNvPr id="239" name="Oval 238"/>
          <p:cNvSpPr/>
          <p:nvPr/>
        </p:nvSpPr>
        <p:spPr>
          <a:xfrm rot="18900000">
            <a:off x="1954704" y="1791415"/>
            <a:ext cx="662648" cy="662735"/>
          </a:xfrm>
          <a:prstGeom prst="ellipse">
            <a:avLst/>
          </a:prstGeom>
          <a:solidFill>
            <a:schemeClr val="accent4"/>
          </a:solidFill>
          <a:ln w="25400">
            <a:noFill/>
          </a:ln>
        </p:spPr>
        <p:style>
          <a:lnRef idx="2">
            <a:schemeClr val="accent1">
              <a:shade val="50000"/>
            </a:schemeClr>
          </a:lnRef>
          <a:fillRef idx="1">
            <a:schemeClr val="accent1"/>
          </a:fillRef>
          <a:effectRef idx="0">
            <a:schemeClr val="accent1"/>
          </a:effectRef>
          <a:fontRef idx="minor">
            <a:schemeClr val="lt1"/>
          </a:fontRef>
        </p:style>
        <p:txBody>
          <a:bodyPr lIns="91417" tIns="45709" rIns="91417" bIns="45709" rtlCol="0" anchor="ctr"/>
          <a:lstStyle/>
          <a:p>
            <a:pPr algn="ctr"/>
            <a:endParaRPr lang="id-ID">
              <a:solidFill>
                <a:schemeClr val="tx1">
                  <a:lumMod val="50000"/>
                  <a:lumOff val="50000"/>
                </a:schemeClr>
              </a:solidFill>
            </a:endParaRPr>
          </a:p>
        </p:txBody>
      </p:sp>
      <p:grpSp>
        <p:nvGrpSpPr>
          <p:cNvPr id="240" name="Group 239"/>
          <p:cNvGrpSpPr/>
          <p:nvPr/>
        </p:nvGrpSpPr>
        <p:grpSpPr>
          <a:xfrm>
            <a:off x="1672885" y="2853258"/>
            <a:ext cx="1050789" cy="3586163"/>
            <a:chOff x="5519738" y="2608262"/>
            <a:chExt cx="1050925" cy="3586163"/>
          </a:xfrm>
          <a:solidFill>
            <a:schemeClr val="accent1"/>
          </a:solidFill>
          <a:effectLst>
            <a:outerShdw blurRad="76200" dir="18900000" sy="23000" kx="-1200000" algn="bl" rotWithShape="0">
              <a:prstClr val="black">
                <a:alpha val="5000"/>
              </a:prstClr>
            </a:outerShdw>
          </a:effectLst>
        </p:grpSpPr>
        <p:sp>
          <p:nvSpPr>
            <p:cNvPr id="241" name="Freeform 5"/>
            <p:cNvSpPr/>
            <p:nvPr/>
          </p:nvSpPr>
          <p:spPr bwMode="auto">
            <a:xfrm>
              <a:off x="5962651" y="3090863"/>
              <a:ext cx="15875" cy="53975"/>
            </a:xfrm>
            <a:custGeom>
              <a:avLst/>
              <a:gdLst>
                <a:gd name="T0" fmla="*/ 2 w 2"/>
                <a:gd name="T1" fmla="*/ 0 h 7"/>
                <a:gd name="T2" fmla="*/ 0 w 2"/>
                <a:gd name="T3" fmla="*/ 7 h 7"/>
                <a:gd name="T4" fmla="*/ 2 w 2"/>
                <a:gd name="T5" fmla="*/ 0 h 7"/>
              </a:gdLst>
              <a:ahLst/>
              <a:cxnLst>
                <a:cxn ang="0">
                  <a:pos x="T0" y="T1"/>
                </a:cxn>
                <a:cxn ang="0">
                  <a:pos x="T2" y="T3"/>
                </a:cxn>
                <a:cxn ang="0">
                  <a:pos x="T4" y="T5"/>
                </a:cxn>
              </a:cxnLst>
              <a:rect l="0" t="0" r="r" b="b"/>
              <a:pathLst>
                <a:path w="2" h="7">
                  <a:moveTo>
                    <a:pt x="2" y="0"/>
                  </a:moveTo>
                  <a:cubicBezTo>
                    <a:pt x="1" y="1"/>
                    <a:pt x="0" y="5"/>
                    <a:pt x="0" y="7"/>
                  </a:cubicBezTo>
                  <a:cubicBezTo>
                    <a:pt x="1" y="4"/>
                    <a:pt x="2" y="0"/>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solidFill>
                  <a:schemeClr val="tx1">
                    <a:lumMod val="50000"/>
                    <a:lumOff val="50000"/>
                  </a:schemeClr>
                </a:solidFill>
              </a:endParaRPr>
            </a:p>
          </p:txBody>
        </p:sp>
        <p:sp>
          <p:nvSpPr>
            <p:cNvPr id="242" name="Freeform 6"/>
            <p:cNvSpPr>
              <a:spLocks noEditPoints="1"/>
            </p:cNvSpPr>
            <p:nvPr/>
          </p:nvSpPr>
          <p:spPr bwMode="auto">
            <a:xfrm>
              <a:off x="5519738" y="2608262"/>
              <a:ext cx="1050925" cy="3586163"/>
            </a:xfrm>
            <a:custGeom>
              <a:avLst/>
              <a:gdLst>
                <a:gd name="T0" fmla="*/ 107 w 133"/>
                <a:gd name="T1" fmla="*/ 73 h 461"/>
                <a:gd name="T2" fmla="*/ 76 w 133"/>
                <a:gd name="T3" fmla="*/ 79 h 461"/>
                <a:gd name="T4" fmla="*/ 68 w 133"/>
                <a:gd name="T5" fmla="*/ 73 h 461"/>
                <a:gd name="T6" fmla="*/ 60 w 133"/>
                <a:gd name="T7" fmla="*/ 104 h 461"/>
                <a:gd name="T8" fmla="*/ 66 w 133"/>
                <a:gd name="T9" fmla="*/ 78 h 461"/>
                <a:gd name="T10" fmla="*/ 68 w 133"/>
                <a:gd name="T11" fmla="*/ 73 h 461"/>
                <a:gd name="T12" fmla="*/ 91 w 133"/>
                <a:gd name="T13" fmla="*/ 62 h 461"/>
                <a:gd name="T14" fmla="*/ 91 w 133"/>
                <a:gd name="T15" fmla="*/ 47 h 461"/>
                <a:gd name="T16" fmla="*/ 68 w 133"/>
                <a:gd name="T17" fmla="*/ 1 h 461"/>
                <a:gd name="T18" fmla="*/ 59 w 133"/>
                <a:gd name="T19" fmla="*/ 56 h 461"/>
                <a:gd name="T20" fmla="*/ 65 w 133"/>
                <a:gd name="T21" fmla="*/ 73 h 461"/>
                <a:gd name="T22" fmla="*/ 54 w 133"/>
                <a:gd name="T23" fmla="*/ 93 h 461"/>
                <a:gd name="T24" fmla="*/ 34 w 133"/>
                <a:gd name="T25" fmla="*/ 80 h 461"/>
                <a:gd name="T26" fmla="*/ 11 w 133"/>
                <a:gd name="T27" fmla="*/ 122 h 461"/>
                <a:gd name="T28" fmla="*/ 1 w 133"/>
                <a:gd name="T29" fmla="*/ 161 h 461"/>
                <a:gd name="T30" fmla="*/ 22 w 133"/>
                <a:gd name="T31" fmla="*/ 176 h 461"/>
                <a:gd name="T32" fmla="*/ 27 w 133"/>
                <a:gd name="T33" fmla="*/ 207 h 461"/>
                <a:gd name="T34" fmla="*/ 29 w 133"/>
                <a:gd name="T35" fmla="*/ 251 h 461"/>
                <a:gd name="T36" fmla="*/ 32 w 133"/>
                <a:gd name="T37" fmla="*/ 288 h 461"/>
                <a:gd name="T38" fmla="*/ 39 w 133"/>
                <a:gd name="T39" fmla="*/ 361 h 461"/>
                <a:gd name="T40" fmla="*/ 37 w 133"/>
                <a:gd name="T41" fmla="*/ 405 h 461"/>
                <a:gd name="T42" fmla="*/ 29 w 133"/>
                <a:gd name="T43" fmla="*/ 428 h 461"/>
                <a:gd name="T44" fmla="*/ 5 w 133"/>
                <a:gd name="T45" fmla="*/ 439 h 461"/>
                <a:gd name="T46" fmla="*/ 52 w 133"/>
                <a:gd name="T47" fmla="*/ 435 h 461"/>
                <a:gd name="T48" fmla="*/ 72 w 133"/>
                <a:gd name="T49" fmla="*/ 436 h 461"/>
                <a:gd name="T50" fmla="*/ 74 w 133"/>
                <a:gd name="T51" fmla="*/ 409 h 461"/>
                <a:gd name="T52" fmla="*/ 76 w 133"/>
                <a:gd name="T53" fmla="*/ 326 h 461"/>
                <a:gd name="T54" fmla="*/ 79 w 133"/>
                <a:gd name="T55" fmla="*/ 281 h 461"/>
                <a:gd name="T56" fmla="*/ 81 w 133"/>
                <a:gd name="T57" fmla="*/ 302 h 461"/>
                <a:gd name="T58" fmla="*/ 87 w 133"/>
                <a:gd name="T59" fmla="*/ 405 h 461"/>
                <a:gd name="T60" fmla="*/ 83 w 133"/>
                <a:gd name="T61" fmla="*/ 443 h 461"/>
                <a:gd name="T62" fmla="*/ 76 w 133"/>
                <a:gd name="T63" fmla="*/ 460 h 461"/>
                <a:gd name="T64" fmla="*/ 112 w 133"/>
                <a:gd name="T65" fmla="*/ 452 h 461"/>
                <a:gd name="T66" fmla="*/ 125 w 133"/>
                <a:gd name="T67" fmla="*/ 449 h 461"/>
                <a:gd name="T68" fmla="*/ 124 w 133"/>
                <a:gd name="T69" fmla="*/ 436 h 461"/>
                <a:gd name="T70" fmla="*/ 123 w 133"/>
                <a:gd name="T71" fmla="*/ 401 h 461"/>
                <a:gd name="T72" fmla="*/ 123 w 133"/>
                <a:gd name="T73" fmla="*/ 307 h 461"/>
                <a:gd name="T74" fmla="*/ 117 w 133"/>
                <a:gd name="T75" fmla="*/ 250 h 461"/>
                <a:gd name="T76" fmla="*/ 118 w 133"/>
                <a:gd name="T77" fmla="*/ 235 h 461"/>
                <a:gd name="T78" fmla="*/ 110 w 133"/>
                <a:gd name="T79" fmla="*/ 156 h 461"/>
                <a:gd name="T80" fmla="*/ 130 w 133"/>
                <a:gd name="T81" fmla="*/ 98 h 461"/>
                <a:gd name="T82" fmla="*/ 54 w 133"/>
                <a:gd name="T83" fmla="*/ 117 h 461"/>
                <a:gd name="T84" fmla="*/ 53 w 133"/>
                <a:gd name="T85" fmla="*/ 117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3" h="461">
                  <a:moveTo>
                    <a:pt x="130" y="98"/>
                  </a:moveTo>
                  <a:cubicBezTo>
                    <a:pt x="133" y="82"/>
                    <a:pt x="119" y="80"/>
                    <a:pt x="107" y="73"/>
                  </a:cubicBezTo>
                  <a:cubicBezTo>
                    <a:pt x="98" y="69"/>
                    <a:pt x="94" y="65"/>
                    <a:pt x="92" y="63"/>
                  </a:cubicBezTo>
                  <a:cubicBezTo>
                    <a:pt x="87" y="67"/>
                    <a:pt x="81" y="73"/>
                    <a:pt x="76" y="79"/>
                  </a:cubicBezTo>
                  <a:cubicBezTo>
                    <a:pt x="68" y="73"/>
                    <a:pt x="68" y="73"/>
                    <a:pt x="68" y="73"/>
                  </a:cubicBezTo>
                  <a:cubicBezTo>
                    <a:pt x="68" y="73"/>
                    <a:pt x="68" y="73"/>
                    <a:pt x="68" y="73"/>
                  </a:cubicBezTo>
                  <a:cubicBezTo>
                    <a:pt x="76" y="80"/>
                    <a:pt x="76" y="80"/>
                    <a:pt x="76" y="80"/>
                  </a:cubicBezTo>
                  <a:cubicBezTo>
                    <a:pt x="70" y="88"/>
                    <a:pt x="64" y="97"/>
                    <a:pt x="60" y="104"/>
                  </a:cubicBezTo>
                  <a:cubicBezTo>
                    <a:pt x="63" y="98"/>
                    <a:pt x="66" y="90"/>
                    <a:pt x="66" y="85"/>
                  </a:cubicBezTo>
                  <a:cubicBezTo>
                    <a:pt x="66" y="81"/>
                    <a:pt x="66" y="78"/>
                    <a:pt x="66" y="78"/>
                  </a:cubicBezTo>
                  <a:cubicBezTo>
                    <a:pt x="66" y="78"/>
                    <a:pt x="70" y="76"/>
                    <a:pt x="69" y="74"/>
                  </a:cubicBezTo>
                  <a:cubicBezTo>
                    <a:pt x="69" y="74"/>
                    <a:pt x="68" y="73"/>
                    <a:pt x="68" y="73"/>
                  </a:cubicBezTo>
                  <a:cubicBezTo>
                    <a:pt x="71" y="71"/>
                    <a:pt x="89" y="59"/>
                    <a:pt x="89" y="59"/>
                  </a:cubicBezTo>
                  <a:cubicBezTo>
                    <a:pt x="89" y="60"/>
                    <a:pt x="90" y="61"/>
                    <a:pt x="91" y="62"/>
                  </a:cubicBezTo>
                  <a:cubicBezTo>
                    <a:pt x="91" y="61"/>
                    <a:pt x="90" y="61"/>
                    <a:pt x="90" y="60"/>
                  </a:cubicBezTo>
                  <a:cubicBezTo>
                    <a:pt x="89" y="58"/>
                    <a:pt x="90" y="52"/>
                    <a:pt x="91" y="47"/>
                  </a:cubicBezTo>
                  <a:cubicBezTo>
                    <a:pt x="93" y="41"/>
                    <a:pt x="96" y="26"/>
                    <a:pt x="96" y="21"/>
                  </a:cubicBezTo>
                  <a:cubicBezTo>
                    <a:pt x="96" y="16"/>
                    <a:pt x="98" y="0"/>
                    <a:pt x="68" y="1"/>
                  </a:cubicBezTo>
                  <a:cubicBezTo>
                    <a:pt x="39" y="1"/>
                    <a:pt x="56" y="44"/>
                    <a:pt x="56" y="46"/>
                  </a:cubicBezTo>
                  <a:cubicBezTo>
                    <a:pt x="56" y="48"/>
                    <a:pt x="57" y="52"/>
                    <a:pt x="59" y="56"/>
                  </a:cubicBezTo>
                  <a:cubicBezTo>
                    <a:pt x="60" y="59"/>
                    <a:pt x="59" y="61"/>
                    <a:pt x="58" y="62"/>
                  </a:cubicBezTo>
                  <a:cubicBezTo>
                    <a:pt x="58" y="62"/>
                    <a:pt x="64" y="72"/>
                    <a:pt x="65" y="73"/>
                  </a:cubicBezTo>
                  <a:cubicBezTo>
                    <a:pt x="64" y="74"/>
                    <a:pt x="63" y="75"/>
                    <a:pt x="63" y="77"/>
                  </a:cubicBezTo>
                  <a:cubicBezTo>
                    <a:pt x="64" y="79"/>
                    <a:pt x="57" y="85"/>
                    <a:pt x="54" y="93"/>
                  </a:cubicBezTo>
                  <a:cubicBezTo>
                    <a:pt x="55" y="81"/>
                    <a:pt x="56" y="71"/>
                    <a:pt x="56" y="70"/>
                  </a:cubicBezTo>
                  <a:cubicBezTo>
                    <a:pt x="56" y="70"/>
                    <a:pt x="48" y="74"/>
                    <a:pt x="34" y="80"/>
                  </a:cubicBezTo>
                  <a:cubicBezTo>
                    <a:pt x="20" y="85"/>
                    <a:pt x="19" y="93"/>
                    <a:pt x="16" y="99"/>
                  </a:cubicBezTo>
                  <a:cubicBezTo>
                    <a:pt x="14" y="106"/>
                    <a:pt x="15" y="112"/>
                    <a:pt x="11" y="122"/>
                  </a:cubicBezTo>
                  <a:cubicBezTo>
                    <a:pt x="8" y="132"/>
                    <a:pt x="4" y="138"/>
                    <a:pt x="2" y="142"/>
                  </a:cubicBezTo>
                  <a:cubicBezTo>
                    <a:pt x="0" y="147"/>
                    <a:pt x="1" y="153"/>
                    <a:pt x="1" y="161"/>
                  </a:cubicBezTo>
                  <a:cubicBezTo>
                    <a:pt x="2" y="169"/>
                    <a:pt x="6" y="173"/>
                    <a:pt x="8" y="174"/>
                  </a:cubicBezTo>
                  <a:cubicBezTo>
                    <a:pt x="11" y="175"/>
                    <a:pt x="19" y="175"/>
                    <a:pt x="22" y="176"/>
                  </a:cubicBezTo>
                  <a:cubicBezTo>
                    <a:pt x="24" y="177"/>
                    <a:pt x="30" y="180"/>
                    <a:pt x="30" y="180"/>
                  </a:cubicBezTo>
                  <a:cubicBezTo>
                    <a:pt x="30" y="181"/>
                    <a:pt x="28" y="195"/>
                    <a:pt x="27" y="207"/>
                  </a:cubicBezTo>
                  <a:cubicBezTo>
                    <a:pt x="27" y="219"/>
                    <a:pt x="27" y="244"/>
                    <a:pt x="27" y="247"/>
                  </a:cubicBezTo>
                  <a:cubicBezTo>
                    <a:pt x="27" y="250"/>
                    <a:pt x="29" y="251"/>
                    <a:pt x="29" y="251"/>
                  </a:cubicBezTo>
                  <a:cubicBezTo>
                    <a:pt x="29" y="251"/>
                    <a:pt x="29" y="254"/>
                    <a:pt x="29" y="260"/>
                  </a:cubicBezTo>
                  <a:cubicBezTo>
                    <a:pt x="29" y="265"/>
                    <a:pt x="31" y="276"/>
                    <a:pt x="32" y="288"/>
                  </a:cubicBezTo>
                  <a:cubicBezTo>
                    <a:pt x="33" y="299"/>
                    <a:pt x="37" y="311"/>
                    <a:pt x="37" y="321"/>
                  </a:cubicBezTo>
                  <a:cubicBezTo>
                    <a:pt x="37" y="331"/>
                    <a:pt x="39" y="354"/>
                    <a:pt x="39" y="361"/>
                  </a:cubicBezTo>
                  <a:cubicBezTo>
                    <a:pt x="39" y="368"/>
                    <a:pt x="40" y="380"/>
                    <a:pt x="39" y="384"/>
                  </a:cubicBezTo>
                  <a:cubicBezTo>
                    <a:pt x="38" y="388"/>
                    <a:pt x="37" y="399"/>
                    <a:pt x="37" y="405"/>
                  </a:cubicBezTo>
                  <a:cubicBezTo>
                    <a:pt x="37" y="412"/>
                    <a:pt x="39" y="413"/>
                    <a:pt x="37" y="414"/>
                  </a:cubicBezTo>
                  <a:cubicBezTo>
                    <a:pt x="35" y="416"/>
                    <a:pt x="35" y="422"/>
                    <a:pt x="29" y="428"/>
                  </a:cubicBezTo>
                  <a:cubicBezTo>
                    <a:pt x="23" y="433"/>
                    <a:pt x="10" y="432"/>
                    <a:pt x="7" y="432"/>
                  </a:cubicBezTo>
                  <a:cubicBezTo>
                    <a:pt x="5" y="432"/>
                    <a:pt x="2" y="438"/>
                    <a:pt x="5" y="439"/>
                  </a:cubicBezTo>
                  <a:cubicBezTo>
                    <a:pt x="8" y="440"/>
                    <a:pt x="12" y="443"/>
                    <a:pt x="26" y="443"/>
                  </a:cubicBezTo>
                  <a:cubicBezTo>
                    <a:pt x="39" y="443"/>
                    <a:pt x="49" y="437"/>
                    <a:pt x="52" y="435"/>
                  </a:cubicBezTo>
                  <a:cubicBezTo>
                    <a:pt x="54" y="433"/>
                    <a:pt x="55" y="435"/>
                    <a:pt x="57" y="437"/>
                  </a:cubicBezTo>
                  <a:cubicBezTo>
                    <a:pt x="58" y="439"/>
                    <a:pt x="68" y="438"/>
                    <a:pt x="72" y="436"/>
                  </a:cubicBezTo>
                  <a:cubicBezTo>
                    <a:pt x="76" y="435"/>
                    <a:pt x="73" y="427"/>
                    <a:pt x="74" y="426"/>
                  </a:cubicBezTo>
                  <a:cubicBezTo>
                    <a:pt x="75" y="425"/>
                    <a:pt x="74" y="415"/>
                    <a:pt x="74" y="409"/>
                  </a:cubicBezTo>
                  <a:cubicBezTo>
                    <a:pt x="74" y="403"/>
                    <a:pt x="73" y="378"/>
                    <a:pt x="73" y="378"/>
                  </a:cubicBezTo>
                  <a:cubicBezTo>
                    <a:pt x="73" y="365"/>
                    <a:pt x="75" y="344"/>
                    <a:pt x="76" y="326"/>
                  </a:cubicBezTo>
                  <a:cubicBezTo>
                    <a:pt x="78" y="309"/>
                    <a:pt x="78" y="301"/>
                    <a:pt x="78" y="295"/>
                  </a:cubicBezTo>
                  <a:cubicBezTo>
                    <a:pt x="78" y="288"/>
                    <a:pt x="79" y="281"/>
                    <a:pt x="79" y="281"/>
                  </a:cubicBezTo>
                  <a:cubicBezTo>
                    <a:pt x="79" y="281"/>
                    <a:pt x="79" y="283"/>
                    <a:pt x="80" y="286"/>
                  </a:cubicBezTo>
                  <a:cubicBezTo>
                    <a:pt x="81" y="290"/>
                    <a:pt x="81" y="295"/>
                    <a:pt x="81" y="302"/>
                  </a:cubicBezTo>
                  <a:cubicBezTo>
                    <a:pt x="81" y="309"/>
                    <a:pt x="84" y="337"/>
                    <a:pt x="84" y="345"/>
                  </a:cubicBezTo>
                  <a:cubicBezTo>
                    <a:pt x="84" y="353"/>
                    <a:pt x="87" y="401"/>
                    <a:pt x="87" y="405"/>
                  </a:cubicBezTo>
                  <a:cubicBezTo>
                    <a:pt x="87" y="409"/>
                    <a:pt x="87" y="427"/>
                    <a:pt x="88" y="431"/>
                  </a:cubicBezTo>
                  <a:cubicBezTo>
                    <a:pt x="89" y="434"/>
                    <a:pt x="89" y="437"/>
                    <a:pt x="83" y="443"/>
                  </a:cubicBezTo>
                  <a:cubicBezTo>
                    <a:pt x="77" y="448"/>
                    <a:pt x="70" y="445"/>
                    <a:pt x="66" y="451"/>
                  </a:cubicBezTo>
                  <a:cubicBezTo>
                    <a:pt x="62" y="456"/>
                    <a:pt x="69" y="458"/>
                    <a:pt x="76" y="460"/>
                  </a:cubicBezTo>
                  <a:cubicBezTo>
                    <a:pt x="82" y="461"/>
                    <a:pt x="93" y="461"/>
                    <a:pt x="98" y="460"/>
                  </a:cubicBezTo>
                  <a:cubicBezTo>
                    <a:pt x="104" y="459"/>
                    <a:pt x="110" y="455"/>
                    <a:pt x="112" y="452"/>
                  </a:cubicBezTo>
                  <a:cubicBezTo>
                    <a:pt x="113" y="450"/>
                    <a:pt x="114" y="452"/>
                    <a:pt x="115" y="453"/>
                  </a:cubicBezTo>
                  <a:cubicBezTo>
                    <a:pt x="115" y="454"/>
                    <a:pt x="124" y="450"/>
                    <a:pt x="125" y="449"/>
                  </a:cubicBezTo>
                  <a:cubicBezTo>
                    <a:pt x="126" y="449"/>
                    <a:pt x="125" y="444"/>
                    <a:pt x="125" y="444"/>
                  </a:cubicBezTo>
                  <a:cubicBezTo>
                    <a:pt x="125" y="444"/>
                    <a:pt x="124" y="440"/>
                    <a:pt x="124" y="436"/>
                  </a:cubicBezTo>
                  <a:cubicBezTo>
                    <a:pt x="124" y="431"/>
                    <a:pt x="122" y="424"/>
                    <a:pt x="121" y="421"/>
                  </a:cubicBezTo>
                  <a:cubicBezTo>
                    <a:pt x="120" y="417"/>
                    <a:pt x="120" y="410"/>
                    <a:pt x="123" y="401"/>
                  </a:cubicBezTo>
                  <a:cubicBezTo>
                    <a:pt x="126" y="391"/>
                    <a:pt x="128" y="367"/>
                    <a:pt x="128" y="354"/>
                  </a:cubicBezTo>
                  <a:cubicBezTo>
                    <a:pt x="128" y="342"/>
                    <a:pt x="124" y="314"/>
                    <a:pt x="123" y="307"/>
                  </a:cubicBezTo>
                  <a:cubicBezTo>
                    <a:pt x="122" y="300"/>
                    <a:pt x="121" y="295"/>
                    <a:pt x="121" y="287"/>
                  </a:cubicBezTo>
                  <a:cubicBezTo>
                    <a:pt x="121" y="280"/>
                    <a:pt x="117" y="253"/>
                    <a:pt x="117" y="250"/>
                  </a:cubicBezTo>
                  <a:cubicBezTo>
                    <a:pt x="116" y="248"/>
                    <a:pt x="116" y="248"/>
                    <a:pt x="118" y="247"/>
                  </a:cubicBezTo>
                  <a:cubicBezTo>
                    <a:pt x="120" y="245"/>
                    <a:pt x="119" y="242"/>
                    <a:pt x="118" y="235"/>
                  </a:cubicBezTo>
                  <a:cubicBezTo>
                    <a:pt x="118" y="227"/>
                    <a:pt x="116" y="209"/>
                    <a:pt x="114" y="197"/>
                  </a:cubicBezTo>
                  <a:cubicBezTo>
                    <a:pt x="112" y="184"/>
                    <a:pt x="109" y="162"/>
                    <a:pt x="110" y="156"/>
                  </a:cubicBezTo>
                  <a:cubicBezTo>
                    <a:pt x="110" y="150"/>
                    <a:pt x="115" y="146"/>
                    <a:pt x="119" y="135"/>
                  </a:cubicBezTo>
                  <a:cubicBezTo>
                    <a:pt x="123" y="123"/>
                    <a:pt x="126" y="115"/>
                    <a:pt x="130" y="98"/>
                  </a:cubicBezTo>
                  <a:close/>
                  <a:moveTo>
                    <a:pt x="53" y="117"/>
                  </a:moveTo>
                  <a:cubicBezTo>
                    <a:pt x="54" y="117"/>
                    <a:pt x="54" y="117"/>
                    <a:pt x="54" y="117"/>
                  </a:cubicBezTo>
                  <a:cubicBezTo>
                    <a:pt x="54" y="117"/>
                    <a:pt x="53" y="117"/>
                    <a:pt x="53" y="117"/>
                  </a:cubicBezTo>
                  <a:cubicBezTo>
                    <a:pt x="53" y="117"/>
                    <a:pt x="53" y="117"/>
                    <a:pt x="53" y="1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solidFill>
                  <a:schemeClr val="tx1">
                    <a:lumMod val="50000"/>
                    <a:lumOff val="50000"/>
                  </a:schemeClr>
                </a:solidFill>
              </a:endParaRPr>
            </a:p>
          </p:txBody>
        </p:sp>
        <p:sp>
          <p:nvSpPr>
            <p:cNvPr id="243" name="Freeform 7"/>
            <p:cNvSpPr/>
            <p:nvPr/>
          </p:nvSpPr>
          <p:spPr bwMode="auto">
            <a:xfrm>
              <a:off x="5962651" y="3176588"/>
              <a:ext cx="61913" cy="53975"/>
            </a:xfrm>
            <a:custGeom>
              <a:avLst/>
              <a:gdLst>
                <a:gd name="T0" fmla="*/ 39 w 39"/>
                <a:gd name="T1" fmla="*/ 0 h 34"/>
                <a:gd name="T2" fmla="*/ 39 w 39"/>
                <a:gd name="T3" fmla="*/ 0 h 34"/>
                <a:gd name="T4" fmla="*/ 0 w 39"/>
                <a:gd name="T5" fmla="*/ 34 h 34"/>
                <a:gd name="T6" fmla="*/ 0 w 39"/>
                <a:gd name="T7" fmla="*/ 34 h 34"/>
                <a:gd name="T8" fmla="*/ 39 w 39"/>
                <a:gd name="T9" fmla="*/ 0 h 34"/>
              </a:gdLst>
              <a:ahLst/>
              <a:cxnLst>
                <a:cxn ang="0">
                  <a:pos x="T0" y="T1"/>
                </a:cxn>
                <a:cxn ang="0">
                  <a:pos x="T2" y="T3"/>
                </a:cxn>
                <a:cxn ang="0">
                  <a:pos x="T4" y="T5"/>
                </a:cxn>
                <a:cxn ang="0">
                  <a:pos x="T6" y="T7"/>
                </a:cxn>
                <a:cxn ang="0">
                  <a:pos x="T8" y="T9"/>
                </a:cxn>
              </a:cxnLst>
              <a:rect l="0" t="0" r="r" b="b"/>
              <a:pathLst>
                <a:path w="39" h="34">
                  <a:moveTo>
                    <a:pt x="39" y="0"/>
                  </a:moveTo>
                  <a:lnTo>
                    <a:pt x="39" y="0"/>
                  </a:lnTo>
                  <a:lnTo>
                    <a:pt x="0" y="34"/>
                  </a:lnTo>
                  <a:lnTo>
                    <a:pt x="0" y="34"/>
                  </a:lnTo>
                  <a:lnTo>
                    <a:pt x="3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solidFill>
                  <a:schemeClr val="tx1">
                    <a:lumMod val="50000"/>
                    <a:lumOff val="50000"/>
                  </a:schemeClr>
                </a:solidFill>
              </a:endParaRPr>
            </a:p>
          </p:txBody>
        </p:sp>
      </p:grpSp>
      <p:sp>
        <p:nvSpPr>
          <p:cNvPr id="248" name="Freeform 5"/>
          <p:cNvSpPr>
            <a:spLocks noEditPoints="1"/>
          </p:cNvSpPr>
          <p:nvPr/>
        </p:nvSpPr>
        <p:spPr bwMode="auto">
          <a:xfrm>
            <a:off x="3291889" y="4719712"/>
            <a:ext cx="386772" cy="386822"/>
          </a:xfrm>
          <a:custGeom>
            <a:avLst/>
            <a:gdLst>
              <a:gd name="T0" fmla="*/ 0 w 124"/>
              <a:gd name="T1" fmla="*/ 62 h 124"/>
              <a:gd name="T2" fmla="*/ 124 w 124"/>
              <a:gd name="T3" fmla="*/ 62 h 124"/>
              <a:gd name="T4" fmla="*/ 116 w 124"/>
              <a:gd name="T5" fmla="*/ 60 h 124"/>
              <a:gd name="T6" fmla="*/ 87 w 124"/>
              <a:gd name="T7" fmla="*/ 35 h 124"/>
              <a:gd name="T8" fmla="*/ 116 w 124"/>
              <a:gd name="T9" fmla="*/ 60 h 124"/>
              <a:gd name="T10" fmla="*/ 43 w 124"/>
              <a:gd name="T11" fmla="*/ 95 h 124"/>
              <a:gd name="T12" fmla="*/ 60 w 124"/>
              <a:gd name="T13" fmla="*/ 116 h 124"/>
              <a:gd name="T14" fmla="*/ 64 w 124"/>
              <a:gd name="T15" fmla="*/ 8 h 124"/>
              <a:gd name="T16" fmla="*/ 64 w 124"/>
              <a:gd name="T17" fmla="*/ 36 h 124"/>
              <a:gd name="T18" fmla="*/ 64 w 124"/>
              <a:gd name="T19" fmla="*/ 8 h 124"/>
              <a:gd name="T20" fmla="*/ 100 w 124"/>
              <a:gd name="T21" fmla="*/ 23 h 124"/>
              <a:gd name="T22" fmla="*/ 71 w 124"/>
              <a:gd name="T23" fmla="*/ 9 h 124"/>
              <a:gd name="T24" fmla="*/ 60 w 124"/>
              <a:gd name="T25" fmla="*/ 36 h 124"/>
              <a:gd name="T26" fmla="*/ 60 w 124"/>
              <a:gd name="T27" fmla="*/ 8 h 124"/>
              <a:gd name="T28" fmla="*/ 38 w 124"/>
              <a:gd name="T29" fmla="*/ 31 h 124"/>
              <a:gd name="T30" fmla="*/ 53 w 124"/>
              <a:gd name="T31" fmla="*/ 9 h 124"/>
              <a:gd name="T32" fmla="*/ 40 w 124"/>
              <a:gd name="T33" fmla="*/ 36 h 124"/>
              <a:gd name="T34" fmla="*/ 60 w 124"/>
              <a:gd name="T35" fmla="*/ 60 h 124"/>
              <a:gd name="T36" fmla="*/ 40 w 124"/>
              <a:gd name="T37" fmla="*/ 36 h 124"/>
              <a:gd name="T38" fmla="*/ 60 w 124"/>
              <a:gd name="T39" fmla="*/ 88 h 124"/>
              <a:gd name="T40" fmla="*/ 36 w 124"/>
              <a:gd name="T41" fmla="*/ 64 h 124"/>
              <a:gd name="T42" fmla="*/ 53 w 124"/>
              <a:gd name="T43" fmla="*/ 115 h 124"/>
              <a:gd name="T44" fmla="*/ 40 w 124"/>
              <a:gd name="T45" fmla="*/ 96 h 124"/>
              <a:gd name="T46" fmla="*/ 64 w 124"/>
              <a:gd name="T47" fmla="*/ 116 h 124"/>
              <a:gd name="T48" fmla="*/ 81 w 124"/>
              <a:gd name="T49" fmla="*/ 95 h 124"/>
              <a:gd name="T50" fmla="*/ 64 w 124"/>
              <a:gd name="T51" fmla="*/ 116 h 124"/>
              <a:gd name="T52" fmla="*/ 97 w 124"/>
              <a:gd name="T53" fmla="*/ 103 h 124"/>
              <a:gd name="T54" fmla="*/ 84 w 124"/>
              <a:gd name="T55" fmla="*/ 96 h 124"/>
              <a:gd name="T56" fmla="*/ 64 w 124"/>
              <a:gd name="T57" fmla="*/ 88 h 124"/>
              <a:gd name="T58" fmla="*/ 88 w 124"/>
              <a:gd name="T59" fmla="*/ 64 h 124"/>
              <a:gd name="T60" fmla="*/ 64 w 124"/>
              <a:gd name="T61" fmla="*/ 60 h 124"/>
              <a:gd name="T62" fmla="*/ 84 w 124"/>
              <a:gd name="T63" fmla="*/ 36 h 124"/>
              <a:gd name="T64" fmla="*/ 64 w 124"/>
              <a:gd name="T65" fmla="*/ 60 h 124"/>
              <a:gd name="T66" fmla="*/ 37 w 124"/>
              <a:gd name="T67" fmla="*/ 35 h 124"/>
              <a:gd name="T68" fmla="*/ 8 w 124"/>
              <a:gd name="T69" fmla="*/ 60 h 124"/>
              <a:gd name="T70" fmla="*/ 8 w 124"/>
              <a:gd name="T71" fmla="*/ 64 h 124"/>
              <a:gd name="T72" fmla="*/ 38 w 124"/>
              <a:gd name="T73" fmla="*/ 93 h 124"/>
              <a:gd name="T74" fmla="*/ 8 w 124"/>
              <a:gd name="T75" fmla="*/ 64 h 124"/>
              <a:gd name="T76" fmla="*/ 86 w 124"/>
              <a:gd name="T77" fmla="*/ 93 h 124"/>
              <a:gd name="T78" fmla="*/ 116 w 124"/>
              <a:gd name="T79" fmla="*/ 6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4" h="124">
                <a:moveTo>
                  <a:pt x="62" y="0"/>
                </a:moveTo>
                <a:cubicBezTo>
                  <a:pt x="28" y="0"/>
                  <a:pt x="0" y="28"/>
                  <a:pt x="0" y="62"/>
                </a:cubicBezTo>
                <a:cubicBezTo>
                  <a:pt x="0" y="96"/>
                  <a:pt x="28" y="124"/>
                  <a:pt x="62" y="124"/>
                </a:cubicBezTo>
                <a:cubicBezTo>
                  <a:pt x="96" y="124"/>
                  <a:pt x="124" y="96"/>
                  <a:pt x="124" y="62"/>
                </a:cubicBezTo>
                <a:cubicBezTo>
                  <a:pt x="124" y="28"/>
                  <a:pt x="96" y="0"/>
                  <a:pt x="62" y="0"/>
                </a:cubicBezTo>
                <a:close/>
                <a:moveTo>
                  <a:pt x="116" y="60"/>
                </a:moveTo>
                <a:cubicBezTo>
                  <a:pt x="92" y="60"/>
                  <a:pt x="92" y="60"/>
                  <a:pt x="92" y="60"/>
                </a:cubicBezTo>
                <a:cubicBezTo>
                  <a:pt x="92" y="51"/>
                  <a:pt x="90" y="43"/>
                  <a:pt x="87" y="35"/>
                </a:cubicBezTo>
                <a:cubicBezTo>
                  <a:pt x="93" y="33"/>
                  <a:pt x="98" y="30"/>
                  <a:pt x="102" y="26"/>
                </a:cubicBezTo>
                <a:cubicBezTo>
                  <a:pt x="110" y="35"/>
                  <a:pt x="115" y="47"/>
                  <a:pt x="116" y="60"/>
                </a:cubicBezTo>
                <a:close/>
                <a:moveTo>
                  <a:pt x="60" y="116"/>
                </a:moveTo>
                <a:cubicBezTo>
                  <a:pt x="53" y="110"/>
                  <a:pt x="48" y="103"/>
                  <a:pt x="43" y="95"/>
                </a:cubicBezTo>
                <a:cubicBezTo>
                  <a:pt x="49" y="93"/>
                  <a:pt x="54" y="92"/>
                  <a:pt x="60" y="92"/>
                </a:cubicBezTo>
                <a:cubicBezTo>
                  <a:pt x="60" y="116"/>
                  <a:pt x="60" y="116"/>
                  <a:pt x="60" y="116"/>
                </a:cubicBezTo>
                <a:cubicBezTo>
                  <a:pt x="60" y="116"/>
                  <a:pt x="60" y="116"/>
                  <a:pt x="60" y="116"/>
                </a:cubicBezTo>
                <a:close/>
                <a:moveTo>
                  <a:pt x="64" y="8"/>
                </a:moveTo>
                <a:cubicBezTo>
                  <a:pt x="72" y="14"/>
                  <a:pt x="78" y="23"/>
                  <a:pt x="82" y="33"/>
                </a:cubicBezTo>
                <a:cubicBezTo>
                  <a:pt x="76" y="35"/>
                  <a:pt x="70" y="36"/>
                  <a:pt x="64" y="36"/>
                </a:cubicBezTo>
                <a:cubicBezTo>
                  <a:pt x="64" y="8"/>
                  <a:pt x="64" y="8"/>
                  <a:pt x="64" y="8"/>
                </a:cubicBezTo>
                <a:cubicBezTo>
                  <a:pt x="64" y="8"/>
                  <a:pt x="64" y="8"/>
                  <a:pt x="64" y="8"/>
                </a:cubicBezTo>
                <a:close/>
                <a:moveTo>
                  <a:pt x="71" y="9"/>
                </a:moveTo>
                <a:cubicBezTo>
                  <a:pt x="82" y="11"/>
                  <a:pt x="92" y="16"/>
                  <a:pt x="100" y="23"/>
                </a:cubicBezTo>
                <a:cubicBezTo>
                  <a:pt x="95" y="26"/>
                  <a:pt x="91" y="29"/>
                  <a:pt x="86" y="31"/>
                </a:cubicBezTo>
                <a:cubicBezTo>
                  <a:pt x="82" y="23"/>
                  <a:pt x="77" y="15"/>
                  <a:pt x="71" y="9"/>
                </a:cubicBezTo>
                <a:close/>
                <a:moveTo>
                  <a:pt x="60" y="8"/>
                </a:moveTo>
                <a:cubicBezTo>
                  <a:pt x="60" y="36"/>
                  <a:pt x="60" y="36"/>
                  <a:pt x="60" y="36"/>
                </a:cubicBezTo>
                <a:cubicBezTo>
                  <a:pt x="54" y="36"/>
                  <a:pt x="48" y="35"/>
                  <a:pt x="42" y="33"/>
                </a:cubicBezTo>
                <a:cubicBezTo>
                  <a:pt x="46" y="23"/>
                  <a:pt x="52" y="14"/>
                  <a:pt x="60" y="8"/>
                </a:cubicBezTo>
                <a:cubicBezTo>
                  <a:pt x="60" y="8"/>
                  <a:pt x="60" y="8"/>
                  <a:pt x="60" y="8"/>
                </a:cubicBezTo>
                <a:close/>
                <a:moveTo>
                  <a:pt x="38" y="31"/>
                </a:moveTo>
                <a:cubicBezTo>
                  <a:pt x="33" y="29"/>
                  <a:pt x="29" y="26"/>
                  <a:pt x="24" y="23"/>
                </a:cubicBezTo>
                <a:cubicBezTo>
                  <a:pt x="32" y="16"/>
                  <a:pt x="42" y="11"/>
                  <a:pt x="53" y="9"/>
                </a:cubicBezTo>
                <a:cubicBezTo>
                  <a:pt x="47" y="15"/>
                  <a:pt x="42" y="23"/>
                  <a:pt x="38" y="31"/>
                </a:cubicBezTo>
                <a:close/>
                <a:moveTo>
                  <a:pt x="40" y="36"/>
                </a:moveTo>
                <a:cubicBezTo>
                  <a:pt x="47" y="38"/>
                  <a:pt x="53" y="40"/>
                  <a:pt x="60" y="40"/>
                </a:cubicBezTo>
                <a:cubicBezTo>
                  <a:pt x="60" y="60"/>
                  <a:pt x="60" y="60"/>
                  <a:pt x="60" y="60"/>
                </a:cubicBezTo>
                <a:cubicBezTo>
                  <a:pt x="36" y="60"/>
                  <a:pt x="36" y="60"/>
                  <a:pt x="36" y="60"/>
                </a:cubicBezTo>
                <a:cubicBezTo>
                  <a:pt x="36" y="52"/>
                  <a:pt x="38" y="44"/>
                  <a:pt x="40" y="36"/>
                </a:cubicBezTo>
                <a:close/>
                <a:moveTo>
                  <a:pt x="60" y="64"/>
                </a:moveTo>
                <a:cubicBezTo>
                  <a:pt x="60" y="88"/>
                  <a:pt x="60" y="88"/>
                  <a:pt x="60" y="88"/>
                </a:cubicBezTo>
                <a:cubicBezTo>
                  <a:pt x="54" y="88"/>
                  <a:pt x="48" y="89"/>
                  <a:pt x="42" y="91"/>
                </a:cubicBezTo>
                <a:cubicBezTo>
                  <a:pt x="38" y="83"/>
                  <a:pt x="36" y="74"/>
                  <a:pt x="36" y="64"/>
                </a:cubicBezTo>
                <a:lnTo>
                  <a:pt x="60" y="64"/>
                </a:lnTo>
                <a:close/>
                <a:moveTo>
                  <a:pt x="53" y="115"/>
                </a:moveTo>
                <a:cubicBezTo>
                  <a:pt x="43" y="114"/>
                  <a:pt x="34" y="109"/>
                  <a:pt x="27" y="103"/>
                </a:cubicBezTo>
                <a:cubicBezTo>
                  <a:pt x="31" y="100"/>
                  <a:pt x="35" y="98"/>
                  <a:pt x="40" y="96"/>
                </a:cubicBezTo>
                <a:cubicBezTo>
                  <a:pt x="43" y="103"/>
                  <a:pt x="48" y="110"/>
                  <a:pt x="53" y="115"/>
                </a:cubicBezTo>
                <a:close/>
                <a:moveTo>
                  <a:pt x="64" y="116"/>
                </a:moveTo>
                <a:cubicBezTo>
                  <a:pt x="64" y="92"/>
                  <a:pt x="64" y="92"/>
                  <a:pt x="64" y="92"/>
                </a:cubicBezTo>
                <a:cubicBezTo>
                  <a:pt x="70" y="92"/>
                  <a:pt x="75" y="93"/>
                  <a:pt x="81" y="95"/>
                </a:cubicBezTo>
                <a:cubicBezTo>
                  <a:pt x="76" y="103"/>
                  <a:pt x="71" y="110"/>
                  <a:pt x="64" y="116"/>
                </a:cubicBezTo>
                <a:cubicBezTo>
                  <a:pt x="64" y="116"/>
                  <a:pt x="64" y="116"/>
                  <a:pt x="64" y="116"/>
                </a:cubicBezTo>
                <a:close/>
                <a:moveTo>
                  <a:pt x="84" y="96"/>
                </a:moveTo>
                <a:cubicBezTo>
                  <a:pt x="89" y="98"/>
                  <a:pt x="93" y="100"/>
                  <a:pt x="97" y="103"/>
                </a:cubicBezTo>
                <a:cubicBezTo>
                  <a:pt x="90" y="109"/>
                  <a:pt x="81" y="114"/>
                  <a:pt x="71" y="115"/>
                </a:cubicBezTo>
                <a:cubicBezTo>
                  <a:pt x="76" y="110"/>
                  <a:pt x="81" y="103"/>
                  <a:pt x="84" y="96"/>
                </a:cubicBezTo>
                <a:close/>
                <a:moveTo>
                  <a:pt x="82" y="91"/>
                </a:moveTo>
                <a:cubicBezTo>
                  <a:pt x="76" y="89"/>
                  <a:pt x="70" y="88"/>
                  <a:pt x="64" y="88"/>
                </a:cubicBezTo>
                <a:cubicBezTo>
                  <a:pt x="64" y="64"/>
                  <a:pt x="64" y="64"/>
                  <a:pt x="64" y="64"/>
                </a:cubicBezTo>
                <a:cubicBezTo>
                  <a:pt x="88" y="64"/>
                  <a:pt x="88" y="64"/>
                  <a:pt x="88" y="64"/>
                </a:cubicBezTo>
                <a:cubicBezTo>
                  <a:pt x="88" y="74"/>
                  <a:pt x="86" y="83"/>
                  <a:pt x="82" y="91"/>
                </a:cubicBezTo>
                <a:close/>
                <a:moveTo>
                  <a:pt x="64" y="60"/>
                </a:moveTo>
                <a:cubicBezTo>
                  <a:pt x="64" y="40"/>
                  <a:pt x="64" y="40"/>
                  <a:pt x="64" y="40"/>
                </a:cubicBezTo>
                <a:cubicBezTo>
                  <a:pt x="71" y="40"/>
                  <a:pt x="77" y="38"/>
                  <a:pt x="84" y="36"/>
                </a:cubicBezTo>
                <a:cubicBezTo>
                  <a:pt x="86" y="44"/>
                  <a:pt x="88" y="52"/>
                  <a:pt x="88" y="60"/>
                </a:cubicBezTo>
                <a:lnTo>
                  <a:pt x="64" y="60"/>
                </a:lnTo>
                <a:close/>
                <a:moveTo>
                  <a:pt x="22" y="26"/>
                </a:moveTo>
                <a:cubicBezTo>
                  <a:pt x="26" y="30"/>
                  <a:pt x="31" y="33"/>
                  <a:pt x="37" y="35"/>
                </a:cubicBezTo>
                <a:cubicBezTo>
                  <a:pt x="34" y="43"/>
                  <a:pt x="32" y="51"/>
                  <a:pt x="32" y="60"/>
                </a:cubicBezTo>
                <a:cubicBezTo>
                  <a:pt x="8" y="60"/>
                  <a:pt x="8" y="60"/>
                  <a:pt x="8" y="60"/>
                </a:cubicBezTo>
                <a:cubicBezTo>
                  <a:pt x="9" y="47"/>
                  <a:pt x="14" y="35"/>
                  <a:pt x="22" y="26"/>
                </a:cubicBezTo>
                <a:close/>
                <a:moveTo>
                  <a:pt x="8" y="64"/>
                </a:moveTo>
                <a:cubicBezTo>
                  <a:pt x="32" y="64"/>
                  <a:pt x="32" y="64"/>
                  <a:pt x="32" y="64"/>
                </a:cubicBezTo>
                <a:cubicBezTo>
                  <a:pt x="32" y="74"/>
                  <a:pt x="34" y="84"/>
                  <a:pt x="38" y="93"/>
                </a:cubicBezTo>
                <a:cubicBezTo>
                  <a:pt x="33" y="95"/>
                  <a:pt x="28" y="97"/>
                  <a:pt x="24" y="100"/>
                </a:cubicBezTo>
                <a:cubicBezTo>
                  <a:pt x="15" y="91"/>
                  <a:pt x="9" y="78"/>
                  <a:pt x="8" y="64"/>
                </a:cubicBezTo>
                <a:close/>
                <a:moveTo>
                  <a:pt x="100" y="100"/>
                </a:moveTo>
                <a:cubicBezTo>
                  <a:pt x="96" y="97"/>
                  <a:pt x="91" y="95"/>
                  <a:pt x="86" y="93"/>
                </a:cubicBezTo>
                <a:cubicBezTo>
                  <a:pt x="90" y="84"/>
                  <a:pt x="92" y="74"/>
                  <a:pt x="92" y="64"/>
                </a:cubicBezTo>
                <a:cubicBezTo>
                  <a:pt x="116" y="64"/>
                  <a:pt x="116" y="64"/>
                  <a:pt x="116" y="64"/>
                </a:cubicBezTo>
                <a:cubicBezTo>
                  <a:pt x="115" y="78"/>
                  <a:pt x="109" y="91"/>
                  <a:pt x="100" y="100"/>
                </a:cubicBezTo>
                <a:close/>
              </a:path>
            </a:pathLst>
          </a:custGeom>
          <a:solidFill>
            <a:schemeClr val="bg1"/>
          </a:solidFill>
          <a:ln>
            <a:noFill/>
          </a:ln>
        </p:spPr>
        <p:txBody>
          <a:bodyPr vert="horz" wrap="square" lIns="91417" tIns="45709" rIns="91417" bIns="45709" numCol="1" anchor="t" anchorCtr="0" compatLnSpc="1"/>
          <a:lstStyle/>
          <a:p>
            <a:endParaRPr lang="id-ID">
              <a:solidFill>
                <a:schemeClr val="tx1">
                  <a:lumMod val="50000"/>
                  <a:lumOff val="50000"/>
                </a:schemeClr>
              </a:solidFill>
            </a:endParaRPr>
          </a:p>
        </p:txBody>
      </p:sp>
      <p:grpSp>
        <p:nvGrpSpPr>
          <p:cNvPr id="249" name="Group 248"/>
          <p:cNvGrpSpPr/>
          <p:nvPr/>
        </p:nvGrpSpPr>
        <p:grpSpPr>
          <a:xfrm>
            <a:off x="3335949" y="2418643"/>
            <a:ext cx="312837" cy="378950"/>
            <a:chOff x="10387014" y="2925763"/>
            <a:chExt cx="255588" cy="309563"/>
          </a:xfrm>
          <a:solidFill>
            <a:schemeClr val="bg1"/>
          </a:solidFill>
        </p:grpSpPr>
        <p:sp>
          <p:nvSpPr>
            <p:cNvPr id="250" name="Freeform 134"/>
            <p:cNvSpPr>
              <a:spLocks noEditPoints="1"/>
            </p:cNvSpPr>
            <p:nvPr/>
          </p:nvSpPr>
          <p:spPr bwMode="auto">
            <a:xfrm>
              <a:off x="10387014" y="2925763"/>
              <a:ext cx="255588" cy="309563"/>
            </a:xfrm>
            <a:custGeom>
              <a:avLst/>
              <a:gdLst>
                <a:gd name="T0" fmla="*/ 84 w 96"/>
                <a:gd name="T1" fmla="*/ 44 h 116"/>
                <a:gd name="T2" fmla="*/ 72 w 96"/>
                <a:gd name="T3" fmla="*/ 44 h 116"/>
                <a:gd name="T4" fmla="*/ 72 w 96"/>
                <a:gd name="T5" fmla="*/ 25 h 116"/>
                <a:gd name="T6" fmla="*/ 48 w 96"/>
                <a:gd name="T7" fmla="*/ 0 h 116"/>
                <a:gd name="T8" fmla="*/ 24 w 96"/>
                <a:gd name="T9" fmla="*/ 25 h 116"/>
                <a:gd name="T10" fmla="*/ 24 w 96"/>
                <a:gd name="T11" fmla="*/ 44 h 116"/>
                <a:gd name="T12" fmla="*/ 12 w 96"/>
                <a:gd name="T13" fmla="*/ 44 h 116"/>
                <a:gd name="T14" fmla="*/ 0 w 96"/>
                <a:gd name="T15" fmla="*/ 56 h 116"/>
                <a:gd name="T16" fmla="*/ 0 w 96"/>
                <a:gd name="T17" fmla="*/ 104 h 116"/>
                <a:gd name="T18" fmla="*/ 12 w 96"/>
                <a:gd name="T19" fmla="*/ 116 h 116"/>
                <a:gd name="T20" fmla="*/ 84 w 96"/>
                <a:gd name="T21" fmla="*/ 116 h 116"/>
                <a:gd name="T22" fmla="*/ 96 w 96"/>
                <a:gd name="T23" fmla="*/ 104 h 116"/>
                <a:gd name="T24" fmla="*/ 96 w 96"/>
                <a:gd name="T25" fmla="*/ 56 h 116"/>
                <a:gd name="T26" fmla="*/ 84 w 96"/>
                <a:gd name="T27" fmla="*/ 44 h 116"/>
                <a:gd name="T28" fmla="*/ 32 w 96"/>
                <a:gd name="T29" fmla="*/ 25 h 116"/>
                <a:gd name="T30" fmla="*/ 48 w 96"/>
                <a:gd name="T31" fmla="*/ 8 h 116"/>
                <a:gd name="T32" fmla="*/ 64 w 96"/>
                <a:gd name="T33" fmla="*/ 25 h 116"/>
                <a:gd name="T34" fmla="*/ 64 w 96"/>
                <a:gd name="T35" fmla="*/ 44 h 116"/>
                <a:gd name="T36" fmla="*/ 32 w 96"/>
                <a:gd name="T37" fmla="*/ 44 h 116"/>
                <a:gd name="T38" fmla="*/ 32 w 96"/>
                <a:gd name="T39" fmla="*/ 25 h 116"/>
                <a:gd name="T40" fmla="*/ 88 w 96"/>
                <a:gd name="T41" fmla="*/ 104 h 116"/>
                <a:gd name="T42" fmla="*/ 84 w 96"/>
                <a:gd name="T43" fmla="*/ 108 h 116"/>
                <a:gd name="T44" fmla="*/ 12 w 96"/>
                <a:gd name="T45" fmla="*/ 108 h 116"/>
                <a:gd name="T46" fmla="*/ 8 w 96"/>
                <a:gd name="T47" fmla="*/ 104 h 116"/>
                <a:gd name="T48" fmla="*/ 8 w 96"/>
                <a:gd name="T49" fmla="*/ 56 h 116"/>
                <a:gd name="T50" fmla="*/ 12 w 96"/>
                <a:gd name="T51" fmla="*/ 52 h 116"/>
                <a:gd name="T52" fmla="*/ 84 w 96"/>
                <a:gd name="T53" fmla="*/ 52 h 116"/>
                <a:gd name="T54" fmla="*/ 88 w 96"/>
                <a:gd name="T55" fmla="*/ 56 h 116"/>
                <a:gd name="T56" fmla="*/ 88 w 96"/>
                <a:gd name="T57" fmla="*/ 104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6" h="116">
                  <a:moveTo>
                    <a:pt x="84" y="44"/>
                  </a:moveTo>
                  <a:cubicBezTo>
                    <a:pt x="72" y="44"/>
                    <a:pt x="72" y="44"/>
                    <a:pt x="72" y="44"/>
                  </a:cubicBezTo>
                  <a:cubicBezTo>
                    <a:pt x="72" y="25"/>
                    <a:pt x="72" y="25"/>
                    <a:pt x="72" y="25"/>
                  </a:cubicBezTo>
                  <a:cubicBezTo>
                    <a:pt x="72" y="11"/>
                    <a:pt x="61" y="0"/>
                    <a:pt x="48" y="0"/>
                  </a:cubicBezTo>
                  <a:cubicBezTo>
                    <a:pt x="35" y="0"/>
                    <a:pt x="24" y="11"/>
                    <a:pt x="24" y="25"/>
                  </a:cubicBezTo>
                  <a:cubicBezTo>
                    <a:pt x="24" y="44"/>
                    <a:pt x="24" y="44"/>
                    <a:pt x="24" y="44"/>
                  </a:cubicBezTo>
                  <a:cubicBezTo>
                    <a:pt x="12" y="44"/>
                    <a:pt x="12" y="44"/>
                    <a:pt x="12" y="44"/>
                  </a:cubicBezTo>
                  <a:cubicBezTo>
                    <a:pt x="5" y="44"/>
                    <a:pt x="0" y="49"/>
                    <a:pt x="0" y="56"/>
                  </a:cubicBezTo>
                  <a:cubicBezTo>
                    <a:pt x="0" y="104"/>
                    <a:pt x="0" y="104"/>
                    <a:pt x="0" y="104"/>
                  </a:cubicBezTo>
                  <a:cubicBezTo>
                    <a:pt x="0" y="111"/>
                    <a:pt x="5" y="116"/>
                    <a:pt x="12" y="116"/>
                  </a:cubicBezTo>
                  <a:cubicBezTo>
                    <a:pt x="84" y="116"/>
                    <a:pt x="84" y="116"/>
                    <a:pt x="84" y="116"/>
                  </a:cubicBezTo>
                  <a:cubicBezTo>
                    <a:pt x="91" y="116"/>
                    <a:pt x="96" y="111"/>
                    <a:pt x="96" y="104"/>
                  </a:cubicBezTo>
                  <a:cubicBezTo>
                    <a:pt x="96" y="56"/>
                    <a:pt x="96" y="56"/>
                    <a:pt x="96" y="56"/>
                  </a:cubicBezTo>
                  <a:cubicBezTo>
                    <a:pt x="96" y="49"/>
                    <a:pt x="91" y="44"/>
                    <a:pt x="84" y="44"/>
                  </a:cubicBezTo>
                  <a:close/>
                  <a:moveTo>
                    <a:pt x="32" y="25"/>
                  </a:moveTo>
                  <a:cubicBezTo>
                    <a:pt x="32" y="15"/>
                    <a:pt x="39" y="8"/>
                    <a:pt x="48" y="8"/>
                  </a:cubicBezTo>
                  <a:cubicBezTo>
                    <a:pt x="57" y="8"/>
                    <a:pt x="64" y="15"/>
                    <a:pt x="64" y="25"/>
                  </a:cubicBezTo>
                  <a:cubicBezTo>
                    <a:pt x="64" y="44"/>
                    <a:pt x="64" y="44"/>
                    <a:pt x="64" y="44"/>
                  </a:cubicBezTo>
                  <a:cubicBezTo>
                    <a:pt x="32" y="44"/>
                    <a:pt x="32" y="44"/>
                    <a:pt x="32" y="44"/>
                  </a:cubicBezTo>
                  <a:lnTo>
                    <a:pt x="32" y="25"/>
                  </a:lnTo>
                  <a:close/>
                  <a:moveTo>
                    <a:pt x="88" y="104"/>
                  </a:moveTo>
                  <a:cubicBezTo>
                    <a:pt x="88" y="106"/>
                    <a:pt x="86" y="108"/>
                    <a:pt x="84" y="108"/>
                  </a:cubicBezTo>
                  <a:cubicBezTo>
                    <a:pt x="12" y="108"/>
                    <a:pt x="12" y="108"/>
                    <a:pt x="12" y="108"/>
                  </a:cubicBezTo>
                  <a:cubicBezTo>
                    <a:pt x="10" y="108"/>
                    <a:pt x="8" y="106"/>
                    <a:pt x="8" y="104"/>
                  </a:cubicBezTo>
                  <a:cubicBezTo>
                    <a:pt x="8" y="56"/>
                    <a:pt x="8" y="56"/>
                    <a:pt x="8" y="56"/>
                  </a:cubicBezTo>
                  <a:cubicBezTo>
                    <a:pt x="8" y="54"/>
                    <a:pt x="10" y="52"/>
                    <a:pt x="12" y="52"/>
                  </a:cubicBezTo>
                  <a:cubicBezTo>
                    <a:pt x="84" y="52"/>
                    <a:pt x="84" y="52"/>
                    <a:pt x="84" y="52"/>
                  </a:cubicBezTo>
                  <a:cubicBezTo>
                    <a:pt x="86" y="52"/>
                    <a:pt x="88" y="54"/>
                    <a:pt x="88" y="56"/>
                  </a:cubicBezTo>
                  <a:lnTo>
                    <a:pt x="88" y="10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solidFill>
                  <a:schemeClr val="tx1">
                    <a:lumMod val="50000"/>
                    <a:lumOff val="50000"/>
                  </a:schemeClr>
                </a:solidFill>
              </a:endParaRPr>
            </a:p>
          </p:txBody>
        </p:sp>
        <p:sp>
          <p:nvSpPr>
            <p:cNvPr id="251" name="Freeform 135"/>
            <p:cNvSpPr>
              <a:spLocks noEditPoints="1"/>
            </p:cNvSpPr>
            <p:nvPr/>
          </p:nvSpPr>
          <p:spPr bwMode="auto">
            <a:xfrm>
              <a:off x="10488614" y="3100388"/>
              <a:ext cx="52388" cy="79375"/>
            </a:xfrm>
            <a:custGeom>
              <a:avLst/>
              <a:gdLst>
                <a:gd name="T0" fmla="*/ 10 w 20"/>
                <a:gd name="T1" fmla="*/ 0 h 30"/>
                <a:gd name="T2" fmla="*/ 0 w 20"/>
                <a:gd name="T3" fmla="*/ 10 h 30"/>
                <a:gd name="T4" fmla="*/ 4 w 20"/>
                <a:gd name="T5" fmla="*/ 18 h 30"/>
                <a:gd name="T6" fmla="*/ 4 w 20"/>
                <a:gd name="T7" fmla="*/ 24 h 30"/>
                <a:gd name="T8" fmla="*/ 10 w 20"/>
                <a:gd name="T9" fmla="*/ 30 h 30"/>
                <a:gd name="T10" fmla="*/ 16 w 20"/>
                <a:gd name="T11" fmla="*/ 24 h 30"/>
                <a:gd name="T12" fmla="*/ 16 w 20"/>
                <a:gd name="T13" fmla="*/ 18 h 30"/>
                <a:gd name="T14" fmla="*/ 20 w 20"/>
                <a:gd name="T15" fmla="*/ 10 h 30"/>
                <a:gd name="T16" fmla="*/ 10 w 20"/>
                <a:gd name="T17" fmla="*/ 0 h 30"/>
                <a:gd name="T18" fmla="*/ 12 w 20"/>
                <a:gd name="T19" fmla="*/ 16 h 30"/>
                <a:gd name="T20" fmla="*/ 12 w 20"/>
                <a:gd name="T21" fmla="*/ 24 h 30"/>
                <a:gd name="T22" fmla="*/ 10 w 20"/>
                <a:gd name="T23" fmla="*/ 26 h 30"/>
                <a:gd name="T24" fmla="*/ 8 w 20"/>
                <a:gd name="T25" fmla="*/ 24 h 30"/>
                <a:gd name="T26" fmla="*/ 8 w 20"/>
                <a:gd name="T27" fmla="*/ 16 h 30"/>
                <a:gd name="T28" fmla="*/ 4 w 20"/>
                <a:gd name="T29" fmla="*/ 10 h 30"/>
                <a:gd name="T30" fmla="*/ 10 w 20"/>
                <a:gd name="T31" fmla="*/ 4 h 30"/>
                <a:gd name="T32" fmla="*/ 16 w 20"/>
                <a:gd name="T33" fmla="*/ 10 h 30"/>
                <a:gd name="T34" fmla="*/ 12 w 20"/>
                <a:gd name="T35" fmla="*/ 1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 h="30">
                  <a:moveTo>
                    <a:pt x="10" y="0"/>
                  </a:moveTo>
                  <a:cubicBezTo>
                    <a:pt x="4" y="0"/>
                    <a:pt x="0" y="4"/>
                    <a:pt x="0" y="10"/>
                  </a:cubicBezTo>
                  <a:cubicBezTo>
                    <a:pt x="0" y="13"/>
                    <a:pt x="2" y="16"/>
                    <a:pt x="4" y="18"/>
                  </a:cubicBezTo>
                  <a:cubicBezTo>
                    <a:pt x="4" y="24"/>
                    <a:pt x="4" y="24"/>
                    <a:pt x="4" y="24"/>
                  </a:cubicBezTo>
                  <a:cubicBezTo>
                    <a:pt x="4" y="27"/>
                    <a:pt x="7" y="30"/>
                    <a:pt x="10" y="30"/>
                  </a:cubicBezTo>
                  <a:cubicBezTo>
                    <a:pt x="13" y="30"/>
                    <a:pt x="16" y="27"/>
                    <a:pt x="16" y="24"/>
                  </a:cubicBezTo>
                  <a:cubicBezTo>
                    <a:pt x="16" y="18"/>
                    <a:pt x="16" y="18"/>
                    <a:pt x="16" y="18"/>
                  </a:cubicBezTo>
                  <a:cubicBezTo>
                    <a:pt x="18" y="16"/>
                    <a:pt x="20" y="13"/>
                    <a:pt x="20" y="10"/>
                  </a:cubicBezTo>
                  <a:cubicBezTo>
                    <a:pt x="20" y="4"/>
                    <a:pt x="16" y="0"/>
                    <a:pt x="10" y="0"/>
                  </a:cubicBezTo>
                  <a:close/>
                  <a:moveTo>
                    <a:pt x="12" y="16"/>
                  </a:moveTo>
                  <a:cubicBezTo>
                    <a:pt x="12" y="24"/>
                    <a:pt x="12" y="24"/>
                    <a:pt x="12" y="24"/>
                  </a:cubicBezTo>
                  <a:cubicBezTo>
                    <a:pt x="12" y="25"/>
                    <a:pt x="11" y="26"/>
                    <a:pt x="10" y="26"/>
                  </a:cubicBezTo>
                  <a:cubicBezTo>
                    <a:pt x="9" y="26"/>
                    <a:pt x="8" y="25"/>
                    <a:pt x="8" y="24"/>
                  </a:cubicBezTo>
                  <a:cubicBezTo>
                    <a:pt x="8" y="16"/>
                    <a:pt x="8" y="16"/>
                    <a:pt x="8" y="16"/>
                  </a:cubicBezTo>
                  <a:cubicBezTo>
                    <a:pt x="6" y="15"/>
                    <a:pt x="4" y="13"/>
                    <a:pt x="4" y="10"/>
                  </a:cubicBezTo>
                  <a:cubicBezTo>
                    <a:pt x="4" y="7"/>
                    <a:pt x="7" y="4"/>
                    <a:pt x="10" y="4"/>
                  </a:cubicBezTo>
                  <a:cubicBezTo>
                    <a:pt x="13" y="4"/>
                    <a:pt x="16" y="7"/>
                    <a:pt x="16" y="10"/>
                  </a:cubicBezTo>
                  <a:cubicBezTo>
                    <a:pt x="16" y="13"/>
                    <a:pt x="14" y="15"/>
                    <a:pt x="12"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solidFill>
                  <a:schemeClr val="tx1">
                    <a:lumMod val="50000"/>
                    <a:lumOff val="50000"/>
                  </a:schemeClr>
                </a:solidFill>
              </a:endParaRPr>
            </a:p>
          </p:txBody>
        </p:sp>
      </p:grpSp>
      <p:grpSp>
        <p:nvGrpSpPr>
          <p:cNvPr id="252" name="Group 251"/>
          <p:cNvGrpSpPr/>
          <p:nvPr/>
        </p:nvGrpSpPr>
        <p:grpSpPr>
          <a:xfrm>
            <a:off x="2075295" y="1912919"/>
            <a:ext cx="402612" cy="398704"/>
            <a:chOff x="1634612" y="5142426"/>
            <a:chExt cx="402664" cy="398704"/>
          </a:xfrm>
          <a:solidFill>
            <a:schemeClr val="bg1"/>
          </a:solidFill>
        </p:grpSpPr>
        <p:sp>
          <p:nvSpPr>
            <p:cNvPr id="253" name="Freeform 38"/>
            <p:cNvSpPr>
              <a:spLocks noEditPoints="1"/>
            </p:cNvSpPr>
            <p:nvPr/>
          </p:nvSpPr>
          <p:spPr bwMode="auto">
            <a:xfrm>
              <a:off x="1634612" y="5179392"/>
              <a:ext cx="368339" cy="361738"/>
            </a:xfrm>
            <a:custGeom>
              <a:avLst/>
              <a:gdLst>
                <a:gd name="T0" fmla="*/ 84 w 118"/>
                <a:gd name="T1" fmla="*/ 3 h 116"/>
                <a:gd name="T2" fmla="*/ 77 w 118"/>
                <a:gd name="T3" fmla="*/ 0 h 116"/>
                <a:gd name="T4" fmla="*/ 70 w 118"/>
                <a:gd name="T5" fmla="*/ 3 h 116"/>
                <a:gd name="T6" fmla="*/ 64 w 118"/>
                <a:gd name="T7" fmla="*/ 9 h 116"/>
                <a:gd name="T8" fmla="*/ 61 w 118"/>
                <a:gd name="T9" fmla="*/ 16 h 116"/>
                <a:gd name="T10" fmla="*/ 62 w 118"/>
                <a:gd name="T11" fmla="*/ 21 h 116"/>
                <a:gd name="T12" fmla="*/ 8 w 118"/>
                <a:gd name="T13" fmla="*/ 43 h 116"/>
                <a:gd name="T14" fmla="*/ 1 w 118"/>
                <a:gd name="T15" fmla="*/ 51 h 116"/>
                <a:gd name="T16" fmla="*/ 5 w 118"/>
                <a:gd name="T17" fmla="*/ 62 h 116"/>
                <a:gd name="T18" fmla="*/ 55 w 118"/>
                <a:gd name="T19" fmla="*/ 112 h 116"/>
                <a:gd name="T20" fmla="*/ 64 w 118"/>
                <a:gd name="T21" fmla="*/ 116 h 116"/>
                <a:gd name="T22" fmla="*/ 64 w 118"/>
                <a:gd name="T23" fmla="*/ 116 h 116"/>
                <a:gd name="T24" fmla="*/ 66 w 118"/>
                <a:gd name="T25" fmla="*/ 116 h 116"/>
                <a:gd name="T26" fmla="*/ 75 w 118"/>
                <a:gd name="T27" fmla="*/ 108 h 116"/>
                <a:gd name="T28" fmla="*/ 96 w 118"/>
                <a:gd name="T29" fmla="*/ 55 h 116"/>
                <a:gd name="T30" fmla="*/ 102 w 118"/>
                <a:gd name="T31" fmla="*/ 57 h 116"/>
                <a:gd name="T32" fmla="*/ 109 w 118"/>
                <a:gd name="T33" fmla="*/ 54 h 116"/>
                <a:gd name="T34" fmla="*/ 115 w 118"/>
                <a:gd name="T35" fmla="*/ 48 h 116"/>
                <a:gd name="T36" fmla="*/ 118 w 118"/>
                <a:gd name="T37" fmla="*/ 41 h 116"/>
                <a:gd name="T38" fmla="*/ 115 w 118"/>
                <a:gd name="T39" fmla="*/ 34 h 116"/>
                <a:gd name="T40" fmla="*/ 84 w 118"/>
                <a:gd name="T41" fmla="*/ 3 h 116"/>
                <a:gd name="T42" fmla="*/ 68 w 118"/>
                <a:gd name="T43" fmla="*/ 105 h 116"/>
                <a:gd name="T44" fmla="*/ 65 w 118"/>
                <a:gd name="T45" fmla="*/ 108 h 116"/>
                <a:gd name="T46" fmla="*/ 64 w 118"/>
                <a:gd name="T47" fmla="*/ 108 h 116"/>
                <a:gd name="T48" fmla="*/ 61 w 118"/>
                <a:gd name="T49" fmla="*/ 107 h 116"/>
                <a:gd name="T50" fmla="*/ 10 w 118"/>
                <a:gd name="T51" fmla="*/ 56 h 116"/>
                <a:gd name="T52" fmla="*/ 9 w 118"/>
                <a:gd name="T53" fmla="*/ 53 h 116"/>
                <a:gd name="T54" fmla="*/ 11 w 118"/>
                <a:gd name="T55" fmla="*/ 50 h 116"/>
                <a:gd name="T56" fmla="*/ 36 w 118"/>
                <a:gd name="T57" fmla="*/ 40 h 116"/>
                <a:gd name="T58" fmla="*/ 87 w 118"/>
                <a:gd name="T59" fmla="*/ 58 h 116"/>
                <a:gd name="T60" fmla="*/ 68 w 118"/>
                <a:gd name="T61" fmla="*/ 105 h 116"/>
                <a:gd name="T62" fmla="*/ 109 w 118"/>
                <a:gd name="T63" fmla="*/ 42 h 116"/>
                <a:gd name="T64" fmla="*/ 103 w 118"/>
                <a:gd name="T65" fmla="*/ 48 h 116"/>
                <a:gd name="T66" fmla="*/ 100 w 118"/>
                <a:gd name="T67" fmla="*/ 48 h 116"/>
                <a:gd name="T68" fmla="*/ 93 w 118"/>
                <a:gd name="T69" fmla="*/ 41 h 116"/>
                <a:gd name="T70" fmla="*/ 88 w 118"/>
                <a:gd name="T71" fmla="*/ 55 h 116"/>
                <a:gd name="T72" fmla="*/ 88 w 118"/>
                <a:gd name="T73" fmla="*/ 54 h 116"/>
                <a:gd name="T74" fmla="*/ 53 w 118"/>
                <a:gd name="T75" fmla="*/ 39 h 116"/>
                <a:gd name="T76" fmla="*/ 42 w 118"/>
                <a:gd name="T77" fmla="*/ 38 h 116"/>
                <a:gd name="T78" fmla="*/ 76 w 118"/>
                <a:gd name="T79" fmla="*/ 24 h 116"/>
                <a:gd name="T80" fmla="*/ 70 w 118"/>
                <a:gd name="T81" fmla="*/ 17 h 116"/>
                <a:gd name="T82" fmla="*/ 70 w 118"/>
                <a:gd name="T83" fmla="*/ 14 h 116"/>
                <a:gd name="T84" fmla="*/ 75 w 118"/>
                <a:gd name="T85" fmla="*/ 9 h 116"/>
                <a:gd name="T86" fmla="*/ 78 w 118"/>
                <a:gd name="T87" fmla="*/ 9 h 116"/>
                <a:gd name="T88" fmla="*/ 109 w 118"/>
                <a:gd name="T89" fmla="*/ 39 h 116"/>
                <a:gd name="T90" fmla="*/ 109 w 118"/>
                <a:gd name="T91" fmla="*/ 4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18" h="116">
                  <a:moveTo>
                    <a:pt x="84" y="3"/>
                  </a:moveTo>
                  <a:cubicBezTo>
                    <a:pt x="82" y="1"/>
                    <a:pt x="79" y="0"/>
                    <a:pt x="77" y="0"/>
                  </a:cubicBezTo>
                  <a:cubicBezTo>
                    <a:pt x="74" y="0"/>
                    <a:pt x="71" y="1"/>
                    <a:pt x="70" y="3"/>
                  </a:cubicBezTo>
                  <a:cubicBezTo>
                    <a:pt x="64" y="9"/>
                    <a:pt x="64" y="9"/>
                    <a:pt x="64" y="9"/>
                  </a:cubicBezTo>
                  <a:cubicBezTo>
                    <a:pt x="62" y="10"/>
                    <a:pt x="61" y="13"/>
                    <a:pt x="61" y="16"/>
                  </a:cubicBezTo>
                  <a:cubicBezTo>
                    <a:pt x="61" y="18"/>
                    <a:pt x="62" y="19"/>
                    <a:pt x="62" y="21"/>
                  </a:cubicBezTo>
                  <a:cubicBezTo>
                    <a:pt x="8" y="43"/>
                    <a:pt x="8" y="43"/>
                    <a:pt x="8" y="43"/>
                  </a:cubicBezTo>
                  <a:cubicBezTo>
                    <a:pt x="5" y="44"/>
                    <a:pt x="2" y="48"/>
                    <a:pt x="1" y="51"/>
                  </a:cubicBezTo>
                  <a:cubicBezTo>
                    <a:pt x="0" y="55"/>
                    <a:pt x="2" y="59"/>
                    <a:pt x="5" y="62"/>
                  </a:cubicBezTo>
                  <a:cubicBezTo>
                    <a:pt x="55" y="112"/>
                    <a:pt x="55" y="112"/>
                    <a:pt x="55" y="112"/>
                  </a:cubicBezTo>
                  <a:cubicBezTo>
                    <a:pt x="58" y="115"/>
                    <a:pt x="61" y="116"/>
                    <a:pt x="64" y="116"/>
                  </a:cubicBezTo>
                  <a:cubicBezTo>
                    <a:pt x="64" y="116"/>
                    <a:pt x="64" y="116"/>
                    <a:pt x="64" y="116"/>
                  </a:cubicBezTo>
                  <a:cubicBezTo>
                    <a:pt x="65" y="116"/>
                    <a:pt x="66" y="116"/>
                    <a:pt x="66" y="116"/>
                  </a:cubicBezTo>
                  <a:cubicBezTo>
                    <a:pt x="70" y="115"/>
                    <a:pt x="74" y="112"/>
                    <a:pt x="75" y="108"/>
                  </a:cubicBezTo>
                  <a:cubicBezTo>
                    <a:pt x="96" y="55"/>
                    <a:pt x="96" y="55"/>
                    <a:pt x="96" y="55"/>
                  </a:cubicBezTo>
                  <a:cubicBezTo>
                    <a:pt x="98" y="56"/>
                    <a:pt x="100" y="57"/>
                    <a:pt x="102" y="57"/>
                  </a:cubicBezTo>
                  <a:cubicBezTo>
                    <a:pt x="105" y="57"/>
                    <a:pt x="107" y="56"/>
                    <a:pt x="109" y="54"/>
                  </a:cubicBezTo>
                  <a:cubicBezTo>
                    <a:pt x="115" y="48"/>
                    <a:pt x="115" y="48"/>
                    <a:pt x="115" y="48"/>
                  </a:cubicBezTo>
                  <a:cubicBezTo>
                    <a:pt x="117" y="46"/>
                    <a:pt x="118" y="44"/>
                    <a:pt x="118" y="41"/>
                  </a:cubicBezTo>
                  <a:cubicBezTo>
                    <a:pt x="118" y="38"/>
                    <a:pt x="117" y="36"/>
                    <a:pt x="115" y="34"/>
                  </a:cubicBezTo>
                  <a:lnTo>
                    <a:pt x="84" y="3"/>
                  </a:lnTo>
                  <a:close/>
                  <a:moveTo>
                    <a:pt x="68" y="105"/>
                  </a:moveTo>
                  <a:cubicBezTo>
                    <a:pt x="67" y="107"/>
                    <a:pt x="66" y="108"/>
                    <a:pt x="65" y="108"/>
                  </a:cubicBezTo>
                  <a:cubicBezTo>
                    <a:pt x="64" y="108"/>
                    <a:pt x="64" y="108"/>
                    <a:pt x="64" y="108"/>
                  </a:cubicBezTo>
                  <a:cubicBezTo>
                    <a:pt x="63" y="108"/>
                    <a:pt x="62" y="108"/>
                    <a:pt x="61" y="107"/>
                  </a:cubicBezTo>
                  <a:cubicBezTo>
                    <a:pt x="10" y="56"/>
                    <a:pt x="10" y="56"/>
                    <a:pt x="10" y="56"/>
                  </a:cubicBezTo>
                  <a:cubicBezTo>
                    <a:pt x="9" y="56"/>
                    <a:pt x="9" y="54"/>
                    <a:pt x="9" y="53"/>
                  </a:cubicBezTo>
                  <a:cubicBezTo>
                    <a:pt x="9" y="52"/>
                    <a:pt x="10" y="51"/>
                    <a:pt x="11" y="50"/>
                  </a:cubicBezTo>
                  <a:cubicBezTo>
                    <a:pt x="36" y="40"/>
                    <a:pt x="36" y="40"/>
                    <a:pt x="36" y="40"/>
                  </a:cubicBezTo>
                  <a:cubicBezTo>
                    <a:pt x="53" y="46"/>
                    <a:pt x="70" y="40"/>
                    <a:pt x="87" y="58"/>
                  </a:cubicBezTo>
                  <a:lnTo>
                    <a:pt x="68" y="105"/>
                  </a:lnTo>
                  <a:close/>
                  <a:moveTo>
                    <a:pt x="109" y="42"/>
                  </a:moveTo>
                  <a:cubicBezTo>
                    <a:pt x="103" y="48"/>
                    <a:pt x="103" y="48"/>
                    <a:pt x="103" y="48"/>
                  </a:cubicBezTo>
                  <a:cubicBezTo>
                    <a:pt x="103" y="49"/>
                    <a:pt x="101" y="49"/>
                    <a:pt x="100" y="48"/>
                  </a:cubicBezTo>
                  <a:cubicBezTo>
                    <a:pt x="93" y="41"/>
                    <a:pt x="93" y="41"/>
                    <a:pt x="93" y="41"/>
                  </a:cubicBezTo>
                  <a:cubicBezTo>
                    <a:pt x="88" y="55"/>
                    <a:pt x="88" y="55"/>
                    <a:pt x="88" y="55"/>
                  </a:cubicBezTo>
                  <a:cubicBezTo>
                    <a:pt x="88" y="54"/>
                    <a:pt x="88" y="54"/>
                    <a:pt x="88" y="54"/>
                  </a:cubicBezTo>
                  <a:cubicBezTo>
                    <a:pt x="76" y="42"/>
                    <a:pt x="64" y="41"/>
                    <a:pt x="53" y="39"/>
                  </a:cubicBezTo>
                  <a:cubicBezTo>
                    <a:pt x="49" y="39"/>
                    <a:pt x="46" y="38"/>
                    <a:pt x="42" y="38"/>
                  </a:cubicBezTo>
                  <a:cubicBezTo>
                    <a:pt x="76" y="24"/>
                    <a:pt x="76" y="24"/>
                    <a:pt x="76" y="24"/>
                  </a:cubicBezTo>
                  <a:cubicBezTo>
                    <a:pt x="70" y="17"/>
                    <a:pt x="70" y="17"/>
                    <a:pt x="70" y="17"/>
                  </a:cubicBezTo>
                  <a:cubicBezTo>
                    <a:pt x="69" y="16"/>
                    <a:pt x="69" y="15"/>
                    <a:pt x="70" y="14"/>
                  </a:cubicBezTo>
                  <a:cubicBezTo>
                    <a:pt x="75" y="9"/>
                    <a:pt x="75" y="9"/>
                    <a:pt x="75" y="9"/>
                  </a:cubicBezTo>
                  <a:cubicBezTo>
                    <a:pt x="76" y="8"/>
                    <a:pt x="77" y="8"/>
                    <a:pt x="78" y="9"/>
                  </a:cubicBezTo>
                  <a:cubicBezTo>
                    <a:pt x="109" y="39"/>
                    <a:pt x="109" y="39"/>
                    <a:pt x="109" y="39"/>
                  </a:cubicBezTo>
                  <a:cubicBezTo>
                    <a:pt x="110" y="40"/>
                    <a:pt x="110" y="42"/>
                    <a:pt x="109" y="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solidFill>
                  <a:schemeClr val="tx1">
                    <a:lumMod val="50000"/>
                    <a:lumOff val="50000"/>
                  </a:schemeClr>
                </a:solidFill>
              </a:endParaRPr>
            </a:p>
          </p:txBody>
        </p:sp>
        <p:sp>
          <p:nvSpPr>
            <p:cNvPr id="254" name="Freeform 39"/>
            <p:cNvSpPr>
              <a:spLocks noEditPoints="1"/>
            </p:cNvSpPr>
            <p:nvPr/>
          </p:nvSpPr>
          <p:spPr bwMode="auto">
            <a:xfrm>
              <a:off x="1811520" y="5341778"/>
              <a:ext cx="63370" cy="62050"/>
            </a:xfrm>
            <a:custGeom>
              <a:avLst/>
              <a:gdLst>
                <a:gd name="T0" fmla="*/ 10 w 20"/>
                <a:gd name="T1" fmla="*/ 20 h 20"/>
                <a:gd name="T2" fmla="*/ 20 w 20"/>
                <a:gd name="T3" fmla="*/ 10 h 20"/>
                <a:gd name="T4" fmla="*/ 10 w 20"/>
                <a:gd name="T5" fmla="*/ 0 h 20"/>
                <a:gd name="T6" fmla="*/ 0 w 20"/>
                <a:gd name="T7" fmla="*/ 10 h 20"/>
                <a:gd name="T8" fmla="*/ 10 w 20"/>
                <a:gd name="T9" fmla="*/ 20 h 20"/>
                <a:gd name="T10" fmla="*/ 10 w 20"/>
                <a:gd name="T11" fmla="*/ 4 h 20"/>
                <a:gd name="T12" fmla="*/ 16 w 20"/>
                <a:gd name="T13" fmla="*/ 10 h 20"/>
                <a:gd name="T14" fmla="*/ 10 w 20"/>
                <a:gd name="T15" fmla="*/ 16 h 20"/>
                <a:gd name="T16" fmla="*/ 4 w 20"/>
                <a:gd name="T17" fmla="*/ 10 h 20"/>
                <a:gd name="T18" fmla="*/ 10 w 20"/>
                <a:gd name="T19" fmla="*/ 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0">
                  <a:moveTo>
                    <a:pt x="10" y="20"/>
                  </a:moveTo>
                  <a:cubicBezTo>
                    <a:pt x="16" y="20"/>
                    <a:pt x="20" y="16"/>
                    <a:pt x="20" y="10"/>
                  </a:cubicBezTo>
                  <a:cubicBezTo>
                    <a:pt x="20" y="4"/>
                    <a:pt x="16" y="0"/>
                    <a:pt x="10" y="0"/>
                  </a:cubicBezTo>
                  <a:cubicBezTo>
                    <a:pt x="4" y="0"/>
                    <a:pt x="0" y="4"/>
                    <a:pt x="0" y="10"/>
                  </a:cubicBezTo>
                  <a:cubicBezTo>
                    <a:pt x="0" y="16"/>
                    <a:pt x="4" y="20"/>
                    <a:pt x="10" y="20"/>
                  </a:cubicBezTo>
                  <a:close/>
                  <a:moveTo>
                    <a:pt x="10" y="4"/>
                  </a:moveTo>
                  <a:cubicBezTo>
                    <a:pt x="13" y="4"/>
                    <a:pt x="16" y="7"/>
                    <a:pt x="16" y="10"/>
                  </a:cubicBezTo>
                  <a:cubicBezTo>
                    <a:pt x="16" y="13"/>
                    <a:pt x="13" y="16"/>
                    <a:pt x="10" y="16"/>
                  </a:cubicBezTo>
                  <a:cubicBezTo>
                    <a:pt x="7" y="16"/>
                    <a:pt x="4" y="13"/>
                    <a:pt x="4" y="10"/>
                  </a:cubicBezTo>
                  <a:cubicBezTo>
                    <a:pt x="4" y="7"/>
                    <a:pt x="7" y="4"/>
                    <a:pt x="1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solidFill>
                  <a:schemeClr val="tx1">
                    <a:lumMod val="50000"/>
                    <a:lumOff val="50000"/>
                  </a:schemeClr>
                </a:solidFill>
              </a:endParaRPr>
            </a:p>
          </p:txBody>
        </p:sp>
        <p:sp>
          <p:nvSpPr>
            <p:cNvPr id="255" name="Freeform 40"/>
            <p:cNvSpPr>
              <a:spLocks noEditPoints="1"/>
            </p:cNvSpPr>
            <p:nvPr/>
          </p:nvSpPr>
          <p:spPr bwMode="auto">
            <a:xfrm>
              <a:off x="1975226" y="5142426"/>
              <a:ext cx="62050" cy="62050"/>
            </a:xfrm>
            <a:custGeom>
              <a:avLst/>
              <a:gdLst>
                <a:gd name="T0" fmla="*/ 10 w 20"/>
                <a:gd name="T1" fmla="*/ 0 h 20"/>
                <a:gd name="T2" fmla="*/ 0 w 20"/>
                <a:gd name="T3" fmla="*/ 10 h 20"/>
                <a:gd name="T4" fmla="*/ 10 w 20"/>
                <a:gd name="T5" fmla="*/ 20 h 20"/>
                <a:gd name="T6" fmla="*/ 20 w 20"/>
                <a:gd name="T7" fmla="*/ 10 h 20"/>
                <a:gd name="T8" fmla="*/ 10 w 20"/>
                <a:gd name="T9" fmla="*/ 0 h 20"/>
                <a:gd name="T10" fmla="*/ 10 w 20"/>
                <a:gd name="T11" fmla="*/ 16 h 20"/>
                <a:gd name="T12" fmla="*/ 4 w 20"/>
                <a:gd name="T13" fmla="*/ 10 h 20"/>
                <a:gd name="T14" fmla="*/ 10 w 20"/>
                <a:gd name="T15" fmla="*/ 4 h 20"/>
                <a:gd name="T16" fmla="*/ 16 w 20"/>
                <a:gd name="T17" fmla="*/ 10 h 20"/>
                <a:gd name="T18" fmla="*/ 10 w 20"/>
                <a:gd name="T19" fmla="*/ 16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0">
                  <a:moveTo>
                    <a:pt x="10" y="0"/>
                  </a:moveTo>
                  <a:cubicBezTo>
                    <a:pt x="4" y="0"/>
                    <a:pt x="0" y="4"/>
                    <a:pt x="0" y="10"/>
                  </a:cubicBezTo>
                  <a:cubicBezTo>
                    <a:pt x="0" y="16"/>
                    <a:pt x="4" y="20"/>
                    <a:pt x="10" y="20"/>
                  </a:cubicBezTo>
                  <a:cubicBezTo>
                    <a:pt x="16" y="20"/>
                    <a:pt x="20" y="16"/>
                    <a:pt x="20" y="10"/>
                  </a:cubicBezTo>
                  <a:cubicBezTo>
                    <a:pt x="20" y="4"/>
                    <a:pt x="16" y="0"/>
                    <a:pt x="10" y="0"/>
                  </a:cubicBezTo>
                  <a:close/>
                  <a:moveTo>
                    <a:pt x="10" y="16"/>
                  </a:moveTo>
                  <a:cubicBezTo>
                    <a:pt x="7" y="16"/>
                    <a:pt x="4" y="13"/>
                    <a:pt x="4" y="10"/>
                  </a:cubicBezTo>
                  <a:cubicBezTo>
                    <a:pt x="4" y="7"/>
                    <a:pt x="7" y="4"/>
                    <a:pt x="10" y="4"/>
                  </a:cubicBezTo>
                  <a:cubicBezTo>
                    <a:pt x="13" y="4"/>
                    <a:pt x="16" y="7"/>
                    <a:pt x="16" y="10"/>
                  </a:cubicBezTo>
                  <a:cubicBezTo>
                    <a:pt x="16" y="13"/>
                    <a:pt x="13" y="16"/>
                    <a:pt x="10"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solidFill>
                  <a:schemeClr val="tx1">
                    <a:lumMod val="50000"/>
                    <a:lumOff val="50000"/>
                  </a:schemeClr>
                </a:solidFill>
              </a:endParaRPr>
            </a:p>
          </p:txBody>
        </p:sp>
        <p:sp>
          <p:nvSpPr>
            <p:cNvPr id="256" name="Freeform 41"/>
            <p:cNvSpPr>
              <a:spLocks noEditPoints="1"/>
            </p:cNvSpPr>
            <p:nvPr/>
          </p:nvSpPr>
          <p:spPr bwMode="auto">
            <a:xfrm>
              <a:off x="1737588" y="5329896"/>
              <a:ext cx="48848" cy="48848"/>
            </a:xfrm>
            <a:custGeom>
              <a:avLst/>
              <a:gdLst>
                <a:gd name="T0" fmla="*/ 0 w 16"/>
                <a:gd name="T1" fmla="*/ 8 h 16"/>
                <a:gd name="T2" fmla="*/ 8 w 16"/>
                <a:gd name="T3" fmla="*/ 16 h 16"/>
                <a:gd name="T4" fmla="*/ 16 w 16"/>
                <a:gd name="T5" fmla="*/ 8 h 16"/>
                <a:gd name="T6" fmla="*/ 8 w 16"/>
                <a:gd name="T7" fmla="*/ 0 h 16"/>
                <a:gd name="T8" fmla="*/ 0 w 16"/>
                <a:gd name="T9" fmla="*/ 8 h 16"/>
                <a:gd name="T10" fmla="*/ 8 w 16"/>
                <a:gd name="T11" fmla="*/ 4 h 16"/>
                <a:gd name="T12" fmla="*/ 12 w 16"/>
                <a:gd name="T13" fmla="*/ 8 h 16"/>
                <a:gd name="T14" fmla="*/ 8 w 16"/>
                <a:gd name="T15" fmla="*/ 12 h 16"/>
                <a:gd name="T16" fmla="*/ 4 w 16"/>
                <a:gd name="T17" fmla="*/ 8 h 16"/>
                <a:gd name="T18" fmla="*/ 8 w 16"/>
                <a:gd name="T19" fmla="*/ 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6">
                  <a:moveTo>
                    <a:pt x="0" y="8"/>
                  </a:moveTo>
                  <a:cubicBezTo>
                    <a:pt x="0" y="12"/>
                    <a:pt x="4" y="16"/>
                    <a:pt x="8" y="16"/>
                  </a:cubicBezTo>
                  <a:cubicBezTo>
                    <a:pt x="12" y="16"/>
                    <a:pt x="16" y="12"/>
                    <a:pt x="16" y="8"/>
                  </a:cubicBezTo>
                  <a:cubicBezTo>
                    <a:pt x="16" y="4"/>
                    <a:pt x="12" y="0"/>
                    <a:pt x="8" y="0"/>
                  </a:cubicBezTo>
                  <a:cubicBezTo>
                    <a:pt x="4" y="0"/>
                    <a:pt x="0" y="4"/>
                    <a:pt x="0" y="8"/>
                  </a:cubicBezTo>
                  <a:close/>
                  <a:moveTo>
                    <a:pt x="8" y="4"/>
                  </a:moveTo>
                  <a:cubicBezTo>
                    <a:pt x="10" y="4"/>
                    <a:pt x="12" y="6"/>
                    <a:pt x="12" y="8"/>
                  </a:cubicBezTo>
                  <a:cubicBezTo>
                    <a:pt x="12" y="10"/>
                    <a:pt x="10" y="12"/>
                    <a:pt x="8" y="12"/>
                  </a:cubicBezTo>
                  <a:cubicBezTo>
                    <a:pt x="6" y="12"/>
                    <a:pt x="4" y="10"/>
                    <a:pt x="4" y="8"/>
                  </a:cubicBezTo>
                  <a:cubicBezTo>
                    <a:pt x="4" y="6"/>
                    <a:pt x="6" y="4"/>
                    <a:pt x="8"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solidFill>
                  <a:schemeClr val="tx1">
                    <a:lumMod val="50000"/>
                    <a:lumOff val="50000"/>
                  </a:schemeClr>
                </a:solidFill>
              </a:endParaRPr>
            </a:p>
          </p:txBody>
        </p:sp>
        <p:sp>
          <p:nvSpPr>
            <p:cNvPr id="257" name="Oval 42"/>
            <p:cNvSpPr>
              <a:spLocks noChangeArrowheads="1"/>
            </p:cNvSpPr>
            <p:nvPr/>
          </p:nvSpPr>
          <p:spPr bwMode="auto">
            <a:xfrm>
              <a:off x="1786436" y="5417030"/>
              <a:ext cx="25084" cy="25084"/>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solidFill>
                  <a:schemeClr val="tx1">
                    <a:lumMod val="50000"/>
                    <a:lumOff val="50000"/>
                  </a:schemeClr>
                </a:solidFill>
              </a:endParaRPr>
            </a:p>
          </p:txBody>
        </p:sp>
        <p:sp>
          <p:nvSpPr>
            <p:cNvPr id="258" name="Oval 43"/>
            <p:cNvSpPr>
              <a:spLocks noChangeArrowheads="1"/>
            </p:cNvSpPr>
            <p:nvPr/>
          </p:nvSpPr>
          <p:spPr bwMode="auto">
            <a:xfrm>
              <a:off x="1987108" y="5229560"/>
              <a:ext cx="25084" cy="25084"/>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solidFill>
                  <a:schemeClr val="tx1">
                    <a:lumMod val="50000"/>
                    <a:lumOff val="50000"/>
                  </a:schemeClr>
                </a:solidFill>
              </a:endParaRPr>
            </a:p>
          </p:txBody>
        </p:sp>
      </p:grpSp>
      <p:cxnSp>
        <p:nvCxnSpPr>
          <p:cNvPr id="277" name="Straight Connector 276"/>
          <p:cNvCxnSpPr/>
          <p:nvPr/>
        </p:nvCxnSpPr>
        <p:spPr>
          <a:xfrm>
            <a:off x="7244923" y="5175013"/>
            <a:ext cx="4101765" cy="0"/>
          </a:xfrm>
          <a:prstGeom prst="line">
            <a:avLst/>
          </a:prstGeom>
          <a:ln>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p:nvCxnSpPr>
        <p:spPr>
          <a:xfrm>
            <a:off x="4387583" y="2043290"/>
            <a:ext cx="0" cy="3877731"/>
          </a:xfrm>
          <a:prstGeom prst="line">
            <a:avLst/>
          </a:prstGeom>
          <a:ln>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
        <p:nvSpPr>
          <p:cNvPr id="3" name="标题 2"/>
          <p:cNvSpPr>
            <a:spLocks noGrp="1"/>
          </p:cNvSpPr>
          <p:nvPr>
            <p:ph type="title"/>
          </p:nvPr>
        </p:nvSpPr>
        <p:spPr/>
        <p:txBody>
          <a:bodyPr>
            <a:normAutofit fontScale="90000"/>
          </a:bodyPr>
          <a:lstStyle/>
          <a:p>
            <a:r>
              <a:rPr lang="en-US" altLang="zh-CN" dirty="0">
                <a:sym typeface="+mn-lt"/>
              </a:rPr>
              <a:t>specific program: </a:t>
            </a:r>
            <a:endParaRPr lang="zh-CN" altLang="en-US" dirty="0"/>
          </a:p>
        </p:txBody>
      </p:sp>
      <p:sp>
        <p:nvSpPr>
          <p:cNvPr id="259" name="标题 2">
            <a:extLst>
              <a:ext uri="{FF2B5EF4-FFF2-40B4-BE49-F238E27FC236}">
                <a16:creationId xmlns:a16="http://schemas.microsoft.com/office/drawing/2014/main" id="{1D18F7E3-52FC-4866-A283-112EBB5E1D03}"/>
              </a:ext>
            </a:extLst>
          </p:cNvPr>
          <p:cNvSpPr txBox="1">
            <a:spLocks/>
          </p:cNvSpPr>
          <p:nvPr/>
        </p:nvSpPr>
        <p:spPr>
          <a:xfrm>
            <a:off x="4511030" y="912420"/>
            <a:ext cx="3672408" cy="422920"/>
          </a:xfrm>
          <a:prstGeom prst="rect">
            <a:avLst/>
          </a:prstGeom>
        </p:spPr>
        <p:txBody>
          <a:bodyPr vert="horz" lIns="91440" tIns="45720" rIns="91440" bIns="45720" rtlCol="0" anchor="ctr">
            <a:normAutofit fontScale="90000" lnSpcReduction="20000"/>
          </a:bodyPr>
          <a:lstStyle>
            <a:lvl1pPr algn="ctr" defTabSz="914400" rtl="0" eaLnBrk="1" latinLnBrk="0" hangingPunct="1">
              <a:spcBef>
                <a:spcPct val="0"/>
              </a:spcBef>
              <a:buNone/>
              <a:defRPr sz="2800" b="1" kern="1200">
                <a:solidFill>
                  <a:schemeClr val="tx2"/>
                </a:solidFill>
                <a:latin typeface="+mj-lt"/>
                <a:ea typeface="+mj-ea"/>
                <a:cs typeface="+mj-cs"/>
              </a:defRPr>
            </a:lvl1pPr>
          </a:lstStyle>
          <a:p>
            <a:pPr marL="457200" indent="-457200">
              <a:buFont typeface="Wingdings" panose="05000000000000000000" pitchFamily="2" charset="2"/>
              <a:buChar char="v"/>
            </a:pPr>
            <a:r>
              <a:rPr lang="en-US" dirty="0"/>
              <a:t>counting the length </a:t>
            </a:r>
            <a:endParaRPr lang="zh-CN" altLang="en-US" dirty="0"/>
          </a:p>
        </p:txBody>
      </p:sp>
      <p:sp>
        <p:nvSpPr>
          <p:cNvPr id="4" name="矩形 3">
            <a:extLst>
              <a:ext uri="{FF2B5EF4-FFF2-40B4-BE49-F238E27FC236}">
                <a16:creationId xmlns:a16="http://schemas.microsoft.com/office/drawing/2014/main" id="{86D4402C-CCF3-4A61-97A4-F4AA11FF9A2A}"/>
              </a:ext>
            </a:extLst>
          </p:cNvPr>
          <p:cNvSpPr/>
          <p:nvPr/>
        </p:nvSpPr>
        <p:spPr>
          <a:xfrm>
            <a:off x="4578356" y="3291781"/>
            <a:ext cx="216015" cy="1532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a:extLst>
              <a:ext uri="{FF2B5EF4-FFF2-40B4-BE49-F238E27FC236}">
                <a16:creationId xmlns:a16="http://schemas.microsoft.com/office/drawing/2014/main" id="{323E1105-BED8-40C3-92F6-252A4266AA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55147" y="1575231"/>
            <a:ext cx="7668503" cy="4743694"/>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Freeform 34"/>
          <p:cNvSpPr/>
          <p:nvPr/>
        </p:nvSpPr>
        <p:spPr>
          <a:xfrm rot="10800000">
            <a:off x="1355053" y="3782252"/>
            <a:ext cx="1915886" cy="1921023"/>
          </a:xfrm>
          <a:custGeom>
            <a:avLst/>
            <a:gdLst>
              <a:gd name="connsiteX0" fmla="*/ 0 w 1717965"/>
              <a:gd name="connsiteY0" fmla="*/ 0 h 1722348"/>
              <a:gd name="connsiteX1" fmla="*/ 171506 w 1717965"/>
              <a:gd name="connsiteY1" fmla="*/ 8661 h 1722348"/>
              <a:gd name="connsiteX2" fmla="*/ 1717965 w 1717965"/>
              <a:gd name="connsiteY2" fmla="*/ 1722348 h 1722348"/>
              <a:gd name="connsiteX3" fmla="*/ 1052945 w 1717965"/>
              <a:gd name="connsiteY3" fmla="*/ 1722348 h 1722348"/>
              <a:gd name="connsiteX4" fmla="*/ 1052945 w 1717965"/>
              <a:gd name="connsiteY4" fmla="*/ 1722347 h 1722348"/>
              <a:gd name="connsiteX5" fmla="*/ 103511 w 1717965"/>
              <a:gd name="connsiteY5" fmla="*/ 670245 h 1722348"/>
              <a:gd name="connsiteX6" fmla="*/ 0 w 1717965"/>
              <a:gd name="connsiteY6" fmla="*/ 665018 h 1722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7965" h="1722348">
                <a:moveTo>
                  <a:pt x="0" y="0"/>
                </a:moveTo>
                <a:lnTo>
                  <a:pt x="171506" y="8661"/>
                </a:lnTo>
                <a:cubicBezTo>
                  <a:pt x="1040129" y="96874"/>
                  <a:pt x="1717965" y="830453"/>
                  <a:pt x="1717965" y="1722348"/>
                </a:cubicBezTo>
                <a:lnTo>
                  <a:pt x="1052945" y="1722348"/>
                </a:lnTo>
                <a:lnTo>
                  <a:pt x="1052945" y="1722347"/>
                </a:lnTo>
                <a:cubicBezTo>
                  <a:pt x="1052945" y="1174777"/>
                  <a:pt x="636794" y="724403"/>
                  <a:pt x="103511" y="670245"/>
                </a:cubicBezTo>
                <a:lnTo>
                  <a:pt x="0" y="665018"/>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ea"/>
            </a:endParaRPr>
          </a:p>
        </p:txBody>
      </p:sp>
      <p:sp>
        <p:nvSpPr>
          <p:cNvPr id="37" name="Freeform 36"/>
          <p:cNvSpPr/>
          <p:nvPr/>
        </p:nvSpPr>
        <p:spPr>
          <a:xfrm rot="5400000">
            <a:off x="3279615" y="3784820"/>
            <a:ext cx="1916134" cy="1920773"/>
          </a:xfrm>
          <a:custGeom>
            <a:avLst/>
            <a:gdLst>
              <a:gd name="connsiteX0" fmla="*/ 0 w 1717965"/>
              <a:gd name="connsiteY0" fmla="*/ 0 h 1722348"/>
              <a:gd name="connsiteX1" fmla="*/ 171506 w 1717965"/>
              <a:gd name="connsiteY1" fmla="*/ 8661 h 1722348"/>
              <a:gd name="connsiteX2" fmla="*/ 1717965 w 1717965"/>
              <a:gd name="connsiteY2" fmla="*/ 1722348 h 1722348"/>
              <a:gd name="connsiteX3" fmla="*/ 1052945 w 1717965"/>
              <a:gd name="connsiteY3" fmla="*/ 1722348 h 1722348"/>
              <a:gd name="connsiteX4" fmla="*/ 1052945 w 1717965"/>
              <a:gd name="connsiteY4" fmla="*/ 1722347 h 1722348"/>
              <a:gd name="connsiteX5" fmla="*/ 103511 w 1717965"/>
              <a:gd name="connsiteY5" fmla="*/ 670245 h 1722348"/>
              <a:gd name="connsiteX6" fmla="*/ 0 w 1717965"/>
              <a:gd name="connsiteY6" fmla="*/ 665018 h 1722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7965" h="1722348">
                <a:moveTo>
                  <a:pt x="0" y="0"/>
                </a:moveTo>
                <a:lnTo>
                  <a:pt x="171506" y="8661"/>
                </a:lnTo>
                <a:cubicBezTo>
                  <a:pt x="1040129" y="96874"/>
                  <a:pt x="1717965" y="830453"/>
                  <a:pt x="1717965" y="1722348"/>
                </a:cubicBezTo>
                <a:lnTo>
                  <a:pt x="1052945" y="1722348"/>
                </a:lnTo>
                <a:lnTo>
                  <a:pt x="1052945" y="1722347"/>
                </a:lnTo>
                <a:cubicBezTo>
                  <a:pt x="1052945" y="1174777"/>
                  <a:pt x="636794" y="724403"/>
                  <a:pt x="103511" y="670245"/>
                </a:cubicBezTo>
                <a:lnTo>
                  <a:pt x="0" y="665018"/>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ea"/>
            </a:endParaRPr>
          </a:p>
        </p:txBody>
      </p:sp>
      <p:sp>
        <p:nvSpPr>
          <p:cNvPr id="39" name="Rectangle 7"/>
          <p:cNvSpPr/>
          <p:nvPr/>
        </p:nvSpPr>
        <p:spPr>
          <a:xfrm rot="8100000">
            <a:off x="2861362" y="4911479"/>
            <a:ext cx="852466" cy="852577"/>
          </a:xfrm>
          <a:custGeom>
            <a:avLst/>
            <a:gdLst>
              <a:gd name="connsiteX0" fmla="*/ 0 w 764402"/>
              <a:gd name="connsiteY0" fmla="*/ 0 h 764402"/>
              <a:gd name="connsiteX1" fmla="*/ 764402 w 764402"/>
              <a:gd name="connsiteY1" fmla="*/ 0 h 764402"/>
              <a:gd name="connsiteX2" fmla="*/ 764402 w 764402"/>
              <a:gd name="connsiteY2" fmla="*/ 764402 h 764402"/>
              <a:gd name="connsiteX3" fmla="*/ 0 w 764402"/>
              <a:gd name="connsiteY3" fmla="*/ 764402 h 764402"/>
              <a:gd name="connsiteX4" fmla="*/ 0 w 764402"/>
              <a:gd name="connsiteY4" fmla="*/ 0 h 764402"/>
              <a:gd name="connsiteX0-1" fmla="*/ 0 w 764402"/>
              <a:gd name="connsiteY0-2" fmla="*/ 764402 h 764402"/>
              <a:gd name="connsiteX1-3" fmla="*/ 764402 w 764402"/>
              <a:gd name="connsiteY1-4" fmla="*/ 0 h 764402"/>
              <a:gd name="connsiteX2-5" fmla="*/ 764402 w 764402"/>
              <a:gd name="connsiteY2-6" fmla="*/ 764402 h 764402"/>
              <a:gd name="connsiteX3-7" fmla="*/ 0 w 764402"/>
              <a:gd name="connsiteY3-8" fmla="*/ 764402 h 764402"/>
            </a:gdLst>
            <a:ahLst/>
            <a:cxnLst>
              <a:cxn ang="0">
                <a:pos x="connsiteX0-1" y="connsiteY0-2"/>
              </a:cxn>
              <a:cxn ang="0">
                <a:pos x="connsiteX1-3" y="connsiteY1-4"/>
              </a:cxn>
              <a:cxn ang="0">
                <a:pos x="connsiteX2-5" y="connsiteY2-6"/>
              </a:cxn>
              <a:cxn ang="0">
                <a:pos x="connsiteX3-7" y="connsiteY3-8"/>
              </a:cxn>
            </a:cxnLst>
            <a:rect l="l" t="t" r="r" b="b"/>
            <a:pathLst>
              <a:path w="764402" h="764402">
                <a:moveTo>
                  <a:pt x="0" y="764402"/>
                </a:moveTo>
                <a:lnTo>
                  <a:pt x="764402" y="0"/>
                </a:lnTo>
                <a:lnTo>
                  <a:pt x="764402" y="764402"/>
                </a:lnTo>
                <a:lnTo>
                  <a:pt x="0" y="764402"/>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n-ea"/>
            </a:endParaRPr>
          </a:p>
        </p:txBody>
      </p:sp>
      <p:sp>
        <p:nvSpPr>
          <p:cNvPr id="42" name="Freeform 41"/>
          <p:cNvSpPr/>
          <p:nvPr/>
        </p:nvSpPr>
        <p:spPr>
          <a:xfrm>
            <a:off x="3282183" y="1866117"/>
            <a:ext cx="1915886" cy="1921023"/>
          </a:xfrm>
          <a:custGeom>
            <a:avLst/>
            <a:gdLst>
              <a:gd name="connsiteX0" fmla="*/ 0 w 1717965"/>
              <a:gd name="connsiteY0" fmla="*/ 0 h 1722348"/>
              <a:gd name="connsiteX1" fmla="*/ 171506 w 1717965"/>
              <a:gd name="connsiteY1" fmla="*/ 8661 h 1722348"/>
              <a:gd name="connsiteX2" fmla="*/ 1717965 w 1717965"/>
              <a:gd name="connsiteY2" fmla="*/ 1722348 h 1722348"/>
              <a:gd name="connsiteX3" fmla="*/ 1052945 w 1717965"/>
              <a:gd name="connsiteY3" fmla="*/ 1722348 h 1722348"/>
              <a:gd name="connsiteX4" fmla="*/ 1052945 w 1717965"/>
              <a:gd name="connsiteY4" fmla="*/ 1722347 h 1722348"/>
              <a:gd name="connsiteX5" fmla="*/ 103511 w 1717965"/>
              <a:gd name="connsiteY5" fmla="*/ 670245 h 1722348"/>
              <a:gd name="connsiteX6" fmla="*/ 0 w 1717965"/>
              <a:gd name="connsiteY6" fmla="*/ 665018 h 1722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7965" h="1722348">
                <a:moveTo>
                  <a:pt x="0" y="0"/>
                </a:moveTo>
                <a:lnTo>
                  <a:pt x="171506" y="8661"/>
                </a:lnTo>
                <a:cubicBezTo>
                  <a:pt x="1040129" y="96874"/>
                  <a:pt x="1717965" y="830453"/>
                  <a:pt x="1717965" y="1722348"/>
                </a:cubicBezTo>
                <a:lnTo>
                  <a:pt x="1052945" y="1722348"/>
                </a:lnTo>
                <a:lnTo>
                  <a:pt x="1052945" y="1722347"/>
                </a:lnTo>
                <a:cubicBezTo>
                  <a:pt x="1052945" y="1174777"/>
                  <a:pt x="636794" y="724403"/>
                  <a:pt x="103511" y="670245"/>
                </a:cubicBezTo>
                <a:lnTo>
                  <a:pt x="0" y="665018"/>
                </a:ln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ea"/>
            </a:endParaRPr>
          </a:p>
        </p:txBody>
      </p:sp>
      <p:sp>
        <p:nvSpPr>
          <p:cNvPr id="44" name="Rectangle 7"/>
          <p:cNvSpPr/>
          <p:nvPr/>
        </p:nvSpPr>
        <p:spPr>
          <a:xfrm rot="2700000">
            <a:off x="4406321" y="3350605"/>
            <a:ext cx="852577" cy="852466"/>
          </a:xfrm>
          <a:custGeom>
            <a:avLst/>
            <a:gdLst>
              <a:gd name="connsiteX0" fmla="*/ 0 w 764402"/>
              <a:gd name="connsiteY0" fmla="*/ 0 h 764402"/>
              <a:gd name="connsiteX1" fmla="*/ 764402 w 764402"/>
              <a:gd name="connsiteY1" fmla="*/ 0 h 764402"/>
              <a:gd name="connsiteX2" fmla="*/ 764402 w 764402"/>
              <a:gd name="connsiteY2" fmla="*/ 764402 h 764402"/>
              <a:gd name="connsiteX3" fmla="*/ 0 w 764402"/>
              <a:gd name="connsiteY3" fmla="*/ 764402 h 764402"/>
              <a:gd name="connsiteX4" fmla="*/ 0 w 764402"/>
              <a:gd name="connsiteY4" fmla="*/ 0 h 764402"/>
              <a:gd name="connsiteX0-1" fmla="*/ 0 w 764402"/>
              <a:gd name="connsiteY0-2" fmla="*/ 764402 h 764402"/>
              <a:gd name="connsiteX1-3" fmla="*/ 764402 w 764402"/>
              <a:gd name="connsiteY1-4" fmla="*/ 0 h 764402"/>
              <a:gd name="connsiteX2-5" fmla="*/ 764402 w 764402"/>
              <a:gd name="connsiteY2-6" fmla="*/ 764402 h 764402"/>
              <a:gd name="connsiteX3-7" fmla="*/ 0 w 764402"/>
              <a:gd name="connsiteY3-8" fmla="*/ 764402 h 764402"/>
            </a:gdLst>
            <a:ahLst/>
            <a:cxnLst>
              <a:cxn ang="0">
                <a:pos x="connsiteX0-1" y="connsiteY0-2"/>
              </a:cxn>
              <a:cxn ang="0">
                <a:pos x="connsiteX1-3" y="connsiteY1-4"/>
              </a:cxn>
              <a:cxn ang="0">
                <a:pos x="connsiteX2-5" y="connsiteY2-6"/>
              </a:cxn>
              <a:cxn ang="0">
                <a:pos x="connsiteX3-7" y="connsiteY3-8"/>
              </a:cxn>
            </a:cxnLst>
            <a:rect l="l" t="t" r="r" b="b"/>
            <a:pathLst>
              <a:path w="764402" h="764402">
                <a:moveTo>
                  <a:pt x="0" y="764402"/>
                </a:moveTo>
                <a:lnTo>
                  <a:pt x="764402" y="0"/>
                </a:lnTo>
                <a:lnTo>
                  <a:pt x="764402" y="764402"/>
                </a:lnTo>
                <a:lnTo>
                  <a:pt x="0" y="764402"/>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n-ea"/>
            </a:endParaRPr>
          </a:p>
        </p:txBody>
      </p:sp>
      <p:sp>
        <p:nvSpPr>
          <p:cNvPr id="48" name="Freeform 47"/>
          <p:cNvSpPr/>
          <p:nvPr/>
        </p:nvSpPr>
        <p:spPr>
          <a:xfrm rot="16200000">
            <a:off x="1357373" y="1863798"/>
            <a:ext cx="1916134" cy="1920773"/>
          </a:xfrm>
          <a:custGeom>
            <a:avLst/>
            <a:gdLst>
              <a:gd name="connsiteX0" fmla="*/ 0 w 1717965"/>
              <a:gd name="connsiteY0" fmla="*/ 0 h 1722348"/>
              <a:gd name="connsiteX1" fmla="*/ 171506 w 1717965"/>
              <a:gd name="connsiteY1" fmla="*/ 8661 h 1722348"/>
              <a:gd name="connsiteX2" fmla="*/ 1717965 w 1717965"/>
              <a:gd name="connsiteY2" fmla="*/ 1722348 h 1722348"/>
              <a:gd name="connsiteX3" fmla="*/ 1052945 w 1717965"/>
              <a:gd name="connsiteY3" fmla="*/ 1722348 h 1722348"/>
              <a:gd name="connsiteX4" fmla="*/ 1052945 w 1717965"/>
              <a:gd name="connsiteY4" fmla="*/ 1722347 h 1722348"/>
              <a:gd name="connsiteX5" fmla="*/ 103511 w 1717965"/>
              <a:gd name="connsiteY5" fmla="*/ 670245 h 1722348"/>
              <a:gd name="connsiteX6" fmla="*/ 0 w 1717965"/>
              <a:gd name="connsiteY6" fmla="*/ 665018 h 1722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7965" h="1722348">
                <a:moveTo>
                  <a:pt x="0" y="0"/>
                </a:moveTo>
                <a:lnTo>
                  <a:pt x="171506" y="8661"/>
                </a:lnTo>
                <a:cubicBezTo>
                  <a:pt x="1040129" y="96874"/>
                  <a:pt x="1717965" y="830453"/>
                  <a:pt x="1717965" y="1722348"/>
                </a:cubicBezTo>
                <a:lnTo>
                  <a:pt x="1052945" y="1722348"/>
                </a:lnTo>
                <a:lnTo>
                  <a:pt x="1052945" y="1722347"/>
                </a:lnTo>
                <a:cubicBezTo>
                  <a:pt x="1052945" y="1174777"/>
                  <a:pt x="636794" y="724403"/>
                  <a:pt x="103511" y="670245"/>
                </a:cubicBezTo>
                <a:lnTo>
                  <a:pt x="0" y="66501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ea"/>
            </a:endParaRPr>
          </a:p>
        </p:txBody>
      </p:sp>
      <p:sp>
        <p:nvSpPr>
          <p:cNvPr id="51" name="Rectangle 7"/>
          <p:cNvSpPr/>
          <p:nvPr/>
        </p:nvSpPr>
        <p:spPr>
          <a:xfrm rot="18900000">
            <a:off x="2839294" y="1805336"/>
            <a:ext cx="852466" cy="852577"/>
          </a:xfrm>
          <a:custGeom>
            <a:avLst/>
            <a:gdLst>
              <a:gd name="connsiteX0" fmla="*/ 0 w 764402"/>
              <a:gd name="connsiteY0" fmla="*/ 0 h 764402"/>
              <a:gd name="connsiteX1" fmla="*/ 764402 w 764402"/>
              <a:gd name="connsiteY1" fmla="*/ 0 h 764402"/>
              <a:gd name="connsiteX2" fmla="*/ 764402 w 764402"/>
              <a:gd name="connsiteY2" fmla="*/ 764402 h 764402"/>
              <a:gd name="connsiteX3" fmla="*/ 0 w 764402"/>
              <a:gd name="connsiteY3" fmla="*/ 764402 h 764402"/>
              <a:gd name="connsiteX4" fmla="*/ 0 w 764402"/>
              <a:gd name="connsiteY4" fmla="*/ 0 h 764402"/>
              <a:gd name="connsiteX0-1" fmla="*/ 0 w 764402"/>
              <a:gd name="connsiteY0-2" fmla="*/ 764402 h 764402"/>
              <a:gd name="connsiteX1-3" fmla="*/ 764402 w 764402"/>
              <a:gd name="connsiteY1-4" fmla="*/ 0 h 764402"/>
              <a:gd name="connsiteX2-5" fmla="*/ 764402 w 764402"/>
              <a:gd name="connsiteY2-6" fmla="*/ 764402 h 764402"/>
              <a:gd name="connsiteX3-7" fmla="*/ 0 w 764402"/>
              <a:gd name="connsiteY3-8" fmla="*/ 764402 h 764402"/>
            </a:gdLst>
            <a:ahLst/>
            <a:cxnLst>
              <a:cxn ang="0">
                <a:pos x="connsiteX0-1" y="connsiteY0-2"/>
              </a:cxn>
              <a:cxn ang="0">
                <a:pos x="connsiteX1-3" y="connsiteY1-4"/>
              </a:cxn>
              <a:cxn ang="0">
                <a:pos x="connsiteX2-5" y="connsiteY2-6"/>
              </a:cxn>
              <a:cxn ang="0">
                <a:pos x="connsiteX3-7" y="connsiteY3-8"/>
              </a:cxn>
            </a:cxnLst>
            <a:rect l="l" t="t" r="r" b="b"/>
            <a:pathLst>
              <a:path w="764402" h="764402">
                <a:moveTo>
                  <a:pt x="0" y="764402"/>
                </a:moveTo>
                <a:lnTo>
                  <a:pt x="764402" y="0"/>
                </a:lnTo>
                <a:lnTo>
                  <a:pt x="764402" y="764402"/>
                </a:lnTo>
                <a:lnTo>
                  <a:pt x="0" y="76440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n-ea"/>
            </a:endParaRPr>
          </a:p>
        </p:txBody>
      </p:sp>
      <p:sp>
        <p:nvSpPr>
          <p:cNvPr id="53" name="Rectangle 7"/>
          <p:cNvSpPr/>
          <p:nvPr/>
        </p:nvSpPr>
        <p:spPr>
          <a:xfrm rot="13500000">
            <a:off x="1294223" y="3366320"/>
            <a:ext cx="852577" cy="852466"/>
          </a:xfrm>
          <a:custGeom>
            <a:avLst/>
            <a:gdLst>
              <a:gd name="connsiteX0" fmla="*/ 0 w 764402"/>
              <a:gd name="connsiteY0" fmla="*/ 0 h 764402"/>
              <a:gd name="connsiteX1" fmla="*/ 764402 w 764402"/>
              <a:gd name="connsiteY1" fmla="*/ 0 h 764402"/>
              <a:gd name="connsiteX2" fmla="*/ 764402 w 764402"/>
              <a:gd name="connsiteY2" fmla="*/ 764402 h 764402"/>
              <a:gd name="connsiteX3" fmla="*/ 0 w 764402"/>
              <a:gd name="connsiteY3" fmla="*/ 764402 h 764402"/>
              <a:gd name="connsiteX4" fmla="*/ 0 w 764402"/>
              <a:gd name="connsiteY4" fmla="*/ 0 h 764402"/>
              <a:gd name="connsiteX0-1" fmla="*/ 0 w 764402"/>
              <a:gd name="connsiteY0-2" fmla="*/ 764402 h 764402"/>
              <a:gd name="connsiteX1-3" fmla="*/ 764402 w 764402"/>
              <a:gd name="connsiteY1-4" fmla="*/ 0 h 764402"/>
              <a:gd name="connsiteX2-5" fmla="*/ 764402 w 764402"/>
              <a:gd name="connsiteY2-6" fmla="*/ 764402 h 764402"/>
              <a:gd name="connsiteX3-7" fmla="*/ 0 w 764402"/>
              <a:gd name="connsiteY3-8" fmla="*/ 764402 h 764402"/>
            </a:gdLst>
            <a:ahLst/>
            <a:cxnLst>
              <a:cxn ang="0">
                <a:pos x="connsiteX0-1" y="connsiteY0-2"/>
              </a:cxn>
              <a:cxn ang="0">
                <a:pos x="connsiteX1-3" y="connsiteY1-4"/>
              </a:cxn>
              <a:cxn ang="0">
                <a:pos x="connsiteX2-5" y="connsiteY2-6"/>
              </a:cxn>
              <a:cxn ang="0">
                <a:pos x="connsiteX3-7" y="connsiteY3-8"/>
              </a:cxn>
            </a:cxnLst>
            <a:rect l="l" t="t" r="r" b="b"/>
            <a:pathLst>
              <a:path w="764402" h="764402">
                <a:moveTo>
                  <a:pt x="0" y="764402"/>
                </a:moveTo>
                <a:lnTo>
                  <a:pt x="764402" y="0"/>
                </a:lnTo>
                <a:lnTo>
                  <a:pt x="764402" y="764402"/>
                </a:lnTo>
                <a:lnTo>
                  <a:pt x="0" y="764402"/>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n-ea"/>
            </a:endParaRPr>
          </a:p>
        </p:txBody>
      </p:sp>
      <p:sp>
        <p:nvSpPr>
          <p:cNvPr id="54" name="Text Placeholder 32"/>
          <p:cNvSpPr txBox="1"/>
          <p:nvPr/>
        </p:nvSpPr>
        <p:spPr>
          <a:xfrm>
            <a:off x="6676257" y="2319235"/>
            <a:ext cx="5338232" cy="1365716"/>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lnSpc>
                <a:spcPct val="130000"/>
              </a:lnSpc>
              <a:spcBef>
                <a:spcPts val="0"/>
              </a:spcBef>
              <a:buFont typeface="Wingdings" panose="05000000000000000000" pitchFamily="2" charset="2"/>
              <a:buChar char="v"/>
            </a:pPr>
            <a:r>
              <a:rPr lang="en-US" altLang="zh-CN" sz="1600" dirty="0">
                <a:solidFill>
                  <a:schemeClr val="tx1">
                    <a:lumMod val="50000"/>
                    <a:lumOff val="50000"/>
                  </a:schemeClr>
                </a:solidFill>
                <a:latin typeface="+mn-ea"/>
              </a:rPr>
              <a:t>25 poems of li bai from 300 poems of tang dynasty as samples </a:t>
            </a:r>
          </a:p>
          <a:p>
            <a:pPr algn="just">
              <a:lnSpc>
                <a:spcPct val="130000"/>
              </a:lnSpc>
              <a:spcBef>
                <a:spcPts val="0"/>
              </a:spcBef>
              <a:buFont typeface="Wingdings" panose="05000000000000000000" pitchFamily="2" charset="2"/>
              <a:buChar char="v"/>
            </a:pPr>
            <a:r>
              <a:rPr lang="en-US" altLang="zh-CN" sz="1600" dirty="0">
                <a:solidFill>
                  <a:schemeClr val="tx1">
                    <a:lumMod val="50000"/>
                    <a:lumOff val="50000"/>
                  </a:schemeClr>
                </a:solidFill>
                <a:latin typeface="+mn-ea"/>
              </a:rPr>
              <a:t>all poems of du fu as the population</a:t>
            </a:r>
            <a:endParaRPr lang="zh-CN" altLang="en-US" sz="1600" dirty="0">
              <a:solidFill>
                <a:schemeClr val="tx1">
                  <a:lumMod val="50000"/>
                  <a:lumOff val="50000"/>
                </a:schemeClr>
              </a:solidFill>
              <a:latin typeface="+mn-ea"/>
            </a:endParaRPr>
          </a:p>
        </p:txBody>
      </p:sp>
      <p:sp>
        <p:nvSpPr>
          <p:cNvPr id="55" name="Text Placeholder 33"/>
          <p:cNvSpPr txBox="1"/>
          <p:nvPr/>
        </p:nvSpPr>
        <p:spPr>
          <a:xfrm>
            <a:off x="6698916" y="1876130"/>
            <a:ext cx="4872358" cy="296319"/>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AU" sz="2400" dirty="0">
                <a:solidFill>
                  <a:schemeClr val="tx1">
                    <a:lumMod val="50000"/>
                    <a:lumOff val="50000"/>
                  </a:schemeClr>
                </a:solidFill>
                <a:latin typeface="+mn-ea"/>
              </a:rPr>
              <a:t>data materials: </a:t>
            </a:r>
          </a:p>
        </p:txBody>
      </p:sp>
      <p:sp>
        <p:nvSpPr>
          <p:cNvPr id="56" name="Oval 55"/>
          <p:cNvSpPr/>
          <p:nvPr/>
        </p:nvSpPr>
        <p:spPr>
          <a:xfrm>
            <a:off x="5882529" y="3333911"/>
            <a:ext cx="701991" cy="7020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mn-ea"/>
            </a:endParaRPr>
          </a:p>
        </p:txBody>
      </p:sp>
      <p:sp>
        <p:nvSpPr>
          <p:cNvPr id="60" name="Oval 59"/>
          <p:cNvSpPr/>
          <p:nvPr/>
        </p:nvSpPr>
        <p:spPr>
          <a:xfrm>
            <a:off x="5882529" y="1638120"/>
            <a:ext cx="701991" cy="70208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mn-ea"/>
            </a:endParaRPr>
          </a:p>
        </p:txBody>
      </p:sp>
      <p:sp>
        <p:nvSpPr>
          <p:cNvPr id="29" name="Freeform 142"/>
          <p:cNvSpPr/>
          <p:nvPr/>
        </p:nvSpPr>
        <p:spPr bwMode="auto">
          <a:xfrm>
            <a:off x="6086577" y="1890042"/>
            <a:ext cx="292261" cy="238612"/>
          </a:xfrm>
          <a:custGeom>
            <a:avLst/>
            <a:gdLst>
              <a:gd name="T0" fmla="*/ 135 w 135"/>
              <a:gd name="T1" fmla="*/ 49 h 110"/>
              <a:gd name="T2" fmla="*/ 68 w 135"/>
              <a:gd name="T3" fmla="*/ 0 h 110"/>
              <a:gd name="T4" fmla="*/ 0 w 135"/>
              <a:gd name="T5" fmla="*/ 49 h 110"/>
              <a:gd name="T6" fmla="*/ 68 w 135"/>
              <a:gd name="T7" fmla="*/ 99 h 110"/>
              <a:gd name="T8" fmla="*/ 93 w 135"/>
              <a:gd name="T9" fmla="*/ 96 h 110"/>
              <a:gd name="T10" fmla="*/ 121 w 135"/>
              <a:gd name="T11" fmla="*/ 110 h 110"/>
              <a:gd name="T12" fmla="*/ 113 w 135"/>
              <a:gd name="T13" fmla="*/ 86 h 110"/>
              <a:gd name="T14" fmla="*/ 135 w 135"/>
              <a:gd name="T15" fmla="*/ 49 h 1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5" h="110">
                <a:moveTo>
                  <a:pt x="135" y="49"/>
                </a:moveTo>
                <a:cubicBezTo>
                  <a:pt x="135" y="22"/>
                  <a:pt x="105" y="0"/>
                  <a:pt x="68" y="0"/>
                </a:cubicBezTo>
                <a:cubicBezTo>
                  <a:pt x="30" y="0"/>
                  <a:pt x="0" y="22"/>
                  <a:pt x="0" y="49"/>
                </a:cubicBezTo>
                <a:cubicBezTo>
                  <a:pt x="0" y="77"/>
                  <a:pt x="30" y="99"/>
                  <a:pt x="68" y="99"/>
                </a:cubicBezTo>
                <a:cubicBezTo>
                  <a:pt x="76" y="99"/>
                  <a:pt x="85" y="98"/>
                  <a:pt x="93" y="96"/>
                </a:cubicBezTo>
                <a:cubicBezTo>
                  <a:pt x="95" y="95"/>
                  <a:pt x="121" y="110"/>
                  <a:pt x="121" y="110"/>
                </a:cubicBezTo>
                <a:cubicBezTo>
                  <a:pt x="113" y="86"/>
                  <a:pt x="113" y="86"/>
                  <a:pt x="113" y="86"/>
                </a:cubicBezTo>
                <a:cubicBezTo>
                  <a:pt x="126" y="77"/>
                  <a:pt x="135" y="64"/>
                  <a:pt x="135" y="49"/>
                </a:cubicBezTo>
                <a:close/>
              </a:path>
            </a:pathLst>
          </a:custGeom>
          <a:solidFill>
            <a:schemeClr val="bg1"/>
          </a:solidFill>
          <a:ln>
            <a:noFill/>
          </a:ln>
        </p:spPr>
        <p:txBody>
          <a:bodyPr vert="horz" wrap="square" lIns="91440" tIns="45720" rIns="91440" bIns="45720" numCol="1" anchor="t" anchorCtr="0" compatLnSpc="1"/>
          <a:lstStyle/>
          <a:p>
            <a:endParaRPr lang="en-US">
              <a:latin typeface="+mn-ea"/>
            </a:endParaRPr>
          </a:p>
        </p:txBody>
      </p:sp>
      <p:sp>
        <p:nvSpPr>
          <p:cNvPr id="34" name="Freeform 116"/>
          <p:cNvSpPr>
            <a:spLocks noEditPoints="1"/>
          </p:cNvSpPr>
          <p:nvPr/>
        </p:nvSpPr>
        <p:spPr bwMode="auto">
          <a:xfrm>
            <a:off x="6063324" y="3509011"/>
            <a:ext cx="329540" cy="290808"/>
          </a:xfrm>
          <a:custGeom>
            <a:avLst/>
            <a:gdLst>
              <a:gd name="T0" fmla="*/ 209 w 221"/>
              <a:gd name="T1" fmla="*/ 95 h 195"/>
              <a:gd name="T2" fmla="*/ 209 w 221"/>
              <a:gd name="T3" fmla="*/ 82 h 195"/>
              <a:gd name="T4" fmla="*/ 221 w 221"/>
              <a:gd name="T5" fmla="*/ 82 h 195"/>
              <a:gd name="T6" fmla="*/ 221 w 221"/>
              <a:gd name="T7" fmla="*/ 74 h 195"/>
              <a:gd name="T8" fmla="*/ 110 w 221"/>
              <a:gd name="T9" fmla="*/ 0 h 195"/>
              <a:gd name="T10" fmla="*/ 0 w 221"/>
              <a:gd name="T11" fmla="*/ 74 h 195"/>
              <a:gd name="T12" fmla="*/ 0 w 221"/>
              <a:gd name="T13" fmla="*/ 82 h 195"/>
              <a:gd name="T14" fmla="*/ 10 w 221"/>
              <a:gd name="T15" fmla="*/ 82 h 195"/>
              <a:gd name="T16" fmla="*/ 10 w 221"/>
              <a:gd name="T17" fmla="*/ 95 h 195"/>
              <a:gd name="T18" fmla="*/ 23 w 221"/>
              <a:gd name="T19" fmla="*/ 95 h 195"/>
              <a:gd name="T20" fmla="*/ 23 w 221"/>
              <a:gd name="T21" fmla="*/ 166 h 195"/>
              <a:gd name="T22" fmla="*/ 10 w 221"/>
              <a:gd name="T23" fmla="*/ 166 h 195"/>
              <a:gd name="T24" fmla="*/ 10 w 221"/>
              <a:gd name="T25" fmla="*/ 179 h 195"/>
              <a:gd name="T26" fmla="*/ 0 w 221"/>
              <a:gd name="T27" fmla="*/ 179 h 195"/>
              <a:gd name="T28" fmla="*/ 0 w 221"/>
              <a:gd name="T29" fmla="*/ 195 h 195"/>
              <a:gd name="T30" fmla="*/ 221 w 221"/>
              <a:gd name="T31" fmla="*/ 195 h 195"/>
              <a:gd name="T32" fmla="*/ 221 w 221"/>
              <a:gd name="T33" fmla="*/ 179 h 195"/>
              <a:gd name="T34" fmla="*/ 209 w 221"/>
              <a:gd name="T35" fmla="*/ 179 h 195"/>
              <a:gd name="T36" fmla="*/ 209 w 221"/>
              <a:gd name="T37" fmla="*/ 166 h 195"/>
              <a:gd name="T38" fmla="*/ 197 w 221"/>
              <a:gd name="T39" fmla="*/ 166 h 195"/>
              <a:gd name="T40" fmla="*/ 197 w 221"/>
              <a:gd name="T41" fmla="*/ 95 h 195"/>
              <a:gd name="T42" fmla="*/ 209 w 221"/>
              <a:gd name="T43" fmla="*/ 95 h 195"/>
              <a:gd name="T44" fmla="*/ 73 w 221"/>
              <a:gd name="T45" fmla="*/ 166 h 195"/>
              <a:gd name="T46" fmla="*/ 49 w 221"/>
              <a:gd name="T47" fmla="*/ 166 h 195"/>
              <a:gd name="T48" fmla="*/ 49 w 221"/>
              <a:gd name="T49" fmla="*/ 95 h 195"/>
              <a:gd name="T50" fmla="*/ 73 w 221"/>
              <a:gd name="T51" fmla="*/ 95 h 195"/>
              <a:gd name="T52" fmla="*/ 73 w 221"/>
              <a:gd name="T53" fmla="*/ 166 h 195"/>
              <a:gd name="T54" fmla="*/ 122 w 221"/>
              <a:gd name="T55" fmla="*/ 166 h 195"/>
              <a:gd name="T56" fmla="*/ 99 w 221"/>
              <a:gd name="T57" fmla="*/ 166 h 195"/>
              <a:gd name="T58" fmla="*/ 99 w 221"/>
              <a:gd name="T59" fmla="*/ 95 h 195"/>
              <a:gd name="T60" fmla="*/ 122 w 221"/>
              <a:gd name="T61" fmla="*/ 95 h 195"/>
              <a:gd name="T62" fmla="*/ 122 w 221"/>
              <a:gd name="T63" fmla="*/ 166 h 195"/>
              <a:gd name="T64" fmla="*/ 171 w 221"/>
              <a:gd name="T65" fmla="*/ 166 h 195"/>
              <a:gd name="T66" fmla="*/ 148 w 221"/>
              <a:gd name="T67" fmla="*/ 166 h 195"/>
              <a:gd name="T68" fmla="*/ 148 w 221"/>
              <a:gd name="T69" fmla="*/ 95 h 195"/>
              <a:gd name="T70" fmla="*/ 171 w 221"/>
              <a:gd name="T71" fmla="*/ 95 h 195"/>
              <a:gd name="T72" fmla="*/ 171 w 221"/>
              <a:gd name="T73" fmla="*/ 166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21" h="195">
                <a:moveTo>
                  <a:pt x="209" y="95"/>
                </a:moveTo>
                <a:lnTo>
                  <a:pt x="209" y="82"/>
                </a:lnTo>
                <a:lnTo>
                  <a:pt x="221" y="82"/>
                </a:lnTo>
                <a:lnTo>
                  <a:pt x="221" y="74"/>
                </a:lnTo>
                <a:lnTo>
                  <a:pt x="110" y="0"/>
                </a:lnTo>
                <a:lnTo>
                  <a:pt x="0" y="74"/>
                </a:lnTo>
                <a:lnTo>
                  <a:pt x="0" y="82"/>
                </a:lnTo>
                <a:lnTo>
                  <a:pt x="10" y="82"/>
                </a:lnTo>
                <a:lnTo>
                  <a:pt x="10" y="95"/>
                </a:lnTo>
                <a:lnTo>
                  <a:pt x="23" y="95"/>
                </a:lnTo>
                <a:lnTo>
                  <a:pt x="23" y="166"/>
                </a:lnTo>
                <a:lnTo>
                  <a:pt x="10" y="166"/>
                </a:lnTo>
                <a:lnTo>
                  <a:pt x="10" y="179"/>
                </a:lnTo>
                <a:lnTo>
                  <a:pt x="0" y="179"/>
                </a:lnTo>
                <a:lnTo>
                  <a:pt x="0" y="195"/>
                </a:lnTo>
                <a:lnTo>
                  <a:pt x="221" y="195"/>
                </a:lnTo>
                <a:lnTo>
                  <a:pt x="221" y="179"/>
                </a:lnTo>
                <a:lnTo>
                  <a:pt x="209" y="179"/>
                </a:lnTo>
                <a:lnTo>
                  <a:pt x="209" y="166"/>
                </a:lnTo>
                <a:lnTo>
                  <a:pt x="197" y="166"/>
                </a:lnTo>
                <a:lnTo>
                  <a:pt x="197" y="95"/>
                </a:lnTo>
                <a:lnTo>
                  <a:pt x="209" y="95"/>
                </a:lnTo>
                <a:close/>
                <a:moveTo>
                  <a:pt x="73" y="166"/>
                </a:moveTo>
                <a:lnTo>
                  <a:pt x="49" y="166"/>
                </a:lnTo>
                <a:lnTo>
                  <a:pt x="49" y="95"/>
                </a:lnTo>
                <a:lnTo>
                  <a:pt x="73" y="95"/>
                </a:lnTo>
                <a:lnTo>
                  <a:pt x="73" y="166"/>
                </a:lnTo>
                <a:close/>
                <a:moveTo>
                  <a:pt x="122" y="166"/>
                </a:moveTo>
                <a:lnTo>
                  <a:pt x="99" y="166"/>
                </a:lnTo>
                <a:lnTo>
                  <a:pt x="99" y="95"/>
                </a:lnTo>
                <a:lnTo>
                  <a:pt x="122" y="95"/>
                </a:lnTo>
                <a:lnTo>
                  <a:pt x="122" y="166"/>
                </a:lnTo>
                <a:close/>
                <a:moveTo>
                  <a:pt x="171" y="166"/>
                </a:moveTo>
                <a:lnTo>
                  <a:pt x="148" y="166"/>
                </a:lnTo>
                <a:lnTo>
                  <a:pt x="148" y="95"/>
                </a:lnTo>
                <a:lnTo>
                  <a:pt x="171" y="95"/>
                </a:lnTo>
                <a:lnTo>
                  <a:pt x="171" y="166"/>
                </a:lnTo>
                <a:close/>
              </a:path>
            </a:pathLst>
          </a:custGeom>
          <a:solidFill>
            <a:schemeClr val="bg1"/>
          </a:solidFill>
          <a:ln>
            <a:noFill/>
          </a:ln>
        </p:spPr>
        <p:txBody>
          <a:bodyPr vert="horz" wrap="square" lIns="91440" tIns="45720" rIns="91440" bIns="45720" numCol="1" anchor="t" anchorCtr="0" compatLnSpc="1"/>
          <a:lstStyle/>
          <a:p>
            <a:endParaRPr lang="en-US">
              <a:latin typeface="+mn-ea"/>
            </a:endParaRPr>
          </a:p>
        </p:txBody>
      </p:sp>
      <p:sp>
        <p:nvSpPr>
          <p:cNvPr id="38" name="Freeform 142"/>
          <p:cNvSpPr/>
          <p:nvPr/>
        </p:nvSpPr>
        <p:spPr bwMode="auto">
          <a:xfrm>
            <a:off x="1909587" y="4585829"/>
            <a:ext cx="292261" cy="238612"/>
          </a:xfrm>
          <a:custGeom>
            <a:avLst/>
            <a:gdLst>
              <a:gd name="T0" fmla="*/ 135 w 135"/>
              <a:gd name="T1" fmla="*/ 49 h 110"/>
              <a:gd name="T2" fmla="*/ 68 w 135"/>
              <a:gd name="T3" fmla="*/ 0 h 110"/>
              <a:gd name="T4" fmla="*/ 0 w 135"/>
              <a:gd name="T5" fmla="*/ 49 h 110"/>
              <a:gd name="T6" fmla="*/ 68 w 135"/>
              <a:gd name="T7" fmla="*/ 99 h 110"/>
              <a:gd name="T8" fmla="*/ 93 w 135"/>
              <a:gd name="T9" fmla="*/ 96 h 110"/>
              <a:gd name="T10" fmla="*/ 121 w 135"/>
              <a:gd name="T11" fmla="*/ 110 h 110"/>
              <a:gd name="T12" fmla="*/ 113 w 135"/>
              <a:gd name="T13" fmla="*/ 86 h 110"/>
              <a:gd name="T14" fmla="*/ 135 w 135"/>
              <a:gd name="T15" fmla="*/ 49 h 1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5" h="110">
                <a:moveTo>
                  <a:pt x="135" y="49"/>
                </a:moveTo>
                <a:cubicBezTo>
                  <a:pt x="135" y="22"/>
                  <a:pt x="105" y="0"/>
                  <a:pt x="68" y="0"/>
                </a:cubicBezTo>
                <a:cubicBezTo>
                  <a:pt x="30" y="0"/>
                  <a:pt x="0" y="22"/>
                  <a:pt x="0" y="49"/>
                </a:cubicBezTo>
                <a:cubicBezTo>
                  <a:pt x="0" y="77"/>
                  <a:pt x="30" y="99"/>
                  <a:pt x="68" y="99"/>
                </a:cubicBezTo>
                <a:cubicBezTo>
                  <a:pt x="76" y="99"/>
                  <a:pt x="85" y="98"/>
                  <a:pt x="93" y="96"/>
                </a:cubicBezTo>
                <a:cubicBezTo>
                  <a:pt x="95" y="95"/>
                  <a:pt x="121" y="110"/>
                  <a:pt x="121" y="110"/>
                </a:cubicBezTo>
                <a:cubicBezTo>
                  <a:pt x="113" y="86"/>
                  <a:pt x="113" y="86"/>
                  <a:pt x="113" y="86"/>
                </a:cubicBezTo>
                <a:cubicBezTo>
                  <a:pt x="126" y="77"/>
                  <a:pt x="135" y="64"/>
                  <a:pt x="135" y="49"/>
                </a:cubicBezTo>
                <a:close/>
              </a:path>
            </a:pathLst>
          </a:custGeom>
          <a:solidFill>
            <a:schemeClr val="bg1"/>
          </a:solidFill>
          <a:ln>
            <a:noFill/>
          </a:ln>
        </p:spPr>
        <p:txBody>
          <a:bodyPr vert="horz" wrap="square" lIns="91440" tIns="45720" rIns="91440" bIns="45720" numCol="1" anchor="t" anchorCtr="0" compatLnSpc="1"/>
          <a:lstStyle/>
          <a:p>
            <a:endParaRPr lang="en-US">
              <a:latin typeface="+mn-ea"/>
            </a:endParaRPr>
          </a:p>
        </p:txBody>
      </p:sp>
      <p:sp>
        <p:nvSpPr>
          <p:cNvPr id="41" name="Freeform 149"/>
          <p:cNvSpPr/>
          <p:nvPr/>
        </p:nvSpPr>
        <p:spPr bwMode="auto">
          <a:xfrm>
            <a:off x="4395545" y="2642705"/>
            <a:ext cx="307172" cy="301247"/>
          </a:xfrm>
          <a:custGeom>
            <a:avLst/>
            <a:gdLst>
              <a:gd name="T0" fmla="*/ 133 w 142"/>
              <a:gd name="T1" fmla="*/ 95 h 139"/>
              <a:gd name="T2" fmla="*/ 106 w 142"/>
              <a:gd name="T3" fmla="*/ 89 h 139"/>
              <a:gd name="T4" fmla="*/ 83 w 142"/>
              <a:gd name="T5" fmla="*/ 67 h 139"/>
              <a:gd name="T6" fmla="*/ 111 w 142"/>
              <a:gd name="T7" fmla="*/ 39 h 139"/>
              <a:gd name="T8" fmla="*/ 119 w 142"/>
              <a:gd name="T9" fmla="*/ 38 h 139"/>
              <a:gd name="T10" fmla="*/ 133 w 142"/>
              <a:gd name="T11" fmla="*/ 16 h 139"/>
              <a:gd name="T12" fmla="*/ 125 w 142"/>
              <a:gd name="T13" fmla="*/ 9 h 139"/>
              <a:gd name="T14" fmla="*/ 104 w 142"/>
              <a:gd name="T15" fmla="*/ 23 h 139"/>
              <a:gd name="T16" fmla="*/ 103 w 142"/>
              <a:gd name="T17" fmla="*/ 30 h 139"/>
              <a:gd name="T18" fmla="*/ 75 w 142"/>
              <a:gd name="T19" fmla="*/ 58 h 139"/>
              <a:gd name="T20" fmla="*/ 51 w 142"/>
              <a:gd name="T21" fmla="*/ 34 h 139"/>
              <a:gd name="T22" fmla="*/ 45 w 142"/>
              <a:gd name="T23" fmla="*/ 7 h 139"/>
              <a:gd name="T24" fmla="*/ 29 w 142"/>
              <a:gd name="T25" fmla="*/ 0 h 139"/>
              <a:gd name="T26" fmla="*/ 39 w 142"/>
              <a:gd name="T27" fmla="*/ 10 h 139"/>
              <a:gd name="T28" fmla="*/ 35 w 142"/>
              <a:gd name="T29" fmla="*/ 27 h 139"/>
              <a:gd name="T30" fmla="*/ 18 w 142"/>
              <a:gd name="T31" fmla="*/ 32 h 139"/>
              <a:gd name="T32" fmla="*/ 3 w 142"/>
              <a:gd name="T33" fmla="*/ 17 h 139"/>
              <a:gd name="T34" fmla="*/ 9 w 142"/>
              <a:gd name="T35" fmla="*/ 43 h 139"/>
              <a:gd name="T36" fmla="*/ 37 w 142"/>
              <a:gd name="T37" fmla="*/ 48 h 139"/>
              <a:gd name="T38" fmla="*/ 58 w 142"/>
              <a:gd name="T39" fmla="*/ 70 h 139"/>
              <a:gd name="T40" fmla="*/ 12 w 142"/>
              <a:gd name="T41" fmla="*/ 115 h 139"/>
              <a:gd name="T42" fmla="*/ 12 w 142"/>
              <a:gd name="T43" fmla="*/ 129 h 139"/>
              <a:gd name="T44" fmla="*/ 13 w 142"/>
              <a:gd name="T45" fmla="*/ 130 h 139"/>
              <a:gd name="T46" fmla="*/ 26 w 142"/>
              <a:gd name="T47" fmla="*/ 130 h 139"/>
              <a:gd name="T48" fmla="*/ 72 w 142"/>
              <a:gd name="T49" fmla="*/ 84 h 139"/>
              <a:gd name="T50" fmla="*/ 92 w 142"/>
              <a:gd name="T51" fmla="*/ 103 h 139"/>
              <a:gd name="T52" fmla="*/ 97 w 142"/>
              <a:gd name="T53" fmla="*/ 131 h 139"/>
              <a:gd name="T54" fmla="*/ 119 w 142"/>
              <a:gd name="T55" fmla="*/ 138 h 139"/>
              <a:gd name="T56" fmla="*/ 105 w 142"/>
              <a:gd name="T57" fmla="*/ 124 h 139"/>
              <a:gd name="T58" fmla="*/ 109 w 142"/>
              <a:gd name="T59" fmla="*/ 110 h 139"/>
              <a:gd name="T60" fmla="*/ 123 w 142"/>
              <a:gd name="T61" fmla="*/ 106 h 139"/>
              <a:gd name="T62" fmla="*/ 139 w 142"/>
              <a:gd name="T63" fmla="*/ 122 h 139"/>
              <a:gd name="T64" fmla="*/ 133 w 142"/>
              <a:gd name="T65" fmla="*/ 95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42" h="139">
                <a:moveTo>
                  <a:pt x="133" y="95"/>
                </a:moveTo>
                <a:cubicBezTo>
                  <a:pt x="126" y="87"/>
                  <a:pt x="115" y="86"/>
                  <a:pt x="106" y="89"/>
                </a:cubicBezTo>
                <a:cubicBezTo>
                  <a:pt x="83" y="67"/>
                  <a:pt x="83" y="67"/>
                  <a:pt x="83" y="67"/>
                </a:cubicBezTo>
                <a:cubicBezTo>
                  <a:pt x="111" y="39"/>
                  <a:pt x="111" y="39"/>
                  <a:pt x="111" y="39"/>
                </a:cubicBezTo>
                <a:cubicBezTo>
                  <a:pt x="119" y="38"/>
                  <a:pt x="119" y="38"/>
                  <a:pt x="119" y="38"/>
                </a:cubicBezTo>
                <a:cubicBezTo>
                  <a:pt x="133" y="16"/>
                  <a:pt x="133" y="16"/>
                  <a:pt x="133" y="16"/>
                </a:cubicBezTo>
                <a:cubicBezTo>
                  <a:pt x="125" y="9"/>
                  <a:pt x="125" y="9"/>
                  <a:pt x="125" y="9"/>
                </a:cubicBezTo>
                <a:cubicBezTo>
                  <a:pt x="104" y="23"/>
                  <a:pt x="104" y="23"/>
                  <a:pt x="104" y="23"/>
                </a:cubicBezTo>
                <a:cubicBezTo>
                  <a:pt x="103" y="30"/>
                  <a:pt x="103" y="30"/>
                  <a:pt x="103" y="30"/>
                </a:cubicBezTo>
                <a:cubicBezTo>
                  <a:pt x="75" y="58"/>
                  <a:pt x="75" y="58"/>
                  <a:pt x="75" y="58"/>
                </a:cubicBezTo>
                <a:cubicBezTo>
                  <a:pt x="51" y="34"/>
                  <a:pt x="51" y="34"/>
                  <a:pt x="51" y="34"/>
                </a:cubicBezTo>
                <a:cubicBezTo>
                  <a:pt x="54" y="25"/>
                  <a:pt x="52" y="14"/>
                  <a:pt x="45" y="7"/>
                </a:cubicBezTo>
                <a:cubicBezTo>
                  <a:pt x="41" y="2"/>
                  <a:pt x="35" y="0"/>
                  <a:pt x="29" y="0"/>
                </a:cubicBezTo>
                <a:cubicBezTo>
                  <a:pt x="39" y="10"/>
                  <a:pt x="39" y="10"/>
                  <a:pt x="39" y="10"/>
                </a:cubicBezTo>
                <a:cubicBezTo>
                  <a:pt x="35" y="27"/>
                  <a:pt x="35" y="27"/>
                  <a:pt x="35" y="27"/>
                </a:cubicBezTo>
                <a:cubicBezTo>
                  <a:pt x="18" y="32"/>
                  <a:pt x="18" y="32"/>
                  <a:pt x="18" y="32"/>
                </a:cubicBezTo>
                <a:cubicBezTo>
                  <a:pt x="3" y="17"/>
                  <a:pt x="3" y="17"/>
                  <a:pt x="3" y="17"/>
                </a:cubicBezTo>
                <a:cubicBezTo>
                  <a:pt x="0" y="26"/>
                  <a:pt x="3" y="36"/>
                  <a:pt x="9" y="43"/>
                </a:cubicBezTo>
                <a:cubicBezTo>
                  <a:pt x="17" y="50"/>
                  <a:pt x="28" y="52"/>
                  <a:pt x="37" y="48"/>
                </a:cubicBezTo>
                <a:cubicBezTo>
                  <a:pt x="58" y="70"/>
                  <a:pt x="58" y="70"/>
                  <a:pt x="58" y="70"/>
                </a:cubicBezTo>
                <a:cubicBezTo>
                  <a:pt x="12" y="115"/>
                  <a:pt x="12" y="115"/>
                  <a:pt x="12" y="115"/>
                </a:cubicBezTo>
                <a:cubicBezTo>
                  <a:pt x="9" y="119"/>
                  <a:pt x="9" y="125"/>
                  <a:pt x="12" y="129"/>
                </a:cubicBezTo>
                <a:cubicBezTo>
                  <a:pt x="13" y="130"/>
                  <a:pt x="13" y="130"/>
                  <a:pt x="13" y="130"/>
                </a:cubicBezTo>
                <a:cubicBezTo>
                  <a:pt x="17" y="133"/>
                  <a:pt x="23" y="133"/>
                  <a:pt x="26" y="130"/>
                </a:cubicBezTo>
                <a:cubicBezTo>
                  <a:pt x="72" y="84"/>
                  <a:pt x="72" y="84"/>
                  <a:pt x="72" y="84"/>
                </a:cubicBezTo>
                <a:cubicBezTo>
                  <a:pt x="92" y="103"/>
                  <a:pt x="92" y="103"/>
                  <a:pt x="92" y="103"/>
                </a:cubicBezTo>
                <a:cubicBezTo>
                  <a:pt x="88" y="112"/>
                  <a:pt x="90" y="123"/>
                  <a:pt x="97" y="131"/>
                </a:cubicBezTo>
                <a:cubicBezTo>
                  <a:pt x="103" y="136"/>
                  <a:pt x="111" y="139"/>
                  <a:pt x="119" y="138"/>
                </a:cubicBezTo>
                <a:cubicBezTo>
                  <a:pt x="105" y="124"/>
                  <a:pt x="105" y="124"/>
                  <a:pt x="105" y="124"/>
                </a:cubicBezTo>
                <a:cubicBezTo>
                  <a:pt x="109" y="110"/>
                  <a:pt x="109" y="110"/>
                  <a:pt x="109" y="110"/>
                </a:cubicBezTo>
                <a:cubicBezTo>
                  <a:pt x="123" y="106"/>
                  <a:pt x="123" y="106"/>
                  <a:pt x="123" y="106"/>
                </a:cubicBezTo>
                <a:cubicBezTo>
                  <a:pt x="139" y="122"/>
                  <a:pt x="139" y="122"/>
                  <a:pt x="139" y="122"/>
                </a:cubicBezTo>
                <a:cubicBezTo>
                  <a:pt x="142" y="113"/>
                  <a:pt x="140" y="102"/>
                  <a:pt x="133" y="95"/>
                </a:cubicBezTo>
                <a:close/>
              </a:path>
            </a:pathLst>
          </a:custGeom>
          <a:solidFill>
            <a:schemeClr val="bg1"/>
          </a:solidFill>
          <a:ln>
            <a:noFill/>
          </a:ln>
        </p:spPr>
        <p:txBody>
          <a:bodyPr vert="horz" wrap="square" lIns="91440" tIns="45720" rIns="91440" bIns="45720" numCol="1" anchor="t" anchorCtr="0" compatLnSpc="1"/>
          <a:lstStyle/>
          <a:p>
            <a:endParaRPr lang="en-US">
              <a:latin typeface="+mn-ea"/>
            </a:endParaRPr>
          </a:p>
        </p:txBody>
      </p:sp>
      <p:grpSp>
        <p:nvGrpSpPr>
          <p:cNvPr id="43" name="组合 42"/>
          <p:cNvGrpSpPr/>
          <p:nvPr/>
        </p:nvGrpSpPr>
        <p:grpSpPr>
          <a:xfrm>
            <a:off x="4256558" y="4727505"/>
            <a:ext cx="311646" cy="193872"/>
            <a:chOff x="8292784" y="1202455"/>
            <a:chExt cx="311687" cy="193872"/>
          </a:xfrm>
        </p:grpSpPr>
        <p:sp>
          <p:nvSpPr>
            <p:cNvPr id="45" name="Freeform 151"/>
            <p:cNvSpPr/>
            <p:nvPr/>
          </p:nvSpPr>
          <p:spPr bwMode="auto">
            <a:xfrm>
              <a:off x="8297258" y="1202455"/>
              <a:ext cx="299756" cy="123780"/>
            </a:xfrm>
            <a:custGeom>
              <a:avLst/>
              <a:gdLst>
                <a:gd name="T0" fmla="*/ 135 w 139"/>
                <a:gd name="T1" fmla="*/ 0 h 57"/>
                <a:gd name="T2" fmla="*/ 4 w 139"/>
                <a:gd name="T3" fmla="*/ 0 h 57"/>
                <a:gd name="T4" fmla="*/ 0 w 139"/>
                <a:gd name="T5" fmla="*/ 1 h 57"/>
                <a:gd name="T6" fmla="*/ 65 w 139"/>
                <a:gd name="T7" fmla="*/ 55 h 57"/>
                <a:gd name="T8" fmla="*/ 74 w 139"/>
                <a:gd name="T9" fmla="*/ 55 h 57"/>
                <a:gd name="T10" fmla="*/ 139 w 139"/>
                <a:gd name="T11" fmla="*/ 1 h 57"/>
                <a:gd name="T12" fmla="*/ 135 w 13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139" h="57">
                  <a:moveTo>
                    <a:pt x="135" y="0"/>
                  </a:moveTo>
                  <a:cubicBezTo>
                    <a:pt x="4" y="0"/>
                    <a:pt x="4" y="0"/>
                    <a:pt x="4" y="0"/>
                  </a:cubicBezTo>
                  <a:cubicBezTo>
                    <a:pt x="3" y="0"/>
                    <a:pt x="1" y="0"/>
                    <a:pt x="0" y="1"/>
                  </a:cubicBezTo>
                  <a:cubicBezTo>
                    <a:pt x="65" y="55"/>
                    <a:pt x="65" y="55"/>
                    <a:pt x="65" y="55"/>
                  </a:cubicBezTo>
                  <a:cubicBezTo>
                    <a:pt x="68" y="57"/>
                    <a:pt x="72" y="57"/>
                    <a:pt x="74" y="55"/>
                  </a:cubicBezTo>
                  <a:cubicBezTo>
                    <a:pt x="139" y="1"/>
                    <a:pt x="139" y="1"/>
                    <a:pt x="139" y="1"/>
                  </a:cubicBezTo>
                  <a:cubicBezTo>
                    <a:pt x="138" y="0"/>
                    <a:pt x="137" y="0"/>
                    <a:pt x="135" y="0"/>
                  </a:cubicBezTo>
                  <a:close/>
                </a:path>
              </a:pathLst>
            </a:custGeom>
            <a:solidFill>
              <a:schemeClr val="bg1"/>
            </a:solidFill>
            <a:ln>
              <a:noFill/>
            </a:ln>
          </p:spPr>
          <p:txBody>
            <a:bodyPr vert="horz" wrap="square" lIns="91440" tIns="45720" rIns="91440" bIns="45720" numCol="1" anchor="t" anchorCtr="0" compatLnSpc="1"/>
            <a:lstStyle/>
            <a:p>
              <a:endParaRPr lang="en-US">
                <a:latin typeface="+mn-ea"/>
              </a:endParaRPr>
            </a:p>
          </p:txBody>
        </p:sp>
        <p:sp>
          <p:nvSpPr>
            <p:cNvPr id="47" name="Freeform 152"/>
            <p:cNvSpPr>
              <a:spLocks noEditPoints="1"/>
            </p:cNvSpPr>
            <p:nvPr/>
          </p:nvSpPr>
          <p:spPr bwMode="auto">
            <a:xfrm>
              <a:off x="8292784" y="1221842"/>
              <a:ext cx="311687" cy="174485"/>
            </a:xfrm>
            <a:custGeom>
              <a:avLst/>
              <a:gdLst>
                <a:gd name="T0" fmla="*/ 77 w 144"/>
                <a:gd name="T1" fmla="*/ 55 h 81"/>
                <a:gd name="T2" fmla="*/ 67 w 144"/>
                <a:gd name="T3" fmla="*/ 55 h 81"/>
                <a:gd name="T4" fmla="*/ 0 w 144"/>
                <a:gd name="T5" fmla="*/ 0 h 81"/>
                <a:gd name="T6" fmla="*/ 0 w 144"/>
                <a:gd name="T7" fmla="*/ 74 h 81"/>
                <a:gd name="T8" fmla="*/ 6 w 144"/>
                <a:gd name="T9" fmla="*/ 81 h 81"/>
                <a:gd name="T10" fmla="*/ 137 w 144"/>
                <a:gd name="T11" fmla="*/ 81 h 81"/>
                <a:gd name="T12" fmla="*/ 144 w 144"/>
                <a:gd name="T13" fmla="*/ 74 h 81"/>
                <a:gd name="T14" fmla="*/ 144 w 144"/>
                <a:gd name="T15" fmla="*/ 0 h 81"/>
                <a:gd name="T16" fmla="*/ 77 w 144"/>
                <a:gd name="T17" fmla="*/ 55 h 81"/>
                <a:gd name="T18" fmla="*/ 41 w 144"/>
                <a:gd name="T19" fmla="*/ 45 h 81"/>
                <a:gd name="T20" fmla="*/ 10 w 144"/>
                <a:gd name="T21" fmla="*/ 75 h 81"/>
                <a:gd name="T22" fmla="*/ 8 w 144"/>
                <a:gd name="T23" fmla="*/ 76 h 81"/>
                <a:gd name="T24" fmla="*/ 6 w 144"/>
                <a:gd name="T25" fmla="*/ 75 h 81"/>
                <a:gd name="T26" fmla="*/ 6 w 144"/>
                <a:gd name="T27" fmla="*/ 71 h 81"/>
                <a:gd name="T28" fmla="*/ 37 w 144"/>
                <a:gd name="T29" fmla="*/ 41 h 81"/>
                <a:gd name="T30" fmla="*/ 41 w 144"/>
                <a:gd name="T31" fmla="*/ 41 h 81"/>
                <a:gd name="T32" fmla="*/ 41 w 144"/>
                <a:gd name="T33" fmla="*/ 45 h 81"/>
                <a:gd name="T34" fmla="*/ 138 w 144"/>
                <a:gd name="T35" fmla="*/ 75 h 81"/>
                <a:gd name="T36" fmla="*/ 136 w 144"/>
                <a:gd name="T37" fmla="*/ 76 h 81"/>
                <a:gd name="T38" fmla="*/ 134 w 144"/>
                <a:gd name="T39" fmla="*/ 75 h 81"/>
                <a:gd name="T40" fmla="*/ 102 w 144"/>
                <a:gd name="T41" fmla="*/ 45 h 81"/>
                <a:gd name="T42" fmla="*/ 102 w 144"/>
                <a:gd name="T43" fmla="*/ 41 h 81"/>
                <a:gd name="T44" fmla="*/ 106 w 144"/>
                <a:gd name="T45" fmla="*/ 41 h 81"/>
                <a:gd name="T46" fmla="*/ 138 w 144"/>
                <a:gd name="T47" fmla="*/ 71 h 81"/>
                <a:gd name="T48" fmla="*/ 138 w 144"/>
                <a:gd name="T49" fmla="*/ 7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4" h="81">
                  <a:moveTo>
                    <a:pt x="77" y="55"/>
                  </a:moveTo>
                  <a:cubicBezTo>
                    <a:pt x="74" y="57"/>
                    <a:pt x="69" y="57"/>
                    <a:pt x="67" y="55"/>
                  </a:cubicBezTo>
                  <a:cubicBezTo>
                    <a:pt x="0" y="0"/>
                    <a:pt x="0" y="0"/>
                    <a:pt x="0" y="0"/>
                  </a:cubicBezTo>
                  <a:cubicBezTo>
                    <a:pt x="0" y="74"/>
                    <a:pt x="0" y="74"/>
                    <a:pt x="0" y="74"/>
                  </a:cubicBezTo>
                  <a:cubicBezTo>
                    <a:pt x="0" y="78"/>
                    <a:pt x="3" y="81"/>
                    <a:pt x="6" y="81"/>
                  </a:cubicBezTo>
                  <a:cubicBezTo>
                    <a:pt x="137" y="81"/>
                    <a:pt x="137" y="81"/>
                    <a:pt x="137" y="81"/>
                  </a:cubicBezTo>
                  <a:cubicBezTo>
                    <a:pt x="141" y="81"/>
                    <a:pt x="144" y="78"/>
                    <a:pt x="144" y="74"/>
                  </a:cubicBezTo>
                  <a:cubicBezTo>
                    <a:pt x="144" y="0"/>
                    <a:pt x="144" y="0"/>
                    <a:pt x="144" y="0"/>
                  </a:cubicBezTo>
                  <a:lnTo>
                    <a:pt x="77" y="55"/>
                  </a:lnTo>
                  <a:close/>
                  <a:moveTo>
                    <a:pt x="41" y="45"/>
                  </a:moveTo>
                  <a:cubicBezTo>
                    <a:pt x="10" y="75"/>
                    <a:pt x="10" y="75"/>
                    <a:pt x="10" y="75"/>
                  </a:cubicBezTo>
                  <a:cubicBezTo>
                    <a:pt x="9" y="75"/>
                    <a:pt x="8" y="76"/>
                    <a:pt x="8" y="76"/>
                  </a:cubicBezTo>
                  <a:cubicBezTo>
                    <a:pt x="7" y="76"/>
                    <a:pt x="6" y="75"/>
                    <a:pt x="6" y="75"/>
                  </a:cubicBezTo>
                  <a:cubicBezTo>
                    <a:pt x="5" y="74"/>
                    <a:pt x="5" y="72"/>
                    <a:pt x="6" y="71"/>
                  </a:cubicBezTo>
                  <a:cubicBezTo>
                    <a:pt x="37" y="41"/>
                    <a:pt x="37" y="41"/>
                    <a:pt x="37" y="41"/>
                  </a:cubicBezTo>
                  <a:cubicBezTo>
                    <a:pt x="38" y="40"/>
                    <a:pt x="40" y="40"/>
                    <a:pt x="41" y="41"/>
                  </a:cubicBezTo>
                  <a:cubicBezTo>
                    <a:pt x="42" y="42"/>
                    <a:pt x="42" y="44"/>
                    <a:pt x="41" y="45"/>
                  </a:cubicBezTo>
                  <a:close/>
                  <a:moveTo>
                    <a:pt x="138" y="75"/>
                  </a:moveTo>
                  <a:cubicBezTo>
                    <a:pt x="137" y="75"/>
                    <a:pt x="136" y="76"/>
                    <a:pt x="136" y="76"/>
                  </a:cubicBezTo>
                  <a:cubicBezTo>
                    <a:pt x="135" y="76"/>
                    <a:pt x="134" y="75"/>
                    <a:pt x="134" y="75"/>
                  </a:cubicBezTo>
                  <a:cubicBezTo>
                    <a:pt x="102" y="45"/>
                    <a:pt x="102" y="45"/>
                    <a:pt x="102" y="45"/>
                  </a:cubicBezTo>
                  <a:cubicBezTo>
                    <a:pt x="101" y="44"/>
                    <a:pt x="101" y="42"/>
                    <a:pt x="102" y="41"/>
                  </a:cubicBezTo>
                  <a:cubicBezTo>
                    <a:pt x="103" y="40"/>
                    <a:pt x="105" y="40"/>
                    <a:pt x="106" y="41"/>
                  </a:cubicBezTo>
                  <a:cubicBezTo>
                    <a:pt x="138" y="71"/>
                    <a:pt x="138" y="71"/>
                    <a:pt x="138" y="71"/>
                  </a:cubicBezTo>
                  <a:cubicBezTo>
                    <a:pt x="139" y="72"/>
                    <a:pt x="139" y="74"/>
                    <a:pt x="138" y="75"/>
                  </a:cubicBezTo>
                  <a:close/>
                </a:path>
              </a:pathLst>
            </a:custGeom>
            <a:solidFill>
              <a:schemeClr val="bg1"/>
            </a:solidFill>
            <a:ln>
              <a:noFill/>
            </a:ln>
          </p:spPr>
          <p:txBody>
            <a:bodyPr vert="horz" wrap="square" lIns="91440" tIns="45720" rIns="91440" bIns="45720" numCol="1" anchor="t" anchorCtr="0" compatLnSpc="1"/>
            <a:lstStyle/>
            <a:p>
              <a:endParaRPr lang="en-US">
                <a:latin typeface="+mn-ea"/>
              </a:endParaRPr>
            </a:p>
          </p:txBody>
        </p:sp>
      </p:grpSp>
      <p:sp>
        <p:nvSpPr>
          <p:cNvPr id="49" name="Freeform 116"/>
          <p:cNvSpPr>
            <a:spLocks noEditPoints="1"/>
          </p:cNvSpPr>
          <p:nvPr/>
        </p:nvSpPr>
        <p:spPr bwMode="auto">
          <a:xfrm>
            <a:off x="2214538" y="2340200"/>
            <a:ext cx="329540" cy="290808"/>
          </a:xfrm>
          <a:custGeom>
            <a:avLst/>
            <a:gdLst>
              <a:gd name="T0" fmla="*/ 209 w 221"/>
              <a:gd name="T1" fmla="*/ 95 h 195"/>
              <a:gd name="T2" fmla="*/ 209 w 221"/>
              <a:gd name="T3" fmla="*/ 82 h 195"/>
              <a:gd name="T4" fmla="*/ 221 w 221"/>
              <a:gd name="T5" fmla="*/ 82 h 195"/>
              <a:gd name="T6" fmla="*/ 221 w 221"/>
              <a:gd name="T7" fmla="*/ 74 h 195"/>
              <a:gd name="T8" fmla="*/ 110 w 221"/>
              <a:gd name="T9" fmla="*/ 0 h 195"/>
              <a:gd name="T10" fmla="*/ 0 w 221"/>
              <a:gd name="T11" fmla="*/ 74 h 195"/>
              <a:gd name="T12" fmla="*/ 0 w 221"/>
              <a:gd name="T13" fmla="*/ 82 h 195"/>
              <a:gd name="T14" fmla="*/ 10 w 221"/>
              <a:gd name="T15" fmla="*/ 82 h 195"/>
              <a:gd name="T16" fmla="*/ 10 w 221"/>
              <a:gd name="T17" fmla="*/ 95 h 195"/>
              <a:gd name="T18" fmla="*/ 23 w 221"/>
              <a:gd name="T19" fmla="*/ 95 h 195"/>
              <a:gd name="T20" fmla="*/ 23 w 221"/>
              <a:gd name="T21" fmla="*/ 166 h 195"/>
              <a:gd name="T22" fmla="*/ 10 w 221"/>
              <a:gd name="T23" fmla="*/ 166 h 195"/>
              <a:gd name="T24" fmla="*/ 10 w 221"/>
              <a:gd name="T25" fmla="*/ 179 h 195"/>
              <a:gd name="T26" fmla="*/ 0 w 221"/>
              <a:gd name="T27" fmla="*/ 179 h 195"/>
              <a:gd name="T28" fmla="*/ 0 w 221"/>
              <a:gd name="T29" fmla="*/ 195 h 195"/>
              <a:gd name="T30" fmla="*/ 221 w 221"/>
              <a:gd name="T31" fmla="*/ 195 h 195"/>
              <a:gd name="T32" fmla="*/ 221 w 221"/>
              <a:gd name="T33" fmla="*/ 179 h 195"/>
              <a:gd name="T34" fmla="*/ 209 w 221"/>
              <a:gd name="T35" fmla="*/ 179 h 195"/>
              <a:gd name="T36" fmla="*/ 209 w 221"/>
              <a:gd name="T37" fmla="*/ 166 h 195"/>
              <a:gd name="T38" fmla="*/ 197 w 221"/>
              <a:gd name="T39" fmla="*/ 166 h 195"/>
              <a:gd name="T40" fmla="*/ 197 w 221"/>
              <a:gd name="T41" fmla="*/ 95 h 195"/>
              <a:gd name="T42" fmla="*/ 209 w 221"/>
              <a:gd name="T43" fmla="*/ 95 h 195"/>
              <a:gd name="T44" fmla="*/ 73 w 221"/>
              <a:gd name="T45" fmla="*/ 166 h 195"/>
              <a:gd name="T46" fmla="*/ 49 w 221"/>
              <a:gd name="T47" fmla="*/ 166 h 195"/>
              <a:gd name="T48" fmla="*/ 49 w 221"/>
              <a:gd name="T49" fmla="*/ 95 h 195"/>
              <a:gd name="T50" fmla="*/ 73 w 221"/>
              <a:gd name="T51" fmla="*/ 95 h 195"/>
              <a:gd name="T52" fmla="*/ 73 w 221"/>
              <a:gd name="T53" fmla="*/ 166 h 195"/>
              <a:gd name="T54" fmla="*/ 122 w 221"/>
              <a:gd name="T55" fmla="*/ 166 h 195"/>
              <a:gd name="T56" fmla="*/ 99 w 221"/>
              <a:gd name="T57" fmla="*/ 166 h 195"/>
              <a:gd name="T58" fmla="*/ 99 w 221"/>
              <a:gd name="T59" fmla="*/ 95 h 195"/>
              <a:gd name="T60" fmla="*/ 122 w 221"/>
              <a:gd name="T61" fmla="*/ 95 h 195"/>
              <a:gd name="T62" fmla="*/ 122 w 221"/>
              <a:gd name="T63" fmla="*/ 166 h 195"/>
              <a:gd name="T64" fmla="*/ 171 w 221"/>
              <a:gd name="T65" fmla="*/ 166 h 195"/>
              <a:gd name="T66" fmla="*/ 148 w 221"/>
              <a:gd name="T67" fmla="*/ 166 h 195"/>
              <a:gd name="T68" fmla="*/ 148 w 221"/>
              <a:gd name="T69" fmla="*/ 95 h 195"/>
              <a:gd name="T70" fmla="*/ 171 w 221"/>
              <a:gd name="T71" fmla="*/ 95 h 195"/>
              <a:gd name="T72" fmla="*/ 171 w 221"/>
              <a:gd name="T73" fmla="*/ 166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21" h="195">
                <a:moveTo>
                  <a:pt x="209" y="95"/>
                </a:moveTo>
                <a:lnTo>
                  <a:pt x="209" y="82"/>
                </a:lnTo>
                <a:lnTo>
                  <a:pt x="221" y="82"/>
                </a:lnTo>
                <a:lnTo>
                  <a:pt x="221" y="74"/>
                </a:lnTo>
                <a:lnTo>
                  <a:pt x="110" y="0"/>
                </a:lnTo>
                <a:lnTo>
                  <a:pt x="0" y="74"/>
                </a:lnTo>
                <a:lnTo>
                  <a:pt x="0" y="82"/>
                </a:lnTo>
                <a:lnTo>
                  <a:pt x="10" y="82"/>
                </a:lnTo>
                <a:lnTo>
                  <a:pt x="10" y="95"/>
                </a:lnTo>
                <a:lnTo>
                  <a:pt x="23" y="95"/>
                </a:lnTo>
                <a:lnTo>
                  <a:pt x="23" y="166"/>
                </a:lnTo>
                <a:lnTo>
                  <a:pt x="10" y="166"/>
                </a:lnTo>
                <a:lnTo>
                  <a:pt x="10" y="179"/>
                </a:lnTo>
                <a:lnTo>
                  <a:pt x="0" y="179"/>
                </a:lnTo>
                <a:lnTo>
                  <a:pt x="0" y="195"/>
                </a:lnTo>
                <a:lnTo>
                  <a:pt x="221" y="195"/>
                </a:lnTo>
                <a:lnTo>
                  <a:pt x="221" y="179"/>
                </a:lnTo>
                <a:lnTo>
                  <a:pt x="209" y="179"/>
                </a:lnTo>
                <a:lnTo>
                  <a:pt x="209" y="166"/>
                </a:lnTo>
                <a:lnTo>
                  <a:pt x="197" y="166"/>
                </a:lnTo>
                <a:lnTo>
                  <a:pt x="197" y="95"/>
                </a:lnTo>
                <a:lnTo>
                  <a:pt x="209" y="95"/>
                </a:lnTo>
                <a:close/>
                <a:moveTo>
                  <a:pt x="73" y="166"/>
                </a:moveTo>
                <a:lnTo>
                  <a:pt x="49" y="166"/>
                </a:lnTo>
                <a:lnTo>
                  <a:pt x="49" y="95"/>
                </a:lnTo>
                <a:lnTo>
                  <a:pt x="73" y="95"/>
                </a:lnTo>
                <a:lnTo>
                  <a:pt x="73" y="166"/>
                </a:lnTo>
                <a:close/>
                <a:moveTo>
                  <a:pt x="122" y="166"/>
                </a:moveTo>
                <a:lnTo>
                  <a:pt x="99" y="166"/>
                </a:lnTo>
                <a:lnTo>
                  <a:pt x="99" y="95"/>
                </a:lnTo>
                <a:lnTo>
                  <a:pt x="122" y="95"/>
                </a:lnTo>
                <a:lnTo>
                  <a:pt x="122" y="166"/>
                </a:lnTo>
                <a:close/>
                <a:moveTo>
                  <a:pt x="171" y="166"/>
                </a:moveTo>
                <a:lnTo>
                  <a:pt x="148" y="166"/>
                </a:lnTo>
                <a:lnTo>
                  <a:pt x="148" y="95"/>
                </a:lnTo>
                <a:lnTo>
                  <a:pt x="171" y="95"/>
                </a:lnTo>
                <a:lnTo>
                  <a:pt x="171" y="166"/>
                </a:lnTo>
                <a:close/>
              </a:path>
            </a:pathLst>
          </a:custGeom>
          <a:solidFill>
            <a:schemeClr val="bg1"/>
          </a:solidFill>
          <a:ln>
            <a:noFill/>
          </a:ln>
        </p:spPr>
        <p:txBody>
          <a:bodyPr vert="horz" wrap="square" lIns="91440" tIns="45720" rIns="91440" bIns="45720" numCol="1" anchor="t" anchorCtr="0" compatLnSpc="1"/>
          <a:lstStyle/>
          <a:p>
            <a:endParaRPr lang="en-US">
              <a:latin typeface="+mn-ea"/>
            </a:endParaRPr>
          </a:p>
        </p:txBody>
      </p:sp>
      <p:sp>
        <p:nvSpPr>
          <p:cNvPr id="3" name="标题 2"/>
          <p:cNvSpPr>
            <a:spLocks noGrp="1"/>
          </p:cNvSpPr>
          <p:nvPr>
            <p:ph type="title"/>
          </p:nvPr>
        </p:nvSpPr>
        <p:spPr>
          <a:xfrm>
            <a:off x="4229785" y="-138943"/>
            <a:ext cx="3672408" cy="906902"/>
          </a:xfrm>
        </p:spPr>
        <p:txBody>
          <a:bodyPr>
            <a:normAutofit/>
          </a:bodyPr>
          <a:lstStyle/>
          <a:p>
            <a:r>
              <a:rPr lang="en-US" altLang="zh-CN" dirty="0">
                <a:cs typeface="+mn-ea"/>
                <a:sym typeface="+mn-lt"/>
              </a:rPr>
              <a:t>poetic images </a:t>
            </a:r>
            <a:endParaRPr lang="zh-CN" altLang="en-US" dirty="0"/>
          </a:p>
        </p:txBody>
      </p:sp>
      <p:sp>
        <p:nvSpPr>
          <p:cNvPr id="36" name="Text Placeholder 33">
            <a:extLst>
              <a:ext uri="{FF2B5EF4-FFF2-40B4-BE49-F238E27FC236}">
                <a16:creationId xmlns:a16="http://schemas.microsoft.com/office/drawing/2014/main" id="{04296CC5-E04E-4CAC-AF70-C8668D6A9FDC}"/>
              </a:ext>
            </a:extLst>
          </p:cNvPr>
          <p:cNvSpPr txBox="1"/>
          <p:nvPr/>
        </p:nvSpPr>
        <p:spPr>
          <a:xfrm>
            <a:off x="6698916" y="3621794"/>
            <a:ext cx="4872358" cy="296319"/>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AU" sz="2400" dirty="0">
                <a:solidFill>
                  <a:schemeClr val="tx1">
                    <a:lumMod val="50000"/>
                    <a:lumOff val="50000"/>
                  </a:schemeClr>
                </a:solidFill>
                <a:latin typeface="+mn-ea"/>
              </a:rPr>
              <a:t>Method:</a:t>
            </a:r>
          </a:p>
        </p:txBody>
      </p:sp>
      <p:sp>
        <p:nvSpPr>
          <p:cNvPr id="40" name="Text Placeholder 32">
            <a:extLst>
              <a:ext uri="{FF2B5EF4-FFF2-40B4-BE49-F238E27FC236}">
                <a16:creationId xmlns:a16="http://schemas.microsoft.com/office/drawing/2014/main" id="{F3A1F5DE-EF67-40F1-A84D-23A05D0E6CBB}"/>
              </a:ext>
            </a:extLst>
          </p:cNvPr>
          <p:cNvSpPr txBox="1"/>
          <p:nvPr/>
        </p:nvSpPr>
        <p:spPr>
          <a:xfrm>
            <a:off x="6698916" y="4151276"/>
            <a:ext cx="5338232" cy="2518084"/>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lnSpc>
                <a:spcPct val="130000"/>
              </a:lnSpc>
              <a:spcBef>
                <a:spcPts val="0"/>
              </a:spcBef>
              <a:buFont typeface="Wingdings" panose="05000000000000000000" pitchFamily="2" charset="2"/>
              <a:buChar char="v"/>
            </a:pPr>
            <a:r>
              <a:rPr lang="en-US" altLang="zh-CN" sz="1600" dirty="0">
                <a:solidFill>
                  <a:schemeClr val="tx1">
                    <a:lumMod val="50000"/>
                    <a:lumOff val="50000"/>
                  </a:schemeClr>
                </a:solidFill>
                <a:latin typeface="+mn-ea"/>
              </a:rPr>
              <a:t>programmatically extract the images contained in the selected poems and calculate their word frequency.</a:t>
            </a:r>
          </a:p>
          <a:p>
            <a:pPr algn="just">
              <a:lnSpc>
                <a:spcPct val="130000"/>
              </a:lnSpc>
              <a:spcBef>
                <a:spcPts val="0"/>
              </a:spcBef>
              <a:buFont typeface="Wingdings" panose="05000000000000000000" pitchFamily="2" charset="2"/>
              <a:buChar char="v"/>
            </a:pPr>
            <a:r>
              <a:rPr lang="en-US" altLang="zh-CN" sz="1600" dirty="0">
                <a:solidFill>
                  <a:schemeClr val="tx1">
                    <a:lumMod val="50000"/>
                    <a:lumOff val="50000"/>
                  </a:schemeClr>
                </a:solidFill>
                <a:latin typeface="+mn-ea"/>
              </a:rPr>
              <a:t>classify into five types of images</a:t>
            </a:r>
          </a:p>
          <a:p>
            <a:pPr algn="just">
              <a:lnSpc>
                <a:spcPct val="130000"/>
              </a:lnSpc>
              <a:spcBef>
                <a:spcPts val="0"/>
              </a:spcBef>
              <a:buFont typeface="Wingdings" panose="05000000000000000000" pitchFamily="2" charset="2"/>
              <a:buChar char="v"/>
            </a:pPr>
            <a:r>
              <a:rPr lang="en-US" altLang="zh-CN" sz="1600" dirty="0">
                <a:solidFill>
                  <a:schemeClr val="tx1">
                    <a:lumMod val="50000"/>
                    <a:lumOff val="50000"/>
                  </a:schemeClr>
                </a:solidFill>
                <a:latin typeface="+mn-ea"/>
              </a:rPr>
              <a:t>Sample : the image word frequency of li bai </a:t>
            </a:r>
          </a:p>
          <a:p>
            <a:pPr algn="just">
              <a:lnSpc>
                <a:spcPct val="130000"/>
              </a:lnSpc>
              <a:spcBef>
                <a:spcPts val="0"/>
              </a:spcBef>
              <a:buFont typeface="Wingdings" panose="05000000000000000000" pitchFamily="2" charset="2"/>
              <a:buChar char="v"/>
            </a:pPr>
            <a:r>
              <a:rPr lang="en-US" altLang="zh-CN" sz="1600" dirty="0">
                <a:solidFill>
                  <a:schemeClr val="tx1">
                    <a:lumMod val="50000"/>
                    <a:lumOff val="50000"/>
                  </a:schemeClr>
                </a:solidFill>
                <a:latin typeface="+mn-ea"/>
              </a:rPr>
              <a:t>Population : image proportion of du fu </a:t>
            </a:r>
          </a:p>
          <a:p>
            <a:pPr algn="just">
              <a:lnSpc>
                <a:spcPct val="130000"/>
              </a:lnSpc>
              <a:spcBef>
                <a:spcPts val="0"/>
              </a:spcBef>
              <a:buFont typeface="Wingdings" panose="05000000000000000000" pitchFamily="2" charset="2"/>
              <a:buChar char="v"/>
            </a:pPr>
            <a:r>
              <a:rPr lang="en-US" altLang="zh-CN" sz="1600" dirty="0">
                <a:solidFill>
                  <a:schemeClr val="tx1">
                    <a:lumMod val="50000"/>
                    <a:lumOff val="50000"/>
                  </a:schemeClr>
                </a:solidFill>
                <a:latin typeface="+mn-ea"/>
              </a:rPr>
              <a:t>0.05 significance level</a:t>
            </a:r>
          </a:p>
          <a:p>
            <a:pPr algn="just">
              <a:lnSpc>
                <a:spcPct val="130000"/>
              </a:lnSpc>
              <a:spcBef>
                <a:spcPts val="0"/>
              </a:spcBef>
              <a:buFont typeface="Wingdings" panose="05000000000000000000" pitchFamily="2" charset="2"/>
              <a:buChar char="v"/>
            </a:pPr>
            <a:r>
              <a:rPr lang="en-US" altLang="zh-CN" sz="1600" dirty="0">
                <a:solidFill>
                  <a:schemeClr val="tx1">
                    <a:lumMod val="50000"/>
                    <a:lumOff val="50000"/>
                  </a:schemeClr>
                </a:solidFill>
                <a:latin typeface="+mn-ea"/>
              </a:rPr>
              <a:t>Chi-square Goodness of Fit tests </a:t>
            </a:r>
          </a:p>
        </p:txBody>
      </p:sp>
    </p:spTree>
    <p:extLst>
      <p:ext uri="{BB962C8B-B14F-4D97-AF65-F5344CB8AC3E}">
        <p14:creationId xmlns:p14="http://schemas.microsoft.com/office/powerpoint/2010/main" val="30692265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 name="Group 57"/>
          <p:cNvGrpSpPr/>
          <p:nvPr/>
        </p:nvGrpSpPr>
        <p:grpSpPr>
          <a:xfrm>
            <a:off x="1242310" y="5131672"/>
            <a:ext cx="512844" cy="277700"/>
            <a:chOff x="5003800" y="4403725"/>
            <a:chExt cx="536576" cy="290513"/>
          </a:xfrm>
          <a:solidFill>
            <a:schemeClr val="bg1">
              <a:lumMod val="65000"/>
            </a:schemeClr>
          </a:solidFill>
        </p:grpSpPr>
        <p:sp>
          <p:nvSpPr>
            <p:cNvPr id="59" name="Freeform 192"/>
            <p:cNvSpPr/>
            <p:nvPr/>
          </p:nvSpPr>
          <p:spPr bwMode="auto">
            <a:xfrm>
              <a:off x="5484813" y="4656138"/>
              <a:ext cx="55563" cy="38100"/>
            </a:xfrm>
            <a:custGeom>
              <a:avLst/>
              <a:gdLst>
                <a:gd name="T0" fmla="*/ 4 w 35"/>
                <a:gd name="T1" fmla="*/ 0 h 24"/>
                <a:gd name="T2" fmla="*/ 0 w 35"/>
                <a:gd name="T3" fmla="*/ 13 h 24"/>
                <a:gd name="T4" fmla="*/ 31 w 35"/>
                <a:gd name="T5" fmla="*/ 24 h 24"/>
                <a:gd name="T6" fmla="*/ 35 w 35"/>
                <a:gd name="T7" fmla="*/ 11 h 24"/>
                <a:gd name="T8" fmla="*/ 4 w 35"/>
                <a:gd name="T9" fmla="*/ 0 h 24"/>
              </a:gdLst>
              <a:ahLst/>
              <a:cxnLst>
                <a:cxn ang="0">
                  <a:pos x="T0" y="T1"/>
                </a:cxn>
                <a:cxn ang="0">
                  <a:pos x="T2" y="T3"/>
                </a:cxn>
                <a:cxn ang="0">
                  <a:pos x="T4" y="T5"/>
                </a:cxn>
                <a:cxn ang="0">
                  <a:pos x="T6" y="T7"/>
                </a:cxn>
                <a:cxn ang="0">
                  <a:pos x="T8" y="T9"/>
                </a:cxn>
              </a:cxnLst>
              <a:rect l="0" t="0" r="r" b="b"/>
              <a:pathLst>
                <a:path w="35" h="24">
                  <a:moveTo>
                    <a:pt x="4" y="0"/>
                  </a:moveTo>
                  <a:lnTo>
                    <a:pt x="0" y="13"/>
                  </a:lnTo>
                  <a:lnTo>
                    <a:pt x="31" y="24"/>
                  </a:lnTo>
                  <a:lnTo>
                    <a:pt x="35" y="11"/>
                  </a:lnTo>
                  <a:lnTo>
                    <a:pt x="4" y="0"/>
                  </a:lnTo>
                  <a:close/>
                </a:path>
              </a:pathLst>
            </a:custGeom>
            <a:grpFill/>
            <a:ln>
              <a:noFill/>
            </a:ln>
          </p:spPr>
          <p:txBody>
            <a:bodyPr vert="horz" wrap="square" lIns="91440" tIns="45720" rIns="91440" bIns="45720" numCol="1" anchor="t" anchorCtr="0" compatLnSpc="1"/>
            <a:lstStyle/>
            <a:p>
              <a:endParaRPr lang="id-ID">
                <a:solidFill>
                  <a:schemeClr val="tx1">
                    <a:lumMod val="50000"/>
                    <a:lumOff val="50000"/>
                  </a:schemeClr>
                </a:solidFill>
              </a:endParaRPr>
            </a:p>
          </p:txBody>
        </p:sp>
        <p:sp>
          <p:nvSpPr>
            <p:cNvPr id="60" name="Freeform 193"/>
            <p:cNvSpPr/>
            <p:nvPr/>
          </p:nvSpPr>
          <p:spPr bwMode="auto">
            <a:xfrm>
              <a:off x="5411788" y="4629150"/>
              <a:ext cx="55563" cy="38100"/>
            </a:xfrm>
            <a:custGeom>
              <a:avLst/>
              <a:gdLst>
                <a:gd name="T0" fmla="*/ 3 w 35"/>
                <a:gd name="T1" fmla="*/ 0 h 24"/>
                <a:gd name="T2" fmla="*/ 0 w 35"/>
                <a:gd name="T3" fmla="*/ 13 h 24"/>
                <a:gd name="T4" fmla="*/ 31 w 35"/>
                <a:gd name="T5" fmla="*/ 24 h 24"/>
                <a:gd name="T6" fmla="*/ 35 w 35"/>
                <a:gd name="T7" fmla="*/ 13 h 24"/>
                <a:gd name="T8" fmla="*/ 3 w 35"/>
                <a:gd name="T9" fmla="*/ 0 h 24"/>
              </a:gdLst>
              <a:ahLst/>
              <a:cxnLst>
                <a:cxn ang="0">
                  <a:pos x="T0" y="T1"/>
                </a:cxn>
                <a:cxn ang="0">
                  <a:pos x="T2" y="T3"/>
                </a:cxn>
                <a:cxn ang="0">
                  <a:pos x="T4" y="T5"/>
                </a:cxn>
                <a:cxn ang="0">
                  <a:pos x="T6" y="T7"/>
                </a:cxn>
                <a:cxn ang="0">
                  <a:pos x="T8" y="T9"/>
                </a:cxn>
              </a:cxnLst>
              <a:rect l="0" t="0" r="r" b="b"/>
              <a:pathLst>
                <a:path w="35" h="24">
                  <a:moveTo>
                    <a:pt x="3" y="0"/>
                  </a:moveTo>
                  <a:lnTo>
                    <a:pt x="0" y="13"/>
                  </a:lnTo>
                  <a:lnTo>
                    <a:pt x="31" y="24"/>
                  </a:lnTo>
                  <a:lnTo>
                    <a:pt x="35" y="13"/>
                  </a:lnTo>
                  <a:lnTo>
                    <a:pt x="3" y="0"/>
                  </a:lnTo>
                  <a:close/>
                </a:path>
              </a:pathLst>
            </a:custGeom>
            <a:grpFill/>
            <a:ln>
              <a:noFill/>
            </a:ln>
          </p:spPr>
          <p:txBody>
            <a:bodyPr vert="horz" wrap="square" lIns="91440" tIns="45720" rIns="91440" bIns="45720" numCol="1" anchor="t" anchorCtr="0" compatLnSpc="1"/>
            <a:lstStyle/>
            <a:p>
              <a:endParaRPr lang="id-ID">
                <a:solidFill>
                  <a:schemeClr val="tx1">
                    <a:lumMod val="50000"/>
                    <a:lumOff val="50000"/>
                  </a:schemeClr>
                </a:solidFill>
              </a:endParaRPr>
            </a:p>
          </p:txBody>
        </p:sp>
        <p:sp>
          <p:nvSpPr>
            <p:cNvPr id="61" name="Freeform 194"/>
            <p:cNvSpPr/>
            <p:nvPr/>
          </p:nvSpPr>
          <p:spPr bwMode="auto">
            <a:xfrm>
              <a:off x="5338763" y="4600575"/>
              <a:ext cx="55563" cy="41275"/>
            </a:xfrm>
            <a:custGeom>
              <a:avLst/>
              <a:gdLst>
                <a:gd name="T0" fmla="*/ 5 w 35"/>
                <a:gd name="T1" fmla="*/ 0 h 26"/>
                <a:gd name="T2" fmla="*/ 0 w 35"/>
                <a:gd name="T3" fmla="*/ 13 h 26"/>
                <a:gd name="T4" fmla="*/ 31 w 35"/>
                <a:gd name="T5" fmla="*/ 26 h 26"/>
                <a:gd name="T6" fmla="*/ 35 w 35"/>
                <a:gd name="T7" fmla="*/ 13 h 26"/>
                <a:gd name="T8" fmla="*/ 5 w 35"/>
                <a:gd name="T9" fmla="*/ 0 h 26"/>
              </a:gdLst>
              <a:ahLst/>
              <a:cxnLst>
                <a:cxn ang="0">
                  <a:pos x="T0" y="T1"/>
                </a:cxn>
                <a:cxn ang="0">
                  <a:pos x="T2" y="T3"/>
                </a:cxn>
                <a:cxn ang="0">
                  <a:pos x="T4" y="T5"/>
                </a:cxn>
                <a:cxn ang="0">
                  <a:pos x="T6" y="T7"/>
                </a:cxn>
                <a:cxn ang="0">
                  <a:pos x="T8" y="T9"/>
                </a:cxn>
              </a:cxnLst>
              <a:rect l="0" t="0" r="r" b="b"/>
              <a:pathLst>
                <a:path w="35" h="26">
                  <a:moveTo>
                    <a:pt x="5" y="0"/>
                  </a:moveTo>
                  <a:lnTo>
                    <a:pt x="0" y="13"/>
                  </a:lnTo>
                  <a:lnTo>
                    <a:pt x="31" y="26"/>
                  </a:lnTo>
                  <a:lnTo>
                    <a:pt x="35" y="13"/>
                  </a:lnTo>
                  <a:lnTo>
                    <a:pt x="5" y="0"/>
                  </a:lnTo>
                  <a:close/>
                </a:path>
              </a:pathLst>
            </a:custGeom>
            <a:grpFill/>
            <a:ln>
              <a:noFill/>
            </a:ln>
          </p:spPr>
          <p:txBody>
            <a:bodyPr vert="horz" wrap="square" lIns="91440" tIns="45720" rIns="91440" bIns="45720" numCol="1" anchor="t" anchorCtr="0" compatLnSpc="1"/>
            <a:lstStyle/>
            <a:p>
              <a:endParaRPr lang="id-ID">
                <a:solidFill>
                  <a:schemeClr val="tx1">
                    <a:lumMod val="50000"/>
                    <a:lumOff val="50000"/>
                  </a:schemeClr>
                </a:solidFill>
              </a:endParaRPr>
            </a:p>
          </p:txBody>
        </p:sp>
        <p:sp>
          <p:nvSpPr>
            <p:cNvPr id="62" name="Freeform 195"/>
            <p:cNvSpPr/>
            <p:nvPr/>
          </p:nvSpPr>
          <p:spPr bwMode="auto">
            <a:xfrm>
              <a:off x="5267325" y="4567238"/>
              <a:ext cx="55563" cy="41275"/>
            </a:xfrm>
            <a:custGeom>
              <a:avLst/>
              <a:gdLst>
                <a:gd name="T0" fmla="*/ 3 w 19"/>
                <a:gd name="T1" fmla="*/ 0 h 14"/>
                <a:gd name="T2" fmla="*/ 0 w 19"/>
                <a:gd name="T3" fmla="*/ 6 h 14"/>
                <a:gd name="T4" fmla="*/ 8 w 19"/>
                <a:gd name="T5" fmla="*/ 10 h 14"/>
                <a:gd name="T6" fmla="*/ 16 w 19"/>
                <a:gd name="T7" fmla="*/ 14 h 14"/>
                <a:gd name="T8" fmla="*/ 19 w 19"/>
                <a:gd name="T9" fmla="*/ 7 h 14"/>
                <a:gd name="T10" fmla="*/ 11 w 19"/>
                <a:gd name="T11" fmla="*/ 4 h 14"/>
                <a:gd name="T12" fmla="*/ 3 w 19"/>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19" h="14">
                  <a:moveTo>
                    <a:pt x="3" y="0"/>
                  </a:moveTo>
                  <a:cubicBezTo>
                    <a:pt x="0" y="6"/>
                    <a:pt x="0" y="6"/>
                    <a:pt x="0" y="6"/>
                  </a:cubicBezTo>
                  <a:cubicBezTo>
                    <a:pt x="0" y="6"/>
                    <a:pt x="4" y="8"/>
                    <a:pt x="8" y="10"/>
                  </a:cubicBezTo>
                  <a:cubicBezTo>
                    <a:pt x="12" y="12"/>
                    <a:pt x="16" y="14"/>
                    <a:pt x="16" y="14"/>
                  </a:cubicBezTo>
                  <a:cubicBezTo>
                    <a:pt x="19" y="7"/>
                    <a:pt x="19" y="7"/>
                    <a:pt x="19" y="7"/>
                  </a:cubicBezTo>
                  <a:cubicBezTo>
                    <a:pt x="19" y="7"/>
                    <a:pt x="15" y="5"/>
                    <a:pt x="11" y="4"/>
                  </a:cubicBezTo>
                  <a:cubicBezTo>
                    <a:pt x="7" y="2"/>
                    <a:pt x="3" y="0"/>
                    <a:pt x="3" y="0"/>
                  </a:cubicBezTo>
                  <a:close/>
                </a:path>
              </a:pathLst>
            </a:custGeom>
            <a:grpFill/>
            <a:ln>
              <a:noFill/>
            </a:ln>
          </p:spPr>
          <p:txBody>
            <a:bodyPr vert="horz" wrap="square" lIns="91440" tIns="45720" rIns="91440" bIns="45720" numCol="1" anchor="t" anchorCtr="0" compatLnSpc="1"/>
            <a:lstStyle/>
            <a:p>
              <a:endParaRPr lang="id-ID">
                <a:solidFill>
                  <a:schemeClr val="tx1">
                    <a:lumMod val="50000"/>
                    <a:lumOff val="50000"/>
                  </a:schemeClr>
                </a:solidFill>
              </a:endParaRPr>
            </a:p>
          </p:txBody>
        </p:sp>
        <p:sp>
          <p:nvSpPr>
            <p:cNvPr id="63" name="Freeform 196"/>
            <p:cNvSpPr/>
            <p:nvPr/>
          </p:nvSpPr>
          <p:spPr bwMode="auto">
            <a:xfrm>
              <a:off x="5200650" y="4529138"/>
              <a:ext cx="55563" cy="44450"/>
            </a:xfrm>
            <a:custGeom>
              <a:avLst/>
              <a:gdLst>
                <a:gd name="T0" fmla="*/ 3 w 19"/>
                <a:gd name="T1" fmla="*/ 0 h 15"/>
                <a:gd name="T2" fmla="*/ 0 w 19"/>
                <a:gd name="T3" fmla="*/ 6 h 15"/>
                <a:gd name="T4" fmla="*/ 2 w 19"/>
                <a:gd name="T5" fmla="*/ 8 h 15"/>
                <a:gd name="T6" fmla="*/ 8 w 19"/>
                <a:gd name="T7" fmla="*/ 11 h 15"/>
                <a:gd name="T8" fmla="*/ 15 w 19"/>
                <a:gd name="T9" fmla="*/ 15 h 15"/>
                <a:gd name="T10" fmla="*/ 19 w 19"/>
                <a:gd name="T11" fmla="*/ 9 h 15"/>
                <a:gd name="T12" fmla="*/ 11 w 19"/>
                <a:gd name="T13" fmla="*/ 5 h 15"/>
                <a:gd name="T14" fmla="*/ 6 w 19"/>
                <a:gd name="T15" fmla="*/ 2 h 15"/>
                <a:gd name="T16" fmla="*/ 3 w 19"/>
                <a:gd name="T17"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15">
                  <a:moveTo>
                    <a:pt x="3" y="0"/>
                  </a:moveTo>
                  <a:cubicBezTo>
                    <a:pt x="0" y="6"/>
                    <a:pt x="0" y="6"/>
                    <a:pt x="0" y="6"/>
                  </a:cubicBezTo>
                  <a:cubicBezTo>
                    <a:pt x="0" y="6"/>
                    <a:pt x="1" y="7"/>
                    <a:pt x="2" y="8"/>
                  </a:cubicBezTo>
                  <a:cubicBezTo>
                    <a:pt x="4" y="9"/>
                    <a:pt x="6" y="10"/>
                    <a:pt x="8" y="11"/>
                  </a:cubicBezTo>
                  <a:cubicBezTo>
                    <a:pt x="11" y="13"/>
                    <a:pt x="15" y="15"/>
                    <a:pt x="15" y="15"/>
                  </a:cubicBezTo>
                  <a:cubicBezTo>
                    <a:pt x="19" y="9"/>
                    <a:pt x="19" y="9"/>
                    <a:pt x="19" y="9"/>
                  </a:cubicBezTo>
                  <a:cubicBezTo>
                    <a:pt x="19" y="9"/>
                    <a:pt x="15" y="7"/>
                    <a:pt x="11" y="5"/>
                  </a:cubicBezTo>
                  <a:cubicBezTo>
                    <a:pt x="9" y="4"/>
                    <a:pt x="7" y="2"/>
                    <a:pt x="6" y="2"/>
                  </a:cubicBezTo>
                  <a:cubicBezTo>
                    <a:pt x="4" y="1"/>
                    <a:pt x="3" y="0"/>
                    <a:pt x="3" y="0"/>
                  </a:cubicBezTo>
                  <a:close/>
                </a:path>
              </a:pathLst>
            </a:custGeom>
            <a:grpFill/>
            <a:ln>
              <a:noFill/>
            </a:ln>
          </p:spPr>
          <p:txBody>
            <a:bodyPr vert="horz" wrap="square" lIns="91440" tIns="45720" rIns="91440" bIns="45720" numCol="1" anchor="t" anchorCtr="0" compatLnSpc="1"/>
            <a:lstStyle/>
            <a:p>
              <a:endParaRPr lang="id-ID">
                <a:solidFill>
                  <a:schemeClr val="tx1">
                    <a:lumMod val="50000"/>
                    <a:lumOff val="50000"/>
                  </a:schemeClr>
                </a:solidFill>
              </a:endParaRPr>
            </a:p>
          </p:txBody>
        </p:sp>
        <p:sp>
          <p:nvSpPr>
            <p:cNvPr id="64" name="Freeform 197"/>
            <p:cNvSpPr/>
            <p:nvPr/>
          </p:nvSpPr>
          <p:spPr bwMode="auto">
            <a:xfrm>
              <a:off x="5132388" y="4491038"/>
              <a:ext cx="55563" cy="44450"/>
            </a:xfrm>
            <a:custGeom>
              <a:avLst/>
              <a:gdLst>
                <a:gd name="T0" fmla="*/ 4 w 19"/>
                <a:gd name="T1" fmla="*/ 0 h 15"/>
                <a:gd name="T2" fmla="*/ 0 w 19"/>
                <a:gd name="T3" fmla="*/ 6 h 15"/>
                <a:gd name="T4" fmla="*/ 7 w 19"/>
                <a:gd name="T5" fmla="*/ 11 h 15"/>
                <a:gd name="T6" fmla="*/ 15 w 19"/>
                <a:gd name="T7" fmla="*/ 15 h 15"/>
                <a:gd name="T8" fmla="*/ 19 w 19"/>
                <a:gd name="T9" fmla="*/ 9 h 15"/>
                <a:gd name="T10" fmla="*/ 11 w 19"/>
                <a:gd name="T11" fmla="*/ 4 h 15"/>
                <a:gd name="T12" fmla="*/ 4 w 19"/>
                <a:gd name="T13" fmla="*/ 0 h 15"/>
              </a:gdLst>
              <a:ahLst/>
              <a:cxnLst>
                <a:cxn ang="0">
                  <a:pos x="T0" y="T1"/>
                </a:cxn>
                <a:cxn ang="0">
                  <a:pos x="T2" y="T3"/>
                </a:cxn>
                <a:cxn ang="0">
                  <a:pos x="T4" y="T5"/>
                </a:cxn>
                <a:cxn ang="0">
                  <a:pos x="T6" y="T7"/>
                </a:cxn>
                <a:cxn ang="0">
                  <a:pos x="T8" y="T9"/>
                </a:cxn>
                <a:cxn ang="0">
                  <a:pos x="T10" y="T11"/>
                </a:cxn>
                <a:cxn ang="0">
                  <a:pos x="T12" y="T13"/>
                </a:cxn>
              </a:cxnLst>
              <a:rect l="0" t="0" r="r" b="b"/>
              <a:pathLst>
                <a:path w="19" h="15">
                  <a:moveTo>
                    <a:pt x="4" y="0"/>
                  </a:moveTo>
                  <a:cubicBezTo>
                    <a:pt x="0" y="6"/>
                    <a:pt x="0" y="6"/>
                    <a:pt x="0" y="6"/>
                  </a:cubicBezTo>
                  <a:cubicBezTo>
                    <a:pt x="0" y="6"/>
                    <a:pt x="4" y="8"/>
                    <a:pt x="7" y="11"/>
                  </a:cubicBezTo>
                  <a:cubicBezTo>
                    <a:pt x="11" y="13"/>
                    <a:pt x="15" y="15"/>
                    <a:pt x="15" y="15"/>
                  </a:cubicBezTo>
                  <a:cubicBezTo>
                    <a:pt x="19" y="9"/>
                    <a:pt x="19" y="9"/>
                    <a:pt x="19" y="9"/>
                  </a:cubicBezTo>
                  <a:cubicBezTo>
                    <a:pt x="19" y="9"/>
                    <a:pt x="15" y="7"/>
                    <a:pt x="11" y="4"/>
                  </a:cubicBezTo>
                  <a:cubicBezTo>
                    <a:pt x="7" y="2"/>
                    <a:pt x="4" y="0"/>
                    <a:pt x="4" y="0"/>
                  </a:cubicBezTo>
                  <a:close/>
                </a:path>
              </a:pathLst>
            </a:custGeom>
            <a:grpFill/>
            <a:ln>
              <a:noFill/>
            </a:ln>
          </p:spPr>
          <p:txBody>
            <a:bodyPr vert="horz" wrap="square" lIns="91440" tIns="45720" rIns="91440" bIns="45720" numCol="1" anchor="t" anchorCtr="0" compatLnSpc="1"/>
            <a:lstStyle/>
            <a:p>
              <a:endParaRPr lang="id-ID">
                <a:solidFill>
                  <a:schemeClr val="tx1">
                    <a:lumMod val="50000"/>
                    <a:lumOff val="50000"/>
                  </a:schemeClr>
                </a:solidFill>
              </a:endParaRPr>
            </a:p>
          </p:txBody>
        </p:sp>
        <p:sp>
          <p:nvSpPr>
            <p:cNvPr id="65" name="Freeform 198"/>
            <p:cNvSpPr/>
            <p:nvPr/>
          </p:nvSpPr>
          <p:spPr bwMode="auto">
            <a:xfrm>
              <a:off x="5065713" y="4448175"/>
              <a:ext cx="55563" cy="46038"/>
            </a:xfrm>
            <a:custGeom>
              <a:avLst/>
              <a:gdLst>
                <a:gd name="T0" fmla="*/ 5 w 19"/>
                <a:gd name="T1" fmla="*/ 0 h 16"/>
                <a:gd name="T2" fmla="*/ 0 w 19"/>
                <a:gd name="T3" fmla="*/ 6 h 16"/>
                <a:gd name="T4" fmla="*/ 8 w 19"/>
                <a:gd name="T5" fmla="*/ 11 h 16"/>
                <a:gd name="T6" fmla="*/ 15 w 19"/>
                <a:gd name="T7" fmla="*/ 16 h 16"/>
                <a:gd name="T8" fmla="*/ 19 w 19"/>
                <a:gd name="T9" fmla="*/ 10 h 16"/>
                <a:gd name="T10" fmla="*/ 12 w 19"/>
                <a:gd name="T11" fmla="*/ 5 h 16"/>
                <a:gd name="T12" fmla="*/ 5 w 19"/>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19" h="16">
                  <a:moveTo>
                    <a:pt x="5" y="0"/>
                  </a:moveTo>
                  <a:cubicBezTo>
                    <a:pt x="0" y="6"/>
                    <a:pt x="0" y="6"/>
                    <a:pt x="0" y="6"/>
                  </a:cubicBezTo>
                  <a:cubicBezTo>
                    <a:pt x="0" y="6"/>
                    <a:pt x="4" y="9"/>
                    <a:pt x="8" y="11"/>
                  </a:cubicBezTo>
                  <a:cubicBezTo>
                    <a:pt x="12" y="14"/>
                    <a:pt x="15" y="16"/>
                    <a:pt x="15" y="16"/>
                  </a:cubicBezTo>
                  <a:cubicBezTo>
                    <a:pt x="19" y="10"/>
                    <a:pt x="19" y="10"/>
                    <a:pt x="19" y="10"/>
                  </a:cubicBezTo>
                  <a:cubicBezTo>
                    <a:pt x="19" y="10"/>
                    <a:pt x="15" y="8"/>
                    <a:pt x="12" y="5"/>
                  </a:cubicBezTo>
                  <a:cubicBezTo>
                    <a:pt x="8" y="3"/>
                    <a:pt x="5" y="0"/>
                    <a:pt x="5" y="0"/>
                  </a:cubicBezTo>
                  <a:close/>
                </a:path>
              </a:pathLst>
            </a:custGeom>
            <a:grpFill/>
            <a:ln>
              <a:noFill/>
            </a:ln>
          </p:spPr>
          <p:txBody>
            <a:bodyPr vert="horz" wrap="square" lIns="91440" tIns="45720" rIns="91440" bIns="45720" numCol="1" anchor="t" anchorCtr="0" compatLnSpc="1"/>
            <a:lstStyle/>
            <a:p>
              <a:endParaRPr lang="id-ID">
                <a:solidFill>
                  <a:schemeClr val="tx1">
                    <a:lumMod val="50000"/>
                    <a:lumOff val="50000"/>
                  </a:schemeClr>
                </a:solidFill>
              </a:endParaRPr>
            </a:p>
          </p:txBody>
        </p:sp>
        <p:sp>
          <p:nvSpPr>
            <p:cNvPr id="66" name="Freeform 199"/>
            <p:cNvSpPr/>
            <p:nvPr/>
          </p:nvSpPr>
          <p:spPr bwMode="auto">
            <a:xfrm>
              <a:off x="5003800" y="4403725"/>
              <a:ext cx="52388" cy="46038"/>
            </a:xfrm>
            <a:custGeom>
              <a:avLst/>
              <a:gdLst>
                <a:gd name="T0" fmla="*/ 4 w 18"/>
                <a:gd name="T1" fmla="*/ 0 h 16"/>
                <a:gd name="T2" fmla="*/ 0 w 18"/>
                <a:gd name="T3" fmla="*/ 6 h 16"/>
                <a:gd name="T4" fmla="*/ 7 w 18"/>
                <a:gd name="T5" fmla="*/ 11 h 16"/>
                <a:gd name="T6" fmla="*/ 12 w 18"/>
                <a:gd name="T7" fmla="*/ 15 h 16"/>
                <a:gd name="T8" fmla="*/ 14 w 18"/>
                <a:gd name="T9" fmla="*/ 16 h 16"/>
                <a:gd name="T10" fmla="*/ 18 w 18"/>
                <a:gd name="T11" fmla="*/ 11 h 16"/>
                <a:gd name="T12" fmla="*/ 16 w 18"/>
                <a:gd name="T13" fmla="*/ 9 h 16"/>
                <a:gd name="T14" fmla="*/ 11 w 18"/>
                <a:gd name="T15" fmla="*/ 5 h 16"/>
                <a:gd name="T16" fmla="*/ 4 w 18"/>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6">
                  <a:moveTo>
                    <a:pt x="4" y="0"/>
                  </a:moveTo>
                  <a:cubicBezTo>
                    <a:pt x="0" y="6"/>
                    <a:pt x="0" y="6"/>
                    <a:pt x="0" y="6"/>
                  </a:cubicBezTo>
                  <a:cubicBezTo>
                    <a:pt x="0" y="6"/>
                    <a:pt x="3" y="8"/>
                    <a:pt x="7" y="11"/>
                  </a:cubicBezTo>
                  <a:cubicBezTo>
                    <a:pt x="9" y="12"/>
                    <a:pt x="11" y="14"/>
                    <a:pt x="12" y="15"/>
                  </a:cubicBezTo>
                  <a:cubicBezTo>
                    <a:pt x="13" y="16"/>
                    <a:pt x="14" y="16"/>
                    <a:pt x="14" y="16"/>
                  </a:cubicBezTo>
                  <a:cubicBezTo>
                    <a:pt x="18" y="11"/>
                    <a:pt x="18" y="11"/>
                    <a:pt x="18" y="11"/>
                  </a:cubicBezTo>
                  <a:cubicBezTo>
                    <a:pt x="18" y="10"/>
                    <a:pt x="17" y="10"/>
                    <a:pt x="16" y="9"/>
                  </a:cubicBezTo>
                  <a:cubicBezTo>
                    <a:pt x="15" y="8"/>
                    <a:pt x="13" y="7"/>
                    <a:pt x="11" y="5"/>
                  </a:cubicBezTo>
                  <a:cubicBezTo>
                    <a:pt x="8" y="3"/>
                    <a:pt x="4" y="0"/>
                    <a:pt x="4" y="0"/>
                  </a:cubicBezTo>
                  <a:close/>
                </a:path>
              </a:pathLst>
            </a:custGeom>
            <a:grpFill/>
            <a:ln>
              <a:noFill/>
            </a:ln>
          </p:spPr>
          <p:txBody>
            <a:bodyPr vert="horz" wrap="square" lIns="91440" tIns="45720" rIns="91440" bIns="45720" numCol="1" anchor="t" anchorCtr="0" compatLnSpc="1"/>
            <a:lstStyle/>
            <a:p>
              <a:endParaRPr lang="id-ID">
                <a:solidFill>
                  <a:schemeClr val="tx1">
                    <a:lumMod val="50000"/>
                    <a:lumOff val="50000"/>
                  </a:schemeClr>
                </a:solidFill>
              </a:endParaRPr>
            </a:p>
          </p:txBody>
        </p:sp>
      </p:grpSp>
      <p:grpSp>
        <p:nvGrpSpPr>
          <p:cNvPr id="67" name="Group 66"/>
          <p:cNvGrpSpPr/>
          <p:nvPr/>
        </p:nvGrpSpPr>
        <p:grpSpPr>
          <a:xfrm>
            <a:off x="600499" y="4083091"/>
            <a:ext cx="370217" cy="790609"/>
            <a:chOff x="4332288" y="3306763"/>
            <a:chExt cx="387350" cy="827088"/>
          </a:xfrm>
          <a:solidFill>
            <a:schemeClr val="bg1">
              <a:lumMod val="65000"/>
            </a:schemeClr>
          </a:solidFill>
        </p:grpSpPr>
        <p:sp>
          <p:nvSpPr>
            <p:cNvPr id="68" name="Freeform 205"/>
            <p:cNvSpPr/>
            <p:nvPr/>
          </p:nvSpPr>
          <p:spPr bwMode="auto">
            <a:xfrm>
              <a:off x="4672013" y="4078288"/>
              <a:ext cx="47625" cy="55563"/>
            </a:xfrm>
            <a:custGeom>
              <a:avLst/>
              <a:gdLst>
                <a:gd name="T0" fmla="*/ 5 w 16"/>
                <a:gd name="T1" fmla="*/ 0 h 19"/>
                <a:gd name="T2" fmla="*/ 0 w 16"/>
                <a:gd name="T3" fmla="*/ 4 h 19"/>
                <a:gd name="T4" fmla="*/ 5 w 16"/>
                <a:gd name="T5" fmla="*/ 12 h 19"/>
                <a:gd name="T6" fmla="*/ 9 w 16"/>
                <a:gd name="T7" fmla="*/ 16 h 19"/>
                <a:gd name="T8" fmla="*/ 11 w 16"/>
                <a:gd name="T9" fmla="*/ 19 h 19"/>
                <a:gd name="T10" fmla="*/ 16 w 16"/>
                <a:gd name="T11" fmla="*/ 14 h 19"/>
                <a:gd name="T12" fmla="*/ 14 w 16"/>
                <a:gd name="T13" fmla="*/ 12 h 19"/>
                <a:gd name="T14" fmla="*/ 11 w 16"/>
                <a:gd name="T15" fmla="*/ 7 h 19"/>
                <a:gd name="T16" fmla="*/ 5 w 16"/>
                <a:gd name="T17"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9">
                  <a:moveTo>
                    <a:pt x="5" y="0"/>
                  </a:moveTo>
                  <a:cubicBezTo>
                    <a:pt x="0" y="4"/>
                    <a:pt x="0" y="4"/>
                    <a:pt x="0" y="4"/>
                  </a:cubicBezTo>
                  <a:cubicBezTo>
                    <a:pt x="0" y="4"/>
                    <a:pt x="2" y="8"/>
                    <a:pt x="5" y="12"/>
                  </a:cubicBezTo>
                  <a:cubicBezTo>
                    <a:pt x="6" y="13"/>
                    <a:pt x="8" y="15"/>
                    <a:pt x="9" y="16"/>
                  </a:cubicBezTo>
                  <a:cubicBezTo>
                    <a:pt x="10" y="18"/>
                    <a:pt x="11" y="19"/>
                    <a:pt x="11" y="19"/>
                  </a:cubicBezTo>
                  <a:cubicBezTo>
                    <a:pt x="16" y="14"/>
                    <a:pt x="16" y="14"/>
                    <a:pt x="16" y="14"/>
                  </a:cubicBezTo>
                  <a:cubicBezTo>
                    <a:pt x="16" y="14"/>
                    <a:pt x="15" y="13"/>
                    <a:pt x="14" y="12"/>
                  </a:cubicBezTo>
                  <a:cubicBezTo>
                    <a:pt x="13" y="11"/>
                    <a:pt x="12" y="9"/>
                    <a:pt x="11" y="7"/>
                  </a:cubicBezTo>
                  <a:cubicBezTo>
                    <a:pt x="8" y="4"/>
                    <a:pt x="5" y="0"/>
                    <a:pt x="5" y="0"/>
                  </a:cubicBezTo>
                  <a:close/>
                </a:path>
              </a:pathLst>
            </a:custGeom>
            <a:grpFill/>
            <a:ln>
              <a:noFill/>
            </a:ln>
          </p:spPr>
          <p:txBody>
            <a:bodyPr vert="horz" wrap="square" lIns="91440" tIns="45720" rIns="91440" bIns="45720" numCol="1" anchor="t" anchorCtr="0" compatLnSpc="1"/>
            <a:lstStyle/>
            <a:p>
              <a:endParaRPr lang="id-ID">
                <a:solidFill>
                  <a:schemeClr val="tx1">
                    <a:lumMod val="50000"/>
                    <a:lumOff val="50000"/>
                  </a:schemeClr>
                </a:solidFill>
              </a:endParaRPr>
            </a:p>
          </p:txBody>
        </p:sp>
        <p:sp>
          <p:nvSpPr>
            <p:cNvPr id="69" name="Freeform 206"/>
            <p:cNvSpPr/>
            <p:nvPr/>
          </p:nvSpPr>
          <p:spPr bwMode="auto">
            <a:xfrm>
              <a:off x="4625975" y="4016375"/>
              <a:ext cx="46038" cy="55563"/>
            </a:xfrm>
            <a:custGeom>
              <a:avLst/>
              <a:gdLst>
                <a:gd name="T0" fmla="*/ 11 w 29"/>
                <a:gd name="T1" fmla="*/ 0 h 35"/>
                <a:gd name="T2" fmla="*/ 0 w 29"/>
                <a:gd name="T3" fmla="*/ 7 h 35"/>
                <a:gd name="T4" fmla="*/ 18 w 29"/>
                <a:gd name="T5" fmla="*/ 35 h 35"/>
                <a:gd name="T6" fmla="*/ 29 w 29"/>
                <a:gd name="T7" fmla="*/ 26 h 35"/>
                <a:gd name="T8" fmla="*/ 11 w 29"/>
                <a:gd name="T9" fmla="*/ 0 h 35"/>
              </a:gdLst>
              <a:ahLst/>
              <a:cxnLst>
                <a:cxn ang="0">
                  <a:pos x="T0" y="T1"/>
                </a:cxn>
                <a:cxn ang="0">
                  <a:pos x="T2" y="T3"/>
                </a:cxn>
                <a:cxn ang="0">
                  <a:pos x="T4" y="T5"/>
                </a:cxn>
                <a:cxn ang="0">
                  <a:pos x="T6" y="T7"/>
                </a:cxn>
                <a:cxn ang="0">
                  <a:pos x="T8" y="T9"/>
                </a:cxn>
              </a:cxnLst>
              <a:rect l="0" t="0" r="r" b="b"/>
              <a:pathLst>
                <a:path w="29" h="35">
                  <a:moveTo>
                    <a:pt x="11" y="0"/>
                  </a:moveTo>
                  <a:lnTo>
                    <a:pt x="0" y="7"/>
                  </a:lnTo>
                  <a:lnTo>
                    <a:pt x="18" y="35"/>
                  </a:lnTo>
                  <a:lnTo>
                    <a:pt x="29" y="26"/>
                  </a:lnTo>
                  <a:lnTo>
                    <a:pt x="11" y="0"/>
                  </a:lnTo>
                  <a:close/>
                </a:path>
              </a:pathLst>
            </a:custGeom>
            <a:grpFill/>
            <a:ln>
              <a:noFill/>
            </a:ln>
          </p:spPr>
          <p:txBody>
            <a:bodyPr vert="horz" wrap="square" lIns="91440" tIns="45720" rIns="91440" bIns="45720" numCol="1" anchor="t" anchorCtr="0" compatLnSpc="1"/>
            <a:lstStyle/>
            <a:p>
              <a:endParaRPr lang="id-ID">
                <a:solidFill>
                  <a:schemeClr val="tx1">
                    <a:lumMod val="50000"/>
                    <a:lumOff val="50000"/>
                  </a:schemeClr>
                </a:solidFill>
              </a:endParaRPr>
            </a:p>
          </p:txBody>
        </p:sp>
        <p:sp>
          <p:nvSpPr>
            <p:cNvPr id="70" name="Freeform 207"/>
            <p:cNvSpPr/>
            <p:nvPr/>
          </p:nvSpPr>
          <p:spPr bwMode="auto">
            <a:xfrm>
              <a:off x="4581525" y="3951288"/>
              <a:ext cx="47625" cy="55563"/>
            </a:xfrm>
            <a:custGeom>
              <a:avLst/>
              <a:gdLst>
                <a:gd name="T0" fmla="*/ 11 w 30"/>
                <a:gd name="T1" fmla="*/ 0 h 35"/>
                <a:gd name="T2" fmla="*/ 0 w 30"/>
                <a:gd name="T3" fmla="*/ 8 h 35"/>
                <a:gd name="T4" fmla="*/ 19 w 30"/>
                <a:gd name="T5" fmla="*/ 35 h 35"/>
                <a:gd name="T6" fmla="*/ 30 w 30"/>
                <a:gd name="T7" fmla="*/ 28 h 35"/>
                <a:gd name="T8" fmla="*/ 11 w 30"/>
                <a:gd name="T9" fmla="*/ 0 h 35"/>
              </a:gdLst>
              <a:ahLst/>
              <a:cxnLst>
                <a:cxn ang="0">
                  <a:pos x="T0" y="T1"/>
                </a:cxn>
                <a:cxn ang="0">
                  <a:pos x="T2" y="T3"/>
                </a:cxn>
                <a:cxn ang="0">
                  <a:pos x="T4" y="T5"/>
                </a:cxn>
                <a:cxn ang="0">
                  <a:pos x="T6" y="T7"/>
                </a:cxn>
                <a:cxn ang="0">
                  <a:pos x="T8" y="T9"/>
                </a:cxn>
              </a:cxnLst>
              <a:rect l="0" t="0" r="r" b="b"/>
              <a:pathLst>
                <a:path w="30" h="35">
                  <a:moveTo>
                    <a:pt x="11" y="0"/>
                  </a:moveTo>
                  <a:lnTo>
                    <a:pt x="0" y="8"/>
                  </a:lnTo>
                  <a:lnTo>
                    <a:pt x="19" y="35"/>
                  </a:lnTo>
                  <a:lnTo>
                    <a:pt x="30" y="28"/>
                  </a:lnTo>
                  <a:lnTo>
                    <a:pt x="11" y="0"/>
                  </a:lnTo>
                  <a:close/>
                </a:path>
              </a:pathLst>
            </a:custGeom>
            <a:grpFill/>
            <a:ln>
              <a:noFill/>
            </a:ln>
          </p:spPr>
          <p:txBody>
            <a:bodyPr vert="horz" wrap="square" lIns="91440" tIns="45720" rIns="91440" bIns="45720" numCol="1" anchor="t" anchorCtr="0" compatLnSpc="1"/>
            <a:lstStyle/>
            <a:p>
              <a:endParaRPr lang="id-ID">
                <a:solidFill>
                  <a:schemeClr val="tx1">
                    <a:lumMod val="50000"/>
                    <a:lumOff val="50000"/>
                  </a:schemeClr>
                </a:solidFill>
              </a:endParaRPr>
            </a:p>
          </p:txBody>
        </p:sp>
        <p:sp>
          <p:nvSpPr>
            <p:cNvPr id="71" name="Freeform 208"/>
            <p:cNvSpPr/>
            <p:nvPr/>
          </p:nvSpPr>
          <p:spPr bwMode="auto">
            <a:xfrm>
              <a:off x="4540250" y="3887788"/>
              <a:ext cx="44450" cy="52388"/>
            </a:xfrm>
            <a:custGeom>
              <a:avLst/>
              <a:gdLst>
                <a:gd name="T0" fmla="*/ 6 w 15"/>
                <a:gd name="T1" fmla="*/ 0 h 18"/>
                <a:gd name="T2" fmla="*/ 0 w 15"/>
                <a:gd name="T3" fmla="*/ 3 h 18"/>
                <a:gd name="T4" fmla="*/ 1 w 15"/>
                <a:gd name="T5" fmla="*/ 6 h 18"/>
                <a:gd name="T6" fmla="*/ 5 w 15"/>
                <a:gd name="T7" fmla="*/ 11 h 18"/>
                <a:gd name="T8" fmla="*/ 9 w 15"/>
                <a:gd name="T9" fmla="*/ 18 h 18"/>
                <a:gd name="T10" fmla="*/ 15 w 15"/>
                <a:gd name="T11" fmla="*/ 15 h 18"/>
                <a:gd name="T12" fmla="*/ 11 w 15"/>
                <a:gd name="T13" fmla="*/ 7 h 18"/>
                <a:gd name="T14" fmla="*/ 8 w 15"/>
                <a:gd name="T15" fmla="*/ 2 h 18"/>
                <a:gd name="T16" fmla="*/ 6 w 15"/>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8">
                  <a:moveTo>
                    <a:pt x="6" y="0"/>
                  </a:moveTo>
                  <a:cubicBezTo>
                    <a:pt x="0" y="3"/>
                    <a:pt x="0" y="3"/>
                    <a:pt x="0" y="3"/>
                  </a:cubicBezTo>
                  <a:cubicBezTo>
                    <a:pt x="0" y="3"/>
                    <a:pt x="1" y="4"/>
                    <a:pt x="1" y="6"/>
                  </a:cubicBezTo>
                  <a:cubicBezTo>
                    <a:pt x="2" y="7"/>
                    <a:pt x="3" y="9"/>
                    <a:pt x="5" y="11"/>
                  </a:cubicBezTo>
                  <a:cubicBezTo>
                    <a:pt x="7" y="15"/>
                    <a:pt x="9" y="18"/>
                    <a:pt x="9" y="18"/>
                  </a:cubicBezTo>
                  <a:cubicBezTo>
                    <a:pt x="15" y="15"/>
                    <a:pt x="15" y="15"/>
                    <a:pt x="15" y="15"/>
                  </a:cubicBezTo>
                  <a:cubicBezTo>
                    <a:pt x="15" y="15"/>
                    <a:pt x="13" y="11"/>
                    <a:pt x="11" y="7"/>
                  </a:cubicBezTo>
                  <a:cubicBezTo>
                    <a:pt x="10" y="5"/>
                    <a:pt x="8" y="3"/>
                    <a:pt x="8" y="2"/>
                  </a:cubicBezTo>
                  <a:cubicBezTo>
                    <a:pt x="7" y="1"/>
                    <a:pt x="6" y="0"/>
                    <a:pt x="6" y="0"/>
                  </a:cubicBezTo>
                  <a:close/>
                </a:path>
              </a:pathLst>
            </a:custGeom>
            <a:grpFill/>
            <a:ln>
              <a:noFill/>
            </a:ln>
          </p:spPr>
          <p:txBody>
            <a:bodyPr vert="horz" wrap="square" lIns="91440" tIns="45720" rIns="91440" bIns="45720" numCol="1" anchor="t" anchorCtr="0" compatLnSpc="1"/>
            <a:lstStyle/>
            <a:p>
              <a:endParaRPr lang="id-ID">
                <a:solidFill>
                  <a:schemeClr val="tx1">
                    <a:lumMod val="50000"/>
                    <a:lumOff val="50000"/>
                  </a:schemeClr>
                </a:solidFill>
              </a:endParaRPr>
            </a:p>
          </p:txBody>
        </p:sp>
        <p:sp>
          <p:nvSpPr>
            <p:cNvPr id="73" name="Freeform 209"/>
            <p:cNvSpPr/>
            <p:nvPr/>
          </p:nvSpPr>
          <p:spPr bwMode="auto">
            <a:xfrm>
              <a:off x="4502150" y="3816350"/>
              <a:ext cx="44450" cy="55563"/>
            </a:xfrm>
            <a:custGeom>
              <a:avLst/>
              <a:gdLst>
                <a:gd name="T0" fmla="*/ 7 w 15"/>
                <a:gd name="T1" fmla="*/ 0 h 19"/>
                <a:gd name="T2" fmla="*/ 0 w 15"/>
                <a:gd name="T3" fmla="*/ 4 h 19"/>
                <a:gd name="T4" fmla="*/ 4 w 15"/>
                <a:gd name="T5" fmla="*/ 12 h 19"/>
                <a:gd name="T6" fmla="*/ 9 w 15"/>
                <a:gd name="T7" fmla="*/ 19 h 19"/>
                <a:gd name="T8" fmla="*/ 15 w 15"/>
                <a:gd name="T9" fmla="*/ 16 h 19"/>
                <a:gd name="T10" fmla="*/ 11 w 15"/>
                <a:gd name="T11" fmla="*/ 8 h 19"/>
                <a:gd name="T12" fmla="*/ 7 w 15"/>
                <a:gd name="T13" fmla="*/ 0 h 19"/>
              </a:gdLst>
              <a:ahLst/>
              <a:cxnLst>
                <a:cxn ang="0">
                  <a:pos x="T0" y="T1"/>
                </a:cxn>
                <a:cxn ang="0">
                  <a:pos x="T2" y="T3"/>
                </a:cxn>
                <a:cxn ang="0">
                  <a:pos x="T4" y="T5"/>
                </a:cxn>
                <a:cxn ang="0">
                  <a:pos x="T6" y="T7"/>
                </a:cxn>
                <a:cxn ang="0">
                  <a:pos x="T8" y="T9"/>
                </a:cxn>
                <a:cxn ang="0">
                  <a:pos x="T10" y="T11"/>
                </a:cxn>
                <a:cxn ang="0">
                  <a:pos x="T12" y="T13"/>
                </a:cxn>
              </a:cxnLst>
              <a:rect l="0" t="0" r="r" b="b"/>
              <a:pathLst>
                <a:path w="15" h="19">
                  <a:moveTo>
                    <a:pt x="7" y="0"/>
                  </a:moveTo>
                  <a:cubicBezTo>
                    <a:pt x="0" y="4"/>
                    <a:pt x="0" y="4"/>
                    <a:pt x="0" y="4"/>
                  </a:cubicBezTo>
                  <a:cubicBezTo>
                    <a:pt x="0" y="4"/>
                    <a:pt x="2" y="8"/>
                    <a:pt x="4" y="12"/>
                  </a:cubicBezTo>
                  <a:cubicBezTo>
                    <a:pt x="7" y="15"/>
                    <a:pt x="9" y="19"/>
                    <a:pt x="9" y="19"/>
                  </a:cubicBezTo>
                  <a:cubicBezTo>
                    <a:pt x="15" y="16"/>
                    <a:pt x="15" y="16"/>
                    <a:pt x="15" y="16"/>
                  </a:cubicBezTo>
                  <a:cubicBezTo>
                    <a:pt x="15" y="16"/>
                    <a:pt x="13" y="12"/>
                    <a:pt x="11" y="8"/>
                  </a:cubicBezTo>
                  <a:cubicBezTo>
                    <a:pt x="9" y="4"/>
                    <a:pt x="7" y="0"/>
                    <a:pt x="7" y="0"/>
                  </a:cubicBezTo>
                  <a:close/>
                </a:path>
              </a:pathLst>
            </a:custGeom>
            <a:grpFill/>
            <a:ln>
              <a:noFill/>
            </a:ln>
          </p:spPr>
          <p:txBody>
            <a:bodyPr vert="horz" wrap="square" lIns="91440" tIns="45720" rIns="91440" bIns="45720" numCol="1" anchor="t" anchorCtr="0" compatLnSpc="1"/>
            <a:lstStyle/>
            <a:p>
              <a:endParaRPr lang="id-ID">
                <a:solidFill>
                  <a:schemeClr val="tx1">
                    <a:lumMod val="50000"/>
                    <a:lumOff val="50000"/>
                  </a:schemeClr>
                </a:solidFill>
              </a:endParaRPr>
            </a:p>
          </p:txBody>
        </p:sp>
        <p:sp>
          <p:nvSpPr>
            <p:cNvPr id="75" name="Freeform 210"/>
            <p:cNvSpPr/>
            <p:nvPr/>
          </p:nvSpPr>
          <p:spPr bwMode="auto">
            <a:xfrm>
              <a:off x="4470400" y="3749675"/>
              <a:ext cx="41275" cy="55563"/>
            </a:xfrm>
            <a:custGeom>
              <a:avLst/>
              <a:gdLst>
                <a:gd name="T0" fmla="*/ 6 w 14"/>
                <a:gd name="T1" fmla="*/ 0 h 19"/>
                <a:gd name="T2" fmla="*/ 0 w 14"/>
                <a:gd name="T3" fmla="*/ 3 h 19"/>
                <a:gd name="T4" fmla="*/ 3 w 14"/>
                <a:gd name="T5" fmla="*/ 11 h 19"/>
                <a:gd name="T6" fmla="*/ 7 w 14"/>
                <a:gd name="T7" fmla="*/ 19 h 19"/>
                <a:gd name="T8" fmla="*/ 14 w 14"/>
                <a:gd name="T9" fmla="*/ 16 h 19"/>
                <a:gd name="T10" fmla="*/ 10 w 14"/>
                <a:gd name="T11" fmla="*/ 8 h 19"/>
                <a:gd name="T12" fmla="*/ 6 w 14"/>
                <a:gd name="T13" fmla="*/ 0 h 19"/>
              </a:gdLst>
              <a:ahLst/>
              <a:cxnLst>
                <a:cxn ang="0">
                  <a:pos x="T0" y="T1"/>
                </a:cxn>
                <a:cxn ang="0">
                  <a:pos x="T2" y="T3"/>
                </a:cxn>
                <a:cxn ang="0">
                  <a:pos x="T4" y="T5"/>
                </a:cxn>
                <a:cxn ang="0">
                  <a:pos x="T6" y="T7"/>
                </a:cxn>
                <a:cxn ang="0">
                  <a:pos x="T8" y="T9"/>
                </a:cxn>
                <a:cxn ang="0">
                  <a:pos x="T10" y="T11"/>
                </a:cxn>
                <a:cxn ang="0">
                  <a:pos x="T12" y="T13"/>
                </a:cxn>
              </a:cxnLst>
              <a:rect l="0" t="0" r="r" b="b"/>
              <a:pathLst>
                <a:path w="14" h="19">
                  <a:moveTo>
                    <a:pt x="6" y="0"/>
                  </a:moveTo>
                  <a:cubicBezTo>
                    <a:pt x="0" y="3"/>
                    <a:pt x="0" y="3"/>
                    <a:pt x="0" y="3"/>
                  </a:cubicBezTo>
                  <a:cubicBezTo>
                    <a:pt x="0" y="3"/>
                    <a:pt x="1" y="7"/>
                    <a:pt x="3" y="11"/>
                  </a:cubicBezTo>
                  <a:cubicBezTo>
                    <a:pt x="5" y="15"/>
                    <a:pt x="7" y="19"/>
                    <a:pt x="7" y="19"/>
                  </a:cubicBezTo>
                  <a:cubicBezTo>
                    <a:pt x="14" y="16"/>
                    <a:pt x="14" y="16"/>
                    <a:pt x="14" y="16"/>
                  </a:cubicBezTo>
                  <a:cubicBezTo>
                    <a:pt x="14" y="16"/>
                    <a:pt x="12" y="12"/>
                    <a:pt x="10" y="8"/>
                  </a:cubicBezTo>
                  <a:cubicBezTo>
                    <a:pt x="8" y="4"/>
                    <a:pt x="6" y="0"/>
                    <a:pt x="6" y="0"/>
                  </a:cubicBezTo>
                  <a:close/>
                </a:path>
              </a:pathLst>
            </a:custGeom>
            <a:grpFill/>
            <a:ln>
              <a:noFill/>
            </a:ln>
          </p:spPr>
          <p:txBody>
            <a:bodyPr vert="horz" wrap="square" lIns="91440" tIns="45720" rIns="91440" bIns="45720" numCol="1" anchor="t" anchorCtr="0" compatLnSpc="1"/>
            <a:lstStyle/>
            <a:p>
              <a:endParaRPr lang="id-ID">
                <a:solidFill>
                  <a:schemeClr val="tx1">
                    <a:lumMod val="50000"/>
                    <a:lumOff val="50000"/>
                  </a:schemeClr>
                </a:solidFill>
              </a:endParaRPr>
            </a:p>
          </p:txBody>
        </p:sp>
        <p:sp>
          <p:nvSpPr>
            <p:cNvPr id="76" name="Freeform 211"/>
            <p:cNvSpPr/>
            <p:nvPr/>
          </p:nvSpPr>
          <p:spPr bwMode="auto">
            <a:xfrm>
              <a:off x="4438650" y="3679825"/>
              <a:ext cx="38100" cy="55563"/>
            </a:xfrm>
            <a:custGeom>
              <a:avLst/>
              <a:gdLst>
                <a:gd name="T0" fmla="*/ 7 w 13"/>
                <a:gd name="T1" fmla="*/ 0 h 19"/>
                <a:gd name="T2" fmla="*/ 0 w 13"/>
                <a:gd name="T3" fmla="*/ 2 h 19"/>
                <a:gd name="T4" fmla="*/ 3 w 13"/>
                <a:gd name="T5" fmla="*/ 11 h 19"/>
                <a:gd name="T6" fmla="*/ 6 w 13"/>
                <a:gd name="T7" fmla="*/ 16 h 19"/>
                <a:gd name="T8" fmla="*/ 7 w 13"/>
                <a:gd name="T9" fmla="*/ 19 h 19"/>
                <a:gd name="T10" fmla="*/ 13 w 13"/>
                <a:gd name="T11" fmla="*/ 16 h 19"/>
                <a:gd name="T12" fmla="*/ 12 w 13"/>
                <a:gd name="T13" fmla="*/ 13 h 19"/>
                <a:gd name="T14" fmla="*/ 10 w 13"/>
                <a:gd name="T15" fmla="*/ 8 h 19"/>
                <a:gd name="T16" fmla="*/ 7 w 13"/>
                <a:gd name="T17"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19">
                  <a:moveTo>
                    <a:pt x="7" y="0"/>
                  </a:moveTo>
                  <a:cubicBezTo>
                    <a:pt x="0" y="2"/>
                    <a:pt x="0" y="2"/>
                    <a:pt x="0" y="2"/>
                  </a:cubicBezTo>
                  <a:cubicBezTo>
                    <a:pt x="0" y="2"/>
                    <a:pt x="2" y="6"/>
                    <a:pt x="3" y="11"/>
                  </a:cubicBezTo>
                  <a:cubicBezTo>
                    <a:pt x="4" y="13"/>
                    <a:pt x="5" y="15"/>
                    <a:pt x="6" y="16"/>
                  </a:cubicBezTo>
                  <a:cubicBezTo>
                    <a:pt x="7" y="18"/>
                    <a:pt x="7" y="19"/>
                    <a:pt x="7" y="19"/>
                  </a:cubicBezTo>
                  <a:cubicBezTo>
                    <a:pt x="13" y="16"/>
                    <a:pt x="13" y="16"/>
                    <a:pt x="13" y="16"/>
                  </a:cubicBezTo>
                  <a:cubicBezTo>
                    <a:pt x="13" y="16"/>
                    <a:pt x="13" y="15"/>
                    <a:pt x="12" y="13"/>
                  </a:cubicBezTo>
                  <a:cubicBezTo>
                    <a:pt x="12" y="12"/>
                    <a:pt x="11" y="10"/>
                    <a:pt x="10" y="8"/>
                  </a:cubicBezTo>
                  <a:cubicBezTo>
                    <a:pt x="8" y="4"/>
                    <a:pt x="7" y="0"/>
                    <a:pt x="7" y="0"/>
                  </a:cubicBezTo>
                  <a:close/>
                </a:path>
              </a:pathLst>
            </a:custGeom>
            <a:grpFill/>
            <a:ln>
              <a:noFill/>
            </a:ln>
          </p:spPr>
          <p:txBody>
            <a:bodyPr vert="horz" wrap="square" lIns="91440" tIns="45720" rIns="91440" bIns="45720" numCol="1" anchor="t" anchorCtr="0" compatLnSpc="1"/>
            <a:lstStyle/>
            <a:p>
              <a:endParaRPr lang="id-ID">
                <a:solidFill>
                  <a:schemeClr val="tx1">
                    <a:lumMod val="50000"/>
                    <a:lumOff val="50000"/>
                  </a:schemeClr>
                </a:solidFill>
              </a:endParaRPr>
            </a:p>
          </p:txBody>
        </p:sp>
        <p:sp>
          <p:nvSpPr>
            <p:cNvPr id="77" name="Freeform 212"/>
            <p:cNvSpPr/>
            <p:nvPr/>
          </p:nvSpPr>
          <p:spPr bwMode="auto">
            <a:xfrm>
              <a:off x="4408488" y="3605213"/>
              <a:ext cx="38100" cy="55563"/>
            </a:xfrm>
            <a:custGeom>
              <a:avLst/>
              <a:gdLst>
                <a:gd name="T0" fmla="*/ 7 w 13"/>
                <a:gd name="T1" fmla="*/ 0 h 19"/>
                <a:gd name="T2" fmla="*/ 0 w 13"/>
                <a:gd name="T3" fmla="*/ 2 h 19"/>
                <a:gd name="T4" fmla="*/ 4 w 13"/>
                <a:gd name="T5" fmla="*/ 11 h 19"/>
                <a:gd name="T6" fmla="*/ 7 w 13"/>
                <a:gd name="T7" fmla="*/ 19 h 19"/>
                <a:gd name="T8" fmla="*/ 13 w 13"/>
                <a:gd name="T9" fmla="*/ 17 h 19"/>
                <a:gd name="T10" fmla="*/ 10 w 13"/>
                <a:gd name="T11" fmla="*/ 8 h 19"/>
                <a:gd name="T12" fmla="*/ 7 w 13"/>
                <a:gd name="T13" fmla="*/ 0 h 19"/>
              </a:gdLst>
              <a:ahLst/>
              <a:cxnLst>
                <a:cxn ang="0">
                  <a:pos x="T0" y="T1"/>
                </a:cxn>
                <a:cxn ang="0">
                  <a:pos x="T2" y="T3"/>
                </a:cxn>
                <a:cxn ang="0">
                  <a:pos x="T4" y="T5"/>
                </a:cxn>
                <a:cxn ang="0">
                  <a:pos x="T6" y="T7"/>
                </a:cxn>
                <a:cxn ang="0">
                  <a:pos x="T8" y="T9"/>
                </a:cxn>
                <a:cxn ang="0">
                  <a:pos x="T10" y="T11"/>
                </a:cxn>
                <a:cxn ang="0">
                  <a:pos x="T12" y="T13"/>
                </a:cxn>
              </a:cxnLst>
              <a:rect l="0" t="0" r="r" b="b"/>
              <a:pathLst>
                <a:path w="13" h="19">
                  <a:moveTo>
                    <a:pt x="7" y="0"/>
                  </a:moveTo>
                  <a:cubicBezTo>
                    <a:pt x="0" y="2"/>
                    <a:pt x="0" y="2"/>
                    <a:pt x="0" y="2"/>
                  </a:cubicBezTo>
                  <a:cubicBezTo>
                    <a:pt x="0" y="2"/>
                    <a:pt x="2" y="7"/>
                    <a:pt x="4" y="11"/>
                  </a:cubicBezTo>
                  <a:cubicBezTo>
                    <a:pt x="5" y="15"/>
                    <a:pt x="7" y="19"/>
                    <a:pt x="7" y="19"/>
                  </a:cubicBezTo>
                  <a:cubicBezTo>
                    <a:pt x="13" y="17"/>
                    <a:pt x="13" y="17"/>
                    <a:pt x="13" y="17"/>
                  </a:cubicBezTo>
                  <a:cubicBezTo>
                    <a:pt x="13" y="17"/>
                    <a:pt x="12" y="12"/>
                    <a:pt x="10" y="8"/>
                  </a:cubicBezTo>
                  <a:cubicBezTo>
                    <a:pt x="9" y="4"/>
                    <a:pt x="7" y="0"/>
                    <a:pt x="7" y="0"/>
                  </a:cubicBezTo>
                  <a:close/>
                </a:path>
              </a:pathLst>
            </a:custGeom>
            <a:grpFill/>
            <a:ln>
              <a:noFill/>
            </a:ln>
          </p:spPr>
          <p:txBody>
            <a:bodyPr vert="horz" wrap="square" lIns="91440" tIns="45720" rIns="91440" bIns="45720" numCol="1" anchor="t" anchorCtr="0" compatLnSpc="1"/>
            <a:lstStyle/>
            <a:p>
              <a:endParaRPr lang="id-ID">
                <a:solidFill>
                  <a:schemeClr val="tx1">
                    <a:lumMod val="50000"/>
                    <a:lumOff val="50000"/>
                  </a:schemeClr>
                </a:solidFill>
              </a:endParaRPr>
            </a:p>
          </p:txBody>
        </p:sp>
        <p:sp>
          <p:nvSpPr>
            <p:cNvPr id="82" name="Freeform 213"/>
            <p:cNvSpPr/>
            <p:nvPr/>
          </p:nvSpPr>
          <p:spPr bwMode="auto">
            <a:xfrm>
              <a:off x="4384675" y="3532188"/>
              <a:ext cx="34925" cy="55563"/>
            </a:xfrm>
            <a:custGeom>
              <a:avLst/>
              <a:gdLst>
                <a:gd name="T0" fmla="*/ 13 w 22"/>
                <a:gd name="T1" fmla="*/ 0 h 35"/>
                <a:gd name="T2" fmla="*/ 0 w 22"/>
                <a:gd name="T3" fmla="*/ 4 h 35"/>
                <a:gd name="T4" fmla="*/ 11 w 22"/>
                <a:gd name="T5" fmla="*/ 35 h 35"/>
                <a:gd name="T6" fmla="*/ 22 w 22"/>
                <a:gd name="T7" fmla="*/ 32 h 35"/>
                <a:gd name="T8" fmla="*/ 13 w 22"/>
                <a:gd name="T9" fmla="*/ 0 h 35"/>
              </a:gdLst>
              <a:ahLst/>
              <a:cxnLst>
                <a:cxn ang="0">
                  <a:pos x="T0" y="T1"/>
                </a:cxn>
                <a:cxn ang="0">
                  <a:pos x="T2" y="T3"/>
                </a:cxn>
                <a:cxn ang="0">
                  <a:pos x="T4" y="T5"/>
                </a:cxn>
                <a:cxn ang="0">
                  <a:pos x="T6" y="T7"/>
                </a:cxn>
                <a:cxn ang="0">
                  <a:pos x="T8" y="T9"/>
                </a:cxn>
              </a:cxnLst>
              <a:rect l="0" t="0" r="r" b="b"/>
              <a:pathLst>
                <a:path w="22" h="35">
                  <a:moveTo>
                    <a:pt x="13" y="0"/>
                  </a:moveTo>
                  <a:lnTo>
                    <a:pt x="0" y="4"/>
                  </a:lnTo>
                  <a:lnTo>
                    <a:pt x="11" y="35"/>
                  </a:lnTo>
                  <a:lnTo>
                    <a:pt x="22" y="32"/>
                  </a:lnTo>
                  <a:lnTo>
                    <a:pt x="13" y="0"/>
                  </a:lnTo>
                  <a:close/>
                </a:path>
              </a:pathLst>
            </a:custGeom>
            <a:grpFill/>
            <a:ln>
              <a:noFill/>
            </a:ln>
          </p:spPr>
          <p:txBody>
            <a:bodyPr vert="horz" wrap="square" lIns="91440" tIns="45720" rIns="91440" bIns="45720" numCol="1" anchor="t" anchorCtr="0" compatLnSpc="1"/>
            <a:lstStyle/>
            <a:p>
              <a:endParaRPr lang="id-ID">
                <a:solidFill>
                  <a:schemeClr val="tx1">
                    <a:lumMod val="50000"/>
                    <a:lumOff val="50000"/>
                  </a:schemeClr>
                </a:solidFill>
              </a:endParaRPr>
            </a:p>
          </p:txBody>
        </p:sp>
        <p:sp>
          <p:nvSpPr>
            <p:cNvPr id="84" name="Freeform 214"/>
            <p:cNvSpPr/>
            <p:nvPr/>
          </p:nvSpPr>
          <p:spPr bwMode="auto">
            <a:xfrm>
              <a:off x="4364038" y="3459163"/>
              <a:ext cx="33338" cy="55563"/>
            </a:xfrm>
            <a:custGeom>
              <a:avLst/>
              <a:gdLst>
                <a:gd name="T0" fmla="*/ 13 w 21"/>
                <a:gd name="T1" fmla="*/ 0 h 35"/>
                <a:gd name="T2" fmla="*/ 0 w 21"/>
                <a:gd name="T3" fmla="*/ 2 h 35"/>
                <a:gd name="T4" fmla="*/ 10 w 21"/>
                <a:gd name="T5" fmla="*/ 35 h 35"/>
                <a:gd name="T6" fmla="*/ 21 w 21"/>
                <a:gd name="T7" fmla="*/ 31 h 35"/>
                <a:gd name="T8" fmla="*/ 13 w 21"/>
                <a:gd name="T9" fmla="*/ 0 h 35"/>
              </a:gdLst>
              <a:ahLst/>
              <a:cxnLst>
                <a:cxn ang="0">
                  <a:pos x="T0" y="T1"/>
                </a:cxn>
                <a:cxn ang="0">
                  <a:pos x="T2" y="T3"/>
                </a:cxn>
                <a:cxn ang="0">
                  <a:pos x="T4" y="T5"/>
                </a:cxn>
                <a:cxn ang="0">
                  <a:pos x="T6" y="T7"/>
                </a:cxn>
                <a:cxn ang="0">
                  <a:pos x="T8" y="T9"/>
                </a:cxn>
              </a:cxnLst>
              <a:rect l="0" t="0" r="r" b="b"/>
              <a:pathLst>
                <a:path w="21" h="35">
                  <a:moveTo>
                    <a:pt x="13" y="0"/>
                  </a:moveTo>
                  <a:lnTo>
                    <a:pt x="0" y="2"/>
                  </a:lnTo>
                  <a:lnTo>
                    <a:pt x="10" y="35"/>
                  </a:lnTo>
                  <a:lnTo>
                    <a:pt x="21" y="31"/>
                  </a:lnTo>
                  <a:lnTo>
                    <a:pt x="13" y="0"/>
                  </a:lnTo>
                  <a:close/>
                </a:path>
              </a:pathLst>
            </a:custGeom>
            <a:grpFill/>
            <a:ln>
              <a:noFill/>
            </a:ln>
          </p:spPr>
          <p:txBody>
            <a:bodyPr vert="horz" wrap="square" lIns="91440" tIns="45720" rIns="91440" bIns="45720" numCol="1" anchor="t" anchorCtr="0" compatLnSpc="1"/>
            <a:lstStyle/>
            <a:p>
              <a:endParaRPr lang="id-ID">
                <a:solidFill>
                  <a:schemeClr val="tx1">
                    <a:lumMod val="50000"/>
                    <a:lumOff val="50000"/>
                  </a:schemeClr>
                </a:solidFill>
              </a:endParaRPr>
            </a:p>
          </p:txBody>
        </p:sp>
        <p:sp>
          <p:nvSpPr>
            <p:cNvPr id="85" name="Freeform 215"/>
            <p:cNvSpPr/>
            <p:nvPr/>
          </p:nvSpPr>
          <p:spPr bwMode="auto">
            <a:xfrm>
              <a:off x="4346575" y="3382963"/>
              <a:ext cx="33338" cy="55563"/>
            </a:xfrm>
            <a:custGeom>
              <a:avLst/>
              <a:gdLst>
                <a:gd name="T0" fmla="*/ 13 w 21"/>
                <a:gd name="T1" fmla="*/ 0 h 35"/>
                <a:gd name="T2" fmla="*/ 0 w 21"/>
                <a:gd name="T3" fmla="*/ 2 h 35"/>
                <a:gd name="T4" fmla="*/ 8 w 21"/>
                <a:gd name="T5" fmla="*/ 35 h 35"/>
                <a:gd name="T6" fmla="*/ 21 w 21"/>
                <a:gd name="T7" fmla="*/ 31 h 35"/>
                <a:gd name="T8" fmla="*/ 13 w 21"/>
                <a:gd name="T9" fmla="*/ 0 h 35"/>
              </a:gdLst>
              <a:ahLst/>
              <a:cxnLst>
                <a:cxn ang="0">
                  <a:pos x="T0" y="T1"/>
                </a:cxn>
                <a:cxn ang="0">
                  <a:pos x="T2" y="T3"/>
                </a:cxn>
                <a:cxn ang="0">
                  <a:pos x="T4" y="T5"/>
                </a:cxn>
                <a:cxn ang="0">
                  <a:pos x="T6" y="T7"/>
                </a:cxn>
                <a:cxn ang="0">
                  <a:pos x="T8" y="T9"/>
                </a:cxn>
              </a:cxnLst>
              <a:rect l="0" t="0" r="r" b="b"/>
              <a:pathLst>
                <a:path w="21" h="35">
                  <a:moveTo>
                    <a:pt x="13" y="0"/>
                  </a:moveTo>
                  <a:lnTo>
                    <a:pt x="0" y="2"/>
                  </a:lnTo>
                  <a:lnTo>
                    <a:pt x="8" y="35"/>
                  </a:lnTo>
                  <a:lnTo>
                    <a:pt x="21" y="31"/>
                  </a:lnTo>
                  <a:lnTo>
                    <a:pt x="13" y="0"/>
                  </a:lnTo>
                  <a:close/>
                </a:path>
              </a:pathLst>
            </a:custGeom>
            <a:grpFill/>
            <a:ln>
              <a:noFill/>
            </a:ln>
          </p:spPr>
          <p:txBody>
            <a:bodyPr vert="horz" wrap="square" lIns="91440" tIns="45720" rIns="91440" bIns="45720" numCol="1" anchor="t" anchorCtr="0" compatLnSpc="1"/>
            <a:lstStyle/>
            <a:p>
              <a:endParaRPr lang="id-ID">
                <a:solidFill>
                  <a:schemeClr val="tx1">
                    <a:lumMod val="50000"/>
                    <a:lumOff val="50000"/>
                  </a:schemeClr>
                </a:solidFill>
              </a:endParaRPr>
            </a:p>
          </p:txBody>
        </p:sp>
        <p:sp>
          <p:nvSpPr>
            <p:cNvPr id="86" name="Freeform 216"/>
            <p:cNvSpPr/>
            <p:nvPr/>
          </p:nvSpPr>
          <p:spPr bwMode="auto">
            <a:xfrm>
              <a:off x="4332288" y="3306763"/>
              <a:ext cx="30163" cy="55563"/>
            </a:xfrm>
            <a:custGeom>
              <a:avLst/>
              <a:gdLst>
                <a:gd name="T0" fmla="*/ 7 w 10"/>
                <a:gd name="T1" fmla="*/ 0 h 19"/>
                <a:gd name="T2" fmla="*/ 0 w 10"/>
                <a:gd name="T3" fmla="*/ 1 h 19"/>
                <a:gd name="T4" fmla="*/ 0 w 10"/>
                <a:gd name="T5" fmla="*/ 4 h 19"/>
                <a:gd name="T6" fmla="*/ 1 w 10"/>
                <a:gd name="T7" fmla="*/ 10 h 19"/>
                <a:gd name="T8" fmla="*/ 3 w 10"/>
                <a:gd name="T9" fmla="*/ 19 h 19"/>
                <a:gd name="T10" fmla="*/ 10 w 10"/>
                <a:gd name="T11" fmla="*/ 17 h 19"/>
                <a:gd name="T12" fmla="*/ 8 w 10"/>
                <a:gd name="T13" fmla="*/ 9 h 19"/>
                <a:gd name="T14" fmla="*/ 7 w 10"/>
                <a:gd name="T15" fmla="*/ 3 h 19"/>
                <a:gd name="T16" fmla="*/ 7 w 10"/>
                <a:gd name="T17"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9">
                  <a:moveTo>
                    <a:pt x="7" y="0"/>
                  </a:moveTo>
                  <a:cubicBezTo>
                    <a:pt x="0" y="1"/>
                    <a:pt x="0" y="1"/>
                    <a:pt x="0" y="1"/>
                  </a:cubicBezTo>
                  <a:cubicBezTo>
                    <a:pt x="0" y="1"/>
                    <a:pt x="0" y="2"/>
                    <a:pt x="0" y="4"/>
                  </a:cubicBezTo>
                  <a:cubicBezTo>
                    <a:pt x="1" y="6"/>
                    <a:pt x="1" y="8"/>
                    <a:pt x="1" y="10"/>
                  </a:cubicBezTo>
                  <a:cubicBezTo>
                    <a:pt x="2" y="14"/>
                    <a:pt x="3" y="19"/>
                    <a:pt x="3" y="19"/>
                  </a:cubicBezTo>
                  <a:cubicBezTo>
                    <a:pt x="10" y="17"/>
                    <a:pt x="10" y="17"/>
                    <a:pt x="10" y="17"/>
                  </a:cubicBezTo>
                  <a:cubicBezTo>
                    <a:pt x="10" y="17"/>
                    <a:pt x="9" y="13"/>
                    <a:pt x="8" y="9"/>
                  </a:cubicBezTo>
                  <a:cubicBezTo>
                    <a:pt x="8" y="7"/>
                    <a:pt x="8" y="4"/>
                    <a:pt x="7" y="3"/>
                  </a:cubicBezTo>
                  <a:cubicBezTo>
                    <a:pt x="7" y="1"/>
                    <a:pt x="7" y="0"/>
                    <a:pt x="7" y="0"/>
                  </a:cubicBezTo>
                  <a:close/>
                </a:path>
              </a:pathLst>
            </a:custGeom>
            <a:grpFill/>
            <a:ln>
              <a:noFill/>
            </a:ln>
          </p:spPr>
          <p:txBody>
            <a:bodyPr vert="horz" wrap="square" lIns="91440" tIns="45720" rIns="91440" bIns="45720" numCol="1" anchor="t" anchorCtr="0" compatLnSpc="1"/>
            <a:lstStyle/>
            <a:p>
              <a:endParaRPr lang="id-ID">
                <a:solidFill>
                  <a:schemeClr val="tx1">
                    <a:lumMod val="50000"/>
                    <a:lumOff val="50000"/>
                  </a:schemeClr>
                </a:solidFill>
              </a:endParaRPr>
            </a:p>
          </p:txBody>
        </p:sp>
      </p:grpSp>
      <p:grpSp>
        <p:nvGrpSpPr>
          <p:cNvPr id="87" name="Group 86"/>
          <p:cNvGrpSpPr/>
          <p:nvPr/>
        </p:nvGrpSpPr>
        <p:grpSpPr>
          <a:xfrm>
            <a:off x="592911" y="2644519"/>
            <a:ext cx="480980" cy="972706"/>
            <a:chOff x="4324350" y="1801813"/>
            <a:chExt cx="503238" cy="1017588"/>
          </a:xfrm>
          <a:solidFill>
            <a:schemeClr val="bg1">
              <a:lumMod val="65000"/>
            </a:schemeClr>
          </a:solidFill>
        </p:grpSpPr>
        <p:sp>
          <p:nvSpPr>
            <p:cNvPr id="88" name="Freeform 223"/>
            <p:cNvSpPr/>
            <p:nvPr/>
          </p:nvSpPr>
          <p:spPr bwMode="auto">
            <a:xfrm>
              <a:off x="4324350" y="2763838"/>
              <a:ext cx="25400" cy="55563"/>
            </a:xfrm>
            <a:custGeom>
              <a:avLst/>
              <a:gdLst>
                <a:gd name="T0" fmla="*/ 16 w 16"/>
                <a:gd name="T1" fmla="*/ 2 h 35"/>
                <a:gd name="T2" fmla="*/ 3 w 16"/>
                <a:gd name="T3" fmla="*/ 0 h 35"/>
                <a:gd name="T4" fmla="*/ 0 w 16"/>
                <a:gd name="T5" fmla="*/ 33 h 35"/>
                <a:gd name="T6" fmla="*/ 12 w 16"/>
                <a:gd name="T7" fmla="*/ 35 h 35"/>
                <a:gd name="T8" fmla="*/ 16 w 16"/>
                <a:gd name="T9" fmla="*/ 2 h 35"/>
              </a:gdLst>
              <a:ahLst/>
              <a:cxnLst>
                <a:cxn ang="0">
                  <a:pos x="T0" y="T1"/>
                </a:cxn>
                <a:cxn ang="0">
                  <a:pos x="T2" y="T3"/>
                </a:cxn>
                <a:cxn ang="0">
                  <a:pos x="T4" y="T5"/>
                </a:cxn>
                <a:cxn ang="0">
                  <a:pos x="T6" y="T7"/>
                </a:cxn>
                <a:cxn ang="0">
                  <a:pos x="T8" y="T9"/>
                </a:cxn>
              </a:cxnLst>
              <a:rect l="0" t="0" r="r" b="b"/>
              <a:pathLst>
                <a:path w="16" h="35">
                  <a:moveTo>
                    <a:pt x="16" y="2"/>
                  </a:moveTo>
                  <a:lnTo>
                    <a:pt x="3" y="0"/>
                  </a:lnTo>
                  <a:lnTo>
                    <a:pt x="0" y="33"/>
                  </a:lnTo>
                  <a:lnTo>
                    <a:pt x="12" y="35"/>
                  </a:lnTo>
                  <a:lnTo>
                    <a:pt x="16" y="2"/>
                  </a:lnTo>
                  <a:close/>
                </a:path>
              </a:pathLst>
            </a:custGeom>
            <a:grpFill/>
            <a:ln>
              <a:noFill/>
            </a:ln>
          </p:spPr>
          <p:txBody>
            <a:bodyPr vert="horz" wrap="square" lIns="91440" tIns="45720" rIns="91440" bIns="45720" numCol="1" anchor="t" anchorCtr="0" compatLnSpc="1"/>
            <a:lstStyle/>
            <a:p>
              <a:endParaRPr lang="id-ID">
                <a:solidFill>
                  <a:schemeClr val="tx1">
                    <a:lumMod val="50000"/>
                    <a:lumOff val="50000"/>
                  </a:schemeClr>
                </a:solidFill>
              </a:endParaRPr>
            </a:p>
          </p:txBody>
        </p:sp>
        <p:sp>
          <p:nvSpPr>
            <p:cNvPr id="89" name="Freeform 224"/>
            <p:cNvSpPr/>
            <p:nvPr/>
          </p:nvSpPr>
          <p:spPr bwMode="auto">
            <a:xfrm>
              <a:off x="4332288" y="2687638"/>
              <a:ext cx="30163" cy="55563"/>
            </a:xfrm>
            <a:custGeom>
              <a:avLst/>
              <a:gdLst>
                <a:gd name="T0" fmla="*/ 19 w 19"/>
                <a:gd name="T1" fmla="*/ 2 h 35"/>
                <a:gd name="T2" fmla="*/ 6 w 19"/>
                <a:gd name="T3" fmla="*/ 0 h 35"/>
                <a:gd name="T4" fmla="*/ 0 w 19"/>
                <a:gd name="T5" fmla="*/ 33 h 35"/>
                <a:gd name="T6" fmla="*/ 13 w 19"/>
                <a:gd name="T7" fmla="*/ 35 h 35"/>
                <a:gd name="T8" fmla="*/ 19 w 19"/>
                <a:gd name="T9" fmla="*/ 2 h 35"/>
              </a:gdLst>
              <a:ahLst/>
              <a:cxnLst>
                <a:cxn ang="0">
                  <a:pos x="T0" y="T1"/>
                </a:cxn>
                <a:cxn ang="0">
                  <a:pos x="T2" y="T3"/>
                </a:cxn>
                <a:cxn ang="0">
                  <a:pos x="T4" y="T5"/>
                </a:cxn>
                <a:cxn ang="0">
                  <a:pos x="T6" y="T7"/>
                </a:cxn>
                <a:cxn ang="0">
                  <a:pos x="T8" y="T9"/>
                </a:cxn>
              </a:cxnLst>
              <a:rect l="0" t="0" r="r" b="b"/>
              <a:pathLst>
                <a:path w="19" h="35">
                  <a:moveTo>
                    <a:pt x="19" y="2"/>
                  </a:moveTo>
                  <a:lnTo>
                    <a:pt x="6" y="0"/>
                  </a:lnTo>
                  <a:lnTo>
                    <a:pt x="0" y="33"/>
                  </a:lnTo>
                  <a:lnTo>
                    <a:pt x="13" y="35"/>
                  </a:lnTo>
                  <a:lnTo>
                    <a:pt x="19" y="2"/>
                  </a:lnTo>
                  <a:close/>
                </a:path>
              </a:pathLst>
            </a:custGeom>
            <a:grpFill/>
            <a:ln>
              <a:noFill/>
            </a:ln>
          </p:spPr>
          <p:txBody>
            <a:bodyPr vert="horz" wrap="square" lIns="91440" tIns="45720" rIns="91440" bIns="45720" numCol="1" anchor="t" anchorCtr="0" compatLnSpc="1"/>
            <a:lstStyle/>
            <a:p>
              <a:endParaRPr lang="id-ID">
                <a:solidFill>
                  <a:schemeClr val="tx1">
                    <a:lumMod val="50000"/>
                    <a:lumOff val="50000"/>
                  </a:schemeClr>
                </a:solidFill>
              </a:endParaRPr>
            </a:p>
          </p:txBody>
        </p:sp>
        <p:sp>
          <p:nvSpPr>
            <p:cNvPr id="90" name="Freeform 225"/>
            <p:cNvSpPr/>
            <p:nvPr/>
          </p:nvSpPr>
          <p:spPr bwMode="auto">
            <a:xfrm>
              <a:off x="4346575" y="2611438"/>
              <a:ext cx="33338" cy="55563"/>
            </a:xfrm>
            <a:custGeom>
              <a:avLst/>
              <a:gdLst>
                <a:gd name="T0" fmla="*/ 21 w 21"/>
                <a:gd name="T1" fmla="*/ 4 h 35"/>
                <a:gd name="T2" fmla="*/ 8 w 21"/>
                <a:gd name="T3" fmla="*/ 0 h 35"/>
                <a:gd name="T4" fmla="*/ 0 w 21"/>
                <a:gd name="T5" fmla="*/ 31 h 35"/>
                <a:gd name="T6" fmla="*/ 13 w 21"/>
                <a:gd name="T7" fmla="*/ 35 h 35"/>
                <a:gd name="T8" fmla="*/ 21 w 21"/>
                <a:gd name="T9" fmla="*/ 4 h 35"/>
              </a:gdLst>
              <a:ahLst/>
              <a:cxnLst>
                <a:cxn ang="0">
                  <a:pos x="T0" y="T1"/>
                </a:cxn>
                <a:cxn ang="0">
                  <a:pos x="T2" y="T3"/>
                </a:cxn>
                <a:cxn ang="0">
                  <a:pos x="T4" y="T5"/>
                </a:cxn>
                <a:cxn ang="0">
                  <a:pos x="T6" y="T7"/>
                </a:cxn>
                <a:cxn ang="0">
                  <a:pos x="T8" y="T9"/>
                </a:cxn>
              </a:cxnLst>
              <a:rect l="0" t="0" r="r" b="b"/>
              <a:pathLst>
                <a:path w="21" h="35">
                  <a:moveTo>
                    <a:pt x="21" y="4"/>
                  </a:moveTo>
                  <a:lnTo>
                    <a:pt x="8" y="0"/>
                  </a:lnTo>
                  <a:lnTo>
                    <a:pt x="0" y="31"/>
                  </a:lnTo>
                  <a:lnTo>
                    <a:pt x="13" y="35"/>
                  </a:lnTo>
                  <a:lnTo>
                    <a:pt x="21" y="4"/>
                  </a:lnTo>
                  <a:close/>
                </a:path>
              </a:pathLst>
            </a:custGeom>
            <a:grpFill/>
            <a:ln>
              <a:noFill/>
            </a:ln>
          </p:spPr>
          <p:txBody>
            <a:bodyPr vert="horz" wrap="square" lIns="91440" tIns="45720" rIns="91440" bIns="45720" numCol="1" anchor="t" anchorCtr="0" compatLnSpc="1"/>
            <a:lstStyle/>
            <a:p>
              <a:endParaRPr lang="id-ID">
                <a:solidFill>
                  <a:schemeClr val="tx1">
                    <a:lumMod val="50000"/>
                    <a:lumOff val="50000"/>
                  </a:schemeClr>
                </a:solidFill>
              </a:endParaRPr>
            </a:p>
          </p:txBody>
        </p:sp>
        <p:sp>
          <p:nvSpPr>
            <p:cNvPr id="92" name="Freeform 226"/>
            <p:cNvSpPr/>
            <p:nvPr/>
          </p:nvSpPr>
          <p:spPr bwMode="auto">
            <a:xfrm>
              <a:off x="4364038" y="2535238"/>
              <a:ext cx="36513" cy="55563"/>
            </a:xfrm>
            <a:custGeom>
              <a:avLst/>
              <a:gdLst>
                <a:gd name="T0" fmla="*/ 23 w 23"/>
                <a:gd name="T1" fmla="*/ 4 h 35"/>
                <a:gd name="T2" fmla="*/ 10 w 23"/>
                <a:gd name="T3" fmla="*/ 0 h 35"/>
                <a:gd name="T4" fmla="*/ 0 w 23"/>
                <a:gd name="T5" fmla="*/ 33 h 35"/>
                <a:gd name="T6" fmla="*/ 13 w 23"/>
                <a:gd name="T7" fmla="*/ 35 h 35"/>
                <a:gd name="T8" fmla="*/ 23 w 23"/>
                <a:gd name="T9" fmla="*/ 4 h 35"/>
              </a:gdLst>
              <a:ahLst/>
              <a:cxnLst>
                <a:cxn ang="0">
                  <a:pos x="T0" y="T1"/>
                </a:cxn>
                <a:cxn ang="0">
                  <a:pos x="T2" y="T3"/>
                </a:cxn>
                <a:cxn ang="0">
                  <a:pos x="T4" y="T5"/>
                </a:cxn>
                <a:cxn ang="0">
                  <a:pos x="T6" y="T7"/>
                </a:cxn>
                <a:cxn ang="0">
                  <a:pos x="T8" y="T9"/>
                </a:cxn>
              </a:cxnLst>
              <a:rect l="0" t="0" r="r" b="b"/>
              <a:pathLst>
                <a:path w="23" h="35">
                  <a:moveTo>
                    <a:pt x="23" y="4"/>
                  </a:moveTo>
                  <a:lnTo>
                    <a:pt x="10" y="0"/>
                  </a:lnTo>
                  <a:lnTo>
                    <a:pt x="0" y="33"/>
                  </a:lnTo>
                  <a:lnTo>
                    <a:pt x="13" y="35"/>
                  </a:lnTo>
                  <a:lnTo>
                    <a:pt x="23" y="4"/>
                  </a:lnTo>
                  <a:close/>
                </a:path>
              </a:pathLst>
            </a:custGeom>
            <a:grpFill/>
            <a:ln>
              <a:noFill/>
            </a:ln>
          </p:spPr>
          <p:txBody>
            <a:bodyPr vert="horz" wrap="square" lIns="91440" tIns="45720" rIns="91440" bIns="45720" numCol="1" anchor="t" anchorCtr="0" compatLnSpc="1"/>
            <a:lstStyle/>
            <a:p>
              <a:endParaRPr lang="id-ID">
                <a:solidFill>
                  <a:schemeClr val="tx1">
                    <a:lumMod val="50000"/>
                    <a:lumOff val="50000"/>
                  </a:schemeClr>
                </a:solidFill>
              </a:endParaRPr>
            </a:p>
          </p:txBody>
        </p:sp>
        <p:sp>
          <p:nvSpPr>
            <p:cNvPr id="93" name="Freeform 227"/>
            <p:cNvSpPr/>
            <p:nvPr/>
          </p:nvSpPr>
          <p:spPr bwMode="auto">
            <a:xfrm>
              <a:off x="4387850" y="2462213"/>
              <a:ext cx="34925" cy="55563"/>
            </a:xfrm>
            <a:custGeom>
              <a:avLst/>
              <a:gdLst>
                <a:gd name="T0" fmla="*/ 12 w 12"/>
                <a:gd name="T1" fmla="*/ 2 h 19"/>
                <a:gd name="T2" fmla="*/ 5 w 12"/>
                <a:gd name="T3" fmla="*/ 0 h 19"/>
                <a:gd name="T4" fmla="*/ 2 w 12"/>
                <a:gd name="T5" fmla="*/ 8 h 19"/>
                <a:gd name="T6" fmla="*/ 0 w 12"/>
                <a:gd name="T7" fmla="*/ 14 h 19"/>
                <a:gd name="T8" fmla="*/ 0 w 12"/>
                <a:gd name="T9" fmla="*/ 17 h 19"/>
                <a:gd name="T10" fmla="*/ 6 w 12"/>
                <a:gd name="T11" fmla="*/ 19 h 19"/>
                <a:gd name="T12" fmla="*/ 7 w 12"/>
                <a:gd name="T13" fmla="*/ 16 h 19"/>
                <a:gd name="T14" fmla="*/ 9 w 12"/>
                <a:gd name="T15" fmla="*/ 11 h 19"/>
                <a:gd name="T16" fmla="*/ 12 w 12"/>
                <a:gd name="T17" fmla="*/ 2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9">
                  <a:moveTo>
                    <a:pt x="12" y="2"/>
                  </a:moveTo>
                  <a:cubicBezTo>
                    <a:pt x="5" y="0"/>
                    <a:pt x="5" y="0"/>
                    <a:pt x="5" y="0"/>
                  </a:cubicBezTo>
                  <a:cubicBezTo>
                    <a:pt x="5" y="0"/>
                    <a:pt x="4" y="4"/>
                    <a:pt x="2" y="8"/>
                  </a:cubicBezTo>
                  <a:cubicBezTo>
                    <a:pt x="2" y="11"/>
                    <a:pt x="1" y="13"/>
                    <a:pt x="0" y="14"/>
                  </a:cubicBezTo>
                  <a:cubicBezTo>
                    <a:pt x="0" y="16"/>
                    <a:pt x="0" y="17"/>
                    <a:pt x="0" y="17"/>
                  </a:cubicBezTo>
                  <a:cubicBezTo>
                    <a:pt x="6" y="19"/>
                    <a:pt x="6" y="19"/>
                    <a:pt x="6" y="19"/>
                  </a:cubicBezTo>
                  <a:cubicBezTo>
                    <a:pt x="6" y="19"/>
                    <a:pt x="7" y="18"/>
                    <a:pt x="7" y="16"/>
                  </a:cubicBezTo>
                  <a:cubicBezTo>
                    <a:pt x="8" y="15"/>
                    <a:pt x="8" y="13"/>
                    <a:pt x="9" y="11"/>
                  </a:cubicBezTo>
                  <a:cubicBezTo>
                    <a:pt x="11" y="6"/>
                    <a:pt x="12" y="2"/>
                    <a:pt x="12" y="2"/>
                  </a:cubicBezTo>
                  <a:close/>
                </a:path>
              </a:pathLst>
            </a:custGeom>
            <a:grpFill/>
            <a:ln>
              <a:noFill/>
            </a:ln>
          </p:spPr>
          <p:txBody>
            <a:bodyPr vert="horz" wrap="square" lIns="91440" tIns="45720" rIns="91440" bIns="45720" numCol="1" anchor="t" anchorCtr="0" compatLnSpc="1"/>
            <a:lstStyle/>
            <a:p>
              <a:endParaRPr lang="id-ID">
                <a:solidFill>
                  <a:schemeClr val="tx1">
                    <a:lumMod val="50000"/>
                    <a:lumOff val="50000"/>
                  </a:schemeClr>
                </a:solidFill>
              </a:endParaRPr>
            </a:p>
          </p:txBody>
        </p:sp>
        <p:sp>
          <p:nvSpPr>
            <p:cNvPr id="94" name="Freeform 228"/>
            <p:cNvSpPr/>
            <p:nvPr/>
          </p:nvSpPr>
          <p:spPr bwMode="auto">
            <a:xfrm>
              <a:off x="4411663" y="2389188"/>
              <a:ext cx="38100" cy="55563"/>
            </a:xfrm>
            <a:custGeom>
              <a:avLst/>
              <a:gdLst>
                <a:gd name="T0" fmla="*/ 13 w 13"/>
                <a:gd name="T1" fmla="*/ 3 h 19"/>
                <a:gd name="T2" fmla="*/ 6 w 13"/>
                <a:gd name="T3" fmla="*/ 0 h 19"/>
                <a:gd name="T4" fmla="*/ 3 w 13"/>
                <a:gd name="T5" fmla="*/ 8 h 19"/>
                <a:gd name="T6" fmla="*/ 1 w 13"/>
                <a:gd name="T7" fmla="*/ 14 h 19"/>
                <a:gd name="T8" fmla="*/ 0 w 13"/>
                <a:gd name="T9" fmla="*/ 17 h 19"/>
                <a:gd name="T10" fmla="*/ 7 w 13"/>
                <a:gd name="T11" fmla="*/ 19 h 19"/>
                <a:gd name="T12" fmla="*/ 8 w 13"/>
                <a:gd name="T13" fmla="*/ 16 h 19"/>
                <a:gd name="T14" fmla="*/ 10 w 13"/>
                <a:gd name="T15" fmla="*/ 11 h 19"/>
                <a:gd name="T16" fmla="*/ 13 w 13"/>
                <a:gd name="T17" fmla="*/ 3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19">
                  <a:moveTo>
                    <a:pt x="13" y="3"/>
                  </a:moveTo>
                  <a:cubicBezTo>
                    <a:pt x="6" y="0"/>
                    <a:pt x="6" y="0"/>
                    <a:pt x="6" y="0"/>
                  </a:cubicBezTo>
                  <a:cubicBezTo>
                    <a:pt x="6" y="0"/>
                    <a:pt x="5" y="4"/>
                    <a:pt x="3" y="8"/>
                  </a:cubicBezTo>
                  <a:cubicBezTo>
                    <a:pt x="2" y="10"/>
                    <a:pt x="2" y="12"/>
                    <a:pt x="1" y="14"/>
                  </a:cubicBezTo>
                  <a:cubicBezTo>
                    <a:pt x="0" y="16"/>
                    <a:pt x="0" y="17"/>
                    <a:pt x="0" y="17"/>
                  </a:cubicBezTo>
                  <a:cubicBezTo>
                    <a:pt x="7" y="19"/>
                    <a:pt x="7" y="19"/>
                    <a:pt x="7" y="19"/>
                  </a:cubicBezTo>
                  <a:cubicBezTo>
                    <a:pt x="7" y="19"/>
                    <a:pt x="7" y="18"/>
                    <a:pt x="8" y="16"/>
                  </a:cubicBezTo>
                  <a:cubicBezTo>
                    <a:pt x="8" y="15"/>
                    <a:pt x="9" y="13"/>
                    <a:pt x="10" y="11"/>
                  </a:cubicBezTo>
                  <a:cubicBezTo>
                    <a:pt x="11" y="7"/>
                    <a:pt x="13" y="3"/>
                    <a:pt x="13" y="3"/>
                  </a:cubicBezTo>
                  <a:close/>
                </a:path>
              </a:pathLst>
            </a:custGeom>
            <a:grpFill/>
            <a:ln>
              <a:noFill/>
            </a:ln>
          </p:spPr>
          <p:txBody>
            <a:bodyPr vert="horz" wrap="square" lIns="91440" tIns="45720" rIns="91440" bIns="45720" numCol="1" anchor="t" anchorCtr="0" compatLnSpc="1"/>
            <a:lstStyle/>
            <a:p>
              <a:endParaRPr lang="id-ID">
                <a:solidFill>
                  <a:schemeClr val="tx1">
                    <a:lumMod val="50000"/>
                    <a:lumOff val="50000"/>
                  </a:schemeClr>
                </a:solidFill>
              </a:endParaRPr>
            </a:p>
          </p:txBody>
        </p:sp>
        <p:sp>
          <p:nvSpPr>
            <p:cNvPr id="95" name="Freeform 229"/>
            <p:cNvSpPr/>
            <p:nvPr/>
          </p:nvSpPr>
          <p:spPr bwMode="auto">
            <a:xfrm>
              <a:off x="4440238" y="2314575"/>
              <a:ext cx="38100" cy="57150"/>
            </a:xfrm>
            <a:custGeom>
              <a:avLst/>
              <a:gdLst>
                <a:gd name="T0" fmla="*/ 13 w 13"/>
                <a:gd name="T1" fmla="*/ 3 h 19"/>
                <a:gd name="T2" fmla="*/ 7 w 13"/>
                <a:gd name="T3" fmla="*/ 0 h 19"/>
                <a:gd name="T4" fmla="*/ 3 w 13"/>
                <a:gd name="T5" fmla="*/ 8 h 19"/>
                <a:gd name="T6" fmla="*/ 1 w 13"/>
                <a:gd name="T7" fmla="*/ 14 h 19"/>
                <a:gd name="T8" fmla="*/ 0 w 13"/>
                <a:gd name="T9" fmla="*/ 17 h 19"/>
                <a:gd name="T10" fmla="*/ 6 w 13"/>
                <a:gd name="T11" fmla="*/ 19 h 19"/>
                <a:gd name="T12" fmla="*/ 7 w 13"/>
                <a:gd name="T13" fmla="*/ 17 h 19"/>
                <a:gd name="T14" fmla="*/ 10 w 13"/>
                <a:gd name="T15" fmla="*/ 11 h 19"/>
                <a:gd name="T16" fmla="*/ 13 w 13"/>
                <a:gd name="T17" fmla="*/ 3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19">
                  <a:moveTo>
                    <a:pt x="13" y="3"/>
                  </a:moveTo>
                  <a:cubicBezTo>
                    <a:pt x="7" y="0"/>
                    <a:pt x="7" y="0"/>
                    <a:pt x="7" y="0"/>
                  </a:cubicBezTo>
                  <a:cubicBezTo>
                    <a:pt x="7" y="0"/>
                    <a:pt x="5" y="4"/>
                    <a:pt x="3" y="8"/>
                  </a:cubicBezTo>
                  <a:cubicBezTo>
                    <a:pt x="2" y="11"/>
                    <a:pt x="1" y="13"/>
                    <a:pt x="1" y="14"/>
                  </a:cubicBezTo>
                  <a:cubicBezTo>
                    <a:pt x="0" y="16"/>
                    <a:pt x="0" y="17"/>
                    <a:pt x="0" y="17"/>
                  </a:cubicBezTo>
                  <a:cubicBezTo>
                    <a:pt x="6" y="19"/>
                    <a:pt x="6" y="19"/>
                    <a:pt x="6" y="19"/>
                  </a:cubicBezTo>
                  <a:cubicBezTo>
                    <a:pt x="6" y="19"/>
                    <a:pt x="7" y="18"/>
                    <a:pt x="7" y="17"/>
                  </a:cubicBezTo>
                  <a:cubicBezTo>
                    <a:pt x="8" y="15"/>
                    <a:pt x="9" y="13"/>
                    <a:pt x="10" y="11"/>
                  </a:cubicBezTo>
                  <a:cubicBezTo>
                    <a:pt x="11" y="7"/>
                    <a:pt x="13" y="3"/>
                    <a:pt x="13" y="3"/>
                  </a:cubicBezTo>
                  <a:close/>
                </a:path>
              </a:pathLst>
            </a:custGeom>
            <a:grpFill/>
            <a:ln>
              <a:noFill/>
            </a:ln>
          </p:spPr>
          <p:txBody>
            <a:bodyPr vert="horz" wrap="square" lIns="91440" tIns="45720" rIns="91440" bIns="45720" numCol="1" anchor="t" anchorCtr="0" compatLnSpc="1"/>
            <a:lstStyle/>
            <a:p>
              <a:endParaRPr lang="id-ID">
                <a:solidFill>
                  <a:schemeClr val="tx1">
                    <a:lumMod val="50000"/>
                    <a:lumOff val="50000"/>
                  </a:schemeClr>
                </a:solidFill>
              </a:endParaRPr>
            </a:p>
          </p:txBody>
        </p:sp>
        <p:sp>
          <p:nvSpPr>
            <p:cNvPr id="96" name="Freeform 230"/>
            <p:cNvSpPr/>
            <p:nvPr/>
          </p:nvSpPr>
          <p:spPr bwMode="auto">
            <a:xfrm>
              <a:off x="4470400" y="2244725"/>
              <a:ext cx="44450" cy="55563"/>
            </a:xfrm>
            <a:custGeom>
              <a:avLst/>
              <a:gdLst>
                <a:gd name="T0" fmla="*/ 15 w 15"/>
                <a:gd name="T1" fmla="*/ 3 h 19"/>
                <a:gd name="T2" fmla="*/ 8 w 15"/>
                <a:gd name="T3" fmla="*/ 0 h 19"/>
                <a:gd name="T4" fmla="*/ 4 w 15"/>
                <a:gd name="T5" fmla="*/ 8 h 19"/>
                <a:gd name="T6" fmla="*/ 0 w 15"/>
                <a:gd name="T7" fmla="*/ 16 h 19"/>
                <a:gd name="T8" fmla="*/ 7 w 15"/>
                <a:gd name="T9" fmla="*/ 19 h 19"/>
                <a:gd name="T10" fmla="*/ 11 w 15"/>
                <a:gd name="T11" fmla="*/ 11 h 19"/>
                <a:gd name="T12" fmla="*/ 15 w 15"/>
                <a:gd name="T13" fmla="*/ 3 h 19"/>
              </a:gdLst>
              <a:ahLst/>
              <a:cxnLst>
                <a:cxn ang="0">
                  <a:pos x="T0" y="T1"/>
                </a:cxn>
                <a:cxn ang="0">
                  <a:pos x="T2" y="T3"/>
                </a:cxn>
                <a:cxn ang="0">
                  <a:pos x="T4" y="T5"/>
                </a:cxn>
                <a:cxn ang="0">
                  <a:pos x="T6" y="T7"/>
                </a:cxn>
                <a:cxn ang="0">
                  <a:pos x="T8" y="T9"/>
                </a:cxn>
                <a:cxn ang="0">
                  <a:pos x="T10" y="T11"/>
                </a:cxn>
                <a:cxn ang="0">
                  <a:pos x="T12" y="T13"/>
                </a:cxn>
              </a:cxnLst>
              <a:rect l="0" t="0" r="r" b="b"/>
              <a:pathLst>
                <a:path w="15" h="19">
                  <a:moveTo>
                    <a:pt x="15" y="3"/>
                  </a:moveTo>
                  <a:cubicBezTo>
                    <a:pt x="8" y="0"/>
                    <a:pt x="8" y="0"/>
                    <a:pt x="8" y="0"/>
                  </a:cubicBezTo>
                  <a:cubicBezTo>
                    <a:pt x="8" y="0"/>
                    <a:pt x="6" y="4"/>
                    <a:pt x="4" y="8"/>
                  </a:cubicBezTo>
                  <a:cubicBezTo>
                    <a:pt x="2" y="12"/>
                    <a:pt x="0" y="16"/>
                    <a:pt x="0" y="16"/>
                  </a:cubicBezTo>
                  <a:cubicBezTo>
                    <a:pt x="7" y="19"/>
                    <a:pt x="7" y="19"/>
                    <a:pt x="7" y="19"/>
                  </a:cubicBezTo>
                  <a:cubicBezTo>
                    <a:pt x="7" y="19"/>
                    <a:pt x="9" y="15"/>
                    <a:pt x="11" y="11"/>
                  </a:cubicBezTo>
                  <a:cubicBezTo>
                    <a:pt x="13" y="7"/>
                    <a:pt x="15" y="3"/>
                    <a:pt x="15" y="3"/>
                  </a:cubicBezTo>
                  <a:close/>
                </a:path>
              </a:pathLst>
            </a:custGeom>
            <a:grpFill/>
            <a:ln>
              <a:noFill/>
            </a:ln>
          </p:spPr>
          <p:txBody>
            <a:bodyPr vert="horz" wrap="square" lIns="91440" tIns="45720" rIns="91440" bIns="45720" numCol="1" anchor="t" anchorCtr="0" compatLnSpc="1"/>
            <a:lstStyle/>
            <a:p>
              <a:endParaRPr lang="id-ID">
                <a:solidFill>
                  <a:schemeClr val="tx1">
                    <a:lumMod val="50000"/>
                    <a:lumOff val="50000"/>
                  </a:schemeClr>
                </a:solidFill>
              </a:endParaRPr>
            </a:p>
          </p:txBody>
        </p:sp>
        <p:sp>
          <p:nvSpPr>
            <p:cNvPr id="97" name="Freeform 231"/>
            <p:cNvSpPr/>
            <p:nvPr/>
          </p:nvSpPr>
          <p:spPr bwMode="auto">
            <a:xfrm>
              <a:off x="4505325" y="2178050"/>
              <a:ext cx="44450" cy="55563"/>
            </a:xfrm>
            <a:custGeom>
              <a:avLst/>
              <a:gdLst>
                <a:gd name="T0" fmla="*/ 15 w 15"/>
                <a:gd name="T1" fmla="*/ 3 h 19"/>
                <a:gd name="T2" fmla="*/ 9 w 15"/>
                <a:gd name="T3" fmla="*/ 0 h 19"/>
                <a:gd name="T4" fmla="*/ 4 w 15"/>
                <a:gd name="T5" fmla="*/ 7 h 19"/>
                <a:gd name="T6" fmla="*/ 0 w 15"/>
                <a:gd name="T7" fmla="*/ 15 h 19"/>
                <a:gd name="T8" fmla="*/ 7 w 15"/>
                <a:gd name="T9" fmla="*/ 19 h 19"/>
                <a:gd name="T10" fmla="*/ 11 w 15"/>
                <a:gd name="T11" fmla="*/ 11 h 19"/>
                <a:gd name="T12" fmla="*/ 15 w 15"/>
                <a:gd name="T13" fmla="*/ 3 h 19"/>
              </a:gdLst>
              <a:ahLst/>
              <a:cxnLst>
                <a:cxn ang="0">
                  <a:pos x="T0" y="T1"/>
                </a:cxn>
                <a:cxn ang="0">
                  <a:pos x="T2" y="T3"/>
                </a:cxn>
                <a:cxn ang="0">
                  <a:pos x="T4" y="T5"/>
                </a:cxn>
                <a:cxn ang="0">
                  <a:pos x="T6" y="T7"/>
                </a:cxn>
                <a:cxn ang="0">
                  <a:pos x="T8" y="T9"/>
                </a:cxn>
                <a:cxn ang="0">
                  <a:pos x="T10" y="T11"/>
                </a:cxn>
                <a:cxn ang="0">
                  <a:pos x="T12" y="T13"/>
                </a:cxn>
              </a:cxnLst>
              <a:rect l="0" t="0" r="r" b="b"/>
              <a:pathLst>
                <a:path w="15" h="19">
                  <a:moveTo>
                    <a:pt x="15" y="3"/>
                  </a:moveTo>
                  <a:cubicBezTo>
                    <a:pt x="9" y="0"/>
                    <a:pt x="9" y="0"/>
                    <a:pt x="9" y="0"/>
                  </a:cubicBezTo>
                  <a:cubicBezTo>
                    <a:pt x="9" y="0"/>
                    <a:pt x="6" y="4"/>
                    <a:pt x="4" y="7"/>
                  </a:cubicBezTo>
                  <a:cubicBezTo>
                    <a:pt x="2" y="11"/>
                    <a:pt x="0" y="15"/>
                    <a:pt x="0" y="15"/>
                  </a:cubicBezTo>
                  <a:cubicBezTo>
                    <a:pt x="7" y="19"/>
                    <a:pt x="7" y="19"/>
                    <a:pt x="7" y="19"/>
                  </a:cubicBezTo>
                  <a:cubicBezTo>
                    <a:pt x="7" y="19"/>
                    <a:pt x="9" y="15"/>
                    <a:pt x="11" y="11"/>
                  </a:cubicBezTo>
                  <a:cubicBezTo>
                    <a:pt x="13" y="7"/>
                    <a:pt x="15" y="3"/>
                    <a:pt x="15" y="3"/>
                  </a:cubicBezTo>
                  <a:close/>
                </a:path>
              </a:pathLst>
            </a:custGeom>
            <a:grpFill/>
            <a:ln>
              <a:noFill/>
            </a:ln>
          </p:spPr>
          <p:txBody>
            <a:bodyPr vert="horz" wrap="square" lIns="91440" tIns="45720" rIns="91440" bIns="45720" numCol="1" anchor="t" anchorCtr="0" compatLnSpc="1"/>
            <a:lstStyle/>
            <a:p>
              <a:endParaRPr lang="id-ID">
                <a:solidFill>
                  <a:schemeClr val="tx1">
                    <a:lumMod val="50000"/>
                    <a:lumOff val="50000"/>
                  </a:schemeClr>
                </a:solidFill>
              </a:endParaRPr>
            </a:p>
          </p:txBody>
        </p:sp>
        <p:sp>
          <p:nvSpPr>
            <p:cNvPr id="98" name="Freeform 232"/>
            <p:cNvSpPr/>
            <p:nvPr/>
          </p:nvSpPr>
          <p:spPr bwMode="auto">
            <a:xfrm>
              <a:off x="4543425" y="2109788"/>
              <a:ext cx="44450" cy="55563"/>
            </a:xfrm>
            <a:custGeom>
              <a:avLst/>
              <a:gdLst>
                <a:gd name="T0" fmla="*/ 15 w 15"/>
                <a:gd name="T1" fmla="*/ 3 h 19"/>
                <a:gd name="T2" fmla="*/ 9 w 15"/>
                <a:gd name="T3" fmla="*/ 0 h 19"/>
                <a:gd name="T4" fmla="*/ 8 w 15"/>
                <a:gd name="T5" fmla="*/ 2 h 19"/>
                <a:gd name="T6" fmla="*/ 5 w 15"/>
                <a:gd name="T7" fmla="*/ 7 h 19"/>
                <a:gd name="T8" fmla="*/ 0 w 15"/>
                <a:gd name="T9" fmla="*/ 15 h 19"/>
                <a:gd name="T10" fmla="*/ 6 w 15"/>
                <a:gd name="T11" fmla="*/ 19 h 19"/>
                <a:gd name="T12" fmla="*/ 11 w 15"/>
                <a:gd name="T13" fmla="*/ 11 h 19"/>
                <a:gd name="T14" fmla="*/ 14 w 15"/>
                <a:gd name="T15" fmla="*/ 6 h 19"/>
                <a:gd name="T16" fmla="*/ 15 w 15"/>
                <a:gd name="T17" fmla="*/ 3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9">
                  <a:moveTo>
                    <a:pt x="15" y="3"/>
                  </a:moveTo>
                  <a:cubicBezTo>
                    <a:pt x="9" y="0"/>
                    <a:pt x="9" y="0"/>
                    <a:pt x="9" y="0"/>
                  </a:cubicBezTo>
                  <a:cubicBezTo>
                    <a:pt x="9" y="0"/>
                    <a:pt x="9" y="1"/>
                    <a:pt x="8" y="2"/>
                  </a:cubicBezTo>
                  <a:cubicBezTo>
                    <a:pt x="7" y="3"/>
                    <a:pt x="6" y="5"/>
                    <a:pt x="5" y="7"/>
                  </a:cubicBezTo>
                  <a:cubicBezTo>
                    <a:pt x="2" y="11"/>
                    <a:pt x="0" y="15"/>
                    <a:pt x="0" y="15"/>
                  </a:cubicBezTo>
                  <a:cubicBezTo>
                    <a:pt x="6" y="19"/>
                    <a:pt x="6" y="19"/>
                    <a:pt x="6" y="19"/>
                  </a:cubicBezTo>
                  <a:cubicBezTo>
                    <a:pt x="6" y="19"/>
                    <a:pt x="8" y="15"/>
                    <a:pt x="11" y="11"/>
                  </a:cubicBezTo>
                  <a:cubicBezTo>
                    <a:pt x="12" y="9"/>
                    <a:pt x="13" y="7"/>
                    <a:pt x="14" y="6"/>
                  </a:cubicBezTo>
                  <a:cubicBezTo>
                    <a:pt x="15" y="4"/>
                    <a:pt x="15" y="3"/>
                    <a:pt x="15" y="3"/>
                  </a:cubicBezTo>
                  <a:close/>
                </a:path>
              </a:pathLst>
            </a:custGeom>
            <a:grpFill/>
            <a:ln>
              <a:noFill/>
            </a:ln>
          </p:spPr>
          <p:txBody>
            <a:bodyPr vert="horz" wrap="square" lIns="91440" tIns="45720" rIns="91440" bIns="45720" numCol="1" anchor="t" anchorCtr="0" compatLnSpc="1"/>
            <a:lstStyle/>
            <a:p>
              <a:endParaRPr lang="id-ID">
                <a:solidFill>
                  <a:schemeClr val="tx1">
                    <a:lumMod val="50000"/>
                    <a:lumOff val="50000"/>
                  </a:schemeClr>
                </a:solidFill>
              </a:endParaRPr>
            </a:p>
          </p:txBody>
        </p:sp>
        <p:sp>
          <p:nvSpPr>
            <p:cNvPr id="99" name="Freeform 233"/>
            <p:cNvSpPr/>
            <p:nvPr/>
          </p:nvSpPr>
          <p:spPr bwMode="auto">
            <a:xfrm>
              <a:off x="4584700" y="2043113"/>
              <a:ext cx="46038" cy="55563"/>
            </a:xfrm>
            <a:custGeom>
              <a:avLst/>
              <a:gdLst>
                <a:gd name="T0" fmla="*/ 16 w 16"/>
                <a:gd name="T1" fmla="*/ 4 h 19"/>
                <a:gd name="T2" fmla="*/ 10 w 16"/>
                <a:gd name="T3" fmla="*/ 0 h 19"/>
                <a:gd name="T4" fmla="*/ 5 w 16"/>
                <a:gd name="T5" fmla="*/ 8 h 19"/>
                <a:gd name="T6" fmla="*/ 0 w 16"/>
                <a:gd name="T7" fmla="*/ 15 h 19"/>
                <a:gd name="T8" fmla="*/ 6 w 16"/>
                <a:gd name="T9" fmla="*/ 19 h 19"/>
                <a:gd name="T10" fmla="*/ 11 w 16"/>
                <a:gd name="T11" fmla="*/ 12 h 19"/>
                <a:gd name="T12" fmla="*/ 16 w 16"/>
                <a:gd name="T13" fmla="*/ 4 h 19"/>
              </a:gdLst>
              <a:ahLst/>
              <a:cxnLst>
                <a:cxn ang="0">
                  <a:pos x="T0" y="T1"/>
                </a:cxn>
                <a:cxn ang="0">
                  <a:pos x="T2" y="T3"/>
                </a:cxn>
                <a:cxn ang="0">
                  <a:pos x="T4" y="T5"/>
                </a:cxn>
                <a:cxn ang="0">
                  <a:pos x="T6" y="T7"/>
                </a:cxn>
                <a:cxn ang="0">
                  <a:pos x="T8" y="T9"/>
                </a:cxn>
                <a:cxn ang="0">
                  <a:pos x="T10" y="T11"/>
                </a:cxn>
                <a:cxn ang="0">
                  <a:pos x="T12" y="T13"/>
                </a:cxn>
              </a:cxnLst>
              <a:rect l="0" t="0" r="r" b="b"/>
              <a:pathLst>
                <a:path w="16" h="19">
                  <a:moveTo>
                    <a:pt x="16" y="4"/>
                  </a:moveTo>
                  <a:cubicBezTo>
                    <a:pt x="10" y="0"/>
                    <a:pt x="10" y="0"/>
                    <a:pt x="10" y="0"/>
                  </a:cubicBezTo>
                  <a:cubicBezTo>
                    <a:pt x="10" y="0"/>
                    <a:pt x="7" y="4"/>
                    <a:pt x="5" y="8"/>
                  </a:cubicBezTo>
                  <a:cubicBezTo>
                    <a:pt x="2" y="12"/>
                    <a:pt x="0" y="15"/>
                    <a:pt x="0" y="15"/>
                  </a:cubicBezTo>
                  <a:cubicBezTo>
                    <a:pt x="6" y="19"/>
                    <a:pt x="6" y="19"/>
                    <a:pt x="6" y="19"/>
                  </a:cubicBezTo>
                  <a:cubicBezTo>
                    <a:pt x="6" y="19"/>
                    <a:pt x="8" y="15"/>
                    <a:pt x="11" y="12"/>
                  </a:cubicBezTo>
                  <a:cubicBezTo>
                    <a:pt x="13" y="8"/>
                    <a:pt x="16" y="4"/>
                    <a:pt x="16" y="4"/>
                  </a:cubicBezTo>
                  <a:close/>
                </a:path>
              </a:pathLst>
            </a:custGeom>
            <a:grpFill/>
            <a:ln>
              <a:noFill/>
            </a:ln>
          </p:spPr>
          <p:txBody>
            <a:bodyPr vert="horz" wrap="square" lIns="91440" tIns="45720" rIns="91440" bIns="45720" numCol="1" anchor="t" anchorCtr="0" compatLnSpc="1"/>
            <a:lstStyle/>
            <a:p>
              <a:endParaRPr lang="id-ID">
                <a:solidFill>
                  <a:schemeClr val="tx1">
                    <a:lumMod val="50000"/>
                    <a:lumOff val="50000"/>
                  </a:schemeClr>
                </a:solidFill>
              </a:endParaRPr>
            </a:p>
          </p:txBody>
        </p:sp>
        <p:sp>
          <p:nvSpPr>
            <p:cNvPr id="100" name="Freeform 234"/>
            <p:cNvSpPr/>
            <p:nvPr/>
          </p:nvSpPr>
          <p:spPr bwMode="auto">
            <a:xfrm>
              <a:off x="4629150" y="1981200"/>
              <a:ext cx="46038" cy="52388"/>
            </a:xfrm>
            <a:custGeom>
              <a:avLst/>
              <a:gdLst>
                <a:gd name="T0" fmla="*/ 16 w 16"/>
                <a:gd name="T1" fmla="*/ 4 h 18"/>
                <a:gd name="T2" fmla="*/ 10 w 16"/>
                <a:gd name="T3" fmla="*/ 0 h 18"/>
                <a:gd name="T4" fmla="*/ 9 w 16"/>
                <a:gd name="T5" fmla="*/ 2 h 18"/>
                <a:gd name="T6" fmla="*/ 5 w 16"/>
                <a:gd name="T7" fmla="*/ 7 h 18"/>
                <a:gd name="T8" fmla="*/ 0 w 16"/>
                <a:gd name="T9" fmla="*/ 14 h 18"/>
                <a:gd name="T10" fmla="*/ 6 w 16"/>
                <a:gd name="T11" fmla="*/ 18 h 18"/>
                <a:gd name="T12" fmla="*/ 11 w 16"/>
                <a:gd name="T13" fmla="*/ 11 h 18"/>
                <a:gd name="T14" fmla="*/ 14 w 16"/>
                <a:gd name="T15" fmla="*/ 6 h 18"/>
                <a:gd name="T16" fmla="*/ 16 w 16"/>
                <a:gd name="T17" fmla="*/ 4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8">
                  <a:moveTo>
                    <a:pt x="16" y="4"/>
                  </a:moveTo>
                  <a:cubicBezTo>
                    <a:pt x="10" y="0"/>
                    <a:pt x="10" y="0"/>
                    <a:pt x="10" y="0"/>
                  </a:cubicBezTo>
                  <a:cubicBezTo>
                    <a:pt x="10" y="0"/>
                    <a:pt x="10" y="1"/>
                    <a:pt x="9" y="2"/>
                  </a:cubicBezTo>
                  <a:cubicBezTo>
                    <a:pt x="8" y="3"/>
                    <a:pt x="6" y="5"/>
                    <a:pt x="5" y="7"/>
                  </a:cubicBezTo>
                  <a:cubicBezTo>
                    <a:pt x="2" y="11"/>
                    <a:pt x="0" y="14"/>
                    <a:pt x="0" y="14"/>
                  </a:cubicBezTo>
                  <a:cubicBezTo>
                    <a:pt x="6" y="18"/>
                    <a:pt x="6" y="18"/>
                    <a:pt x="6" y="18"/>
                  </a:cubicBezTo>
                  <a:cubicBezTo>
                    <a:pt x="6" y="18"/>
                    <a:pt x="8" y="15"/>
                    <a:pt x="11" y="11"/>
                  </a:cubicBezTo>
                  <a:cubicBezTo>
                    <a:pt x="12" y="9"/>
                    <a:pt x="13" y="8"/>
                    <a:pt x="14" y="6"/>
                  </a:cubicBezTo>
                  <a:cubicBezTo>
                    <a:pt x="15" y="5"/>
                    <a:pt x="16" y="4"/>
                    <a:pt x="16" y="4"/>
                  </a:cubicBezTo>
                  <a:close/>
                </a:path>
              </a:pathLst>
            </a:custGeom>
            <a:grpFill/>
            <a:ln>
              <a:noFill/>
            </a:ln>
          </p:spPr>
          <p:txBody>
            <a:bodyPr vert="horz" wrap="square" lIns="91440" tIns="45720" rIns="91440" bIns="45720" numCol="1" anchor="t" anchorCtr="0" compatLnSpc="1"/>
            <a:lstStyle/>
            <a:p>
              <a:endParaRPr lang="id-ID">
                <a:solidFill>
                  <a:schemeClr val="tx1">
                    <a:lumMod val="50000"/>
                    <a:lumOff val="50000"/>
                  </a:schemeClr>
                </a:solidFill>
              </a:endParaRPr>
            </a:p>
          </p:txBody>
        </p:sp>
        <p:sp>
          <p:nvSpPr>
            <p:cNvPr id="101" name="Freeform 235"/>
            <p:cNvSpPr/>
            <p:nvPr/>
          </p:nvSpPr>
          <p:spPr bwMode="auto">
            <a:xfrm>
              <a:off x="4675188" y="1919288"/>
              <a:ext cx="47625" cy="52388"/>
            </a:xfrm>
            <a:custGeom>
              <a:avLst/>
              <a:gdLst>
                <a:gd name="T0" fmla="*/ 30 w 30"/>
                <a:gd name="T1" fmla="*/ 7 h 33"/>
                <a:gd name="T2" fmla="*/ 20 w 30"/>
                <a:gd name="T3" fmla="*/ 0 h 33"/>
                <a:gd name="T4" fmla="*/ 0 w 30"/>
                <a:gd name="T5" fmla="*/ 26 h 33"/>
                <a:gd name="T6" fmla="*/ 9 w 30"/>
                <a:gd name="T7" fmla="*/ 33 h 33"/>
                <a:gd name="T8" fmla="*/ 30 w 30"/>
                <a:gd name="T9" fmla="*/ 7 h 33"/>
              </a:gdLst>
              <a:ahLst/>
              <a:cxnLst>
                <a:cxn ang="0">
                  <a:pos x="T0" y="T1"/>
                </a:cxn>
                <a:cxn ang="0">
                  <a:pos x="T2" y="T3"/>
                </a:cxn>
                <a:cxn ang="0">
                  <a:pos x="T4" y="T5"/>
                </a:cxn>
                <a:cxn ang="0">
                  <a:pos x="T6" y="T7"/>
                </a:cxn>
                <a:cxn ang="0">
                  <a:pos x="T8" y="T9"/>
                </a:cxn>
              </a:cxnLst>
              <a:rect l="0" t="0" r="r" b="b"/>
              <a:pathLst>
                <a:path w="30" h="33">
                  <a:moveTo>
                    <a:pt x="30" y="7"/>
                  </a:moveTo>
                  <a:lnTo>
                    <a:pt x="20" y="0"/>
                  </a:lnTo>
                  <a:lnTo>
                    <a:pt x="0" y="26"/>
                  </a:lnTo>
                  <a:lnTo>
                    <a:pt x="9" y="33"/>
                  </a:lnTo>
                  <a:lnTo>
                    <a:pt x="30" y="7"/>
                  </a:lnTo>
                  <a:close/>
                </a:path>
              </a:pathLst>
            </a:custGeom>
            <a:grpFill/>
            <a:ln>
              <a:noFill/>
            </a:ln>
          </p:spPr>
          <p:txBody>
            <a:bodyPr vert="horz" wrap="square" lIns="91440" tIns="45720" rIns="91440" bIns="45720" numCol="1" anchor="t" anchorCtr="0" compatLnSpc="1"/>
            <a:lstStyle/>
            <a:p>
              <a:endParaRPr lang="id-ID">
                <a:solidFill>
                  <a:schemeClr val="tx1">
                    <a:lumMod val="50000"/>
                    <a:lumOff val="50000"/>
                  </a:schemeClr>
                </a:solidFill>
              </a:endParaRPr>
            </a:p>
          </p:txBody>
        </p:sp>
        <p:sp>
          <p:nvSpPr>
            <p:cNvPr id="102" name="Freeform 236"/>
            <p:cNvSpPr/>
            <p:nvPr/>
          </p:nvSpPr>
          <p:spPr bwMode="auto">
            <a:xfrm>
              <a:off x="4725988" y="1860550"/>
              <a:ext cx="49213" cy="52388"/>
            </a:xfrm>
            <a:custGeom>
              <a:avLst/>
              <a:gdLst>
                <a:gd name="T0" fmla="*/ 31 w 31"/>
                <a:gd name="T1" fmla="*/ 7 h 33"/>
                <a:gd name="T2" fmla="*/ 20 w 31"/>
                <a:gd name="T3" fmla="*/ 0 h 33"/>
                <a:gd name="T4" fmla="*/ 0 w 31"/>
                <a:gd name="T5" fmla="*/ 24 h 33"/>
                <a:gd name="T6" fmla="*/ 9 w 31"/>
                <a:gd name="T7" fmla="*/ 33 h 33"/>
                <a:gd name="T8" fmla="*/ 31 w 31"/>
                <a:gd name="T9" fmla="*/ 7 h 33"/>
              </a:gdLst>
              <a:ahLst/>
              <a:cxnLst>
                <a:cxn ang="0">
                  <a:pos x="T0" y="T1"/>
                </a:cxn>
                <a:cxn ang="0">
                  <a:pos x="T2" y="T3"/>
                </a:cxn>
                <a:cxn ang="0">
                  <a:pos x="T4" y="T5"/>
                </a:cxn>
                <a:cxn ang="0">
                  <a:pos x="T6" y="T7"/>
                </a:cxn>
                <a:cxn ang="0">
                  <a:pos x="T8" y="T9"/>
                </a:cxn>
              </a:cxnLst>
              <a:rect l="0" t="0" r="r" b="b"/>
              <a:pathLst>
                <a:path w="31" h="33">
                  <a:moveTo>
                    <a:pt x="31" y="7"/>
                  </a:moveTo>
                  <a:lnTo>
                    <a:pt x="20" y="0"/>
                  </a:lnTo>
                  <a:lnTo>
                    <a:pt x="0" y="24"/>
                  </a:lnTo>
                  <a:lnTo>
                    <a:pt x="9" y="33"/>
                  </a:lnTo>
                  <a:lnTo>
                    <a:pt x="31" y="7"/>
                  </a:lnTo>
                  <a:close/>
                </a:path>
              </a:pathLst>
            </a:custGeom>
            <a:grpFill/>
            <a:ln>
              <a:noFill/>
            </a:ln>
          </p:spPr>
          <p:txBody>
            <a:bodyPr vert="horz" wrap="square" lIns="91440" tIns="45720" rIns="91440" bIns="45720" numCol="1" anchor="t" anchorCtr="0" compatLnSpc="1"/>
            <a:lstStyle/>
            <a:p>
              <a:endParaRPr lang="id-ID">
                <a:solidFill>
                  <a:schemeClr val="tx1">
                    <a:lumMod val="50000"/>
                    <a:lumOff val="50000"/>
                  </a:schemeClr>
                </a:solidFill>
              </a:endParaRPr>
            </a:p>
          </p:txBody>
        </p:sp>
        <p:sp>
          <p:nvSpPr>
            <p:cNvPr id="103" name="Freeform 237"/>
            <p:cNvSpPr/>
            <p:nvPr/>
          </p:nvSpPr>
          <p:spPr bwMode="auto">
            <a:xfrm>
              <a:off x="4775200" y="1801813"/>
              <a:ext cx="52388" cy="52388"/>
            </a:xfrm>
            <a:custGeom>
              <a:avLst/>
              <a:gdLst>
                <a:gd name="T0" fmla="*/ 33 w 33"/>
                <a:gd name="T1" fmla="*/ 9 h 33"/>
                <a:gd name="T2" fmla="*/ 24 w 33"/>
                <a:gd name="T3" fmla="*/ 0 h 33"/>
                <a:gd name="T4" fmla="*/ 0 w 33"/>
                <a:gd name="T5" fmla="*/ 24 h 33"/>
                <a:gd name="T6" fmla="*/ 9 w 33"/>
                <a:gd name="T7" fmla="*/ 33 h 33"/>
                <a:gd name="T8" fmla="*/ 33 w 33"/>
                <a:gd name="T9" fmla="*/ 9 h 33"/>
              </a:gdLst>
              <a:ahLst/>
              <a:cxnLst>
                <a:cxn ang="0">
                  <a:pos x="T0" y="T1"/>
                </a:cxn>
                <a:cxn ang="0">
                  <a:pos x="T2" y="T3"/>
                </a:cxn>
                <a:cxn ang="0">
                  <a:pos x="T4" y="T5"/>
                </a:cxn>
                <a:cxn ang="0">
                  <a:pos x="T6" y="T7"/>
                </a:cxn>
                <a:cxn ang="0">
                  <a:pos x="T8" y="T9"/>
                </a:cxn>
              </a:cxnLst>
              <a:rect l="0" t="0" r="r" b="b"/>
              <a:pathLst>
                <a:path w="33" h="33">
                  <a:moveTo>
                    <a:pt x="33" y="9"/>
                  </a:moveTo>
                  <a:lnTo>
                    <a:pt x="24" y="0"/>
                  </a:lnTo>
                  <a:lnTo>
                    <a:pt x="0" y="24"/>
                  </a:lnTo>
                  <a:lnTo>
                    <a:pt x="9" y="33"/>
                  </a:lnTo>
                  <a:lnTo>
                    <a:pt x="33" y="9"/>
                  </a:lnTo>
                  <a:close/>
                </a:path>
              </a:pathLst>
            </a:custGeom>
            <a:grpFill/>
            <a:ln>
              <a:noFill/>
            </a:ln>
          </p:spPr>
          <p:txBody>
            <a:bodyPr vert="horz" wrap="square" lIns="91440" tIns="45720" rIns="91440" bIns="45720" numCol="1" anchor="t" anchorCtr="0" compatLnSpc="1"/>
            <a:lstStyle/>
            <a:p>
              <a:endParaRPr lang="id-ID">
                <a:solidFill>
                  <a:schemeClr val="tx1">
                    <a:lumMod val="50000"/>
                    <a:lumOff val="50000"/>
                  </a:schemeClr>
                </a:solidFill>
              </a:endParaRPr>
            </a:p>
          </p:txBody>
        </p:sp>
      </p:grpSp>
      <p:grpSp>
        <p:nvGrpSpPr>
          <p:cNvPr id="104" name="Group 103"/>
          <p:cNvGrpSpPr/>
          <p:nvPr/>
        </p:nvGrpSpPr>
        <p:grpSpPr>
          <a:xfrm>
            <a:off x="1076928" y="2151336"/>
            <a:ext cx="1118240" cy="490147"/>
            <a:chOff x="4830763" y="1285875"/>
            <a:chExt cx="1169988" cy="512763"/>
          </a:xfrm>
          <a:solidFill>
            <a:schemeClr val="bg1">
              <a:lumMod val="65000"/>
            </a:schemeClr>
          </a:solidFill>
        </p:grpSpPr>
        <p:sp>
          <p:nvSpPr>
            <p:cNvPr id="105" name="Freeform 238"/>
            <p:cNvSpPr/>
            <p:nvPr/>
          </p:nvSpPr>
          <p:spPr bwMode="auto">
            <a:xfrm>
              <a:off x="4830763" y="1749425"/>
              <a:ext cx="52388" cy="49213"/>
            </a:xfrm>
            <a:custGeom>
              <a:avLst/>
              <a:gdLst>
                <a:gd name="T0" fmla="*/ 33 w 33"/>
                <a:gd name="T1" fmla="*/ 9 h 31"/>
                <a:gd name="T2" fmla="*/ 24 w 33"/>
                <a:gd name="T3" fmla="*/ 0 h 31"/>
                <a:gd name="T4" fmla="*/ 0 w 33"/>
                <a:gd name="T5" fmla="*/ 22 h 31"/>
                <a:gd name="T6" fmla="*/ 9 w 33"/>
                <a:gd name="T7" fmla="*/ 31 h 31"/>
                <a:gd name="T8" fmla="*/ 33 w 33"/>
                <a:gd name="T9" fmla="*/ 9 h 31"/>
              </a:gdLst>
              <a:ahLst/>
              <a:cxnLst>
                <a:cxn ang="0">
                  <a:pos x="T0" y="T1"/>
                </a:cxn>
                <a:cxn ang="0">
                  <a:pos x="T2" y="T3"/>
                </a:cxn>
                <a:cxn ang="0">
                  <a:pos x="T4" y="T5"/>
                </a:cxn>
                <a:cxn ang="0">
                  <a:pos x="T6" y="T7"/>
                </a:cxn>
                <a:cxn ang="0">
                  <a:pos x="T8" y="T9"/>
                </a:cxn>
              </a:cxnLst>
              <a:rect l="0" t="0" r="r" b="b"/>
              <a:pathLst>
                <a:path w="33" h="31">
                  <a:moveTo>
                    <a:pt x="33" y="9"/>
                  </a:moveTo>
                  <a:lnTo>
                    <a:pt x="24" y="0"/>
                  </a:lnTo>
                  <a:lnTo>
                    <a:pt x="0" y="22"/>
                  </a:lnTo>
                  <a:lnTo>
                    <a:pt x="9" y="31"/>
                  </a:lnTo>
                  <a:lnTo>
                    <a:pt x="33" y="9"/>
                  </a:lnTo>
                  <a:close/>
                </a:path>
              </a:pathLst>
            </a:custGeom>
            <a:grpFill/>
            <a:ln>
              <a:noFill/>
            </a:ln>
          </p:spPr>
          <p:txBody>
            <a:bodyPr vert="horz" wrap="square" lIns="91440" tIns="45720" rIns="91440" bIns="45720" numCol="1" anchor="t" anchorCtr="0" compatLnSpc="1"/>
            <a:lstStyle/>
            <a:p>
              <a:endParaRPr lang="id-ID">
                <a:solidFill>
                  <a:schemeClr val="tx1">
                    <a:lumMod val="50000"/>
                    <a:lumOff val="50000"/>
                  </a:schemeClr>
                </a:solidFill>
              </a:endParaRPr>
            </a:p>
          </p:txBody>
        </p:sp>
        <p:sp>
          <p:nvSpPr>
            <p:cNvPr id="106" name="Freeform 239"/>
            <p:cNvSpPr/>
            <p:nvPr/>
          </p:nvSpPr>
          <p:spPr bwMode="auto">
            <a:xfrm>
              <a:off x="4886325" y="1697038"/>
              <a:ext cx="52388" cy="49213"/>
            </a:xfrm>
            <a:custGeom>
              <a:avLst/>
              <a:gdLst>
                <a:gd name="T0" fmla="*/ 33 w 33"/>
                <a:gd name="T1" fmla="*/ 9 h 31"/>
                <a:gd name="T2" fmla="*/ 26 w 33"/>
                <a:gd name="T3" fmla="*/ 0 h 31"/>
                <a:gd name="T4" fmla="*/ 0 w 33"/>
                <a:gd name="T5" fmla="*/ 22 h 31"/>
                <a:gd name="T6" fmla="*/ 9 w 33"/>
                <a:gd name="T7" fmla="*/ 31 h 31"/>
                <a:gd name="T8" fmla="*/ 33 w 33"/>
                <a:gd name="T9" fmla="*/ 9 h 31"/>
              </a:gdLst>
              <a:ahLst/>
              <a:cxnLst>
                <a:cxn ang="0">
                  <a:pos x="T0" y="T1"/>
                </a:cxn>
                <a:cxn ang="0">
                  <a:pos x="T2" y="T3"/>
                </a:cxn>
                <a:cxn ang="0">
                  <a:pos x="T4" y="T5"/>
                </a:cxn>
                <a:cxn ang="0">
                  <a:pos x="T6" y="T7"/>
                </a:cxn>
                <a:cxn ang="0">
                  <a:pos x="T8" y="T9"/>
                </a:cxn>
              </a:cxnLst>
              <a:rect l="0" t="0" r="r" b="b"/>
              <a:pathLst>
                <a:path w="33" h="31">
                  <a:moveTo>
                    <a:pt x="33" y="9"/>
                  </a:moveTo>
                  <a:lnTo>
                    <a:pt x="26" y="0"/>
                  </a:lnTo>
                  <a:lnTo>
                    <a:pt x="0" y="22"/>
                  </a:lnTo>
                  <a:lnTo>
                    <a:pt x="9" y="31"/>
                  </a:lnTo>
                  <a:lnTo>
                    <a:pt x="33" y="9"/>
                  </a:lnTo>
                  <a:close/>
                </a:path>
              </a:pathLst>
            </a:custGeom>
            <a:grpFill/>
            <a:ln>
              <a:noFill/>
            </a:ln>
          </p:spPr>
          <p:txBody>
            <a:bodyPr vert="horz" wrap="square" lIns="91440" tIns="45720" rIns="91440" bIns="45720" numCol="1" anchor="t" anchorCtr="0" compatLnSpc="1"/>
            <a:lstStyle/>
            <a:p>
              <a:endParaRPr lang="id-ID">
                <a:solidFill>
                  <a:schemeClr val="tx1">
                    <a:lumMod val="50000"/>
                    <a:lumOff val="50000"/>
                  </a:schemeClr>
                </a:solidFill>
              </a:endParaRPr>
            </a:p>
          </p:txBody>
        </p:sp>
        <p:sp>
          <p:nvSpPr>
            <p:cNvPr id="107" name="Freeform 240"/>
            <p:cNvSpPr/>
            <p:nvPr/>
          </p:nvSpPr>
          <p:spPr bwMode="auto">
            <a:xfrm>
              <a:off x="4945063" y="1646238"/>
              <a:ext cx="55563" cy="50800"/>
            </a:xfrm>
            <a:custGeom>
              <a:avLst/>
              <a:gdLst>
                <a:gd name="T0" fmla="*/ 35 w 35"/>
                <a:gd name="T1" fmla="*/ 11 h 32"/>
                <a:gd name="T2" fmla="*/ 26 w 35"/>
                <a:gd name="T3" fmla="*/ 0 h 32"/>
                <a:gd name="T4" fmla="*/ 0 w 35"/>
                <a:gd name="T5" fmla="*/ 20 h 32"/>
                <a:gd name="T6" fmla="*/ 9 w 35"/>
                <a:gd name="T7" fmla="*/ 32 h 32"/>
                <a:gd name="T8" fmla="*/ 35 w 35"/>
                <a:gd name="T9" fmla="*/ 11 h 32"/>
              </a:gdLst>
              <a:ahLst/>
              <a:cxnLst>
                <a:cxn ang="0">
                  <a:pos x="T0" y="T1"/>
                </a:cxn>
                <a:cxn ang="0">
                  <a:pos x="T2" y="T3"/>
                </a:cxn>
                <a:cxn ang="0">
                  <a:pos x="T4" y="T5"/>
                </a:cxn>
                <a:cxn ang="0">
                  <a:pos x="T6" y="T7"/>
                </a:cxn>
                <a:cxn ang="0">
                  <a:pos x="T8" y="T9"/>
                </a:cxn>
              </a:cxnLst>
              <a:rect l="0" t="0" r="r" b="b"/>
              <a:pathLst>
                <a:path w="35" h="32">
                  <a:moveTo>
                    <a:pt x="35" y="11"/>
                  </a:moveTo>
                  <a:lnTo>
                    <a:pt x="26" y="0"/>
                  </a:lnTo>
                  <a:lnTo>
                    <a:pt x="0" y="20"/>
                  </a:lnTo>
                  <a:lnTo>
                    <a:pt x="9" y="32"/>
                  </a:lnTo>
                  <a:lnTo>
                    <a:pt x="35" y="11"/>
                  </a:lnTo>
                  <a:close/>
                </a:path>
              </a:pathLst>
            </a:custGeom>
            <a:grpFill/>
            <a:ln>
              <a:noFill/>
            </a:ln>
          </p:spPr>
          <p:txBody>
            <a:bodyPr vert="horz" wrap="square" lIns="91440" tIns="45720" rIns="91440" bIns="45720" numCol="1" anchor="t" anchorCtr="0" compatLnSpc="1"/>
            <a:lstStyle/>
            <a:p>
              <a:endParaRPr lang="id-ID">
                <a:solidFill>
                  <a:schemeClr val="tx1">
                    <a:lumMod val="50000"/>
                    <a:lumOff val="50000"/>
                  </a:schemeClr>
                </a:solidFill>
              </a:endParaRPr>
            </a:p>
          </p:txBody>
        </p:sp>
        <p:sp>
          <p:nvSpPr>
            <p:cNvPr id="108" name="Freeform 241"/>
            <p:cNvSpPr/>
            <p:nvPr/>
          </p:nvSpPr>
          <p:spPr bwMode="auto">
            <a:xfrm>
              <a:off x="5006975" y="1600200"/>
              <a:ext cx="55563" cy="49213"/>
            </a:xfrm>
            <a:custGeom>
              <a:avLst/>
              <a:gdLst>
                <a:gd name="T0" fmla="*/ 35 w 35"/>
                <a:gd name="T1" fmla="*/ 11 h 31"/>
                <a:gd name="T2" fmla="*/ 28 w 35"/>
                <a:gd name="T3" fmla="*/ 0 h 31"/>
                <a:gd name="T4" fmla="*/ 0 w 35"/>
                <a:gd name="T5" fmla="*/ 20 h 31"/>
                <a:gd name="T6" fmla="*/ 9 w 35"/>
                <a:gd name="T7" fmla="*/ 31 h 31"/>
                <a:gd name="T8" fmla="*/ 35 w 35"/>
                <a:gd name="T9" fmla="*/ 11 h 31"/>
              </a:gdLst>
              <a:ahLst/>
              <a:cxnLst>
                <a:cxn ang="0">
                  <a:pos x="T0" y="T1"/>
                </a:cxn>
                <a:cxn ang="0">
                  <a:pos x="T2" y="T3"/>
                </a:cxn>
                <a:cxn ang="0">
                  <a:pos x="T4" y="T5"/>
                </a:cxn>
                <a:cxn ang="0">
                  <a:pos x="T6" y="T7"/>
                </a:cxn>
                <a:cxn ang="0">
                  <a:pos x="T8" y="T9"/>
                </a:cxn>
              </a:cxnLst>
              <a:rect l="0" t="0" r="r" b="b"/>
              <a:pathLst>
                <a:path w="35" h="31">
                  <a:moveTo>
                    <a:pt x="35" y="11"/>
                  </a:moveTo>
                  <a:lnTo>
                    <a:pt x="28" y="0"/>
                  </a:lnTo>
                  <a:lnTo>
                    <a:pt x="0" y="20"/>
                  </a:lnTo>
                  <a:lnTo>
                    <a:pt x="9" y="31"/>
                  </a:lnTo>
                  <a:lnTo>
                    <a:pt x="35" y="11"/>
                  </a:lnTo>
                  <a:close/>
                </a:path>
              </a:pathLst>
            </a:custGeom>
            <a:grpFill/>
            <a:ln>
              <a:noFill/>
            </a:ln>
          </p:spPr>
          <p:txBody>
            <a:bodyPr vert="horz" wrap="square" lIns="91440" tIns="45720" rIns="91440" bIns="45720" numCol="1" anchor="t" anchorCtr="0" compatLnSpc="1"/>
            <a:lstStyle/>
            <a:p>
              <a:endParaRPr lang="id-ID">
                <a:solidFill>
                  <a:schemeClr val="tx1">
                    <a:lumMod val="50000"/>
                    <a:lumOff val="50000"/>
                  </a:schemeClr>
                </a:solidFill>
              </a:endParaRPr>
            </a:p>
          </p:txBody>
        </p:sp>
        <p:sp>
          <p:nvSpPr>
            <p:cNvPr id="109" name="Freeform 242"/>
            <p:cNvSpPr/>
            <p:nvPr/>
          </p:nvSpPr>
          <p:spPr bwMode="auto">
            <a:xfrm>
              <a:off x="5070475" y="1558925"/>
              <a:ext cx="57150" cy="42863"/>
            </a:xfrm>
            <a:custGeom>
              <a:avLst/>
              <a:gdLst>
                <a:gd name="T0" fmla="*/ 19 w 19"/>
                <a:gd name="T1" fmla="*/ 6 h 15"/>
                <a:gd name="T2" fmla="*/ 15 w 19"/>
                <a:gd name="T3" fmla="*/ 0 h 15"/>
                <a:gd name="T4" fmla="*/ 8 w 19"/>
                <a:gd name="T5" fmla="*/ 4 h 15"/>
                <a:gd name="T6" fmla="*/ 2 w 19"/>
                <a:gd name="T7" fmla="*/ 8 h 15"/>
                <a:gd name="T8" fmla="*/ 0 w 19"/>
                <a:gd name="T9" fmla="*/ 9 h 15"/>
                <a:gd name="T10" fmla="*/ 4 w 19"/>
                <a:gd name="T11" fmla="*/ 15 h 15"/>
                <a:gd name="T12" fmla="*/ 6 w 19"/>
                <a:gd name="T13" fmla="*/ 14 h 15"/>
                <a:gd name="T14" fmla="*/ 11 w 19"/>
                <a:gd name="T15" fmla="*/ 10 h 15"/>
                <a:gd name="T16" fmla="*/ 19 w 19"/>
                <a:gd name="T17" fmla="*/ 6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15">
                  <a:moveTo>
                    <a:pt x="19" y="6"/>
                  </a:moveTo>
                  <a:cubicBezTo>
                    <a:pt x="15" y="0"/>
                    <a:pt x="15" y="0"/>
                    <a:pt x="15" y="0"/>
                  </a:cubicBezTo>
                  <a:cubicBezTo>
                    <a:pt x="15" y="0"/>
                    <a:pt x="11" y="2"/>
                    <a:pt x="8" y="4"/>
                  </a:cubicBezTo>
                  <a:cubicBezTo>
                    <a:pt x="6" y="6"/>
                    <a:pt x="4" y="7"/>
                    <a:pt x="2" y="8"/>
                  </a:cubicBezTo>
                  <a:cubicBezTo>
                    <a:pt x="1" y="9"/>
                    <a:pt x="0" y="9"/>
                    <a:pt x="0" y="9"/>
                  </a:cubicBezTo>
                  <a:cubicBezTo>
                    <a:pt x="4" y="15"/>
                    <a:pt x="4" y="15"/>
                    <a:pt x="4" y="15"/>
                  </a:cubicBezTo>
                  <a:cubicBezTo>
                    <a:pt x="4" y="15"/>
                    <a:pt x="5" y="15"/>
                    <a:pt x="6" y="14"/>
                  </a:cubicBezTo>
                  <a:cubicBezTo>
                    <a:pt x="8" y="13"/>
                    <a:pt x="10" y="12"/>
                    <a:pt x="11" y="10"/>
                  </a:cubicBezTo>
                  <a:cubicBezTo>
                    <a:pt x="15" y="8"/>
                    <a:pt x="19" y="6"/>
                    <a:pt x="19" y="6"/>
                  </a:cubicBezTo>
                  <a:close/>
                </a:path>
              </a:pathLst>
            </a:custGeom>
            <a:grpFill/>
            <a:ln>
              <a:noFill/>
            </a:ln>
          </p:spPr>
          <p:txBody>
            <a:bodyPr vert="horz" wrap="square" lIns="91440" tIns="45720" rIns="91440" bIns="45720" numCol="1" anchor="t" anchorCtr="0" compatLnSpc="1"/>
            <a:lstStyle/>
            <a:p>
              <a:endParaRPr lang="id-ID">
                <a:solidFill>
                  <a:schemeClr val="tx1">
                    <a:lumMod val="50000"/>
                    <a:lumOff val="50000"/>
                  </a:schemeClr>
                </a:solidFill>
              </a:endParaRPr>
            </a:p>
          </p:txBody>
        </p:sp>
        <p:sp>
          <p:nvSpPr>
            <p:cNvPr id="110" name="Freeform 243"/>
            <p:cNvSpPr/>
            <p:nvPr/>
          </p:nvSpPr>
          <p:spPr bwMode="auto">
            <a:xfrm>
              <a:off x="5135563" y="1517650"/>
              <a:ext cx="55563" cy="44450"/>
            </a:xfrm>
            <a:custGeom>
              <a:avLst/>
              <a:gdLst>
                <a:gd name="T0" fmla="*/ 19 w 19"/>
                <a:gd name="T1" fmla="*/ 6 h 15"/>
                <a:gd name="T2" fmla="*/ 16 w 19"/>
                <a:gd name="T3" fmla="*/ 0 h 15"/>
                <a:gd name="T4" fmla="*/ 8 w 19"/>
                <a:gd name="T5" fmla="*/ 4 h 15"/>
                <a:gd name="T6" fmla="*/ 0 w 19"/>
                <a:gd name="T7" fmla="*/ 9 h 15"/>
                <a:gd name="T8" fmla="*/ 4 w 19"/>
                <a:gd name="T9" fmla="*/ 15 h 15"/>
                <a:gd name="T10" fmla="*/ 12 w 19"/>
                <a:gd name="T11" fmla="*/ 10 h 15"/>
                <a:gd name="T12" fmla="*/ 19 w 19"/>
                <a:gd name="T13" fmla="*/ 6 h 15"/>
              </a:gdLst>
              <a:ahLst/>
              <a:cxnLst>
                <a:cxn ang="0">
                  <a:pos x="T0" y="T1"/>
                </a:cxn>
                <a:cxn ang="0">
                  <a:pos x="T2" y="T3"/>
                </a:cxn>
                <a:cxn ang="0">
                  <a:pos x="T4" y="T5"/>
                </a:cxn>
                <a:cxn ang="0">
                  <a:pos x="T6" y="T7"/>
                </a:cxn>
                <a:cxn ang="0">
                  <a:pos x="T8" y="T9"/>
                </a:cxn>
                <a:cxn ang="0">
                  <a:pos x="T10" y="T11"/>
                </a:cxn>
                <a:cxn ang="0">
                  <a:pos x="T12" y="T13"/>
                </a:cxn>
              </a:cxnLst>
              <a:rect l="0" t="0" r="r" b="b"/>
              <a:pathLst>
                <a:path w="19" h="15">
                  <a:moveTo>
                    <a:pt x="19" y="6"/>
                  </a:moveTo>
                  <a:cubicBezTo>
                    <a:pt x="16" y="0"/>
                    <a:pt x="16" y="0"/>
                    <a:pt x="16" y="0"/>
                  </a:cubicBezTo>
                  <a:cubicBezTo>
                    <a:pt x="16" y="0"/>
                    <a:pt x="12" y="2"/>
                    <a:pt x="8" y="4"/>
                  </a:cubicBezTo>
                  <a:cubicBezTo>
                    <a:pt x="4" y="6"/>
                    <a:pt x="0" y="9"/>
                    <a:pt x="0" y="9"/>
                  </a:cubicBezTo>
                  <a:cubicBezTo>
                    <a:pt x="4" y="15"/>
                    <a:pt x="4" y="15"/>
                    <a:pt x="4" y="15"/>
                  </a:cubicBezTo>
                  <a:cubicBezTo>
                    <a:pt x="4" y="15"/>
                    <a:pt x="8" y="12"/>
                    <a:pt x="12" y="10"/>
                  </a:cubicBezTo>
                  <a:cubicBezTo>
                    <a:pt x="16" y="8"/>
                    <a:pt x="19" y="6"/>
                    <a:pt x="19" y="6"/>
                  </a:cubicBezTo>
                  <a:close/>
                </a:path>
              </a:pathLst>
            </a:custGeom>
            <a:grpFill/>
            <a:ln>
              <a:noFill/>
            </a:ln>
          </p:spPr>
          <p:txBody>
            <a:bodyPr vert="horz" wrap="square" lIns="91440" tIns="45720" rIns="91440" bIns="45720" numCol="1" anchor="t" anchorCtr="0" compatLnSpc="1"/>
            <a:lstStyle/>
            <a:p>
              <a:endParaRPr lang="id-ID">
                <a:solidFill>
                  <a:schemeClr val="tx1">
                    <a:lumMod val="50000"/>
                    <a:lumOff val="50000"/>
                  </a:schemeClr>
                </a:solidFill>
              </a:endParaRPr>
            </a:p>
          </p:txBody>
        </p:sp>
        <p:sp>
          <p:nvSpPr>
            <p:cNvPr id="111" name="Freeform 244"/>
            <p:cNvSpPr/>
            <p:nvPr/>
          </p:nvSpPr>
          <p:spPr bwMode="auto">
            <a:xfrm>
              <a:off x="5203825" y="1479550"/>
              <a:ext cx="55563" cy="44450"/>
            </a:xfrm>
            <a:custGeom>
              <a:avLst/>
              <a:gdLst>
                <a:gd name="T0" fmla="*/ 19 w 19"/>
                <a:gd name="T1" fmla="*/ 6 h 15"/>
                <a:gd name="T2" fmla="*/ 16 w 19"/>
                <a:gd name="T3" fmla="*/ 0 h 15"/>
                <a:gd name="T4" fmla="*/ 8 w 19"/>
                <a:gd name="T5" fmla="*/ 4 h 15"/>
                <a:gd name="T6" fmla="*/ 3 w 19"/>
                <a:gd name="T7" fmla="*/ 7 h 15"/>
                <a:gd name="T8" fmla="*/ 0 w 19"/>
                <a:gd name="T9" fmla="*/ 8 h 15"/>
                <a:gd name="T10" fmla="*/ 4 w 19"/>
                <a:gd name="T11" fmla="*/ 15 h 15"/>
                <a:gd name="T12" fmla="*/ 6 w 19"/>
                <a:gd name="T13" fmla="*/ 13 h 15"/>
                <a:gd name="T14" fmla="*/ 12 w 19"/>
                <a:gd name="T15" fmla="*/ 10 h 15"/>
                <a:gd name="T16" fmla="*/ 19 w 19"/>
                <a:gd name="T17" fmla="*/ 6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15">
                  <a:moveTo>
                    <a:pt x="19" y="6"/>
                  </a:moveTo>
                  <a:cubicBezTo>
                    <a:pt x="16" y="0"/>
                    <a:pt x="16" y="0"/>
                    <a:pt x="16" y="0"/>
                  </a:cubicBezTo>
                  <a:cubicBezTo>
                    <a:pt x="16" y="0"/>
                    <a:pt x="12" y="2"/>
                    <a:pt x="8" y="4"/>
                  </a:cubicBezTo>
                  <a:cubicBezTo>
                    <a:pt x="6" y="5"/>
                    <a:pt x="4" y="6"/>
                    <a:pt x="3" y="7"/>
                  </a:cubicBezTo>
                  <a:cubicBezTo>
                    <a:pt x="1" y="8"/>
                    <a:pt x="0" y="8"/>
                    <a:pt x="0" y="8"/>
                  </a:cubicBezTo>
                  <a:cubicBezTo>
                    <a:pt x="4" y="15"/>
                    <a:pt x="4" y="15"/>
                    <a:pt x="4" y="15"/>
                  </a:cubicBezTo>
                  <a:cubicBezTo>
                    <a:pt x="4" y="15"/>
                    <a:pt x="5" y="14"/>
                    <a:pt x="6" y="13"/>
                  </a:cubicBezTo>
                  <a:cubicBezTo>
                    <a:pt x="8" y="12"/>
                    <a:pt x="10" y="11"/>
                    <a:pt x="12" y="10"/>
                  </a:cubicBezTo>
                  <a:cubicBezTo>
                    <a:pt x="16" y="8"/>
                    <a:pt x="19" y="6"/>
                    <a:pt x="19" y="6"/>
                  </a:cubicBezTo>
                  <a:close/>
                </a:path>
              </a:pathLst>
            </a:custGeom>
            <a:grpFill/>
            <a:ln>
              <a:noFill/>
            </a:ln>
          </p:spPr>
          <p:txBody>
            <a:bodyPr vert="horz" wrap="square" lIns="91440" tIns="45720" rIns="91440" bIns="45720" numCol="1" anchor="t" anchorCtr="0" compatLnSpc="1"/>
            <a:lstStyle/>
            <a:p>
              <a:endParaRPr lang="id-ID">
                <a:solidFill>
                  <a:schemeClr val="tx1">
                    <a:lumMod val="50000"/>
                    <a:lumOff val="50000"/>
                  </a:schemeClr>
                </a:solidFill>
              </a:endParaRPr>
            </a:p>
          </p:txBody>
        </p:sp>
        <p:sp>
          <p:nvSpPr>
            <p:cNvPr id="112" name="Freeform 245"/>
            <p:cNvSpPr/>
            <p:nvPr/>
          </p:nvSpPr>
          <p:spPr bwMode="auto">
            <a:xfrm>
              <a:off x="5273675" y="1444625"/>
              <a:ext cx="55563" cy="41275"/>
            </a:xfrm>
            <a:custGeom>
              <a:avLst/>
              <a:gdLst>
                <a:gd name="T0" fmla="*/ 19 w 19"/>
                <a:gd name="T1" fmla="*/ 7 h 14"/>
                <a:gd name="T2" fmla="*/ 16 w 19"/>
                <a:gd name="T3" fmla="*/ 0 h 14"/>
                <a:gd name="T4" fmla="*/ 8 w 19"/>
                <a:gd name="T5" fmla="*/ 4 h 14"/>
                <a:gd name="T6" fmla="*/ 0 w 19"/>
                <a:gd name="T7" fmla="*/ 8 h 14"/>
                <a:gd name="T8" fmla="*/ 3 w 19"/>
                <a:gd name="T9" fmla="*/ 14 h 14"/>
                <a:gd name="T10" fmla="*/ 11 w 19"/>
                <a:gd name="T11" fmla="*/ 10 h 14"/>
                <a:gd name="T12" fmla="*/ 19 w 19"/>
                <a:gd name="T13" fmla="*/ 7 h 14"/>
              </a:gdLst>
              <a:ahLst/>
              <a:cxnLst>
                <a:cxn ang="0">
                  <a:pos x="T0" y="T1"/>
                </a:cxn>
                <a:cxn ang="0">
                  <a:pos x="T2" y="T3"/>
                </a:cxn>
                <a:cxn ang="0">
                  <a:pos x="T4" y="T5"/>
                </a:cxn>
                <a:cxn ang="0">
                  <a:pos x="T6" y="T7"/>
                </a:cxn>
                <a:cxn ang="0">
                  <a:pos x="T8" y="T9"/>
                </a:cxn>
                <a:cxn ang="0">
                  <a:pos x="T10" y="T11"/>
                </a:cxn>
                <a:cxn ang="0">
                  <a:pos x="T12" y="T13"/>
                </a:cxn>
              </a:cxnLst>
              <a:rect l="0" t="0" r="r" b="b"/>
              <a:pathLst>
                <a:path w="19" h="14">
                  <a:moveTo>
                    <a:pt x="19" y="7"/>
                  </a:moveTo>
                  <a:cubicBezTo>
                    <a:pt x="16" y="0"/>
                    <a:pt x="16" y="0"/>
                    <a:pt x="16" y="0"/>
                  </a:cubicBezTo>
                  <a:cubicBezTo>
                    <a:pt x="16" y="0"/>
                    <a:pt x="12" y="2"/>
                    <a:pt x="8" y="4"/>
                  </a:cubicBezTo>
                  <a:cubicBezTo>
                    <a:pt x="4" y="6"/>
                    <a:pt x="0" y="8"/>
                    <a:pt x="0" y="8"/>
                  </a:cubicBezTo>
                  <a:cubicBezTo>
                    <a:pt x="3" y="14"/>
                    <a:pt x="3" y="14"/>
                    <a:pt x="3" y="14"/>
                  </a:cubicBezTo>
                  <a:cubicBezTo>
                    <a:pt x="3" y="14"/>
                    <a:pt x="7" y="12"/>
                    <a:pt x="11" y="10"/>
                  </a:cubicBezTo>
                  <a:cubicBezTo>
                    <a:pt x="15" y="8"/>
                    <a:pt x="19" y="7"/>
                    <a:pt x="19" y="7"/>
                  </a:cubicBezTo>
                  <a:close/>
                </a:path>
              </a:pathLst>
            </a:custGeom>
            <a:grpFill/>
            <a:ln>
              <a:noFill/>
            </a:ln>
          </p:spPr>
          <p:txBody>
            <a:bodyPr vert="horz" wrap="square" lIns="91440" tIns="45720" rIns="91440" bIns="45720" numCol="1" anchor="t" anchorCtr="0" compatLnSpc="1"/>
            <a:lstStyle/>
            <a:p>
              <a:endParaRPr lang="id-ID">
                <a:solidFill>
                  <a:schemeClr val="tx1">
                    <a:lumMod val="50000"/>
                    <a:lumOff val="50000"/>
                  </a:schemeClr>
                </a:solidFill>
              </a:endParaRPr>
            </a:p>
          </p:txBody>
        </p:sp>
        <p:sp>
          <p:nvSpPr>
            <p:cNvPr id="113" name="Freeform 246"/>
            <p:cNvSpPr/>
            <p:nvPr/>
          </p:nvSpPr>
          <p:spPr bwMode="auto">
            <a:xfrm>
              <a:off x="5343525" y="1414463"/>
              <a:ext cx="55563" cy="38100"/>
            </a:xfrm>
            <a:custGeom>
              <a:avLst/>
              <a:gdLst>
                <a:gd name="T0" fmla="*/ 19 w 19"/>
                <a:gd name="T1" fmla="*/ 6 h 13"/>
                <a:gd name="T2" fmla="*/ 17 w 19"/>
                <a:gd name="T3" fmla="*/ 0 h 13"/>
                <a:gd name="T4" fmla="*/ 14 w 19"/>
                <a:gd name="T5" fmla="*/ 1 h 13"/>
                <a:gd name="T6" fmla="*/ 8 w 19"/>
                <a:gd name="T7" fmla="*/ 3 h 13"/>
                <a:gd name="T8" fmla="*/ 0 w 19"/>
                <a:gd name="T9" fmla="*/ 7 h 13"/>
                <a:gd name="T10" fmla="*/ 3 w 19"/>
                <a:gd name="T11" fmla="*/ 13 h 13"/>
                <a:gd name="T12" fmla="*/ 11 w 19"/>
                <a:gd name="T13" fmla="*/ 9 h 13"/>
                <a:gd name="T14" fmla="*/ 17 w 19"/>
                <a:gd name="T15" fmla="*/ 7 h 13"/>
                <a:gd name="T16" fmla="*/ 19 w 19"/>
                <a:gd name="T1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13">
                  <a:moveTo>
                    <a:pt x="19" y="6"/>
                  </a:moveTo>
                  <a:cubicBezTo>
                    <a:pt x="17" y="0"/>
                    <a:pt x="17" y="0"/>
                    <a:pt x="17" y="0"/>
                  </a:cubicBezTo>
                  <a:cubicBezTo>
                    <a:pt x="17" y="0"/>
                    <a:pt x="16" y="0"/>
                    <a:pt x="14" y="1"/>
                  </a:cubicBezTo>
                  <a:cubicBezTo>
                    <a:pt x="12" y="1"/>
                    <a:pt x="10" y="2"/>
                    <a:pt x="8" y="3"/>
                  </a:cubicBezTo>
                  <a:cubicBezTo>
                    <a:pt x="4" y="5"/>
                    <a:pt x="0" y="7"/>
                    <a:pt x="0" y="7"/>
                  </a:cubicBezTo>
                  <a:cubicBezTo>
                    <a:pt x="3" y="13"/>
                    <a:pt x="3" y="13"/>
                    <a:pt x="3" y="13"/>
                  </a:cubicBezTo>
                  <a:cubicBezTo>
                    <a:pt x="3" y="13"/>
                    <a:pt x="7" y="11"/>
                    <a:pt x="11" y="9"/>
                  </a:cubicBezTo>
                  <a:cubicBezTo>
                    <a:pt x="13" y="9"/>
                    <a:pt x="15" y="8"/>
                    <a:pt x="17" y="7"/>
                  </a:cubicBezTo>
                  <a:cubicBezTo>
                    <a:pt x="18" y="7"/>
                    <a:pt x="19" y="6"/>
                    <a:pt x="19" y="6"/>
                  </a:cubicBezTo>
                  <a:close/>
                </a:path>
              </a:pathLst>
            </a:custGeom>
            <a:grpFill/>
            <a:ln>
              <a:noFill/>
            </a:ln>
          </p:spPr>
          <p:txBody>
            <a:bodyPr vert="horz" wrap="square" lIns="91440" tIns="45720" rIns="91440" bIns="45720" numCol="1" anchor="t" anchorCtr="0" compatLnSpc="1"/>
            <a:lstStyle/>
            <a:p>
              <a:endParaRPr lang="id-ID">
                <a:solidFill>
                  <a:schemeClr val="tx1">
                    <a:lumMod val="50000"/>
                    <a:lumOff val="50000"/>
                  </a:schemeClr>
                </a:solidFill>
              </a:endParaRPr>
            </a:p>
          </p:txBody>
        </p:sp>
        <p:sp>
          <p:nvSpPr>
            <p:cNvPr id="114" name="Freeform 247"/>
            <p:cNvSpPr/>
            <p:nvPr/>
          </p:nvSpPr>
          <p:spPr bwMode="auto">
            <a:xfrm>
              <a:off x="5416550" y="1385888"/>
              <a:ext cx="57150" cy="38100"/>
            </a:xfrm>
            <a:custGeom>
              <a:avLst/>
              <a:gdLst>
                <a:gd name="T0" fmla="*/ 19 w 19"/>
                <a:gd name="T1" fmla="*/ 7 h 13"/>
                <a:gd name="T2" fmla="*/ 16 w 19"/>
                <a:gd name="T3" fmla="*/ 0 h 13"/>
                <a:gd name="T4" fmla="*/ 8 w 19"/>
                <a:gd name="T5" fmla="*/ 3 h 13"/>
                <a:gd name="T6" fmla="*/ 0 w 19"/>
                <a:gd name="T7" fmla="*/ 6 h 13"/>
                <a:gd name="T8" fmla="*/ 2 w 19"/>
                <a:gd name="T9" fmla="*/ 13 h 13"/>
                <a:gd name="T10" fmla="*/ 11 w 19"/>
                <a:gd name="T11" fmla="*/ 10 h 13"/>
                <a:gd name="T12" fmla="*/ 19 w 19"/>
                <a:gd name="T13" fmla="*/ 7 h 13"/>
              </a:gdLst>
              <a:ahLst/>
              <a:cxnLst>
                <a:cxn ang="0">
                  <a:pos x="T0" y="T1"/>
                </a:cxn>
                <a:cxn ang="0">
                  <a:pos x="T2" y="T3"/>
                </a:cxn>
                <a:cxn ang="0">
                  <a:pos x="T4" y="T5"/>
                </a:cxn>
                <a:cxn ang="0">
                  <a:pos x="T6" y="T7"/>
                </a:cxn>
                <a:cxn ang="0">
                  <a:pos x="T8" y="T9"/>
                </a:cxn>
                <a:cxn ang="0">
                  <a:pos x="T10" y="T11"/>
                </a:cxn>
                <a:cxn ang="0">
                  <a:pos x="T12" y="T13"/>
                </a:cxn>
              </a:cxnLst>
              <a:rect l="0" t="0" r="r" b="b"/>
              <a:pathLst>
                <a:path w="19" h="13">
                  <a:moveTo>
                    <a:pt x="19" y="7"/>
                  </a:moveTo>
                  <a:cubicBezTo>
                    <a:pt x="16" y="0"/>
                    <a:pt x="16" y="0"/>
                    <a:pt x="16" y="0"/>
                  </a:cubicBezTo>
                  <a:cubicBezTo>
                    <a:pt x="16" y="0"/>
                    <a:pt x="12" y="1"/>
                    <a:pt x="8" y="3"/>
                  </a:cubicBezTo>
                  <a:cubicBezTo>
                    <a:pt x="4" y="5"/>
                    <a:pt x="0" y="6"/>
                    <a:pt x="0" y="6"/>
                  </a:cubicBezTo>
                  <a:cubicBezTo>
                    <a:pt x="2" y="13"/>
                    <a:pt x="2" y="13"/>
                    <a:pt x="2" y="13"/>
                  </a:cubicBezTo>
                  <a:cubicBezTo>
                    <a:pt x="2" y="13"/>
                    <a:pt x="6" y="11"/>
                    <a:pt x="11" y="10"/>
                  </a:cubicBezTo>
                  <a:cubicBezTo>
                    <a:pt x="15" y="8"/>
                    <a:pt x="19" y="7"/>
                    <a:pt x="19" y="7"/>
                  </a:cubicBezTo>
                  <a:close/>
                </a:path>
              </a:pathLst>
            </a:custGeom>
            <a:grpFill/>
            <a:ln>
              <a:noFill/>
            </a:ln>
          </p:spPr>
          <p:txBody>
            <a:bodyPr vert="horz" wrap="square" lIns="91440" tIns="45720" rIns="91440" bIns="45720" numCol="1" anchor="t" anchorCtr="0" compatLnSpc="1"/>
            <a:lstStyle/>
            <a:p>
              <a:endParaRPr lang="id-ID">
                <a:solidFill>
                  <a:schemeClr val="tx1">
                    <a:lumMod val="50000"/>
                    <a:lumOff val="50000"/>
                  </a:schemeClr>
                </a:solidFill>
              </a:endParaRPr>
            </a:p>
          </p:txBody>
        </p:sp>
        <p:sp>
          <p:nvSpPr>
            <p:cNvPr id="115" name="Freeform 248"/>
            <p:cNvSpPr/>
            <p:nvPr/>
          </p:nvSpPr>
          <p:spPr bwMode="auto">
            <a:xfrm>
              <a:off x="5491163" y="1362075"/>
              <a:ext cx="55563" cy="34925"/>
            </a:xfrm>
            <a:custGeom>
              <a:avLst/>
              <a:gdLst>
                <a:gd name="T0" fmla="*/ 19 w 19"/>
                <a:gd name="T1" fmla="*/ 6 h 12"/>
                <a:gd name="T2" fmla="*/ 17 w 19"/>
                <a:gd name="T3" fmla="*/ 0 h 12"/>
                <a:gd name="T4" fmla="*/ 14 w 19"/>
                <a:gd name="T5" fmla="*/ 0 h 12"/>
                <a:gd name="T6" fmla="*/ 8 w 19"/>
                <a:gd name="T7" fmla="*/ 2 h 12"/>
                <a:gd name="T8" fmla="*/ 0 w 19"/>
                <a:gd name="T9" fmla="*/ 5 h 12"/>
                <a:gd name="T10" fmla="*/ 2 w 19"/>
                <a:gd name="T11" fmla="*/ 12 h 12"/>
                <a:gd name="T12" fmla="*/ 10 w 19"/>
                <a:gd name="T13" fmla="*/ 9 h 12"/>
                <a:gd name="T14" fmla="*/ 16 w 19"/>
                <a:gd name="T15" fmla="*/ 7 h 12"/>
                <a:gd name="T16" fmla="*/ 19 w 19"/>
                <a:gd name="T1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12">
                  <a:moveTo>
                    <a:pt x="19" y="6"/>
                  </a:moveTo>
                  <a:cubicBezTo>
                    <a:pt x="17" y="0"/>
                    <a:pt x="17" y="0"/>
                    <a:pt x="17" y="0"/>
                  </a:cubicBezTo>
                  <a:cubicBezTo>
                    <a:pt x="17" y="0"/>
                    <a:pt x="16" y="0"/>
                    <a:pt x="14" y="0"/>
                  </a:cubicBezTo>
                  <a:cubicBezTo>
                    <a:pt x="12" y="1"/>
                    <a:pt x="10" y="2"/>
                    <a:pt x="8" y="2"/>
                  </a:cubicBezTo>
                  <a:cubicBezTo>
                    <a:pt x="4" y="4"/>
                    <a:pt x="0" y="5"/>
                    <a:pt x="0" y="5"/>
                  </a:cubicBezTo>
                  <a:cubicBezTo>
                    <a:pt x="2" y="12"/>
                    <a:pt x="2" y="12"/>
                    <a:pt x="2" y="12"/>
                  </a:cubicBezTo>
                  <a:cubicBezTo>
                    <a:pt x="2" y="12"/>
                    <a:pt x="6" y="10"/>
                    <a:pt x="10" y="9"/>
                  </a:cubicBezTo>
                  <a:cubicBezTo>
                    <a:pt x="12" y="8"/>
                    <a:pt x="15" y="8"/>
                    <a:pt x="16" y="7"/>
                  </a:cubicBezTo>
                  <a:cubicBezTo>
                    <a:pt x="18" y="7"/>
                    <a:pt x="19" y="6"/>
                    <a:pt x="19" y="6"/>
                  </a:cubicBezTo>
                  <a:close/>
                </a:path>
              </a:pathLst>
            </a:custGeom>
            <a:grpFill/>
            <a:ln>
              <a:noFill/>
            </a:ln>
          </p:spPr>
          <p:txBody>
            <a:bodyPr vert="horz" wrap="square" lIns="91440" tIns="45720" rIns="91440" bIns="45720" numCol="1" anchor="t" anchorCtr="0" compatLnSpc="1"/>
            <a:lstStyle/>
            <a:p>
              <a:endParaRPr lang="id-ID">
                <a:solidFill>
                  <a:schemeClr val="tx1">
                    <a:lumMod val="50000"/>
                    <a:lumOff val="50000"/>
                  </a:schemeClr>
                </a:solidFill>
              </a:endParaRPr>
            </a:p>
          </p:txBody>
        </p:sp>
        <p:sp>
          <p:nvSpPr>
            <p:cNvPr id="116" name="Freeform 249"/>
            <p:cNvSpPr/>
            <p:nvPr/>
          </p:nvSpPr>
          <p:spPr bwMode="auto">
            <a:xfrm>
              <a:off x="5564188" y="1338263"/>
              <a:ext cx="55563" cy="34925"/>
            </a:xfrm>
            <a:custGeom>
              <a:avLst/>
              <a:gdLst>
                <a:gd name="T0" fmla="*/ 35 w 35"/>
                <a:gd name="T1" fmla="*/ 13 h 22"/>
                <a:gd name="T2" fmla="*/ 31 w 35"/>
                <a:gd name="T3" fmla="*/ 0 h 22"/>
                <a:gd name="T4" fmla="*/ 0 w 35"/>
                <a:gd name="T5" fmla="*/ 9 h 22"/>
                <a:gd name="T6" fmla="*/ 3 w 35"/>
                <a:gd name="T7" fmla="*/ 22 h 22"/>
                <a:gd name="T8" fmla="*/ 35 w 35"/>
                <a:gd name="T9" fmla="*/ 13 h 22"/>
              </a:gdLst>
              <a:ahLst/>
              <a:cxnLst>
                <a:cxn ang="0">
                  <a:pos x="T0" y="T1"/>
                </a:cxn>
                <a:cxn ang="0">
                  <a:pos x="T2" y="T3"/>
                </a:cxn>
                <a:cxn ang="0">
                  <a:pos x="T4" y="T5"/>
                </a:cxn>
                <a:cxn ang="0">
                  <a:pos x="T6" y="T7"/>
                </a:cxn>
                <a:cxn ang="0">
                  <a:pos x="T8" y="T9"/>
                </a:cxn>
              </a:cxnLst>
              <a:rect l="0" t="0" r="r" b="b"/>
              <a:pathLst>
                <a:path w="35" h="22">
                  <a:moveTo>
                    <a:pt x="35" y="13"/>
                  </a:moveTo>
                  <a:lnTo>
                    <a:pt x="31" y="0"/>
                  </a:lnTo>
                  <a:lnTo>
                    <a:pt x="0" y="9"/>
                  </a:lnTo>
                  <a:lnTo>
                    <a:pt x="3" y="22"/>
                  </a:lnTo>
                  <a:lnTo>
                    <a:pt x="35" y="13"/>
                  </a:lnTo>
                  <a:close/>
                </a:path>
              </a:pathLst>
            </a:custGeom>
            <a:grpFill/>
            <a:ln>
              <a:noFill/>
            </a:ln>
          </p:spPr>
          <p:txBody>
            <a:bodyPr vert="horz" wrap="square" lIns="91440" tIns="45720" rIns="91440" bIns="45720" numCol="1" anchor="t" anchorCtr="0" compatLnSpc="1"/>
            <a:lstStyle/>
            <a:p>
              <a:endParaRPr lang="id-ID">
                <a:solidFill>
                  <a:schemeClr val="tx1">
                    <a:lumMod val="50000"/>
                    <a:lumOff val="50000"/>
                  </a:schemeClr>
                </a:solidFill>
              </a:endParaRPr>
            </a:p>
          </p:txBody>
        </p:sp>
        <p:sp>
          <p:nvSpPr>
            <p:cNvPr id="117" name="Freeform 250"/>
            <p:cNvSpPr/>
            <p:nvPr/>
          </p:nvSpPr>
          <p:spPr bwMode="auto">
            <a:xfrm>
              <a:off x="5640388" y="1320800"/>
              <a:ext cx="55563" cy="31750"/>
            </a:xfrm>
            <a:custGeom>
              <a:avLst/>
              <a:gdLst>
                <a:gd name="T0" fmla="*/ 35 w 35"/>
                <a:gd name="T1" fmla="*/ 13 h 20"/>
                <a:gd name="T2" fmla="*/ 31 w 35"/>
                <a:gd name="T3" fmla="*/ 0 h 20"/>
                <a:gd name="T4" fmla="*/ 0 w 35"/>
                <a:gd name="T5" fmla="*/ 7 h 20"/>
                <a:gd name="T6" fmla="*/ 3 w 35"/>
                <a:gd name="T7" fmla="*/ 20 h 20"/>
                <a:gd name="T8" fmla="*/ 35 w 35"/>
                <a:gd name="T9" fmla="*/ 13 h 20"/>
              </a:gdLst>
              <a:ahLst/>
              <a:cxnLst>
                <a:cxn ang="0">
                  <a:pos x="T0" y="T1"/>
                </a:cxn>
                <a:cxn ang="0">
                  <a:pos x="T2" y="T3"/>
                </a:cxn>
                <a:cxn ang="0">
                  <a:pos x="T4" y="T5"/>
                </a:cxn>
                <a:cxn ang="0">
                  <a:pos x="T6" y="T7"/>
                </a:cxn>
                <a:cxn ang="0">
                  <a:pos x="T8" y="T9"/>
                </a:cxn>
              </a:cxnLst>
              <a:rect l="0" t="0" r="r" b="b"/>
              <a:pathLst>
                <a:path w="35" h="20">
                  <a:moveTo>
                    <a:pt x="35" y="13"/>
                  </a:moveTo>
                  <a:lnTo>
                    <a:pt x="31" y="0"/>
                  </a:lnTo>
                  <a:lnTo>
                    <a:pt x="0" y="7"/>
                  </a:lnTo>
                  <a:lnTo>
                    <a:pt x="3" y="20"/>
                  </a:lnTo>
                  <a:lnTo>
                    <a:pt x="35" y="13"/>
                  </a:lnTo>
                  <a:close/>
                </a:path>
              </a:pathLst>
            </a:custGeom>
            <a:grpFill/>
            <a:ln>
              <a:noFill/>
            </a:ln>
          </p:spPr>
          <p:txBody>
            <a:bodyPr vert="horz" wrap="square" lIns="91440" tIns="45720" rIns="91440" bIns="45720" numCol="1" anchor="t" anchorCtr="0" compatLnSpc="1"/>
            <a:lstStyle/>
            <a:p>
              <a:endParaRPr lang="id-ID">
                <a:solidFill>
                  <a:schemeClr val="tx1">
                    <a:lumMod val="50000"/>
                    <a:lumOff val="50000"/>
                  </a:schemeClr>
                </a:solidFill>
              </a:endParaRPr>
            </a:p>
          </p:txBody>
        </p:sp>
        <p:sp>
          <p:nvSpPr>
            <p:cNvPr id="118" name="Freeform 251"/>
            <p:cNvSpPr/>
            <p:nvPr/>
          </p:nvSpPr>
          <p:spPr bwMode="auto">
            <a:xfrm>
              <a:off x="5716588" y="1306513"/>
              <a:ext cx="55563" cy="28575"/>
            </a:xfrm>
            <a:custGeom>
              <a:avLst/>
              <a:gdLst>
                <a:gd name="T0" fmla="*/ 35 w 35"/>
                <a:gd name="T1" fmla="*/ 13 h 18"/>
                <a:gd name="T2" fmla="*/ 33 w 35"/>
                <a:gd name="T3" fmla="*/ 0 h 18"/>
                <a:gd name="T4" fmla="*/ 0 w 35"/>
                <a:gd name="T5" fmla="*/ 5 h 18"/>
                <a:gd name="T6" fmla="*/ 2 w 35"/>
                <a:gd name="T7" fmla="*/ 18 h 18"/>
                <a:gd name="T8" fmla="*/ 35 w 35"/>
                <a:gd name="T9" fmla="*/ 13 h 18"/>
              </a:gdLst>
              <a:ahLst/>
              <a:cxnLst>
                <a:cxn ang="0">
                  <a:pos x="T0" y="T1"/>
                </a:cxn>
                <a:cxn ang="0">
                  <a:pos x="T2" y="T3"/>
                </a:cxn>
                <a:cxn ang="0">
                  <a:pos x="T4" y="T5"/>
                </a:cxn>
                <a:cxn ang="0">
                  <a:pos x="T6" y="T7"/>
                </a:cxn>
                <a:cxn ang="0">
                  <a:pos x="T8" y="T9"/>
                </a:cxn>
              </a:cxnLst>
              <a:rect l="0" t="0" r="r" b="b"/>
              <a:pathLst>
                <a:path w="35" h="18">
                  <a:moveTo>
                    <a:pt x="35" y="13"/>
                  </a:moveTo>
                  <a:lnTo>
                    <a:pt x="33" y="0"/>
                  </a:lnTo>
                  <a:lnTo>
                    <a:pt x="0" y="5"/>
                  </a:lnTo>
                  <a:lnTo>
                    <a:pt x="2" y="18"/>
                  </a:lnTo>
                  <a:lnTo>
                    <a:pt x="35" y="13"/>
                  </a:lnTo>
                  <a:close/>
                </a:path>
              </a:pathLst>
            </a:custGeom>
            <a:grpFill/>
            <a:ln>
              <a:noFill/>
            </a:ln>
          </p:spPr>
          <p:txBody>
            <a:bodyPr vert="horz" wrap="square" lIns="91440" tIns="45720" rIns="91440" bIns="45720" numCol="1" anchor="t" anchorCtr="0" compatLnSpc="1"/>
            <a:lstStyle/>
            <a:p>
              <a:endParaRPr lang="id-ID">
                <a:solidFill>
                  <a:schemeClr val="tx1">
                    <a:lumMod val="50000"/>
                    <a:lumOff val="50000"/>
                  </a:schemeClr>
                </a:solidFill>
              </a:endParaRPr>
            </a:p>
          </p:txBody>
        </p:sp>
        <p:sp>
          <p:nvSpPr>
            <p:cNvPr id="119" name="Freeform 252"/>
            <p:cNvSpPr/>
            <p:nvPr/>
          </p:nvSpPr>
          <p:spPr bwMode="auto">
            <a:xfrm>
              <a:off x="5792788" y="1296988"/>
              <a:ext cx="55563" cy="26988"/>
            </a:xfrm>
            <a:custGeom>
              <a:avLst/>
              <a:gdLst>
                <a:gd name="T0" fmla="*/ 35 w 35"/>
                <a:gd name="T1" fmla="*/ 13 h 17"/>
                <a:gd name="T2" fmla="*/ 33 w 35"/>
                <a:gd name="T3" fmla="*/ 0 h 17"/>
                <a:gd name="T4" fmla="*/ 0 w 35"/>
                <a:gd name="T5" fmla="*/ 4 h 17"/>
                <a:gd name="T6" fmla="*/ 2 w 35"/>
                <a:gd name="T7" fmla="*/ 17 h 17"/>
                <a:gd name="T8" fmla="*/ 35 w 35"/>
                <a:gd name="T9" fmla="*/ 13 h 17"/>
              </a:gdLst>
              <a:ahLst/>
              <a:cxnLst>
                <a:cxn ang="0">
                  <a:pos x="T0" y="T1"/>
                </a:cxn>
                <a:cxn ang="0">
                  <a:pos x="T2" y="T3"/>
                </a:cxn>
                <a:cxn ang="0">
                  <a:pos x="T4" y="T5"/>
                </a:cxn>
                <a:cxn ang="0">
                  <a:pos x="T6" y="T7"/>
                </a:cxn>
                <a:cxn ang="0">
                  <a:pos x="T8" y="T9"/>
                </a:cxn>
              </a:cxnLst>
              <a:rect l="0" t="0" r="r" b="b"/>
              <a:pathLst>
                <a:path w="35" h="17">
                  <a:moveTo>
                    <a:pt x="35" y="13"/>
                  </a:moveTo>
                  <a:lnTo>
                    <a:pt x="33" y="0"/>
                  </a:lnTo>
                  <a:lnTo>
                    <a:pt x="0" y="4"/>
                  </a:lnTo>
                  <a:lnTo>
                    <a:pt x="2" y="17"/>
                  </a:lnTo>
                  <a:lnTo>
                    <a:pt x="35" y="13"/>
                  </a:lnTo>
                  <a:close/>
                </a:path>
              </a:pathLst>
            </a:custGeom>
            <a:grpFill/>
            <a:ln>
              <a:noFill/>
            </a:ln>
          </p:spPr>
          <p:txBody>
            <a:bodyPr vert="horz" wrap="square" lIns="91440" tIns="45720" rIns="91440" bIns="45720" numCol="1" anchor="t" anchorCtr="0" compatLnSpc="1"/>
            <a:lstStyle/>
            <a:p>
              <a:endParaRPr lang="id-ID">
                <a:solidFill>
                  <a:schemeClr val="tx1">
                    <a:lumMod val="50000"/>
                    <a:lumOff val="50000"/>
                  </a:schemeClr>
                </a:solidFill>
              </a:endParaRPr>
            </a:p>
          </p:txBody>
        </p:sp>
        <p:sp>
          <p:nvSpPr>
            <p:cNvPr id="120" name="Freeform 253"/>
            <p:cNvSpPr/>
            <p:nvPr/>
          </p:nvSpPr>
          <p:spPr bwMode="auto">
            <a:xfrm>
              <a:off x="5872163" y="1289050"/>
              <a:ext cx="52388" cy="25400"/>
            </a:xfrm>
            <a:custGeom>
              <a:avLst/>
              <a:gdLst>
                <a:gd name="T0" fmla="*/ 18 w 18"/>
                <a:gd name="T1" fmla="*/ 7 h 9"/>
                <a:gd name="T2" fmla="*/ 17 w 18"/>
                <a:gd name="T3" fmla="*/ 0 h 9"/>
                <a:gd name="T4" fmla="*/ 9 w 18"/>
                <a:gd name="T5" fmla="*/ 1 h 9"/>
                <a:gd name="T6" fmla="*/ 2 w 18"/>
                <a:gd name="T7" fmla="*/ 1 h 9"/>
                <a:gd name="T8" fmla="*/ 0 w 18"/>
                <a:gd name="T9" fmla="*/ 2 h 9"/>
                <a:gd name="T10" fmla="*/ 0 w 18"/>
                <a:gd name="T11" fmla="*/ 9 h 9"/>
                <a:gd name="T12" fmla="*/ 3 w 18"/>
                <a:gd name="T13" fmla="*/ 8 h 9"/>
                <a:gd name="T14" fmla="*/ 9 w 18"/>
                <a:gd name="T15" fmla="*/ 8 h 9"/>
                <a:gd name="T16" fmla="*/ 18 w 18"/>
                <a:gd name="T17" fmla="*/ 7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9">
                  <a:moveTo>
                    <a:pt x="18" y="7"/>
                  </a:moveTo>
                  <a:cubicBezTo>
                    <a:pt x="17" y="0"/>
                    <a:pt x="17" y="0"/>
                    <a:pt x="17" y="0"/>
                  </a:cubicBezTo>
                  <a:cubicBezTo>
                    <a:pt x="17" y="0"/>
                    <a:pt x="13" y="0"/>
                    <a:pt x="9" y="1"/>
                  </a:cubicBezTo>
                  <a:cubicBezTo>
                    <a:pt x="6" y="1"/>
                    <a:pt x="4" y="1"/>
                    <a:pt x="2" y="1"/>
                  </a:cubicBezTo>
                  <a:cubicBezTo>
                    <a:pt x="1" y="1"/>
                    <a:pt x="0" y="2"/>
                    <a:pt x="0" y="2"/>
                  </a:cubicBezTo>
                  <a:cubicBezTo>
                    <a:pt x="0" y="9"/>
                    <a:pt x="0" y="9"/>
                    <a:pt x="0" y="9"/>
                  </a:cubicBezTo>
                  <a:cubicBezTo>
                    <a:pt x="0" y="9"/>
                    <a:pt x="1" y="8"/>
                    <a:pt x="3" y="8"/>
                  </a:cubicBezTo>
                  <a:cubicBezTo>
                    <a:pt x="5" y="8"/>
                    <a:pt x="7" y="8"/>
                    <a:pt x="9" y="8"/>
                  </a:cubicBezTo>
                  <a:cubicBezTo>
                    <a:pt x="14" y="8"/>
                    <a:pt x="18" y="7"/>
                    <a:pt x="18" y="7"/>
                  </a:cubicBezTo>
                  <a:close/>
                </a:path>
              </a:pathLst>
            </a:custGeom>
            <a:grpFill/>
            <a:ln>
              <a:noFill/>
            </a:ln>
          </p:spPr>
          <p:txBody>
            <a:bodyPr vert="horz" wrap="square" lIns="91440" tIns="45720" rIns="91440" bIns="45720" numCol="1" anchor="t" anchorCtr="0" compatLnSpc="1"/>
            <a:lstStyle/>
            <a:p>
              <a:endParaRPr lang="id-ID">
                <a:solidFill>
                  <a:schemeClr val="tx1">
                    <a:lumMod val="50000"/>
                    <a:lumOff val="50000"/>
                  </a:schemeClr>
                </a:solidFill>
              </a:endParaRPr>
            </a:p>
          </p:txBody>
        </p:sp>
        <p:sp>
          <p:nvSpPr>
            <p:cNvPr id="121" name="Freeform 254"/>
            <p:cNvSpPr/>
            <p:nvPr/>
          </p:nvSpPr>
          <p:spPr bwMode="auto">
            <a:xfrm>
              <a:off x="5948363" y="1285875"/>
              <a:ext cx="52388" cy="23813"/>
            </a:xfrm>
            <a:custGeom>
              <a:avLst/>
              <a:gdLst>
                <a:gd name="T0" fmla="*/ 18 w 18"/>
                <a:gd name="T1" fmla="*/ 7 h 8"/>
                <a:gd name="T2" fmla="*/ 18 w 18"/>
                <a:gd name="T3" fmla="*/ 0 h 8"/>
                <a:gd name="T4" fmla="*/ 9 w 18"/>
                <a:gd name="T5" fmla="*/ 0 h 8"/>
                <a:gd name="T6" fmla="*/ 0 w 18"/>
                <a:gd name="T7" fmla="*/ 0 h 8"/>
                <a:gd name="T8" fmla="*/ 1 w 18"/>
                <a:gd name="T9" fmla="*/ 8 h 8"/>
                <a:gd name="T10" fmla="*/ 9 w 18"/>
                <a:gd name="T11" fmla="*/ 7 h 8"/>
                <a:gd name="T12" fmla="*/ 18 w 18"/>
                <a:gd name="T13" fmla="*/ 7 h 8"/>
              </a:gdLst>
              <a:ahLst/>
              <a:cxnLst>
                <a:cxn ang="0">
                  <a:pos x="T0" y="T1"/>
                </a:cxn>
                <a:cxn ang="0">
                  <a:pos x="T2" y="T3"/>
                </a:cxn>
                <a:cxn ang="0">
                  <a:pos x="T4" y="T5"/>
                </a:cxn>
                <a:cxn ang="0">
                  <a:pos x="T6" y="T7"/>
                </a:cxn>
                <a:cxn ang="0">
                  <a:pos x="T8" y="T9"/>
                </a:cxn>
                <a:cxn ang="0">
                  <a:pos x="T10" y="T11"/>
                </a:cxn>
                <a:cxn ang="0">
                  <a:pos x="T12" y="T13"/>
                </a:cxn>
              </a:cxnLst>
              <a:rect l="0" t="0" r="r" b="b"/>
              <a:pathLst>
                <a:path w="18" h="8">
                  <a:moveTo>
                    <a:pt x="18" y="7"/>
                  </a:moveTo>
                  <a:cubicBezTo>
                    <a:pt x="18" y="0"/>
                    <a:pt x="18" y="0"/>
                    <a:pt x="18" y="0"/>
                  </a:cubicBezTo>
                  <a:cubicBezTo>
                    <a:pt x="18" y="0"/>
                    <a:pt x="14" y="0"/>
                    <a:pt x="9" y="0"/>
                  </a:cubicBezTo>
                  <a:cubicBezTo>
                    <a:pt x="5" y="0"/>
                    <a:pt x="0" y="0"/>
                    <a:pt x="0" y="0"/>
                  </a:cubicBezTo>
                  <a:cubicBezTo>
                    <a:pt x="1" y="8"/>
                    <a:pt x="1" y="8"/>
                    <a:pt x="1" y="8"/>
                  </a:cubicBezTo>
                  <a:cubicBezTo>
                    <a:pt x="1" y="8"/>
                    <a:pt x="5" y="7"/>
                    <a:pt x="9" y="7"/>
                  </a:cubicBezTo>
                  <a:cubicBezTo>
                    <a:pt x="14" y="7"/>
                    <a:pt x="18" y="7"/>
                    <a:pt x="18" y="7"/>
                  </a:cubicBezTo>
                  <a:close/>
                </a:path>
              </a:pathLst>
            </a:custGeom>
            <a:grpFill/>
            <a:ln>
              <a:noFill/>
            </a:ln>
          </p:spPr>
          <p:txBody>
            <a:bodyPr vert="horz" wrap="square" lIns="91440" tIns="45720" rIns="91440" bIns="45720" numCol="1" anchor="t" anchorCtr="0" compatLnSpc="1"/>
            <a:lstStyle/>
            <a:p>
              <a:endParaRPr lang="id-ID">
                <a:solidFill>
                  <a:schemeClr val="tx1">
                    <a:lumMod val="50000"/>
                    <a:lumOff val="50000"/>
                  </a:schemeClr>
                </a:solidFill>
              </a:endParaRPr>
            </a:p>
          </p:txBody>
        </p:sp>
      </p:grpSp>
      <p:grpSp>
        <p:nvGrpSpPr>
          <p:cNvPr id="124" name="Group 123"/>
          <p:cNvGrpSpPr/>
          <p:nvPr/>
        </p:nvGrpSpPr>
        <p:grpSpPr>
          <a:xfrm>
            <a:off x="2440967" y="2161960"/>
            <a:ext cx="972580" cy="479525"/>
            <a:chOff x="6257925" y="1296988"/>
            <a:chExt cx="1017588" cy="501650"/>
          </a:xfrm>
          <a:solidFill>
            <a:schemeClr val="bg1">
              <a:lumMod val="65000"/>
            </a:schemeClr>
          </a:solidFill>
        </p:grpSpPr>
        <p:sp>
          <p:nvSpPr>
            <p:cNvPr id="125" name="Freeform 258"/>
            <p:cNvSpPr/>
            <p:nvPr/>
          </p:nvSpPr>
          <p:spPr bwMode="auto">
            <a:xfrm>
              <a:off x="6257925" y="1296988"/>
              <a:ext cx="53975" cy="26988"/>
            </a:xfrm>
            <a:custGeom>
              <a:avLst/>
              <a:gdLst>
                <a:gd name="T0" fmla="*/ 32 w 34"/>
                <a:gd name="T1" fmla="*/ 17 h 17"/>
                <a:gd name="T2" fmla="*/ 34 w 34"/>
                <a:gd name="T3" fmla="*/ 4 h 17"/>
                <a:gd name="T4" fmla="*/ 2 w 34"/>
                <a:gd name="T5" fmla="*/ 0 h 17"/>
                <a:gd name="T6" fmla="*/ 0 w 34"/>
                <a:gd name="T7" fmla="*/ 13 h 17"/>
                <a:gd name="T8" fmla="*/ 32 w 34"/>
                <a:gd name="T9" fmla="*/ 17 h 17"/>
              </a:gdLst>
              <a:ahLst/>
              <a:cxnLst>
                <a:cxn ang="0">
                  <a:pos x="T0" y="T1"/>
                </a:cxn>
                <a:cxn ang="0">
                  <a:pos x="T2" y="T3"/>
                </a:cxn>
                <a:cxn ang="0">
                  <a:pos x="T4" y="T5"/>
                </a:cxn>
                <a:cxn ang="0">
                  <a:pos x="T6" y="T7"/>
                </a:cxn>
                <a:cxn ang="0">
                  <a:pos x="T8" y="T9"/>
                </a:cxn>
              </a:cxnLst>
              <a:rect l="0" t="0" r="r" b="b"/>
              <a:pathLst>
                <a:path w="34" h="17">
                  <a:moveTo>
                    <a:pt x="32" y="17"/>
                  </a:moveTo>
                  <a:lnTo>
                    <a:pt x="34" y="4"/>
                  </a:lnTo>
                  <a:lnTo>
                    <a:pt x="2" y="0"/>
                  </a:lnTo>
                  <a:lnTo>
                    <a:pt x="0" y="13"/>
                  </a:lnTo>
                  <a:lnTo>
                    <a:pt x="32" y="17"/>
                  </a:lnTo>
                  <a:close/>
                </a:path>
              </a:pathLst>
            </a:custGeom>
            <a:grpFill/>
            <a:ln>
              <a:noFill/>
            </a:ln>
          </p:spPr>
          <p:txBody>
            <a:bodyPr vert="horz" wrap="square" lIns="91440" tIns="45720" rIns="91440" bIns="45720" numCol="1" anchor="t" anchorCtr="0" compatLnSpc="1"/>
            <a:lstStyle/>
            <a:p>
              <a:endParaRPr lang="id-ID">
                <a:solidFill>
                  <a:schemeClr val="tx1">
                    <a:lumMod val="50000"/>
                    <a:lumOff val="50000"/>
                  </a:schemeClr>
                </a:solidFill>
              </a:endParaRPr>
            </a:p>
          </p:txBody>
        </p:sp>
        <p:sp>
          <p:nvSpPr>
            <p:cNvPr id="127" name="Freeform 259"/>
            <p:cNvSpPr/>
            <p:nvPr/>
          </p:nvSpPr>
          <p:spPr bwMode="auto">
            <a:xfrm>
              <a:off x="6334125" y="1306513"/>
              <a:ext cx="57150" cy="31750"/>
            </a:xfrm>
            <a:custGeom>
              <a:avLst/>
              <a:gdLst>
                <a:gd name="T0" fmla="*/ 32 w 36"/>
                <a:gd name="T1" fmla="*/ 20 h 20"/>
                <a:gd name="T2" fmla="*/ 36 w 36"/>
                <a:gd name="T3" fmla="*/ 7 h 20"/>
                <a:gd name="T4" fmla="*/ 2 w 36"/>
                <a:gd name="T5" fmla="*/ 0 h 20"/>
                <a:gd name="T6" fmla="*/ 0 w 36"/>
                <a:gd name="T7" fmla="*/ 13 h 20"/>
                <a:gd name="T8" fmla="*/ 32 w 36"/>
                <a:gd name="T9" fmla="*/ 20 h 20"/>
              </a:gdLst>
              <a:ahLst/>
              <a:cxnLst>
                <a:cxn ang="0">
                  <a:pos x="T0" y="T1"/>
                </a:cxn>
                <a:cxn ang="0">
                  <a:pos x="T2" y="T3"/>
                </a:cxn>
                <a:cxn ang="0">
                  <a:pos x="T4" y="T5"/>
                </a:cxn>
                <a:cxn ang="0">
                  <a:pos x="T6" y="T7"/>
                </a:cxn>
                <a:cxn ang="0">
                  <a:pos x="T8" y="T9"/>
                </a:cxn>
              </a:cxnLst>
              <a:rect l="0" t="0" r="r" b="b"/>
              <a:pathLst>
                <a:path w="36" h="20">
                  <a:moveTo>
                    <a:pt x="32" y="20"/>
                  </a:moveTo>
                  <a:lnTo>
                    <a:pt x="36" y="7"/>
                  </a:lnTo>
                  <a:lnTo>
                    <a:pt x="2" y="0"/>
                  </a:lnTo>
                  <a:lnTo>
                    <a:pt x="0" y="13"/>
                  </a:lnTo>
                  <a:lnTo>
                    <a:pt x="32" y="20"/>
                  </a:lnTo>
                  <a:close/>
                </a:path>
              </a:pathLst>
            </a:custGeom>
            <a:grpFill/>
            <a:ln>
              <a:noFill/>
            </a:ln>
          </p:spPr>
          <p:txBody>
            <a:bodyPr vert="horz" wrap="square" lIns="91440" tIns="45720" rIns="91440" bIns="45720" numCol="1" anchor="t" anchorCtr="0" compatLnSpc="1"/>
            <a:lstStyle/>
            <a:p>
              <a:endParaRPr lang="id-ID">
                <a:solidFill>
                  <a:schemeClr val="tx1">
                    <a:lumMod val="50000"/>
                    <a:lumOff val="50000"/>
                  </a:schemeClr>
                </a:solidFill>
              </a:endParaRPr>
            </a:p>
          </p:txBody>
        </p:sp>
        <p:sp>
          <p:nvSpPr>
            <p:cNvPr id="169" name="Freeform 260"/>
            <p:cNvSpPr/>
            <p:nvPr/>
          </p:nvSpPr>
          <p:spPr bwMode="auto">
            <a:xfrm>
              <a:off x="6411913" y="1320800"/>
              <a:ext cx="55563" cy="31750"/>
            </a:xfrm>
            <a:custGeom>
              <a:avLst/>
              <a:gdLst>
                <a:gd name="T0" fmla="*/ 31 w 35"/>
                <a:gd name="T1" fmla="*/ 20 h 20"/>
                <a:gd name="T2" fmla="*/ 35 w 35"/>
                <a:gd name="T3" fmla="*/ 7 h 20"/>
                <a:gd name="T4" fmla="*/ 1 w 35"/>
                <a:gd name="T5" fmla="*/ 0 h 20"/>
                <a:gd name="T6" fmla="*/ 0 w 35"/>
                <a:gd name="T7" fmla="*/ 13 h 20"/>
                <a:gd name="T8" fmla="*/ 31 w 35"/>
                <a:gd name="T9" fmla="*/ 20 h 20"/>
              </a:gdLst>
              <a:ahLst/>
              <a:cxnLst>
                <a:cxn ang="0">
                  <a:pos x="T0" y="T1"/>
                </a:cxn>
                <a:cxn ang="0">
                  <a:pos x="T2" y="T3"/>
                </a:cxn>
                <a:cxn ang="0">
                  <a:pos x="T4" y="T5"/>
                </a:cxn>
                <a:cxn ang="0">
                  <a:pos x="T6" y="T7"/>
                </a:cxn>
                <a:cxn ang="0">
                  <a:pos x="T8" y="T9"/>
                </a:cxn>
              </a:cxnLst>
              <a:rect l="0" t="0" r="r" b="b"/>
              <a:pathLst>
                <a:path w="35" h="20">
                  <a:moveTo>
                    <a:pt x="31" y="20"/>
                  </a:moveTo>
                  <a:lnTo>
                    <a:pt x="35" y="7"/>
                  </a:lnTo>
                  <a:lnTo>
                    <a:pt x="1" y="0"/>
                  </a:lnTo>
                  <a:lnTo>
                    <a:pt x="0" y="13"/>
                  </a:lnTo>
                  <a:lnTo>
                    <a:pt x="31" y="20"/>
                  </a:lnTo>
                  <a:close/>
                </a:path>
              </a:pathLst>
            </a:custGeom>
            <a:grpFill/>
            <a:ln>
              <a:noFill/>
            </a:ln>
          </p:spPr>
          <p:txBody>
            <a:bodyPr vert="horz" wrap="square" lIns="91440" tIns="45720" rIns="91440" bIns="45720" numCol="1" anchor="t" anchorCtr="0" compatLnSpc="1"/>
            <a:lstStyle/>
            <a:p>
              <a:endParaRPr lang="id-ID">
                <a:solidFill>
                  <a:schemeClr val="tx1">
                    <a:lumMod val="50000"/>
                    <a:lumOff val="50000"/>
                  </a:schemeClr>
                </a:solidFill>
              </a:endParaRPr>
            </a:p>
          </p:txBody>
        </p:sp>
        <p:sp>
          <p:nvSpPr>
            <p:cNvPr id="170" name="Freeform 261"/>
            <p:cNvSpPr/>
            <p:nvPr/>
          </p:nvSpPr>
          <p:spPr bwMode="auto">
            <a:xfrm>
              <a:off x="6484938" y="1338263"/>
              <a:ext cx="55563" cy="34925"/>
            </a:xfrm>
            <a:custGeom>
              <a:avLst/>
              <a:gdLst>
                <a:gd name="T0" fmla="*/ 31 w 35"/>
                <a:gd name="T1" fmla="*/ 22 h 22"/>
                <a:gd name="T2" fmla="*/ 35 w 35"/>
                <a:gd name="T3" fmla="*/ 9 h 22"/>
                <a:gd name="T4" fmla="*/ 3 w 35"/>
                <a:gd name="T5" fmla="*/ 0 h 22"/>
                <a:gd name="T6" fmla="*/ 0 w 35"/>
                <a:gd name="T7" fmla="*/ 13 h 22"/>
                <a:gd name="T8" fmla="*/ 31 w 35"/>
                <a:gd name="T9" fmla="*/ 22 h 22"/>
              </a:gdLst>
              <a:ahLst/>
              <a:cxnLst>
                <a:cxn ang="0">
                  <a:pos x="T0" y="T1"/>
                </a:cxn>
                <a:cxn ang="0">
                  <a:pos x="T2" y="T3"/>
                </a:cxn>
                <a:cxn ang="0">
                  <a:pos x="T4" y="T5"/>
                </a:cxn>
                <a:cxn ang="0">
                  <a:pos x="T6" y="T7"/>
                </a:cxn>
                <a:cxn ang="0">
                  <a:pos x="T8" y="T9"/>
                </a:cxn>
              </a:cxnLst>
              <a:rect l="0" t="0" r="r" b="b"/>
              <a:pathLst>
                <a:path w="35" h="22">
                  <a:moveTo>
                    <a:pt x="31" y="22"/>
                  </a:moveTo>
                  <a:lnTo>
                    <a:pt x="35" y="9"/>
                  </a:lnTo>
                  <a:lnTo>
                    <a:pt x="3" y="0"/>
                  </a:lnTo>
                  <a:lnTo>
                    <a:pt x="0" y="13"/>
                  </a:lnTo>
                  <a:lnTo>
                    <a:pt x="31" y="22"/>
                  </a:lnTo>
                  <a:close/>
                </a:path>
              </a:pathLst>
            </a:custGeom>
            <a:grpFill/>
            <a:ln>
              <a:noFill/>
            </a:ln>
          </p:spPr>
          <p:txBody>
            <a:bodyPr vert="horz" wrap="square" lIns="91440" tIns="45720" rIns="91440" bIns="45720" numCol="1" anchor="t" anchorCtr="0" compatLnSpc="1"/>
            <a:lstStyle/>
            <a:p>
              <a:endParaRPr lang="id-ID">
                <a:solidFill>
                  <a:schemeClr val="tx1">
                    <a:lumMod val="50000"/>
                    <a:lumOff val="50000"/>
                  </a:schemeClr>
                </a:solidFill>
              </a:endParaRPr>
            </a:p>
          </p:txBody>
        </p:sp>
        <p:sp>
          <p:nvSpPr>
            <p:cNvPr id="171" name="Freeform 262"/>
            <p:cNvSpPr/>
            <p:nvPr/>
          </p:nvSpPr>
          <p:spPr bwMode="auto">
            <a:xfrm>
              <a:off x="6561138" y="1362075"/>
              <a:ext cx="55563" cy="34925"/>
            </a:xfrm>
            <a:custGeom>
              <a:avLst/>
              <a:gdLst>
                <a:gd name="T0" fmla="*/ 17 w 19"/>
                <a:gd name="T1" fmla="*/ 12 h 12"/>
                <a:gd name="T2" fmla="*/ 19 w 19"/>
                <a:gd name="T3" fmla="*/ 5 h 12"/>
                <a:gd name="T4" fmla="*/ 10 w 19"/>
                <a:gd name="T5" fmla="*/ 2 h 12"/>
                <a:gd name="T6" fmla="*/ 5 w 19"/>
                <a:gd name="T7" fmla="*/ 0 h 12"/>
                <a:gd name="T8" fmla="*/ 2 w 19"/>
                <a:gd name="T9" fmla="*/ 0 h 12"/>
                <a:gd name="T10" fmla="*/ 0 w 19"/>
                <a:gd name="T11" fmla="*/ 6 h 12"/>
                <a:gd name="T12" fmla="*/ 2 w 19"/>
                <a:gd name="T13" fmla="*/ 7 h 12"/>
                <a:gd name="T14" fmla="*/ 8 w 19"/>
                <a:gd name="T15" fmla="*/ 9 h 12"/>
                <a:gd name="T16" fmla="*/ 17 w 19"/>
                <a:gd name="T17"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12">
                  <a:moveTo>
                    <a:pt x="17" y="12"/>
                  </a:moveTo>
                  <a:cubicBezTo>
                    <a:pt x="19" y="5"/>
                    <a:pt x="19" y="5"/>
                    <a:pt x="19" y="5"/>
                  </a:cubicBezTo>
                  <a:cubicBezTo>
                    <a:pt x="19" y="5"/>
                    <a:pt x="15" y="4"/>
                    <a:pt x="10" y="2"/>
                  </a:cubicBezTo>
                  <a:cubicBezTo>
                    <a:pt x="8" y="2"/>
                    <a:pt x="6" y="1"/>
                    <a:pt x="5" y="0"/>
                  </a:cubicBezTo>
                  <a:cubicBezTo>
                    <a:pt x="3" y="0"/>
                    <a:pt x="2" y="0"/>
                    <a:pt x="2" y="0"/>
                  </a:cubicBezTo>
                  <a:cubicBezTo>
                    <a:pt x="0" y="6"/>
                    <a:pt x="0" y="6"/>
                    <a:pt x="0" y="6"/>
                  </a:cubicBezTo>
                  <a:cubicBezTo>
                    <a:pt x="0" y="6"/>
                    <a:pt x="1" y="7"/>
                    <a:pt x="2" y="7"/>
                  </a:cubicBezTo>
                  <a:cubicBezTo>
                    <a:pt x="4" y="8"/>
                    <a:pt x="6" y="8"/>
                    <a:pt x="8" y="9"/>
                  </a:cubicBezTo>
                  <a:cubicBezTo>
                    <a:pt x="12" y="11"/>
                    <a:pt x="17" y="12"/>
                    <a:pt x="17" y="12"/>
                  </a:cubicBezTo>
                  <a:close/>
                </a:path>
              </a:pathLst>
            </a:custGeom>
            <a:grpFill/>
            <a:ln>
              <a:noFill/>
            </a:ln>
          </p:spPr>
          <p:txBody>
            <a:bodyPr vert="horz" wrap="square" lIns="91440" tIns="45720" rIns="91440" bIns="45720" numCol="1" anchor="t" anchorCtr="0" compatLnSpc="1"/>
            <a:lstStyle/>
            <a:p>
              <a:endParaRPr lang="id-ID">
                <a:solidFill>
                  <a:schemeClr val="tx1">
                    <a:lumMod val="50000"/>
                    <a:lumOff val="50000"/>
                  </a:schemeClr>
                </a:solidFill>
              </a:endParaRPr>
            </a:p>
          </p:txBody>
        </p:sp>
        <p:sp>
          <p:nvSpPr>
            <p:cNvPr id="172" name="Freeform 263"/>
            <p:cNvSpPr/>
            <p:nvPr/>
          </p:nvSpPr>
          <p:spPr bwMode="auto">
            <a:xfrm>
              <a:off x="6634163" y="1385888"/>
              <a:ext cx="55563" cy="38100"/>
            </a:xfrm>
            <a:custGeom>
              <a:avLst/>
              <a:gdLst>
                <a:gd name="T0" fmla="*/ 16 w 19"/>
                <a:gd name="T1" fmla="*/ 13 h 13"/>
                <a:gd name="T2" fmla="*/ 19 w 19"/>
                <a:gd name="T3" fmla="*/ 6 h 13"/>
                <a:gd name="T4" fmla="*/ 11 w 19"/>
                <a:gd name="T5" fmla="*/ 3 h 13"/>
                <a:gd name="T6" fmla="*/ 2 w 19"/>
                <a:gd name="T7" fmla="*/ 0 h 13"/>
                <a:gd name="T8" fmla="*/ 0 w 19"/>
                <a:gd name="T9" fmla="*/ 7 h 13"/>
                <a:gd name="T10" fmla="*/ 8 w 19"/>
                <a:gd name="T11" fmla="*/ 10 h 13"/>
                <a:gd name="T12" fmla="*/ 16 w 19"/>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19" h="13">
                  <a:moveTo>
                    <a:pt x="16" y="13"/>
                  </a:moveTo>
                  <a:cubicBezTo>
                    <a:pt x="19" y="6"/>
                    <a:pt x="19" y="6"/>
                    <a:pt x="19" y="6"/>
                  </a:cubicBezTo>
                  <a:cubicBezTo>
                    <a:pt x="19" y="6"/>
                    <a:pt x="15" y="5"/>
                    <a:pt x="11" y="3"/>
                  </a:cubicBezTo>
                  <a:cubicBezTo>
                    <a:pt x="6" y="1"/>
                    <a:pt x="2" y="0"/>
                    <a:pt x="2" y="0"/>
                  </a:cubicBezTo>
                  <a:cubicBezTo>
                    <a:pt x="0" y="7"/>
                    <a:pt x="0" y="7"/>
                    <a:pt x="0" y="7"/>
                  </a:cubicBezTo>
                  <a:cubicBezTo>
                    <a:pt x="0" y="7"/>
                    <a:pt x="4" y="8"/>
                    <a:pt x="8" y="10"/>
                  </a:cubicBezTo>
                  <a:cubicBezTo>
                    <a:pt x="12" y="11"/>
                    <a:pt x="16" y="13"/>
                    <a:pt x="16" y="13"/>
                  </a:cubicBezTo>
                  <a:close/>
                </a:path>
              </a:pathLst>
            </a:custGeom>
            <a:grpFill/>
            <a:ln>
              <a:noFill/>
            </a:ln>
          </p:spPr>
          <p:txBody>
            <a:bodyPr vert="horz" wrap="square" lIns="91440" tIns="45720" rIns="91440" bIns="45720" numCol="1" anchor="t" anchorCtr="0" compatLnSpc="1"/>
            <a:lstStyle/>
            <a:p>
              <a:endParaRPr lang="id-ID">
                <a:solidFill>
                  <a:schemeClr val="tx1">
                    <a:lumMod val="50000"/>
                    <a:lumOff val="50000"/>
                  </a:schemeClr>
                </a:solidFill>
              </a:endParaRPr>
            </a:p>
          </p:txBody>
        </p:sp>
        <p:sp>
          <p:nvSpPr>
            <p:cNvPr id="173" name="Freeform 264"/>
            <p:cNvSpPr/>
            <p:nvPr/>
          </p:nvSpPr>
          <p:spPr bwMode="auto">
            <a:xfrm>
              <a:off x="6704013" y="1414463"/>
              <a:ext cx="55563" cy="38100"/>
            </a:xfrm>
            <a:custGeom>
              <a:avLst/>
              <a:gdLst>
                <a:gd name="T0" fmla="*/ 17 w 19"/>
                <a:gd name="T1" fmla="*/ 13 h 13"/>
                <a:gd name="T2" fmla="*/ 19 w 19"/>
                <a:gd name="T3" fmla="*/ 7 h 13"/>
                <a:gd name="T4" fmla="*/ 11 w 19"/>
                <a:gd name="T5" fmla="*/ 3 h 13"/>
                <a:gd name="T6" fmla="*/ 6 w 19"/>
                <a:gd name="T7" fmla="*/ 1 h 13"/>
                <a:gd name="T8" fmla="*/ 3 w 19"/>
                <a:gd name="T9" fmla="*/ 0 h 13"/>
                <a:gd name="T10" fmla="*/ 0 w 19"/>
                <a:gd name="T11" fmla="*/ 6 h 13"/>
                <a:gd name="T12" fmla="*/ 3 w 19"/>
                <a:gd name="T13" fmla="*/ 7 h 13"/>
                <a:gd name="T14" fmla="*/ 9 w 19"/>
                <a:gd name="T15" fmla="*/ 10 h 13"/>
                <a:gd name="T16" fmla="*/ 17 w 19"/>
                <a:gd name="T17"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13">
                  <a:moveTo>
                    <a:pt x="17" y="13"/>
                  </a:moveTo>
                  <a:cubicBezTo>
                    <a:pt x="19" y="7"/>
                    <a:pt x="19" y="7"/>
                    <a:pt x="19" y="7"/>
                  </a:cubicBezTo>
                  <a:cubicBezTo>
                    <a:pt x="19" y="7"/>
                    <a:pt x="15" y="5"/>
                    <a:pt x="11" y="3"/>
                  </a:cubicBezTo>
                  <a:cubicBezTo>
                    <a:pt x="9" y="2"/>
                    <a:pt x="7" y="1"/>
                    <a:pt x="6" y="1"/>
                  </a:cubicBezTo>
                  <a:cubicBezTo>
                    <a:pt x="4" y="0"/>
                    <a:pt x="3" y="0"/>
                    <a:pt x="3" y="0"/>
                  </a:cubicBezTo>
                  <a:cubicBezTo>
                    <a:pt x="0" y="6"/>
                    <a:pt x="0" y="6"/>
                    <a:pt x="0" y="6"/>
                  </a:cubicBezTo>
                  <a:cubicBezTo>
                    <a:pt x="0" y="6"/>
                    <a:pt x="1" y="7"/>
                    <a:pt x="3" y="7"/>
                  </a:cubicBezTo>
                  <a:cubicBezTo>
                    <a:pt x="4" y="8"/>
                    <a:pt x="7" y="9"/>
                    <a:pt x="9" y="10"/>
                  </a:cubicBezTo>
                  <a:cubicBezTo>
                    <a:pt x="13" y="11"/>
                    <a:pt x="17" y="13"/>
                    <a:pt x="17" y="13"/>
                  </a:cubicBezTo>
                  <a:close/>
                </a:path>
              </a:pathLst>
            </a:custGeom>
            <a:grpFill/>
            <a:ln>
              <a:noFill/>
            </a:ln>
          </p:spPr>
          <p:txBody>
            <a:bodyPr vert="horz" wrap="square" lIns="91440" tIns="45720" rIns="91440" bIns="45720" numCol="1" anchor="t" anchorCtr="0" compatLnSpc="1"/>
            <a:lstStyle/>
            <a:p>
              <a:endParaRPr lang="id-ID">
                <a:solidFill>
                  <a:schemeClr val="tx1">
                    <a:lumMod val="50000"/>
                    <a:lumOff val="50000"/>
                  </a:schemeClr>
                </a:solidFill>
              </a:endParaRPr>
            </a:p>
          </p:txBody>
        </p:sp>
        <p:sp>
          <p:nvSpPr>
            <p:cNvPr id="174" name="Freeform 265"/>
            <p:cNvSpPr/>
            <p:nvPr/>
          </p:nvSpPr>
          <p:spPr bwMode="auto">
            <a:xfrm>
              <a:off x="6775450" y="1444625"/>
              <a:ext cx="57150" cy="41275"/>
            </a:xfrm>
            <a:custGeom>
              <a:avLst/>
              <a:gdLst>
                <a:gd name="T0" fmla="*/ 16 w 20"/>
                <a:gd name="T1" fmla="*/ 14 h 14"/>
                <a:gd name="T2" fmla="*/ 20 w 20"/>
                <a:gd name="T3" fmla="*/ 8 h 14"/>
                <a:gd name="T4" fmla="*/ 12 w 20"/>
                <a:gd name="T5" fmla="*/ 4 h 14"/>
                <a:gd name="T6" fmla="*/ 3 w 20"/>
                <a:gd name="T7" fmla="*/ 0 h 14"/>
                <a:gd name="T8" fmla="*/ 0 w 20"/>
                <a:gd name="T9" fmla="*/ 7 h 14"/>
                <a:gd name="T10" fmla="*/ 9 w 20"/>
                <a:gd name="T11" fmla="*/ 10 h 14"/>
                <a:gd name="T12" fmla="*/ 16 w 20"/>
                <a:gd name="T13" fmla="*/ 14 h 14"/>
              </a:gdLst>
              <a:ahLst/>
              <a:cxnLst>
                <a:cxn ang="0">
                  <a:pos x="T0" y="T1"/>
                </a:cxn>
                <a:cxn ang="0">
                  <a:pos x="T2" y="T3"/>
                </a:cxn>
                <a:cxn ang="0">
                  <a:pos x="T4" y="T5"/>
                </a:cxn>
                <a:cxn ang="0">
                  <a:pos x="T6" y="T7"/>
                </a:cxn>
                <a:cxn ang="0">
                  <a:pos x="T8" y="T9"/>
                </a:cxn>
                <a:cxn ang="0">
                  <a:pos x="T10" y="T11"/>
                </a:cxn>
                <a:cxn ang="0">
                  <a:pos x="T12" y="T13"/>
                </a:cxn>
              </a:cxnLst>
              <a:rect l="0" t="0" r="r" b="b"/>
              <a:pathLst>
                <a:path w="20" h="14">
                  <a:moveTo>
                    <a:pt x="16" y="14"/>
                  </a:moveTo>
                  <a:cubicBezTo>
                    <a:pt x="20" y="8"/>
                    <a:pt x="20" y="8"/>
                    <a:pt x="20" y="8"/>
                  </a:cubicBezTo>
                  <a:cubicBezTo>
                    <a:pt x="20" y="8"/>
                    <a:pt x="16" y="6"/>
                    <a:pt x="12" y="4"/>
                  </a:cubicBezTo>
                  <a:cubicBezTo>
                    <a:pt x="8" y="2"/>
                    <a:pt x="3" y="0"/>
                    <a:pt x="3" y="0"/>
                  </a:cubicBezTo>
                  <a:cubicBezTo>
                    <a:pt x="0" y="7"/>
                    <a:pt x="0" y="7"/>
                    <a:pt x="0" y="7"/>
                  </a:cubicBezTo>
                  <a:cubicBezTo>
                    <a:pt x="0" y="7"/>
                    <a:pt x="4" y="9"/>
                    <a:pt x="9" y="10"/>
                  </a:cubicBezTo>
                  <a:cubicBezTo>
                    <a:pt x="12" y="12"/>
                    <a:pt x="16" y="14"/>
                    <a:pt x="16" y="14"/>
                  </a:cubicBezTo>
                  <a:close/>
                </a:path>
              </a:pathLst>
            </a:custGeom>
            <a:grpFill/>
            <a:ln>
              <a:noFill/>
            </a:ln>
          </p:spPr>
          <p:txBody>
            <a:bodyPr vert="horz" wrap="square" lIns="91440" tIns="45720" rIns="91440" bIns="45720" numCol="1" anchor="t" anchorCtr="0" compatLnSpc="1"/>
            <a:lstStyle/>
            <a:p>
              <a:endParaRPr lang="id-ID">
                <a:solidFill>
                  <a:schemeClr val="tx1">
                    <a:lumMod val="50000"/>
                    <a:lumOff val="50000"/>
                  </a:schemeClr>
                </a:solidFill>
              </a:endParaRPr>
            </a:p>
          </p:txBody>
        </p:sp>
        <p:sp>
          <p:nvSpPr>
            <p:cNvPr id="175" name="Freeform 266"/>
            <p:cNvSpPr/>
            <p:nvPr/>
          </p:nvSpPr>
          <p:spPr bwMode="auto">
            <a:xfrm>
              <a:off x="6845300" y="1479550"/>
              <a:ext cx="55563" cy="44450"/>
            </a:xfrm>
            <a:custGeom>
              <a:avLst/>
              <a:gdLst>
                <a:gd name="T0" fmla="*/ 16 w 19"/>
                <a:gd name="T1" fmla="*/ 15 h 15"/>
                <a:gd name="T2" fmla="*/ 19 w 19"/>
                <a:gd name="T3" fmla="*/ 9 h 15"/>
                <a:gd name="T4" fmla="*/ 17 w 19"/>
                <a:gd name="T5" fmla="*/ 7 h 15"/>
                <a:gd name="T6" fmla="*/ 11 w 19"/>
                <a:gd name="T7" fmla="*/ 4 h 15"/>
                <a:gd name="T8" fmla="*/ 3 w 19"/>
                <a:gd name="T9" fmla="*/ 0 h 15"/>
                <a:gd name="T10" fmla="*/ 0 w 19"/>
                <a:gd name="T11" fmla="*/ 6 h 15"/>
                <a:gd name="T12" fmla="*/ 8 w 19"/>
                <a:gd name="T13" fmla="*/ 10 h 15"/>
                <a:gd name="T14" fmla="*/ 13 w 19"/>
                <a:gd name="T15" fmla="*/ 13 h 15"/>
                <a:gd name="T16" fmla="*/ 16 w 19"/>
                <a:gd name="T17"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15">
                  <a:moveTo>
                    <a:pt x="16" y="15"/>
                  </a:moveTo>
                  <a:cubicBezTo>
                    <a:pt x="19" y="9"/>
                    <a:pt x="19" y="9"/>
                    <a:pt x="19" y="9"/>
                  </a:cubicBezTo>
                  <a:cubicBezTo>
                    <a:pt x="19" y="9"/>
                    <a:pt x="18" y="8"/>
                    <a:pt x="17" y="7"/>
                  </a:cubicBezTo>
                  <a:cubicBezTo>
                    <a:pt x="15" y="6"/>
                    <a:pt x="13" y="5"/>
                    <a:pt x="11" y="4"/>
                  </a:cubicBezTo>
                  <a:cubicBezTo>
                    <a:pt x="7" y="2"/>
                    <a:pt x="3" y="0"/>
                    <a:pt x="3" y="0"/>
                  </a:cubicBezTo>
                  <a:cubicBezTo>
                    <a:pt x="0" y="6"/>
                    <a:pt x="0" y="6"/>
                    <a:pt x="0" y="6"/>
                  </a:cubicBezTo>
                  <a:cubicBezTo>
                    <a:pt x="0" y="6"/>
                    <a:pt x="4" y="8"/>
                    <a:pt x="8" y="10"/>
                  </a:cubicBezTo>
                  <a:cubicBezTo>
                    <a:pt x="10" y="11"/>
                    <a:pt x="12" y="13"/>
                    <a:pt x="13" y="13"/>
                  </a:cubicBezTo>
                  <a:cubicBezTo>
                    <a:pt x="15" y="14"/>
                    <a:pt x="16" y="15"/>
                    <a:pt x="16" y="15"/>
                  </a:cubicBezTo>
                  <a:close/>
                </a:path>
              </a:pathLst>
            </a:custGeom>
            <a:grpFill/>
            <a:ln>
              <a:noFill/>
            </a:ln>
          </p:spPr>
          <p:txBody>
            <a:bodyPr vert="horz" wrap="square" lIns="91440" tIns="45720" rIns="91440" bIns="45720" numCol="1" anchor="t" anchorCtr="0" compatLnSpc="1"/>
            <a:lstStyle/>
            <a:p>
              <a:endParaRPr lang="id-ID">
                <a:solidFill>
                  <a:schemeClr val="tx1">
                    <a:lumMod val="50000"/>
                    <a:lumOff val="50000"/>
                  </a:schemeClr>
                </a:solidFill>
              </a:endParaRPr>
            </a:p>
          </p:txBody>
        </p:sp>
        <p:sp>
          <p:nvSpPr>
            <p:cNvPr id="176" name="Freeform 267"/>
            <p:cNvSpPr/>
            <p:nvPr/>
          </p:nvSpPr>
          <p:spPr bwMode="auto">
            <a:xfrm>
              <a:off x="6911975" y="1517650"/>
              <a:ext cx="55563" cy="44450"/>
            </a:xfrm>
            <a:custGeom>
              <a:avLst/>
              <a:gdLst>
                <a:gd name="T0" fmla="*/ 15 w 19"/>
                <a:gd name="T1" fmla="*/ 15 h 15"/>
                <a:gd name="T2" fmla="*/ 19 w 19"/>
                <a:gd name="T3" fmla="*/ 9 h 15"/>
                <a:gd name="T4" fmla="*/ 11 w 19"/>
                <a:gd name="T5" fmla="*/ 4 h 15"/>
                <a:gd name="T6" fmla="*/ 4 w 19"/>
                <a:gd name="T7" fmla="*/ 0 h 15"/>
                <a:gd name="T8" fmla="*/ 0 w 19"/>
                <a:gd name="T9" fmla="*/ 6 h 15"/>
                <a:gd name="T10" fmla="*/ 8 w 19"/>
                <a:gd name="T11" fmla="*/ 11 h 15"/>
                <a:gd name="T12" fmla="*/ 15 w 19"/>
                <a:gd name="T13" fmla="*/ 15 h 15"/>
              </a:gdLst>
              <a:ahLst/>
              <a:cxnLst>
                <a:cxn ang="0">
                  <a:pos x="T0" y="T1"/>
                </a:cxn>
                <a:cxn ang="0">
                  <a:pos x="T2" y="T3"/>
                </a:cxn>
                <a:cxn ang="0">
                  <a:pos x="T4" y="T5"/>
                </a:cxn>
                <a:cxn ang="0">
                  <a:pos x="T6" y="T7"/>
                </a:cxn>
                <a:cxn ang="0">
                  <a:pos x="T8" y="T9"/>
                </a:cxn>
                <a:cxn ang="0">
                  <a:pos x="T10" y="T11"/>
                </a:cxn>
                <a:cxn ang="0">
                  <a:pos x="T12" y="T13"/>
                </a:cxn>
              </a:cxnLst>
              <a:rect l="0" t="0" r="r" b="b"/>
              <a:pathLst>
                <a:path w="19" h="15">
                  <a:moveTo>
                    <a:pt x="15" y="15"/>
                  </a:moveTo>
                  <a:cubicBezTo>
                    <a:pt x="19" y="9"/>
                    <a:pt x="19" y="9"/>
                    <a:pt x="19" y="9"/>
                  </a:cubicBezTo>
                  <a:cubicBezTo>
                    <a:pt x="19" y="9"/>
                    <a:pt x="15" y="7"/>
                    <a:pt x="11" y="4"/>
                  </a:cubicBezTo>
                  <a:cubicBezTo>
                    <a:pt x="8" y="2"/>
                    <a:pt x="4" y="0"/>
                    <a:pt x="4" y="0"/>
                  </a:cubicBezTo>
                  <a:cubicBezTo>
                    <a:pt x="0" y="6"/>
                    <a:pt x="0" y="6"/>
                    <a:pt x="0" y="6"/>
                  </a:cubicBezTo>
                  <a:cubicBezTo>
                    <a:pt x="0" y="6"/>
                    <a:pt x="4" y="8"/>
                    <a:pt x="8" y="11"/>
                  </a:cubicBezTo>
                  <a:cubicBezTo>
                    <a:pt x="12" y="13"/>
                    <a:pt x="15" y="15"/>
                    <a:pt x="15" y="15"/>
                  </a:cubicBezTo>
                  <a:close/>
                </a:path>
              </a:pathLst>
            </a:custGeom>
            <a:grpFill/>
            <a:ln>
              <a:noFill/>
            </a:ln>
          </p:spPr>
          <p:txBody>
            <a:bodyPr vert="horz" wrap="square" lIns="91440" tIns="45720" rIns="91440" bIns="45720" numCol="1" anchor="t" anchorCtr="0" compatLnSpc="1"/>
            <a:lstStyle/>
            <a:p>
              <a:endParaRPr lang="id-ID">
                <a:solidFill>
                  <a:schemeClr val="tx1">
                    <a:lumMod val="50000"/>
                    <a:lumOff val="50000"/>
                  </a:schemeClr>
                </a:solidFill>
              </a:endParaRPr>
            </a:p>
          </p:txBody>
        </p:sp>
        <p:sp>
          <p:nvSpPr>
            <p:cNvPr id="177" name="Freeform 268"/>
            <p:cNvSpPr/>
            <p:nvPr/>
          </p:nvSpPr>
          <p:spPr bwMode="auto">
            <a:xfrm>
              <a:off x="6980238" y="1558925"/>
              <a:ext cx="52388" cy="42863"/>
            </a:xfrm>
            <a:custGeom>
              <a:avLst/>
              <a:gdLst>
                <a:gd name="T0" fmla="*/ 14 w 18"/>
                <a:gd name="T1" fmla="*/ 15 h 15"/>
                <a:gd name="T2" fmla="*/ 18 w 18"/>
                <a:gd name="T3" fmla="*/ 10 h 15"/>
                <a:gd name="T4" fmla="*/ 16 w 18"/>
                <a:gd name="T5" fmla="*/ 8 h 15"/>
                <a:gd name="T6" fmla="*/ 11 w 18"/>
                <a:gd name="T7" fmla="*/ 5 h 15"/>
                <a:gd name="T8" fmla="*/ 3 w 18"/>
                <a:gd name="T9" fmla="*/ 0 h 15"/>
                <a:gd name="T10" fmla="*/ 0 w 18"/>
                <a:gd name="T11" fmla="*/ 6 h 15"/>
                <a:gd name="T12" fmla="*/ 7 w 18"/>
                <a:gd name="T13" fmla="*/ 11 h 15"/>
                <a:gd name="T14" fmla="*/ 12 w 18"/>
                <a:gd name="T15" fmla="*/ 14 h 15"/>
                <a:gd name="T16" fmla="*/ 14 w 18"/>
                <a:gd name="T17"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5">
                  <a:moveTo>
                    <a:pt x="14" y="15"/>
                  </a:moveTo>
                  <a:cubicBezTo>
                    <a:pt x="18" y="10"/>
                    <a:pt x="18" y="10"/>
                    <a:pt x="18" y="10"/>
                  </a:cubicBezTo>
                  <a:cubicBezTo>
                    <a:pt x="18" y="10"/>
                    <a:pt x="18" y="9"/>
                    <a:pt x="16" y="8"/>
                  </a:cubicBezTo>
                  <a:cubicBezTo>
                    <a:pt x="15" y="7"/>
                    <a:pt x="13" y="6"/>
                    <a:pt x="11" y="5"/>
                  </a:cubicBezTo>
                  <a:cubicBezTo>
                    <a:pt x="7" y="2"/>
                    <a:pt x="3" y="0"/>
                    <a:pt x="3" y="0"/>
                  </a:cubicBezTo>
                  <a:cubicBezTo>
                    <a:pt x="0" y="6"/>
                    <a:pt x="0" y="6"/>
                    <a:pt x="0" y="6"/>
                  </a:cubicBezTo>
                  <a:cubicBezTo>
                    <a:pt x="0" y="6"/>
                    <a:pt x="3" y="8"/>
                    <a:pt x="7" y="11"/>
                  </a:cubicBezTo>
                  <a:cubicBezTo>
                    <a:pt x="9" y="12"/>
                    <a:pt x="11" y="13"/>
                    <a:pt x="12" y="14"/>
                  </a:cubicBezTo>
                  <a:cubicBezTo>
                    <a:pt x="14" y="15"/>
                    <a:pt x="14" y="15"/>
                    <a:pt x="14" y="15"/>
                  </a:cubicBezTo>
                  <a:close/>
                </a:path>
              </a:pathLst>
            </a:custGeom>
            <a:grpFill/>
            <a:ln>
              <a:noFill/>
            </a:ln>
          </p:spPr>
          <p:txBody>
            <a:bodyPr vert="horz" wrap="square" lIns="91440" tIns="45720" rIns="91440" bIns="45720" numCol="1" anchor="t" anchorCtr="0" compatLnSpc="1"/>
            <a:lstStyle/>
            <a:p>
              <a:endParaRPr lang="id-ID">
                <a:solidFill>
                  <a:schemeClr val="tx1">
                    <a:lumMod val="50000"/>
                    <a:lumOff val="50000"/>
                  </a:schemeClr>
                </a:solidFill>
              </a:endParaRPr>
            </a:p>
          </p:txBody>
        </p:sp>
        <p:sp>
          <p:nvSpPr>
            <p:cNvPr id="178" name="Freeform 269"/>
            <p:cNvSpPr/>
            <p:nvPr/>
          </p:nvSpPr>
          <p:spPr bwMode="auto">
            <a:xfrm>
              <a:off x="7043738" y="1601788"/>
              <a:ext cx="53975" cy="47625"/>
            </a:xfrm>
            <a:custGeom>
              <a:avLst/>
              <a:gdLst>
                <a:gd name="T0" fmla="*/ 14 w 18"/>
                <a:gd name="T1" fmla="*/ 16 h 16"/>
                <a:gd name="T2" fmla="*/ 18 w 18"/>
                <a:gd name="T3" fmla="*/ 10 h 16"/>
                <a:gd name="T4" fmla="*/ 16 w 18"/>
                <a:gd name="T5" fmla="*/ 8 h 16"/>
                <a:gd name="T6" fmla="*/ 11 w 18"/>
                <a:gd name="T7" fmla="*/ 5 h 16"/>
                <a:gd name="T8" fmla="*/ 4 w 18"/>
                <a:gd name="T9" fmla="*/ 0 h 16"/>
                <a:gd name="T10" fmla="*/ 0 w 18"/>
                <a:gd name="T11" fmla="*/ 5 h 16"/>
                <a:gd name="T12" fmla="*/ 7 w 18"/>
                <a:gd name="T13" fmla="*/ 11 h 16"/>
                <a:gd name="T14" fmla="*/ 12 w 18"/>
                <a:gd name="T15" fmla="*/ 14 h 16"/>
                <a:gd name="T16" fmla="*/ 14 w 18"/>
                <a:gd name="T17"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6">
                  <a:moveTo>
                    <a:pt x="14" y="16"/>
                  </a:moveTo>
                  <a:cubicBezTo>
                    <a:pt x="18" y="10"/>
                    <a:pt x="18" y="10"/>
                    <a:pt x="18" y="10"/>
                  </a:cubicBezTo>
                  <a:cubicBezTo>
                    <a:pt x="18" y="10"/>
                    <a:pt x="17" y="9"/>
                    <a:pt x="16" y="8"/>
                  </a:cubicBezTo>
                  <a:cubicBezTo>
                    <a:pt x="15" y="7"/>
                    <a:pt x="13" y="6"/>
                    <a:pt x="11" y="5"/>
                  </a:cubicBezTo>
                  <a:cubicBezTo>
                    <a:pt x="7" y="2"/>
                    <a:pt x="4" y="0"/>
                    <a:pt x="4" y="0"/>
                  </a:cubicBezTo>
                  <a:cubicBezTo>
                    <a:pt x="0" y="5"/>
                    <a:pt x="0" y="5"/>
                    <a:pt x="0" y="5"/>
                  </a:cubicBezTo>
                  <a:cubicBezTo>
                    <a:pt x="0" y="5"/>
                    <a:pt x="3" y="8"/>
                    <a:pt x="7" y="11"/>
                  </a:cubicBezTo>
                  <a:cubicBezTo>
                    <a:pt x="9" y="12"/>
                    <a:pt x="10" y="13"/>
                    <a:pt x="12" y="14"/>
                  </a:cubicBezTo>
                  <a:cubicBezTo>
                    <a:pt x="13" y="15"/>
                    <a:pt x="14" y="16"/>
                    <a:pt x="14" y="16"/>
                  </a:cubicBezTo>
                  <a:close/>
                </a:path>
              </a:pathLst>
            </a:custGeom>
            <a:grpFill/>
            <a:ln>
              <a:noFill/>
            </a:ln>
          </p:spPr>
          <p:txBody>
            <a:bodyPr vert="horz" wrap="square" lIns="91440" tIns="45720" rIns="91440" bIns="45720" numCol="1" anchor="t" anchorCtr="0" compatLnSpc="1"/>
            <a:lstStyle/>
            <a:p>
              <a:endParaRPr lang="id-ID">
                <a:solidFill>
                  <a:schemeClr val="tx1">
                    <a:lumMod val="50000"/>
                    <a:lumOff val="50000"/>
                  </a:schemeClr>
                </a:solidFill>
              </a:endParaRPr>
            </a:p>
          </p:txBody>
        </p:sp>
        <p:sp>
          <p:nvSpPr>
            <p:cNvPr id="179" name="Freeform 270"/>
            <p:cNvSpPr/>
            <p:nvPr/>
          </p:nvSpPr>
          <p:spPr bwMode="auto">
            <a:xfrm>
              <a:off x="7105650" y="1646238"/>
              <a:ext cx="52388" cy="50800"/>
            </a:xfrm>
            <a:custGeom>
              <a:avLst/>
              <a:gdLst>
                <a:gd name="T0" fmla="*/ 26 w 33"/>
                <a:gd name="T1" fmla="*/ 32 h 32"/>
                <a:gd name="T2" fmla="*/ 33 w 33"/>
                <a:gd name="T3" fmla="*/ 22 h 32"/>
                <a:gd name="T4" fmla="*/ 8 w 33"/>
                <a:gd name="T5" fmla="*/ 0 h 32"/>
                <a:gd name="T6" fmla="*/ 0 w 33"/>
                <a:gd name="T7" fmla="*/ 11 h 32"/>
                <a:gd name="T8" fmla="*/ 26 w 33"/>
                <a:gd name="T9" fmla="*/ 32 h 32"/>
              </a:gdLst>
              <a:ahLst/>
              <a:cxnLst>
                <a:cxn ang="0">
                  <a:pos x="T0" y="T1"/>
                </a:cxn>
                <a:cxn ang="0">
                  <a:pos x="T2" y="T3"/>
                </a:cxn>
                <a:cxn ang="0">
                  <a:pos x="T4" y="T5"/>
                </a:cxn>
                <a:cxn ang="0">
                  <a:pos x="T6" y="T7"/>
                </a:cxn>
                <a:cxn ang="0">
                  <a:pos x="T8" y="T9"/>
                </a:cxn>
              </a:cxnLst>
              <a:rect l="0" t="0" r="r" b="b"/>
              <a:pathLst>
                <a:path w="33" h="32">
                  <a:moveTo>
                    <a:pt x="26" y="32"/>
                  </a:moveTo>
                  <a:lnTo>
                    <a:pt x="33" y="22"/>
                  </a:lnTo>
                  <a:lnTo>
                    <a:pt x="8" y="0"/>
                  </a:lnTo>
                  <a:lnTo>
                    <a:pt x="0" y="11"/>
                  </a:lnTo>
                  <a:lnTo>
                    <a:pt x="26" y="32"/>
                  </a:lnTo>
                  <a:close/>
                </a:path>
              </a:pathLst>
            </a:custGeom>
            <a:grpFill/>
            <a:ln>
              <a:noFill/>
            </a:ln>
          </p:spPr>
          <p:txBody>
            <a:bodyPr vert="horz" wrap="square" lIns="91440" tIns="45720" rIns="91440" bIns="45720" numCol="1" anchor="t" anchorCtr="0" compatLnSpc="1"/>
            <a:lstStyle/>
            <a:p>
              <a:endParaRPr lang="id-ID">
                <a:solidFill>
                  <a:schemeClr val="tx1">
                    <a:lumMod val="50000"/>
                    <a:lumOff val="50000"/>
                  </a:schemeClr>
                </a:solidFill>
              </a:endParaRPr>
            </a:p>
          </p:txBody>
        </p:sp>
        <p:sp>
          <p:nvSpPr>
            <p:cNvPr id="180" name="Freeform 271"/>
            <p:cNvSpPr/>
            <p:nvPr/>
          </p:nvSpPr>
          <p:spPr bwMode="auto">
            <a:xfrm>
              <a:off x="7164388" y="1697038"/>
              <a:ext cx="52388" cy="49213"/>
            </a:xfrm>
            <a:custGeom>
              <a:avLst/>
              <a:gdLst>
                <a:gd name="T0" fmla="*/ 26 w 33"/>
                <a:gd name="T1" fmla="*/ 31 h 31"/>
                <a:gd name="T2" fmla="*/ 33 w 33"/>
                <a:gd name="T3" fmla="*/ 22 h 31"/>
                <a:gd name="T4" fmla="*/ 9 w 33"/>
                <a:gd name="T5" fmla="*/ 0 h 31"/>
                <a:gd name="T6" fmla="*/ 0 w 33"/>
                <a:gd name="T7" fmla="*/ 11 h 31"/>
                <a:gd name="T8" fmla="*/ 26 w 33"/>
                <a:gd name="T9" fmla="*/ 31 h 31"/>
              </a:gdLst>
              <a:ahLst/>
              <a:cxnLst>
                <a:cxn ang="0">
                  <a:pos x="T0" y="T1"/>
                </a:cxn>
                <a:cxn ang="0">
                  <a:pos x="T2" y="T3"/>
                </a:cxn>
                <a:cxn ang="0">
                  <a:pos x="T4" y="T5"/>
                </a:cxn>
                <a:cxn ang="0">
                  <a:pos x="T6" y="T7"/>
                </a:cxn>
                <a:cxn ang="0">
                  <a:pos x="T8" y="T9"/>
                </a:cxn>
              </a:cxnLst>
              <a:rect l="0" t="0" r="r" b="b"/>
              <a:pathLst>
                <a:path w="33" h="31">
                  <a:moveTo>
                    <a:pt x="26" y="31"/>
                  </a:moveTo>
                  <a:lnTo>
                    <a:pt x="33" y="22"/>
                  </a:lnTo>
                  <a:lnTo>
                    <a:pt x="9" y="0"/>
                  </a:lnTo>
                  <a:lnTo>
                    <a:pt x="0" y="11"/>
                  </a:lnTo>
                  <a:lnTo>
                    <a:pt x="26" y="31"/>
                  </a:lnTo>
                  <a:close/>
                </a:path>
              </a:pathLst>
            </a:custGeom>
            <a:grpFill/>
            <a:ln>
              <a:noFill/>
            </a:ln>
          </p:spPr>
          <p:txBody>
            <a:bodyPr vert="horz" wrap="square" lIns="91440" tIns="45720" rIns="91440" bIns="45720" numCol="1" anchor="t" anchorCtr="0" compatLnSpc="1"/>
            <a:lstStyle/>
            <a:p>
              <a:endParaRPr lang="id-ID">
                <a:solidFill>
                  <a:schemeClr val="tx1">
                    <a:lumMod val="50000"/>
                    <a:lumOff val="50000"/>
                  </a:schemeClr>
                </a:solidFill>
              </a:endParaRPr>
            </a:p>
          </p:txBody>
        </p:sp>
        <p:sp>
          <p:nvSpPr>
            <p:cNvPr id="181" name="Freeform 272"/>
            <p:cNvSpPr/>
            <p:nvPr/>
          </p:nvSpPr>
          <p:spPr bwMode="auto">
            <a:xfrm>
              <a:off x="7223125" y="1749425"/>
              <a:ext cx="52388" cy="49213"/>
            </a:xfrm>
            <a:custGeom>
              <a:avLst/>
              <a:gdLst>
                <a:gd name="T0" fmla="*/ 24 w 33"/>
                <a:gd name="T1" fmla="*/ 31 h 31"/>
                <a:gd name="T2" fmla="*/ 33 w 33"/>
                <a:gd name="T3" fmla="*/ 22 h 31"/>
                <a:gd name="T4" fmla="*/ 9 w 33"/>
                <a:gd name="T5" fmla="*/ 0 h 31"/>
                <a:gd name="T6" fmla="*/ 0 w 33"/>
                <a:gd name="T7" fmla="*/ 9 h 31"/>
                <a:gd name="T8" fmla="*/ 24 w 33"/>
                <a:gd name="T9" fmla="*/ 31 h 31"/>
              </a:gdLst>
              <a:ahLst/>
              <a:cxnLst>
                <a:cxn ang="0">
                  <a:pos x="T0" y="T1"/>
                </a:cxn>
                <a:cxn ang="0">
                  <a:pos x="T2" y="T3"/>
                </a:cxn>
                <a:cxn ang="0">
                  <a:pos x="T4" y="T5"/>
                </a:cxn>
                <a:cxn ang="0">
                  <a:pos x="T6" y="T7"/>
                </a:cxn>
                <a:cxn ang="0">
                  <a:pos x="T8" y="T9"/>
                </a:cxn>
              </a:cxnLst>
              <a:rect l="0" t="0" r="r" b="b"/>
              <a:pathLst>
                <a:path w="33" h="31">
                  <a:moveTo>
                    <a:pt x="24" y="31"/>
                  </a:moveTo>
                  <a:lnTo>
                    <a:pt x="33" y="22"/>
                  </a:lnTo>
                  <a:lnTo>
                    <a:pt x="9" y="0"/>
                  </a:lnTo>
                  <a:lnTo>
                    <a:pt x="0" y="9"/>
                  </a:lnTo>
                  <a:lnTo>
                    <a:pt x="24" y="31"/>
                  </a:lnTo>
                  <a:close/>
                </a:path>
              </a:pathLst>
            </a:custGeom>
            <a:grpFill/>
            <a:ln>
              <a:noFill/>
            </a:ln>
          </p:spPr>
          <p:txBody>
            <a:bodyPr vert="horz" wrap="square" lIns="91440" tIns="45720" rIns="91440" bIns="45720" numCol="1" anchor="t" anchorCtr="0" compatLnSpc="1"/>
            <a:lstStyle/>
            <a:p>
              <a:endParaRPr lang="id-ID">
                <a:solidFill>
                  <a:schemeClr val="tx1">
                    <a:lumMod val="50000"/>
                    <a:lumOff val="50000"/>
                  </a:schemeClr>
                </a:solidFill>
              </a:endParaRPr>
            </a:p>
          </p:txBody>
        </p:sp>
      </p:grpSp>
      <p:grpSp>
        <p:nvGrpSpPr>
          <p:cNvPr id="182" name="Group 181"/>
          <p:cNvGrpSpPr/>
          <p:nvPr/>
        </p:nvGrpSpPr>
        <p:grpSpPr>
          <a:xfrm>
            <a:off x="3604724" y="2876692"/>
            <a:ext cx="294354" cy="740533"/>
            <a:chOff x="7475538" y="2044700"/>
            <a:chExt cx="307975" cy="774701"/>
          </a:xfrm>
          <a:solidFill>
            <a:schemeClr val="bg1">
              <a:lumMod val="65000"/>
            </a:schemeClr>
          </a:solidFill>
        </p:grpSpPr>
        <p:sp>
          <p:nvSpPr>
            <p:cNvPr id="183" name="Freeform 277"/>
            <p:cNvSpPr/>
            <p:nvPr/>
          </p:nvSpPr>
          <p:spPr bwMode="auto">
            <a:xfrm>
              <a:off x="7475538" y="2044700"/>
              <a:ext cx="44450" cy="53975"/>
            </a:xfrm>
            <a:custGeom>
              <a:avLst/>
              <a:gdLst>
                <a:gd name="T0" fmla="*/ 9 w 15"/>
                <a:gd name="T1" fmla="*/ 18 h 18"/>
                <a:gd name="T2" fmla="*/ 15 w 15"/>
                <a:gd name="T3" fmla="*/ 15 h 18"/>
                <a:gd name="T4" fmla="*/ 11 w 15"/>
                <a:gd name="T5" fmla="*/ 7 h 18"/>
                <a:gd name="T6" fmla="*/ 7 w 15"/>
                <a:gd name="T7" fmla="*/ 2 h 18"/>
                <a:gd name="T8" fmla="*/ 6 w 15"/>
                <a:gd name="T9" fmla="*/ 0 h 18"/>
                <a:gd name="T10" fmla="*/ 0 w 15"/>
                <a:gd name="T11" fmla="*/ 4 h 18"/>
                <a:gd name="T12" fmla="*/ 1 w 15"/>
                <a:gd name="T13" fmla="*/ 6 h 18"/>
                <a:gd name="T14" fmla="*/ 5 w 15"/>
                <a:gd name="T15" fmla="*/ 11 h 18"/>
                <a:gd name="T16" fmla="*/ 9 w 15"/>
                <a:gd name="T17"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8">
                  <a:moveTo>
                    <a:pt x="9" y="18"/>
                  </a:moveTo>
                  <a:cubicBezTo>
                    <a:pt x="15" y="15"/>
                    <a:pt x="15" y="15"/>
                    <a:pt x="15" y="15"/>
                  </a:cubicBezTo>
                  <a:cubicBezTo>
                    <a:pt x="15" y="15"/>
                    <a:pt x="13" y="11"/>
                    <a:pt x="11" y="7"/>
                  </a:cubicBezTo>
                  <a:cubicBezTo>
                    <a:pt x="9" y="5"/>
                    <a:pt x="8" y="3"/>
                    <a:pt x="7" y="2"/>
                  </a:cubicBezTo>
                  <a:cubicBezTo>
                    <a:pt x="6" y="1"/>
                    <a:pt x="6" y="0"/>
                    <a:pt x="6" y="0"/>
                  </a:cubicBezTo>
                  <a:cubicBezTo>
                    <a:pt x="0" y="4"/>
                    <a:pt x="0" y="4"/>
                    <a:pt x="0" y="4"/>
                  </a:cubicBezTo>
                  <a:cubicBezTo>
                    <a:pt x="0" y="4"/>
                    <a:pt x="0" y="5"/>
                    <a:pt x="1" y="6"/>
                  </a:cubicBezTo>
                  <a:cubicBezTo>
                    <a:pt x="2" y="7"/>
                    <a:pt x="3" y="9"/>
                    <a:pt x="5" y="11"/>
                  </a:cubicBezTo>
                  <a:cubicBezTo>
                    <a:pt x="7" y="15"/>
                    <a:pt x="9" y="18"/>
                    <a:pt x="9" y="18"/>
                  </a:cubicBezTo>
                  <a:close/>
                </a:path>
              </a:pathLst>
            </a:custGeom>
            <a:grpFill/>
            <a:ln>
              <a:noFill/>
            </a:ln>
          </p:spPr>
          <p:txBody>
            <a:bodyPr vert="horz" wrap="square" lIns="91440" tIns="45720" rIns="91440" bIns="45720" numCol="1" anchor="t" anchorCtr="0" compatLnSpc="1"/>
            <a:lstStyle/>
            <a:p>
              <a:endParaRPr lang="id-ID">
                <a:solidFill>
                  <a:schemeClr val="tx1">
                    <a:lumMod val="50000"/>
                    <a:lumOff val="50000"/>
                  </a:schemeClr>
                </a:solidFill>
              </a:endParaRPr>
            </a:p>
          </p:txBody>
        </p:sp>
        <p:sp>
          <p:nvSpPr>
            <p:cNvPr id="184" name="Freeform 278"/>
            <p:cNvSpPr/>
            <p:nvPr/>
          </p:nvSpPr>
          <p:spPr bwMode="auto">
            <a:xfrm>
              <a:off x="7516813" y="2109788"/>
              <a:ext cx="42863" cy="55563"/>
            </a:xfrm>
            <a:custGeom>
              <a:avLst/>
              <a:gdLst>
                <a:gd name="T0" fmla="*/ 9 w 15"/>
                <a:gd name="T1" fmla="*/ 19 h 19"/>
                <a:gd name="T2" fmla="*/ 15 w 15"/>
                <a:gd name="T3" fmla="*/ 15 h 19"/>
                <a:gd name="T4" fmla="*/ 11 w 15"/>
                <a:gd name="T5" fmla="*/ 8 h 19"/>
                <a:gd name="T6" fmla="*/ 8 w 15"/>
                <a:gd name="T7" fmla="*/ 2 h 19"/>
                <a:gd name="T8" fmla="*/ 6 w 15"/>
                <a:gd name="T9" fmla="*/ 0 h 19"/>
                <a:gd name="T10" fmla="*/ 0 w 15"/>
                <a:gd name="T11" fmla="*/ 4 h 19"/>
                <a:gd name="T12" fmla="*/ 2 w 15"/>
                <a:gd name="T13" fmla="*/ 6 h 19"/>
                <a:gd name="T14" fmla="*/ 5 w 15"/>
                <a:gd name="T15" fmla="*/ 11 h 19"/>
                <a:gd name="T16" fmla="*/ 9 w 15"/>
                <a:gd name="T17"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9">
                  <a:moveTo>
                    <a:pt x="9" y="19"/>
                  </a:moveTo>
                  <a:cubicBezTo>
                    <a:pt x="15" y="15"/>
                    <a:pt x="15" y="15"/>
                    <a:pt x="15" y="15"/>
                  </a:cubicBezTo>
                  <a:cubicBezTo>
                    <a:pt x="15" y="15"/>
                    <a:pt x="13" y="11"/>
                    <a:pt x="11" y="8"/>
                  </a:cubicBezTo>
                  <a:cubicBezTo>
                    <a:pt x="10" y="6"/>
                    <a:pt x="9" y="4"/>
                    <a:pt x="8" y="2"/>
                  </a:cubicBezTo>
                  <a:cubicBezTo>
                    <a:pt x="7" y="1"/>
                    <a:pt x="6" y="0"/>
                    <a:pt x="6" y="0"/>
                  </a:cubicBezTo>
                  <a:cubicBezTo>
                    <a:pt x="0" y="4"/>
                    <a:pt x="0" y="4"/>
                    <a:pt x="0" y="4"/>
                  </a:cubicBezTo>
                  <a:cubicBezTo>
                    <a:pt x="0" y="4"/>
                    <a:pt x="1" y="5"/>
                    <a:pt x="2" y="6"/>
                  </a:cubicBezTo>
                  <a:cubicBezTo>
                    <a:pt x="3" y="7"/>
                    <a:pt x="4" y="9"/>
                    <a:pt x="5" y="11"/>
                  </a:cubicBezTo>
                  <a:cubicBezTo>
                    <a:pt x="7" y="15"/>
                    <a:pt x="9" y="19"/>
                    <a:pt x="9" y="19"/>
                  </a:cubicBezTo>
                  <a:close/>
                </a:path>
              </a:pathLst>
            </a:custGeom>
            <a:grpFill/>
            <a:ln>
              <a:noFill/>
            </a:ln>
          </p:spPr>
          <p:txBody>
            <a:bodyPr vert="horz" wrap="square" lIns="91440" tIns="45720" rIns="91440" bIns="45720" numCol="1" anchor="t" anchorCtr="0" compatLnSpc="1"/>
            <a:lstStyle/>
            <a:p>
              <a:endParaRPr lang="id-ID">
                <a:solidFill>
                  <a:schemeClr val="tx1">
                    <a:lumMod val="50000"/>
                    <a:lumOff val="50000"/>
                  </a:schemeClr>
                </a:solidFill>
              </a:endParaRPr>
            </a:p>
          </p:txBody>
        </p:sp>
        <p:sp>
          <p:nvSpPr>
            <p:cNvPr id="185" name="Freeform 279"/>
            <p:cNvSpPr/>
            <p:nvPr/>
          </p:nvSpPr>
          <p:spPr bwMode="auto">
            <a:xfrm>
              <a:off x="7558088" y="2178050"/>
              <a:ext cx="39688" cy="55563"/>
            </a:xfrm>
            <a:custGeom>
              <a:avLst/>
              <a:gdLst>
                <a:gd name="T0" fmla="*/ 8 w 14"/>
                <a:gd name="T1" fmla="*/ 19 h 19"/>
                <a:gd name="T2" fmla="*/ 14 w 14"/>
                <a:gd name="T3" fmla="*/ 16 h 19"/>
                <a:gd name="T4" fmla="*/ 10 w 14"/>
                <a:gd name="T5" fmla="*/ 8 h 19"/>
                <a:gd name="T6" fmla="*/ 6 w 14"/>
                <a:gd name="T7" fmla="*/ 0 h 19"/>
                <a:gd name="T8" fmla="*/ 0 w 14"/>
                <a:gd name="T9" fmla="*/ 3 h 19"/>
                <a:gd name="T10" fmla="*/ 4 w 14"/>
                <a:gd name="T11" fmla="*/ 11 h 19"/>
                <a:gd name="T12" fmla="*/ 8 w 14"/>
                <a:gd name="T13" fmla="*/ 19 h 19"/>
              </a:gdLst>
              <a:ahLst/>
              <a:cxnLst>
                <a:cxn ang="0">
                  <a:pos x="T0" y="T1"/>
                </a:cxn>
                <a:cxn ang="0">
                  <a:pos x="T2" y="T3"/>
                </a:cxn>
                <a:cxn ang="0">
                  <a:pos x="T4" y="T5"/>
                </a:cxn>
                <a:cxn ang="0">
                  <a:pos x="T6" y="T7"/>
                </a:cxn>
                <a:cxn ang="0">
                  <a:pos x="T8" y="T9"/>
                </a:cxn>
                <a:cxn ang="0">
                  <a:pos x="T10" y="T11"/>
                </a:cxn>
                <a:cxn ang="0">
                  <a:pos x="T12" y="T13"/>
                </a:cxn>
              </a:cxnLst>
              <a:rect l="0" t="0" r="r" b="b"/>
              <a:pathLst>
                <a:path w="14" h="19">
                  <a:moveTo>
                    <a:pt x="8" y="19"/>
                  </a:moveTo>
                  <a:cubicBezTo>
                    <a:pt x="14" y="16"/>
                    <a:pt x="14" y="16"/>
                    <a:pt x="14" y="16"/>
                  </a:cubicBezTo>
                  <a:cubicBezTo>
                    <a:pt x="14" y="16"/>
                    <a:pt x="12" y="12"/>
                    <a:pt x="10" y="8"/>
                  </a:cubicBezTo>
                  <a:cubicBezTo>
                    <a:pt x="8" y="4"/>
                    <a:pt x="6" y="0"/>
                    <a:pt x="6" y="0"/>
                  </a:cubicBezTo>
                  <a:cubicBezTo>
                    <a:pt x="0" y="3"/>
                    <a:pt x="0" y="3"/>
                    <a:pt x="0" y="3"/>
                  </a:cubicBezTo>
                  <a:cubicBezTo>
                    <a:pt x="0" y="3"/>
                    <a:pt x="2" y="7"/>
                    <a:pt x="4" y="11"/>
                  </a:cubicBezTo>
                  <a:cubicBezTo>
                    <a:pt x="6" y="15"/>
                    <a:pt x="8" y="19"/>
                    <a:pt x="8" y="19"/>
                  </a:cubicBezTo>
                  <a:close/>
                </a:path>
              </a:pathLst>
            </a:custGeom>
            <a:grpFill/>
            <a:ln>
              <a:noFill/>
            </a:ln>
          </p:spPr>
          <p:txBody>
            <a:bodyPr vert="horz" wrap="square" lIns="91440" tIns="45720" rIns="91440" bIns="45720" numCol="1" anchor="t" anchorCtr="0" compatLnSpc="1"/>
            <a:lstStyle/>
            <a:p>
              <a:endParaRPr lang="id-ID">
                <a:solidFill>
                  <a:schemeClr val="tx1">
                    <a:lumMod val="50000"/>
                    <a:lumOff val="50000"/>
                  </a:schemeClr>
                </a:solidFill>
              </a:endParaRPr>
            </a:p>
          </p:txBody>
        </p:sp>
        <p:sp>
          <p:nvSpPr>
            <p:cNvPr id="186" name="Freeform 280"/>
            <p:cNvSpPr/>
            <p:nvPr/>
          </p:nvSpPr>
          <p:spPr bwMode="auto">
            <a:xfrm>
              <a:off x="7593013" y="2247900"/>
              <a:ext cx="41275" cy="55563"/>
            </a:xfrm>
            <a:custGeom>
              <a:avLst/>
              <a:gdLst>
                <a:gd name="T0" fmla="*/ 8 w 14"/>
                <a:gd name="T1" fmla="*/ 19 h 19"/>
                <a:gd name="T2" fmla="*/ 14 w 14"/>
                <a:gd name="T3" fmla="*/ 16 h 19"/>
                <a:gd name="T4" fmla="*/ 10 w 14"/>
                <a:gd name="T5" fmla="*/ 7 h 19"/>
                <a:gd name="T6" fmla="*/ 6 w 14"/>
                <a:gd name="T7" fmla="*/ 0 h 19"/>
                <a:gd name="T8" fmla="*/ 0 w 14"/>
                <a:gd name="T9" fmla="*/ 3 h 19"/>
                <a:gd name="T10" fmla="*/ 4 w 14"/>
                <a:gd name="T11" fmla="*/ 11 h 19"/>
                <a:gd name="T12" fmla="*/ 8 w 14"/>
                <a:gd name="T13" fmla="*/ 19 h 19"/>
              </a:gdLst>
              <a:ahLst/>
              <a:cxnLst>
                <a:cxn ang="0">
                  <a:pos x="T0" y="T1"/>
                </a:cxn>
                <a:cxn ang="0">
                  <a:pos x="T2" y="T3"/>
                </a:cxn>
                <a:cxn ang="0">
                  <a:pos x="T4" y="T5"/>
                </a:cxn>
                <a:cxn ang="0">
                  <a:pos x="T6" y="T7"/>
                </a:cxn>
                <a:cxn ang="0">
                  <a:pos x="T8" y="T9"/>
                </a:cxn>
                <a:cxn ang="0">
                  <a:pos x="T10" y="T11"/>
                </a:cxn>
                <a:cxn ang="0">
                  <a:pos x="T12" y="T13"/>
                </a:cxn>
              </a:cxnLst>
              <a:rect l="0" t="0" r="r" b="b"/>
              <a:pathLst>
                <a:path w="14" h="19">
                  <a:moveTo>
                    <a:pt x="8" y="19"/>
                  </a:moveTo>
                  <a:cubicBezTo>
                    <a:pt x="14" y="16"/>
                    <a:pt x="14" y="16"/>
                    <a:pt x="14" y="16"/>
                  </a:cubicBezTo>
                  <a:cubicBezTo>
                    <a:pt x="14" y="16"/>
                    <a:pt x="12" y="12"/>
                    <a:pt x="10" y="7"/>
                  </a:cubicBezTo>
                  <a:cubicBezTo>
                    <a:pt x="8" y="3"/>
                    <a:pt x="6" y="0"/>
                    <a:pt x="6" y="0"/>
                  </a:cubicBezTo>
                  <a:cubicBezTo>
                    <a:pt x="0" y="3"/>
                    <a:pt x="0" y="3"/>
                    <a:pt x="0" y="3"/>
                  </a:cubicBezTo>
                  <a:cubicBezTo>
                    <a:pt x="0" y="3"/>
                    <a:pt x="2" y="7"/>
                    <a:pt x="4" y="11"/>
                  </a:cubicBezTo>
                  <a:cubicBezTo>
                    <a:pt x="6" y="15"/>
                    <a:pt x="8" y="19"/>
                    <a:pt x="8" y="19"/>
                  </a:cubicBezTo>
                  <a:close/>
                </a:path>
              </a:pathLst>
            </a:custGeom>
            <a:grpFill/>
            <a:ln>
              <a:noFill/>
            </a:ln>
          </p:spPr>
          <p:txBody>
            <a:bodyPr vert="horz" wrap="square" lIns="91440" tIns="45720" rIns="91440" bIns="45720" numCol="1" anchor="t" anchorCtr="0" compatLnSpc="1"/>
            <a:lstStyle/>
            <a:p>
              <a:endParaRPr lang="id-ID">
                <a:solidFill>
                  <a:schemeClr val="tx1">
                    <a:lumMod val="50000"/>
                    <a:lumOff val="50000"/>
                  </a:schemeClr>
                </a:solidFill>
              </a:endParaRPr>
            </a:p>
          </p:txBody>
        </p:sp>
        <p:sp>
          <p:nvSpPr>
            <p:cNvPr id="187" name="Freeform 281"/>
            <p:cNvSpPr/>
            <p:nvPr/>
          </p:nvSpPr>
          <p:spPr bwMode="auto">
            <a:xfrm>
              <a:off x="7624763" y="2317750"/>
              <a:ext cx="41275" cy="55563"/>
            </a:xfrm>
            <a:custGeom>
              <a:avLst/>
              <a:gdLst>
                <a:gd name="T0" fmla="*/ 7 w 14"/>
                <a:gd name="T1" fmla="*/ 19 h 19"/>
                <a:gd name="T2" fmla="*/ 14 w 14"/>
                <a:gd name="T3" fmla="*/ 16 h 19"/>
                <a:gd name="T4" fmla="*/ 13 w 14"/>
                <a:gd name="T5" fmla="*/ 13 h 19"/>
                <a:gd name="T6" fmla="*/ 10 w 14"/>
                <a:gd name="T7" fmla="*/ 8 h 19"/>
                <a:gd name="T8" fmla="*/ 7 w 14"/>
                <a:gd name="T9" fmla="*/ 0 h 19"/>
                <a:gd name="T10" fmla="*/ 0 w 14"/>
                <a:gd name="T11" fmla="*/ 3 h 19"/>
                <a:gd name="T12" fmla="*/ 4 w 14"/>
                <a:gd name="T13" fmla="*/ 11 h 19"/>
                <a:gd name="T14" fmla="*/ 6 w 14"/>
                <a:gd name="T15" fmla="*/ 16 h 19"/>
                <a:gd name="T16" fmla="*/ 7 w 14"/>
                <a:gd name="T17"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9">
                  <a:moveTo>
                    <a:pt x="7" y="19"/>
                  </a:moveTo>
                  <a:cubicBezTo>
                    <a:pt x="14" y="16"/>
                    <a:pt x="14" y="16"/>
                    <a:pt x="14" y="16"/>
                  </a:cubicBezTo>
                  <a:cubicBezTo>
                    <a:pt x="14" y="16"/>
                    <a:pt x="13" y="15"/>
                    <a:pt x="13" y="13"/>
                  </a:cubicBezTo>
                  <a:cubicBezTo>
                    <a:pt x="12" y="12"/>
                    <a:pt x="11" y="10"/>
                    <a:pt x="10" y="8"/>
                  </a:cubicBezTo>
                  <a:cubicBezTo>
                    <a:pt x="8" y="4"/>
                    <a:pt x="7" y="0"/>
                    <a:pt x="7" y="0"/>
                  </a:cubicBezTo>
                  <a:cubicBezTo>
                    <a:pt x="0" y="3"/>
                    <a:pt x="0" y="3"/>
                    <a:pt x="0" y="3"/>
                  </a:cubicBezTo>
                  <a:cubicBezTo>
                    <a:pt x="0" y="3"/>
                    <a:pt x="2" y="7"/>
                    <a:pt x="4" y="11"/>
                  </a:cubicBezTo>
                  <a:cubicBezTo>
                    <a:pt x="5" y="13"/>
                    <a:pt x="6" y="15"/>
                    <a:pt x="6" y="16"/>
                  </a:cubicBezTo>
                  <a:cubicBezTo>
                    <a:pt x="7" y="18"/>
                    <a:pt x="7" y="19"/>
                    <a:pt x="7" y="19"/>
                  </a:cubicBezTo>
                  <a:close/>
                </a:path>
              </a:pathLst>
            </a:custGeom>
            <a:grpFill/>
            <a:ln>
              <a:noFill/>
            </a:ln>
          </p:spPr>
          <p:txBody>
            <a:bodyPr vert="horz" wrap="square" lIns="91440" tIns="45720" rIns="91440" bIns="45720" numCol="1" anchor="t" anchorCtr="0" compatLnSpc="1"/>
            <a:lstStyle/>
            <a:p>
              <a:endParaRPr lang="id-ID">
                <a:solidFill>
                  <a:schemeClr val="tx1">
                    <a:lumMod val="50000"/>
                    <a:lumOff val="50000"/>
                  </a:schemeClr>
                </a:solidFill>
              </a:endParaRPr>
            </a:p>
          </p:txBody>
        </p:sp>
        <p:sp>
          <p:nvSpPr>
            <p:cNvPr id="188" name="Freeform 282"/>
            <p:cNvSpPr/>
            <p:nvPr/>
          </p:nvSpPr>
          <p:spPr bwMode="auto">
            <a:xfrm>
              <a:off x="7654925" y="2389188"/>
              <a:ext cx="38100" cy="55563"/>
            </a:xfrm>
            <a:custGeom>
              <a:avLst/>
              <a:gdLst>
                <a:gd name="T0" fmla="*/ 7 w 13"/>
                <a:gd name="T1" fmla="*/ 19 h 19"/>
                <a:gd name="T2" fmla="*/ 13 w 13"/>
                <a:gd name="T3" fmla="*/ 17 h 19"/>
                <a:gd name="T4" fmla="*/ 10 w 13"/>
                <a:gd name="T5" fmla="*/ 9 h 19"/>
                <a:gd name="T6" fmla="*/ 7 w 13"/>
                <a:gd name="T7" fmla="*/ 0 h 19"/>
                <a:gd name="T8" fmla="*/ 0 w 13"/>
                <a:gd name="T9" fmla="*/ 3 h 19"/>
                <a:gd name="T10" fmla="*/ 4 w 13"/>
                <a:gd name="T11" fmla="*/ 11 h 19"/>
                <a:gd name="T12" fmla="*/ 7 w 13"/>
                <a:gd name="T13" fmla="*/ 19 h 19"/>
              </a:gdLst>
              <a:ahLst/>
              <a:cxnLst>
                <a:cxn ang="0">
                  <a:pos x="T0" y="T1"/>
                </a:cxn>
                <a:cxn ang="0">
                  <a:pos x="T2" y="T3"/>
                </a:cxn>
                <a:cxn ang="0">
                  <a:pos x="T4" y="T5"/>
                </a:cxn>
                <a:cxn ang="0">
                  <a:pos x="T6" y="T7"/>
                </a:cxn>
                <a:cxn ang="0">
                  <a:pos x="T8" y="T9"/>
                </a:cxn>
                <a:cxn ang="0">
                  <a:pos x="T10" y="T11"/>
                </a:cxn>
                <a:cxn ang="0">
                  <a:pos x="T12" y="T13"/>
                </a:cxn>
              </a:cxnLst>
              <a:rect l="0" t="0" r="r" b="b"/>
              <a:pathLst>
                <a:path w="13" h="19">
                  <a:moveTo>
                    <a:pt x="7" y="19"/>
                  </a:moveTo>
                  <a:cubicBezTo>
                    <a:pt x="13" y="17"/>
                    <a:pt x="13" y="17"/>
                    <a:pt x="13" y="17"/>
                  </a:cubicBezTo>
                  <a:cubicBezTo>
                    <a:pt x="13" y="17"/>
                    <a:pt x="12" y="13"/>
                    <a:pt x="10" y="9"/>
                  </a:cubicBezTo>
                  <a:cubicBezTo>
                    <a:pt x="9" y="4"/>
                    <a:pt x="7" y="0"/>
                    <a:pt x="7" y="0"/>
                  </a:cubicBezTo>
                  <a:cubicBezTo>
                    <a:pt x="0" y="3"/>
                    <a:pt x="0" y="3"/>
                    <a:pt x="0" y="3"/>
                  </a:cubicBezTo>
                  <a:cubicBezTo>
                    <a:pt x="0" y="3"/>
                    <a:pt x="2" y="7"/>
                    <a:pt x="4" y="11"/>
                  </a:cubicBezTo>
                  <a:cubicBezTo>
                    <a:pt x="5" y="15"/>
                    <a:pt x="7" y="19"/>
                    <a:pt x="7" y="19"/>
                  </a:cubicBezTo>
                  <a:close/>
                </a:path>
              </a:pathLst>
            </a:custGeom>
            <a:grpFill/>
            <a:ln>
              <a:noFill/>
            </a:ln>
          </p:spPr>
          <p:txBody>
            <a:bodyPr vert="horz" wrap="square" lIns="91440" tIns="45720" rIns="91440" bIns="45720" numCol="1" anchor="t" anchorCtr="0" compatLnSpc="1"/>
            <a:lstStyle/>
            <a:p>
              <a:endParaRPr lang="id-ID">
                <a:solidFill>
                  <a:schemeClr val="tx1">
                    <a:lumMod val="50000"/>
                    <a:lumOff val="50000"/>
                  </a:schemeClr>
                </a:solidFill>
              </a:endParaRPr>
            </a:p>
          </p:txBody>
        </p:sp>
        <p:sp>
          <p:nvSpPr>
            <p:cNvPr id="189" name="Freeform 283"/>
            <p:cNvSpPr/>
            <p:nvPr/>
          </p:nvSpPr>
          <p:spPr bwMode="auto">
            <a:xfrm>
              <a:off x="7680325" y="2462213"/>
              <a:ext cx="38100" cy="55563"/>
            </a:xfrm>
            <a:custGeom>
              <a:avLst/>
              <a:gdLst>
                <a:gd name="T0" fmla="*/ 6 w 13"/>
                <a:gd name="T1" fmla="*/ 19 h 19"/>
                <a:gd name="T2" fmla="*/ 13 w 13"/>
                <a:gd name="T3" fmla="*/ 17 h 19"/>
                <a:gd name="T4" fmla="*/ 12 w 13"/>
                <a:gd name="T5" fmla="*/ 15 h 19"/>
                <a:gd name="T6" fmla="*/ 10 w 13"/>
                <a:gd name="T7" fmla="*/ 9 h 19"/>
                <a:gd name="T8" fmla="*/ 7 w 13"/>
                <a:gd name="T9" fmla="*/ 0 h 19"/>
                <a:gd name="T10" fmla="*/ 0 w 13"/>
                <a:gd name="T11" fmla="*/ 2 h 19"/>
                <a:gd name="T12" fmla="*/ 3 w 13"/>
                <a:gd name="T13" fmla="*/ 11 h 19"/>
                <a:gd name="T14" fmla="*/ 5 w 13"/>
                <a:gd name="T15" fmla="*/ 17 h 19"/>
                <a:gd name="T16" fmla="*/ 6 w 13"/>
                <a:gd name="T17"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19">
                  <a:moveTo>
                    <a:pt x="6" y="19"/>
                  </a:moveTo>
                  <a:cubicBezTo>
                    <a:pt x="13" y="17"/>
                    <a:pt x="13" y="17"/>
                    <a:pt x="13" y="17"/>
                  </a:cubicBezTo>
                  <a:cubicBezTo>
                    <a:pt x="13" y="17"/>
                    <a:pt x="13" y="16"/>
                    <a:pt x="12" y="15"/>
                  </a:cubicBezTo>
                  <a:cubicBezTo>
                    <a:pt x="11" y="13"/>
                    <a:pt x="11" y="11"/>
                    <a:pt x="10" y="9"/>
                  </a:cubicBezTo>
                  <a:cubicBezTo>
                    <a:pt x="9" y="4"/>
                    <a:pt x="7" y="0"/>
                    <a:pt x="7" y="0"/>
                  </a:cubicBezTo>
                  <a:cubicBezTo>
                    <a:pt x="0" y="2"/>
                    <a:pt x="0" y="2"/>
                    <a:pt x="0" y="2"/>
                  </a:cubicBezTo>
                  <a:cubicBezTo>
                    <a:pt x="0" y="2"/>
                    <a:pt x="2" y="7"/>
                    <a:pt x="3" y="11"/>
                  </a:cubicBezTo>
                  <a:cubicBezTo>
                    <a:pt x="4" y="13"/>
                    <a:pt x="5" y="15"/>
                    <a:pt x="5" y="17"/>
                  </a:cubicBezTo>
                  <a:cubicBezTo>
                    <a:pt x="6" y="18"/>
                    <a:pt x="6" y="19"/>
                    <a:pt x="6" y="19"/>
                  </a:cubicBezTo>
                  <a:close/>
                </a:path>
              </a:pathLst>
            </a:custGeom>
            <a:grpFill/>
            <a:ln>
              <a:noFill/>
            </a:ln>
          </p:spPr>
          <p:txBody>
            <a:bodyPr vert="horz" wrap="square" lIns="91440" tIns="45720" rIns="91440" bIns="45720" numCol="1" anchor="t" anchorCtr="0" compatLnSpc="1"/>
            <a:lstStyle/>
            <a:p>
              <a:endParaRPr lang="id-ID">
                <a:solidFill>
                  <a:schemeClr val="tx1">
                    <a:lumMod val="50000"/>
                    <a:lumOff val="50000"/>
                  </a:schemeClr>
                </a:solidFill>
              </a:endParaRPr>
            </a:p>
          </p:txBody>
        </p:sp>
        <p:sp>
          <p:nvSpPr>
            <p:cNvPr id="190" name="Freeform 284"/>
            <p:cNvSpPr/>
            <p:nvPr/>
          </p:nvSpPr>
          <p:spPr bwMode="auto">
            <a:xfrm>
              <a:off x="7704138" y="2538413"/>
              <a:ext cx="34925" cy="55563"/>
            </a:xfrm>
            <a:custGeom>
              <a:avLst/>
              <a:gdLst>
                <a:gd name="T0" fmla="*/ 9 w 22"/>
                <a:gd name="T1" fmla="*/ 35 h 35"/>
                <a:gd name="T2" fmla="*/ 22 w 22"/>
                <a:gd name="T3" fmla="*/ 31 h 35"/>
                <a:gd name="T4" fmla="*/ 13 w 22"/>
                <a:gd name="T5" fmla="*/ 0 h 35"/>
                <a:gd name="T6" fmla="*/ 0 w 22"/>
                <a:gd name="T7" fmla="*/ 4 h 35"/>
                <a:gd name="T8" fmla="*/ 9 w 22"/>
                <a:gd name="T9" fmla="*/ 35 h 35"/>
              </a:gdLst>
              <a:ahLst/>
              <a:cxnLst>
                <a:cxn ang="0">
                  <a:pos x="T0" y="T1"/>
                </a:cxn>
                <a:cxn ang="0">
                  <a:pos x="T2" y="T3"/>
                </a:cxn>
                <a:cxn ang="0">
                  <a:pos x="T4" y="T5"/>
                </a:cxn>
                <a:cxn ang="0">
                  <a:pos x="T6" y="T7"/>
                </a:cxn>
                <a:cxn ang="0">
                  <a:pos x="T8" y="T9"/>
                </a:cxn>
              </a:cxnLst>
              <a:rect l="0" t="0" r="r" b="b"/>
              <a:pathLst>
                <a:path w="22" h="35">
                  <a:moveTo>
                    <a:pt x="9" y="35"/>
                  </a:moveTo>
                  <a:lnTo>
                    <a:pt x="22" y="31"/>
                  </a:lnTo>
                  <a:lnTo>
                    <a:pt x="13" y="0"/>
                  </a:lnTo>
                  <a:lnTo>
                    <a:pt x="0" y="4"/>
                  </a:lnTo>
                  <a:lnTo>
                    <a:pt x="9" y="35"/>
                  </a:lnTo>
                  <a:close/>
                </a:path>
              </a:pathLst>
            </a:custGeom>
            <a:grpFill/>
            <a:ln>
              <a:noFill/>
            </a:ln>
          </p:spPr>
          <p:txBody>
            <a:bodyPr vert="horz" wrap="square" lIns="91440" tIns="45720" rIns="91440" bIns="45720" numCol="1" anchor="t" anchorCtr="0" compatLnSpc="1"/>
            <a:lstStyle/>
            <a:p>
              <a:endParaRPr lang="id-ID">
                <a:solidFill>
                  <a:schemeClr val="tx1">
                    <a:lumMod val="50000"/>
                    <a:lumOff val="50000"/>
                  </a:schemeClr>
                </a:solidFill>
              </a:endParaRPr>
            </a:p>
          </p:txBody>
        </p:sp>
        <p:sp>
          <p:nvSpPr>
            <p:cNvPr id="191" name="Freeform 285"/>
            <p:cNvSpPr/>
            <p:nvPr/>
          </p:nvSpPr>
          <p:spPr bwMode="auto">
            <a:xfrm>
              <a:off x="7724775" y="2611438"/>
              <a:ext cx="31750" cy="55563"/>
            </a:xfrm>
            <a:custGeom>
              <a:avLst/>
              <a:gdLst>
                <a:gd name="T0" fmla="*/ 7 w 20"/>
                <a:gd name="T1" fmla="*/ 35 h 35"/>
                <a:gd name="T2" fmla="*/ 20 w 20"/>
                <a:gd name="T3" fmla="*/ 33 h 35"/>
                <a:gd name="T4" fmla="*/ 13 w 20"/>
                <a:gd name="T5" fmla="*/ 0 h 35"/>
                <a:gd name="T6" fmla="*/ 0 w 20"/>
                <a:gd name="T7" fmla="*/ 4 h 35"/>
                <a:gd name="T8" fmla="*/ 7 w 20"/>
                <a:gd name="T9" fmla="*/ 35 h 35"/>
              </a:gdLst>
              <a:ahLst/>
              <a:cxnLst>
                <a:cxn ang="0">
                  <a:pos x="T0" y="T1"/>
                </a:cxn>
                <a:cxn ang="0">
                  <a:pos x="T2" y="T3"/>
                </a:cxn>
                <a:cxn ang="0">
                  <a:pos x="T4" y="T5"/>
                </a:cxn>
                <a:cxn ang="0">
                  <a:pos x="T6" y="T7"/>
                </a:cxn>
                <a:cxn ang="0">
                  <a:pos x="T8" y="T9"/>
                </a:cxn>
              </a:cxnLst>
              <a:rect l="0" t="0" r="r" b="b"/>
              <a:pathLst>
                <a:path w="20" h="35">
                  <a:moveTo>
                    <a:pt x="7" y="35"/>
                  </a:moveTo>
                  <a:lnTo>
                    <a:pt x="20" y="33"/>
                  </a:lnTo>
                  <a:lnTo>
                    <a:pt x="13" y="0"/>
                  </a:lnTo>
                  <a:lnTo>
                    <a:pt x="0" y="4"/>
                  </a:lnTo>
                  <a:lnTo>
                    <a:pt x="7" y="35"/>
                  </a:lnTo>
                  <a:close/>
                </a:path>
              </a:pathLst>
            </a:custGeom>
            <a:grpFill/>
            <a:ln>
              <a:noFill/>
            </a:ln>
          </p:spPr>
          <p:txBody>
            <a:bodyPr vert="horz" wrap="square" lIns="91440" tIns="45720" rIns="91440" bIns="45720" numCol="1" anchor="t" anchorCtr="0" compatLnSpc="1"/>
            <a:lstStyle/>
            <a:p>
              <a:endParaRPr lang="id-ID">
                <a:solidFill>
                  <a:schemeClr val="tx1">
                    <a:lumMod val="50000"/>
                    <a:lumOff val="50000"/>
                  </a:schemeClr>
                </a:solidFill>
              </a:endParaRPr>
            </a:p>
          </p:txBody>
        </p:sp>
        <p:sp>
          <p:nvSpPr>
            <p:cNvPr id="192" name="Freeform 286"/>
            <p:cNvSpPr/>
            <p:nvPr/>
          </p:nvSpPr>
          <p:spPr bwMode="auto">
            <a:xfrm>
              <a:off x="7742238" y="2687638"/>
              <a:ext cx="28575" cy="55563"/>
            </a:xfrm>
            <a:custGeom>
              <a:avLst/>
              <a:gdLst>
                <a:gd name="T0" fmla="*/ 6 w 18"/>
                <a:gd name="T1" fmla="*/ 35 h 35"/>
                <a:gd name="T2" fmla="*/ 18 w 18"/>
                <a:gd name="T3" fmla="*/ 33 h 35"/>
                <a:gd name="T4" fmla="*/ 13 w 18"/>
                <a:gd name="T5" fmla="*/ 0 h 35"/>
                <a:gd name="T6" fmla="*/ 0 w 18"/>
                <a:gd name="T7" fmla="*/ 4 h 35"/>
                <a:gd name="T8" fmla="*/ 6 w 18"/>
                <a:gd name="T9" fmla="*/ 35 h 35"/>
              </a:gdLst>
              <a:ahLst/>
              <a:cxnLst>
                <a:cxn ang="0">
                  <a:pos x="T0" y="T1"/>
                </a:cxn>
                <a:cxn ang="0">
                  <a:pos x="T2" y="T3"/>
                </a:cxn>
                <a:cxn ang="0">
                  <a:pos x="T4" y="T5"/>
                </a:cxn>
                <a:cxn ang="0">
                  <a:pos x="T6" y="T7"/>
                </a:cxn>
                <a:cxn ang="0">
                  <a:pos x="T8" y="T9"/>
                </a:cxn>
              </a:cxnLst>
              <a:rect l="0" t="0" r="r" b="b"/>
              <a:pathLst>
                <a:path w="18" h="35">
                  <a:moveTo>
                    <a:pt x="6" y="35"/>
                  </a:moveTo>
                  <a:lnTo>
                    <a:pt x="18" y="33"/>
                  </a:lnTo>
                  <a:lnTo>
                    <a:pt x="13" y="0"/>
                  </a:lnTo>
                  <a:lnTo>
                    <a:pt x="0" y="4"/>
                  </a:lnTo>
                  <a:lnTo>
                    <a:pt x="6" y="35"/>
                  </a:lnTo>
                  <a:close/>
                </a:path>
              </a:pathLst>
            </a:custGeom>
            <a:grpFill/>
            <a:ln>
              <a:noFill/>
            </a:ln>
          </p:spPr>
          <p:txBody>
            <a:bodyPr vert="horz" wrap="square" lIns="91440" tIns="45720" rIns="91440" bIns="45720" numCol="1" anchor="t" anchorCtr="0" compatLnSpc="1"/>
            <a:lstStyle/>
            <a:p>
              <a:endParaRPr lang="id-ID">
                <a:solidFill>
                  <a:schemeClr val="tx1">
                    <a:lumMod val="50000"/>
                    <a:lumOff val="50000"/>
                  </a:schemeClr>
                </a:solidFill>
              </a:endParaRPr>
            </a:p>
          </p:txBody>
        </p:sp>
        <p:sp>
          <p:nvSpPr>
            <p:cNvPr id="193" name="Freeform 287"/>
            <p:cNvSpPr/>
            <p:nvPr/>
          </p:nvSpPr>
          <p:spPr bwMode="auto">
            <a:xfrm>
              <a:off x="7753350" y="2767013"/>
              <a:ext cx="30163" cy="52388"/>
            </a:xfrm>
            <a:custGeom>
              <a:avLst/>
              <a:gdLst>
                <a:gd name="T0" fmla="*/ 6 w 19"/>
                <a:gd name="T1" fmla="*/ 33 h 33"/>
                <a:gd name="T2" fmla="*/ 19 w 19"/>
                <a:gd name="T3" fmla="*/ 31 h 33"/>
                <a:gd name="T4" fmla="*/ 15 w 19"/>
                <a:gd name="T5" fmla="*/ 0 h 33"/>
                <a:gd name="T6" fmla="*/ 0 w 19"/>
                <a:gd name="T7" fmla="*/ 2 h 33"/>
                <a:gd name="T8" fmla="*/ 6 w 19"/>
                <a:gd name="T9" fmla="*/ 33 h 33"/>
              </a:gdLst>
              <a:ahLst/>
              <a:cxnLst>
                <a:cxn ang="0">
                  <a:pos x="T0" y="T1"/>
                </a:cxn>
                <a:cxn ang="0">
                  <a:pos x="T2" y="T3"/>
                </a:cxn>
                <a:cxn ang="0">
                  <a:pos x="T4" y="T5"/>
                </a:cxn>
                <a:cxn ang="0">
                  <a:pos x="T6" y="T7"/>
                </a:cxn>
                <a:cxn ang="0">
                  <a:pos x="T8" y="T9"/>
                </a:cxn>
              </a:cxnLst>
              <a:rect l="0" t="0" r="r" b="b"/>
              <a:pathLst>
                <a:path w="19" h="33">
                  <a:moveTo>
                    <a:pt x="6" y="33"/>
                  </a:moveTo>
                  <a:lnTo>
                    <a:pt x="19" y="31"/>
                  </a:lnTo>
                  <a:lnTo>
                    <a:pt x="15" y="0"/>
                  </a:lnTo>
                  <a:lnTo>
                    <a:pt x="0" y="2"/>
                  </a:lnTo>
                  <a:lnTo>
                    <a:pt x="6" y="33"/>
                  </a:lnTo>
                  <a:close/>
                </a:path>
              </a:pathLst>
            </a:custGeom>
            <a:grpFill/>
            <a:ln>
              <a:noFill/>
            </a:ln>
          </p:spPr>
          <p:txBody>
            <a:bodyPr vert="horz" wrap="square" lIns="91440" tIns="45720" rIns="91440" bIns="45720" numCol="1" anchor="t" anchorCtr="0" compatLnSpc="1"/>
            <a:lstStyle/>
            <a:p>
              <a:endParaRPr lang="id-ID">
                <a:solidFill>
                  <a:schemeClr val="tx1">
                    <a:lumMod val="50000"/>
                    <a:lumOff val="50000"/>
                  </a:schemeClr>
                </a:solidFill>
              </a:endParaRPr>
            </a:p>
          </p:txBody>
        </p:sp>
      </p:grpSp>
      <p:grpSp>
        <p:nvGrpSpPr>
          <p:cNvPr id="194" name="Group 193"/>
          <p:cNvGrpSpPr/>
          <p:nvPr/>
        </p:nvGrpSpPr>
        <p:grpSpPr>
          <a:xfrm>
            <a:off x="3562240" y="4010252"/>
            <a:ext cx="336837" cy="804266"/>
            <a:chOff x="7431088" y="3230563"/>
            <a:chExt cx="352425" cy="841375"/>
          </a:xfrm>
          <a:solidFill>
            <a:schemeClr val="bg1">
              <a:lumMod val="65000"/>
            </a:schemeClr>
          </a:solidFill>
        </p:grpSpPr>
        <p:sp>
          <p:nvSpPr>
            <p:cNvPr id="195" name="Freeform 293"/>
            <p:cNvSpPr/>
            <p:nvPr/>
          </p:nvSpPr>
          <p:spPr bwMode="auto">
            <a:xfrm>
              <a:off x="7756525" y="3230563"/>
              <a:ext cx="26988" cy="55563"/>
            </a:xfrm>
            <a:custGeom>
              <a:avLst/>
              <a:gdLst>
                <a:gd name="T0" fmla="*/ 0 w 9"/>
                <a:gd name="T1" fmla="*/ 18 h 19"/>
                <a:gd name="T2" fmla="*/ 7 w 9"/>
                <a:gd name="T3" fmla="*/ 19 h 19"/>
                <a:gd name="T4" fmla="*/ 7 w 9"/>
                <a:gd name="T5" fmla="*/ 18 h 19"/>
                <a:gd name="T6" fmla="*/ 7 w 9"/>
                <a:gd name="T7" fmla="*/ 16 h 19"/>
                <a:gd name="T8" fmla="*/ 8 w 9"/>
                <a:gd name="T9" fmla="*/ 10 h 19"/>
                <a:gd name="T10" fmla="*/ 9 w 9"/>
                <a:gd name="T11" fmla="*/ 1 h 19"/>
                <a:gd name="T12" fmla="*/ 2 w 9"/>
                <a:gd name="T13" fmla="*/ 0 h 19"/>
                <a:gd name="T14" fmla="*/ 1 w 9"/>
                <a:gd name="T15" fmla="*/ 9 h 19"/>
                <a:gd name="T16" fmla="*/ 0 w 9"/>
                <a:gd name="T17" fmla="*/ 15 h 19"/>
                <a:gd name="T18" fmla="*/ 0 w 9"/>
                <a:gd name="T19" fmla="*/ 17 h 19"/>
                <a:gd name="T20" fmla="*/ 0 w 9"/>
                <a:gd name="T21" fmla="*/ 1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 h="19">
                  <a:moveTo>
                    <a:pt x="0" y="18"/>
                  </a:moveTo>
                  <a:cubicBezTo>
                    <a:pt x="7" y="19"/>
                    <a:pt x="7" y="19"/>
                    <a:pt x="7" y="19"/>
                  </a:cubicBezTo>
                  <a:cubicBezTo>
                    <a:pt x="7" y="19"/>
                    <a:pt x="7" y="19"/>
                    <a:pt x="7" y="18"/>
                  </a:cubicBezTo>
                  <a:cubicBezTo>
                    <a:pt x="7" y="18"/>
                    <a:pt x="7" y="17"/>
                    <a:pt x="7" y="16"/>
                  </a:cubicBezTo>
                  <a:cubicBezTo>
                    <a:pt x="7" y="14"/>
                    <a:pt x="8" y="12"/>
                    <a:pt x="8" y="10"/>
                  </a:cubicBezTo>
                  <a:cubicBezTo>
                    <a:pt x="8" y="6"/>
                    <a:pt x="9" y="1"/>
                    <a:pt x="9" y="1"/>
                  </a:cubicBezTo>
                  <a:cubicBezTo>
                    <a:pt x="2" y="0"/>
                    <a:pt x="2" y="0"/>
                    <a:pt x="2" y="0"/>
                  </a:cubicBezTo>
                  <a:cubicBezTo>
                    <a:pt x="2" y="0"/>
                    <a:pt x="1" y="5"/>
                    <a:pt x="1" y="9"/>
                  </a:cubicBezTo>
                  <a:cubicBezTo>
                    <a:pt x="0" y="11"/>
                    <a:pt x="0" y="13"/>
                    <a:pt x="0" y="15"/>
                  </a:cubicBezTo>
                  <a:cubicBezTo>
                    <a:pt x="0" y="16"/>
                    <a:pt x="0" y="17"/>
                    <a:pt x="0" y="17"/>
                  </a:cubicBezTo>
                  <a:cubicBezTo>
                    <a:pt x="0" y="18"/>
                    <a:pt x="0" y="18"/>
                    <a:pt x="0" y="18"/>
                  </a:cubicBezTo>
                  <a:close/>
                </a:path>
              </a:pathLst>
            </a:custGeom>
            <a:grpFill/>
            <a:ln>
              <a:noFill/>
            </a:ln>
          </p:spPr>
          <p:txBody>
            <a:bodyPr vert="horz" wrap="square" lIns="91440" tIns="45720" rIns="91440" bIns="45720" numCol="1" anchor="t" anchorCtr="0" compatLnSpc="1"/>
            <a:lstStyle/>
            <a:p>
              <a:endParaRPr lang="id-ID">
                <a:solidFill>
                  <a:schemeClr val="tx1">
                    <a:lumMod val="50000"/>
                    <a:lumOff val="50000"/>
                  </a:schemeClr>
                </a:solidFill>
              </a:endParaRPr>
            </a:p>
          </p:txBody>
        </p:sp>
        <p:sp>
          <p:nvSpPr>
            <p:cNvPr id="196" name="Freeform 294"/>
            <p:cNvSpPr/>
            <p:nvPr/>
          </p:nvSpPr>
          <p:spPr bwMode="auto">
            <a:xfrm>
              <a:off x="7742238" y="3306763"/>
              <a:ext cx="28575" cy="55563"/>
            </a:xfrm>
            <a:custGeom>
              <a:avLst/>
              <a:gdLst>
                <a:gd name="T0" fmla="*/ 0 w 18"/>
                <a:gd name="T1" fmla="*/ 33 h 35"/>
                <a:gd name="T2" fmla="*/ 13 w 18"/>
                <a:gd name="T3" fmla="*/ 35 h 35"/>
                <a:gd name="T4" fmla="*/ 18 w 18"/>
                <a:gd name="T5" fmla="*/ 2 h 35"/>
                <a:gd name="T6" fmla="*/ 6 w 18"/>
                <a:gd name="T7" fmla="*/ 0 h 35"/>
                <a:gd name="T8" fmla="*/ 0 w 18"/>
                <a:gd name="T9" fmla="*/ 33 h 35"/>
              </a:gdLst>
              <a:ahLst/>
              <a:cxnLst>
                <a:cxn ang="0">
                  <a:pos x="T0" y="T1"/>
                </a:cxn>
                <a:cxn ang="0">
                  <a:pos x="T2" y="T3"/>
                </a:cxn>
                <a:cxn ang="0">
                  <a:pos x="T4" y="T5"/>
                </a:cxn>
                <a:cxn ang="0">
                  <a:pos x="T6" y="T7"/>
                </a:cxn>
                <a:cxn ang="0">
                  <a:pos x="T8" y="T9"/>
                </a:cxn>
              </a:cxnLst>
              <a:rect l="0" t="0" r="r" b="b"/>
              <a:pathLst>
                <a:path w="18" h="35">
                  <a:moveTo>
                    <a:pt x="0" y="33"/>
                  </a:moveTo>
                  <a:lnTo>
                    <a:pt x="13" y="35"/>
                  </a:lnTo>
                  <a:lnTo>
                    <a:pt x="18" y="2"/>
                  </a:lnTo>
                  <a:lnTo>
                    <a:pt x="6" y="0"/>
                  </a:lnTo>
                  <a:lnTo>
                    <a:pt x="0" y="33"/>
                  </a:lnTo>
                  <a:close/>
                </a:path>
              </a:pathLst>
            </a:custGeom>
            <a:grpFill/>
            <a:ln>
              <a:noFill/>
            </a:ln>
          </p:spPr>
          <p:txBody>
            <a:bodyPr vert="horz" wrap="square" lIns="91440" tIns="45720" rIns="91440" bIns="45720" numCol="1" anchor="t" anchorCtr="0" compatLnSpc="1"/>
            <a:lstStyle/>
            <a:p>
              <a:endParaRPr lang="id-ID">
                <a:solidFill>
                  <a:schemeClr val="tx1">
                    <a:lumMod val="50000"/>
                    <a:lumOff val="50000"/>
                  </a:schemeClr>
                </a:solidFill>
              </a:endParaRPr>
            </a:p>
          </p:txBody>
        </p:sp>
        <p:sp>
          <p:nvSpPr>
            <p:cNvPr id="197" name="Freeform 295"/>
            <p:cNvSpPr/>
            <p:nvPr/>
          </p:nvSpPr>
          <p:spPr bwMode="auto">
            <a:xfrm>
              <a:off x="7724775" y="3382963"/>
              <a:ext cx="31750" cy="55563"/>
            </a:xfrm>
            <a:custGeom>
              <a:avLst/>
              <a:gdLst>
                <a:gd name="T0" fmla="*/ 0 w 11"/>
                <a:gd name="T1" fmla="*/ 17 h 19"/>
                <a:gd name="T2" fmla="*/ 7 w 11"/>
                <a:gd name="T3" fmla="*/ 19 h 19"/>
                <a:gd name="T4" fmla="*/ 9 w 11"/>
                <a:gd name="T5" fmla="*/ 10 h 19"/>
                <a:gd name="T6" fmla="*/ 11 w 11"/>
                <a:gd name="T7" fmla="*/ 4 h 19"/>
                <a:gd name="T8" fmla="*/ 11 w 11"/>
                <a:gd name="T9" fmla="*/ 2 h 19"/>
                <a:gd name="T10" fmla="*/ 4 w 11"/>
                <a:gd name="T11" fmla="*/ 0 h 19"/>
                <a:gd name="T12" fmla="*/ 4 w 11"/>
                <a:gd name="T13" fmla="*/ 3 h 19"/>
                <a:gd name="T14" fmla="*/ 3 w 11"/>
                <a:gd name="T15" fmla="*/ 9 h 19"/>
                <a:gd name="T16" fmla="*/ 0 w 11"/>
                <a:gd name="T17" fmla="*/ 17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9">
                  <a:moveTo>
                    <a:pt x="0" y="17"/>
                  </a:moveTo>
                  <a:cubicBezTo>
                    <a:pt x="7" y="19"/>
                    <a:pt x="7" y="19"/>
                    <a:pt x="7" y="19"/>
                  </a:cubicBezTo>
                  <a:cubicBezTo>
                    <a:pt x="7" y="19"/>
                    <a:pt x="8" y="15"/>
                    <a:pt x="9" y="10"/>
                  </a:cubicBezTo>
                  <a:cubicBezTo>
                    <a:pt x="10" y="8"/>
                    <a:pt x="11" y="6"/>
                    <a:pt x="11" y="4"/>
                  </a:cubicBezTo>
                  <a:cubicBezTo>
                    <a:pt x="11" y="3"/>
                    <a:pt x="11" y="2"/>
                    <a:pt x="11" y="2"/>
                  </a:cubicBezTo>
                  <a:cubicBezTo>
                    <a:pt x="4" y="0"/>
                    <a:pt x="4" y="0"/>
                    <a:pt x="4" y="0"/>
                  </a:cubicBezTo>
                  <a:cubicBezTo>
                    <a:pt x="4" y="0"/>
                    <a:pt x="4" y="1"/>
                    <a:pt x="4" y="3"/>
                  </a:cubicBezTo>
                  <a:cubicBezTo>
                    <a:pt x="4" y="5"/>
                    <a:pt x="3" y="7"/>
                    <a:pt x="3" y="9"/>
                  </a:cubicBezTo>
                  <a:cubicBezTo>
                    <a:pt x="1" y="13"/>
                    <a:pt x="0" y="17"/>
                    <a:pt x="0" y="17"/>
                  </a:cubicBezTo>
                  <a:close/>
                </a:path>
              </a:pathLst>
            </a:custGeom>
            <a:grpFill/>
            <a:ln>
              <a:noFill/>
            </a:ln>
          </p:spPr>
          <p:txBody>
            <a:bodyPr vert="horz" wrap="square" lIns="91440" tIns="45720" rIns="91440" bIns="45720" numCol="1" anchor="t" anchorCtr="0" compatLnSpc="1"/>
            <a:lstStyle/>
            <a:p>
              <a:endParaRPr lang="id-ID">
                <a:solidFill>
                  <a:schemeClr val="tx1">
                    <a:lumMod val="50000"/>
                    <a:lumOff val="50000"/>
                  </a:schemeClr>
                </a:solidFill>
              </a:endParaRPr>
            </a:p>
          </p:txBody>
        </p:sp>
        <p:sp>
          <p:nvSpPr>
            <p:cNvPr id="198" name="Freeform 296"/>
            <p:cNvSpPr/>
            <p:nvPr/>
          </p:nvSpPr>
          <p:spPr bwMode="auto">
            <a:xfrm>
              <a:off x="7707313" y="3459163"/>
              <a:ext cx="31750" cy="55563"/>
            </a:xfrm>
            <a:custGeom>
              <a:avLst/>
              <a:gdLst>
                <a:gd name="T0" fmla="*/ 0 w 20"/>
                <a:gd name="T1" fmla="*/ 31 h 35"/>
                <a:gd name="T2" fmla="*/ 13 w 20"/>
                <a:gd name="T3" fmla="*/ 35 h 35"/>
                <a:gd name="T4" fmla="*/ 20 w 20"/>
                <a:gd name="T5" fmla="*/ 4 h 35"/>
                <a:gd name="T6" fmla="*/ 7 w 20"/>
                <a:gd name="T7" fmla="*/ 0 h 35"/>
                <a:gd name="T8" fmla="*/ 0 w 20"/>
                <a:gd name="T9" fmla="*/ 31 h 35"/>
              </a:gdLst>
              <a:ahLst/>
              <a:cxnLst>
                <a:cxn ang="0">
                  <a:pos x="T0" y="T1"/>
                </a:cxn>
                <a:cxn ang="0">
                  <a:pos x="T2" y="T3"/>
                </a:cxn>
                <a:cxn ang="0">
                  <a:pos x="T4" y="T5"/>
                </a:cxn>
                <a:cxn ang="0">
                  <a:pos x="T6" y="T7"/>
                </a:cxn>
                <a:cxn ang="0">
                  <a:pos x="T8" y="T9"/>
                </a:cxn>
              </a:cxnLst>
              <a:rect l="0" t="0" r="r" b="b"/>
              <a:pathLst>
                <a:path w="20" h="35">
                  <a:moveTo>
                    <a:pt x="0" y="31"/>
                  </a:moveTo>
                  <a:lnTo>
                    <a:pt x="13" y="35"/>
                  </a:lnTo>
                  <a:lnTo>
                    <a:pt x="20" y="4"/>
                  </a:lnTo>
                  <a:lnTo>
                    <a:pt x="7" y="0"/>
                  </a:lnTo>
                  <a:lnTo>
                    <a:pt x="0" y="31"/>
                  </a:lnTo>
                  <a:close/>
                </a:path>
              </a:pathLst>
            </a:custGeom>
            <a:grpFill/>
            <a:ln>
              <a:noFill/>
            </a:ln>
          </p:spPr>
          <p:txBody>
            <a:bodyPr vert="horz" wrap="square" lIns="91440" tIns="45720" rIns="91440" bIns="45720" numCol="1" anchor="t" anchorCtr="0" compatLnSpc="1"/>
            <a:lstStyle/>
            <a:p>
              <a:endParaRPr lang="id-ID">
                <a:solidFill>
                  <a:schemeClr val="tx1">
                    <a:lumMod val="50000"/>
                    <a:lumOff val="50000"/>
                  </a:schemeClr>
                </a:solidFill>
              </a:endParaRPr>
            </a:p>
          </p:txBody>
        </p:sp>
        <p:sp>
          <p:nvSpPr>
            <p:cNvPr id="199" name="Freeform 297"/>
            <p:cNvSpPr/>
            <p:nvPr/>
          </p:nvSpPr>
          <p:spPr bwMode="auto">
            <a:xfrm>
              <a:off x="7683500" y="3532188"/>
              <a:ext cx="34925" cy="55563"/>
            </a:xfrm>
            <a:custGeom>
              <a:avLst/>
              <a:gdLst>
                <a:gd name="T0" fmla="*/ 0 w 22"/>
                <a:gd name="T1" fmla="*/ 32 h 35"/>
                <a:gd name="T2" fmla="*/ 11 w 22"/>
                <a:gd name="T3" fmla="*/ 35 h 35"/>
                <a:gd name="T4" fmla="*/ 22 w 22"/>
                <a:gd name="T5" fmla="*/ 4 h 35"/>
                <a:gd name="T6" fmla="*/ 9 w 22"/>
                <a:gd name="T7" fmla="*/ 0 h 35"/>
                <a:gd name="T8" fmla="*/ 0 w 22"/>
                <a:gd name="T9" fmla="*/ 32 h 35"/>
              </a:gdLst>
              <a:ahLst/>
              <a:cxnLst>
                <a:cxn ang="0">
                  <a:pos x="T0" y="T1"/>
                </a:cxn>
                <a:cxn ang="0">
                  <a:pos x="T2" y="T3"/>
                </a:cxn>
                <a:cxn ang="0">
                  <a:pos x="T4" y="T5"/>
                </a:cxn>
                <a:cxn ang="0">
                  <a:pos x="T6" y="T7"/>
                </a:cxn>
                <a:cxn ang="0">
                  <a:pos x="T8" y="T9"/>
                </a:cxn>
              </a:cxnLst>
              <a:rect l="0" t="0" r="r" b="b"/>
              <a:pathLst>
                <a:path w="22" h="35">
                  <a:moveTo>
                    <a:pt x="0" y="32"/>
                  </a:moveTo>
                  <a:lnTo>
                    <a:pt x="11" y="35"/>
                  </a:lnTo>
                  <a:lnTo>
                    <a:pt x="22" y="4"/>
                  </a:lnTo>
                  <a:lnTo>
                    <a:pt x="9" y="0"/>
                  </a:lnTo>
                  <a:lnTo>
                    <a:pt x="0" y="32"/>
                  </a:lnTo>
                  <a:close/>
                </a:path>
              </a:pathLst>
            </a:custGeom>
            <a:grpFill/>
            <a:ln>
              <a:noFill/>
            </a:ln>
          </p:spPr>
          <p:txBody>
            <a:bodyPr vert="horz" wrap="square" lIns="91440" tIns="45720" rIns="91440" bIns="45720" numCol="1" anchor="t" anchorCtr="0" compatLnSpc="1"/>
            <a:lstStyle/>
            <a:p>
              <a:endParaRPr lang="id-ID">
                <a:solidFill>
                  <a:schemeClr val="tx1">
                    <a:lumMod val="50000"/>
                    <a:lumOff val="50000"/>
                  </a:schemeClr>
                </a:solidFill>
              </a:endParaRPr>
            </a:p>
          </p:txBody>
        </p:sp>
        <p:sp>
          <p:nvSpPr>
            <p:cNvPr id="200" name="Freeform 298"/>
            <p:cNvSpPr/>
            <p:nvPr/>
          </p:nvSpPr>
          <p:spPr bwMode="auto">
            <a:xfrm>
              <a:off x="7656513" y="3605213"/>
              <a:ext cx="38100" cy="55563"/>
            </a:xfrm>
            <a:custGeom>
              <a:avLst/>
              <a:gdLst>
                <a:gd name="T0" fmla="*/ 0 w 13"/>
                <a:gd name="T1" fmla="*/ 17 h 19"/>
                <a:gd name="T2" fmla="*/ 6 w 13"/>
                <a:gd name="T3" fmla="*/ 19 h 19"/>
                <a:gd name="T4" fmla="*/ 10 w 13"/>
                <a:gd name="T5" fmla="*/ 11 h 19"/>
                <a:gd name="T6" fmla="*/ 13 w 13"/>
                <a:gd name="T7" fmla="*/ 3 h 19"/>
                <a:gd name="T8" fmla="*/ 6 w 13"/>
                <a:gd name="T9" fmla="*/ 0 h 19"/>
                <a:gd name="T10" fmla="*/ 3 w 13"/>
                <a:gd name="T11" fmla="*/ 9 h 19"/>
                <a:gd name="T12" fmla="*/ 0 w 13"/>
                <a:gd name="T13" fmla="*/ 17 h 19"/>
              </a:gdLst>
              <a:ahLst/>
              <a:cxnLst>
                <a:cxn ang="0">
                  <a:pos x="T0" y="T1"/>
                </a:cxn>
                <a:cxn ang="0">
                  <a:pos x="T2" y="T3"/>
                </a:cxn>
                <a:cxn ang="0">
                  <a:pos x="T4" y="T5"/>
                </a:cxn>
                <a:cxn ang="0">
                  <a:pos x="T6" y="T7"/>
                </a:cxn>
                <a:cxn ang="0">
                  <a:pos x="T8" y="T9"/>
                </a:cxn>
                <a:cxn ang="0">
                  <a:pos x="T10" y="T11"/>
                </a:cxn>
                <a:cxn ang="0">
                  <a:pos x="T12" y="T13"/>
                </a:cxn>
              </a:cxnLst>
              <a:rect l="0" t="0" r="r" b="b"/>
              <a:pathLst>
                <a:path w="13" h="19">
                  <a:moveTo>
                    <a:pt x="0" y="17"/>
                  </a:moveTo>
                  <a:cubicBezTo>
                    <a:pt x="6" y="19"/>
                    <a:pt x="6" y="19"/>
                    <a:pt x="6" y="19"/>
                  </a:cubicBezTo>
                  <a:cubicBezTo>
                    <a:pt x="6" y="19"/>
                    <a:pt x="8" y="15"/>
                    <a:pt x="10" y="11"/>
                  </a:cubicBezTo>
                  <a:cubicBezTo>
                    <a:pt x="11" y="7"/>
                    <a:pt x="13" y="3"/>
                    <a:pt x="13" y="3"/>
                  </a:cubicBezTo>
                  <a:cubicBezTo>
                    <a:pt x="6" y="0"/>
                    <a:pt x="6" y="0"/>
                    <a:pt x="6" y="0"/>
                  </a:cubicBezTo>
                  <a:cubicBezTo>
                    <a:pt x="6" y="0"/>
                    <a:pt x="4" y="4"/>
                    <a:pt x="3" y="9"/>
                  </a:cubicBezTo>
                  <a:cubicBezTo>
                    <a:pt x="1" y="13"/>
                    <a:pt x="0" y="17"/>
                    <a:pt x="0" y="17"/>
                  </a:cubicBezTo>
                  <a:close/>
                </a:path>
              </a:pathLst>
            </a:custGeom>
            <a:grpFill/>
            <a:ln>
              <a:noFill/>
            </a:ln>
          </p:spPr>
          <p:txBody>
            <a:bodyPr vert="horz" wrap="square" lIns="91440" tIns="45720" rIns="91440" bIns="45720" numCol="1" anchor="t" anchorCtr="0" compatLnSpc="1"/>
            <a:lstStyle/>
            <a:p>
              <a:endParaRPr lang="id-ID">
                <a:solidFill>
                  <a:schemeClr val="tx1">
                    <a:lumMod val="50000"/>
                    <a:lumOff val="50000"/>
                  </a:schemeClr>
                </a:solidFill>
              </a:endParaRPr>
            </a:p>
          </p:txBody>
        </p:sp>
        <p:sp>
          <p:nvSpPr>
            <p:cNvPr id="201" name="Freeform 299"/>
            <p:cNvSpPr/>
            <p:nvPr/>
          </p:nvSpPr>
          <p:spPr bwMode="auto">
            <a:xfrm>
              <a:off x="7627938" y="3679825"/>
              <a:ext cx="38100" cy="55563"/>
            </a:xfrm>
            <a:custGeom>
              <a:avLst/>
              <a:gdLst>
                <a:gd name="T0" fmla="*/ 0 w 24"/>
                <a:gd name="T1" fmla="*/ 29 h 35"/>
                <a:gd name="T2" fmla="*/ 11 w 24"/>
                <a:gd name="T3" fmla="*/ 35 h 35"/>
                <a:gd name="T4" fmla="*/ 24 w 24"/>
                <a:gd name="T5" fmla="*/ 3 h 35"/>
                <a:gd name="T6" fmla="*/ 11 w 24"/>
                <a:gd name="T7" fmla="*/ 0 h 35"/>
                <a:gd name="T8" fmla="*/ 0 w 24"/>
                <a:gd name="T9" fmla="*/ 29 h 35"/>
              </a:gdLst>
              <a:ahLst/>
              <a:cxnLst>
                <a:cxn ang="0">
                  <a:pos x="T0" y="T1"/>
                </a:cxn>
                <a:cxn ang="0">
                  <a:pos x="T2" y="T3"/>
                </a:cxn>
                <a:cxn ang="0">
                  <a:pos x="T4" y="T5"/>
                </a:cxn>
                <a:cxn ang="0">
                  <a:pos x="T6" y="T7"/>
                </a:cxn>
                <a:cxn ang="0">
                  <a:pos x="T8" y="T9"/>
                </a:cxn>
              </a:cxnLst>
              <a:rect l="0" t="0" r="r" b="b"/>
              <a:pathLst>
                <a:path w="24" h="35">
                  <a:moveTo>
                    <a:pt x="0" y="29"/>
                  </a:moveTo>
                  <a:lnTo>
                    <a:pt x="11" y="35"/>
                  </a:lnTo>
                  <a:lnTo>
                    <a:pt x="24" y="3"/>
                  </a:lnTo>
                  <a:lnTo>
                    <a:pt x="11" y="0"/>
                  </a:lnTo>
                  <a:lnTo>
                    <a:pt x="0" y="29"/>
                  </a:lnTo>
                  <a:close/>
                </a:path>
              </a:pathLst>
            </a:custGeom>
            <a:grpFill/>
            <a:ln>
              <a:noFill/>
            </a:ln>
          </p:spPr>
          <p:txBody>
            <a:bodyPr vert="horz" wrap="square" lIns="91440" tIns="45720" rIns="91440" bIns="45720" numCol="1" anchor="t" anchorCtr="0" compatLnSpc="1"/>
            <a:lstStyle/>
            <a:p>
              <a:endParaRPr lang="id-ID">
                <a:solidFill>
                  <a:schemeClr val="tx1">
                    <a:lumMod val="50000"/>
                    <a:lumOff val="50000"/>
                  </a:schemeClr>
                </a:solidFill>
              </a:endParaRPr>
            </a:p>
          </p:txBody>
        </p:sp>
        <p:sp>
          <p:nvSpPr>
            <p:cNvPr id="202" name="Freeform 300"/>
            <p:cNvSpPr/>
            <p:nvPr/>
          </p:nvSpPr>
          <p:spPr bwMode="auto">
            <a:xfrm>
              <a:off x="7593013" y="3749675"/>
              <a:ext cx="42863" cy="55563"/>
            </a:xfrm>
            <a:custGeom>
              <a:avLst/>
              <a:gdLst>
                <a:gd name="T0" fmla="*/ 0 w 27"/>
                <a:gd name="T1" fmla="*/ 29 h 35"/>
                <a:gd name="T2" fmla="*/ 13 w 27"/>
                <a:gd name="T3" fmla="*/ 35 h 35"/>
                <a:gd name="T4" fmla="*/ 27 w 27"/>
                <a:gd name="T5" fmla="*/ 5 h 35"/>
                <a:gd name="T6" fmla="*/ 15 w 27"/>
                <a:gd name="T7" fmla="*/ 0 h 35"/>
                <a:gd name="T8" fmla="*/ 0 w 27"/>
                <a:gd name="T9" fmla="*/ 29 h 35"/>
              </a:gdLst>
              <a:ahLst/>
              <a:cxnLst>
                <a:cxn ang="0">
                  <a:pos x="T0" y="T1"/>
                </a:cxn>
                <a:cxn ang="0">
                  <a:pos x="T2" y="T3"/>
                </a:cxn>
                <a:cxn ang="0">
                  <a:pos x="T4" y="T5"/>
                </a:cxn>
                <a:cxn ang="0">
                  <a:pos x="T6" y="T7"/>
                </a:cxn>
                <a:cxn ang="0">
                  <a:pos x="T8" y="T9"/>
                </a:cxn>
              </a:cxnLst>
              <a:rect l="0" t="0" r="r" b="b"/>
              <a:pathLst>
                <a:path w="27" h="35">
                  <a:moveTo>
                    <a:pt x="0" y="29"/>
                  </a:moveTo>
                  <a:lnTo>
                    <a:pt x="13" y="35"/>
                  </a:lnTo>
                  <a:lnTo>
                    <a:pt x="27" y="5"/>
                  </a:lnTo>
                  <a:lnTo>
                    <a:pt x="15" y="0"/>
                  </a:lnTo>
                  <a:lnTo>
                    <a:pt x="0" y="29"/>
                  </a:lnTo>
                  <a:close/>
                </a:path>
              </a:pathLst>
            </a:custGeom>
            <a:grpFill/>
            <a:ln>
              <a:noFill/>
            </a:ln>
          </p:spPr>
          <p:txBody>
            <a:bodyPr vert="horz" wrap="square" lIns="91440" tIns="45720" rIns="91440" bIns="45720" numCol="1" anchor="t" anchorCtr="0" compatLnSpc="1"/>
            <a:lstStyle/>
            <a:p>
              <a:endParaRPr lang="id-ID">
                <a:solidFill>
                  <a:schemeClr val="tx1">
                    <a:lumMod val="50000"/>
                    <a:lumOff val="50000"/>
                  </a:schemeClr>
                </a:solidFill>
              </a:endParaRPr>
            </a:p>
          </p:txBody>
        </p:sp>
        <p:sp>
          <p:nvSpPr>
            <p:cNvPr id="203" name="Freeform 301"/>
            <p:cNvSpPr/>
            <p:nvPr/>
          </p:nvSpPr>
          <p:spPr bwMode="auto">
            <a:xfrm>
              <a:off x="7558088" y="3819525"/>
              <a:ext cx="42863" cy="55563"/>
            </a:xfrm>
            <a:custGeom>
              <a:avLst/>
              <a:gdLst>
                <a:gd name="T0" fmla="*/ 0 w 15"/>
                <a:gd name="T1" fmla="*/ 15 h 19"/>
                <a:gd name="T2" fmla="*/ 6 w 15"/>
                <a:gd name="T3" fmla="*/ 19 h 19"/>
                <a:gd name="T4" fmla="*/ 8 w 15"/>
                <a:gd name="T5" fmla="*/ 16 h 19"/>
                <a:gd name="T6" fmla="*/ 11 w 15"/>
                <a:gd name="T7" fmla="*/ 11 h 19"/>
                <a:gd name="T8" fmla="*/ 15 w 15"/>
                <a:gd name="T9" fmla="*/ 3 h 19"/>
                <a:gd name="T10" fmla="*/ 8 w 15"/>
                <a:gd name="T11" fmla="*/ 0 h 19"/>
                <a:gd name="T12" fmla="*/ 4 w 15"/>
                <a:gd name="T13" fmla="*/ 7 h 19"/>
                <a:gd name="T14" fmla="*/ 1 w 15"/>
                <a:gd name="T15" fmla="*/ 13 h 19"/>
                <a:gd name="T16" fmla="*/ 0 w 15"/>
                <a:gd name="T17" fmla="*/ 15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9">
                  <a:moveTo>
                    <a:pt x="0" y="15"/>
                  </a:moveTo>
                  <a:cubicBezTo>
                    <a:pt x="6" y="19"/>
                    <a:pt x="6" y="19"/>
                    <a:pt x="6" y="19"/>
                  </a:cubicBezTo>
                  <a:cubicBezTo>
                    <a:pt x="6" y="19"/>
                    <a:pt x="7" y="18"/>
                    <a:pt x="8" y="16"/>
                  </a:cubicBezTo>
                  <a:cubicBezTo>
                    <a:pt x="9" y="15"/>
                    <a:pt x="10" y="13"/>
                    <a:pt x="11" y="11"/>
                  </a:cubicBezTo>
                  <a:cubicBezTo>
                    <a:pt x="13" y="7"/>
                    <a:pt x="15" y="3"/>
                    <a:pt x="15" y="3"/>
                  </a:cubicBezTo>
                  <a:cubicBezTo>
                    <a:pt x="8" y="0"/>
                    <a:pt x="8" y="0"/>
                    <a:pt x="8" y="0"/>
                  </a:cubicBezTo>
                  <a:cubicBezTo>
                    <a:pt x="8" y="0"/>
                    <a:pt x="6" y="4"/>
                    <a:pt x="4" y="7"/>
                  </a:cubicBezTo>
                  <a:cubicBezTo>
                    <a:pt x="3" y="10"/>
                    <a:pt x="2" y="11"/>
                    <a:pt x="1" y="13"/>
                  </a:cubicBezTo>
                  <a:cubicBezTo>
                    <a:pt x="1" y="14"/>
                    <a:pt x="0" y="15"/>
                    <a:pt x="0" y="15"/>
                  </a:cubicBezTo>
                  <a:close/>
                </a:path>
              </a:pathLst>
            </a:custGeom>
            <a:grpFill/>
            <a:ln>
              <a:noFill/>
            </a:ln>
          </p:spPr>
          <p:txBody>
            <a:bodyPr vert="horz" wrap="square" lIns="91440" tIns="45720" rIns="91440" bIns="45720" numCol="1" anchor="t" anchorCtr="0" compatLnSpc="1"/>
            <a:lstStyle/>
            <a:p>
              <a:endParaRPr lang="id-ID">
                <a:solidFill>
                  <a:schemeClr val="tx1">
                    <a:lumMod val="50000"/>
                    <a:lumOff val="50000"/>
                  </a:schemeClr>
                </a:solidFill>
              </a:endParaRPr>
            </a:p>
          </p:txBody>
        </p:sp>
        <p:sp>
          <p:nvSpPr>
            <p:cNvPr id="204" name="Freeform 302"/>
            <p:cNvSpPr/>
            <p:nvPr/>
          </p:nvSpPr>
          <p:spPr bwMode="auto">
            <a:xfrm>
              <a:off x="7519988" y="3887788"/>
              <a:ext cx="42863" cy="55563"/>
            </a:xfrm>
            <a:custGeom>
              <a:avLst/>
              <a:gdLst>
                <a:gd name="T0" fmla="*/ 0 w 27"/>
                <a:gd name="T1" fmla="*/ 27 h 35"/>
                <a:gd name="T2" fmla="*/ 11 w 27"/>
                <a:gd name="T3" fmla="*/ 35 h 35"/>
                <a:gd name="T4" fmla="*/ 27 w 27"/>
                <a:gd name="T5" fmla="*/ 5 h 35"/>
                <a:gd name="T6" fmla="*/ 16 w 27"/>
                <a:gd name="T7" fmla="*/ 0 h 35"/>
                <a:gd name="T8" fmla="*/ 0 w 27"/>
                <a:gd name="T9" fmla="*/ 27 h 35"/>
              </a:gdLst>
              <a:ahLst/>
              <a:cxnLst>
                <a:cxn ang="0">
                  <a:pos x="T0" y="T1"/>
                </a:cxn>
                <a:cxn ang="0">
                  <a:pos x="T2" y="T3"/>
                </a:cxn>
                <a:cxn ang="0">
                  <a:pos x="T4" y="T5"/>
                </a:cxn>
                <a:cxn ang="0">
                  <a:pos x="T6" y="T7"/>
                </a:cxn>
                <a:cxn ang="0">
                  <a:pos x="T8" y="T9"/>
                </a:cxn>
              </a:cxnLst>
              <a:rect l="0" t="0" r="r" b="b"/>
              <a:pathLst>
                <a:path w="27" h="35">
                  <a:moveTo>
                    <a:pt x="0" y="27"/>
                  </a:moveTo>
                  <a:lnTo>
                    <a:pt x="11" y="35"/>
                  </a:lnTo>
                  <a:lnTo>
                    <a:pt x="27" y="5"/>
                  </a:lnTo>
                  <a:lnTo>
                    <a:pt x="16" y="0"/>
                  </a:lnTo>
                  <a:lnTo>
                    <a:pt x="0" y="27"/>
                  </a:lnTo>
                  <a:close/>
                </a:path>
              </a:pathLst>
            </a:custGeom>
            <a:grpFill/>
            <a:ln>
              <a:noFill/>
            </a:ln>
          </p:spPr>
          <p:txBody>
            <a:bodyPr vert="horz" wrap="square" lIns="91440" tIns="45720" rIns="91440" bIns="45720" numCol="1" anchor="t" anchorCtr="0" compatLnSpc="1"/>
            <a:lstStyle/>
            <a:p>
              <a:endParaRPr lang="id-ID">
                <a:solidFill>
                  <a:schemeClr val="tx1">
                    <a:lumMod val="50000"/>
                    <a:lumOff val="50000"/>
                  </a:schemeClr>
                </a:solidFill>
              </a:endParaRPr>
            </a:p>
          </p:txBody>
        </p:sp>
        <p:sp>
          <p:nvSpPr>
            <p:cNvPr id="205" name="Freeform 303"/>
            <p:cNvSpPr/>
            <p:nvPr/>
          </p:nvSpPr>
          <p:spPr bwMode="auto">
            <a:xfrm>
              <a:off x="7475538" y="3951288"/>
              <a:ext cx="46038" cy="55563"/>
            </a:xfrm>
            <a:custGeom>
              <a:avLst/>
              <a:gdLst>
                <a:gd name="T0" fmla="*/ 0 w 29"/>
                <a:gd name="T1" fmla="*/ 28 h 35"/>
                <a:gd name="T2" fmla="*/ 11 w 29"/>
                <a:gd name="T3" fmla="*/ 35 h 35"/>
                <a:gd name="T4" fmla="*/ 29 w 29"/>
                <a:gd name="T5" fmla="*/ 8 h 35"/>
                <a:gd name="T6" fmla="*/ 18 w 29"/>
                <a:gd name="T7" fmla="*/ 0 h 35"/>
                <a:gd name="T8" fmla="*/ 0 w 29"/>
                <a:gd name="T9" fmla="*/ 28 h 35"/>
              </a:gdLst>
              <a:ahLst/>
              <a:cxnLst>
                <a:cxn ang="0">
                  <a:pos x="T0" y="T1"/>
                </a:cxn>
                <a:cxn ang="0">
                  <a:pos x="T2" y="T3"/>
                </a:cxn>
                <a:cxn ang="0">
                  <a:pos x="T4" y="T5"/>
                </a:cxn>
                <a:cxn ang="0">
                  <a:pos x="T6" y="T7"/>
                </a:cxn>
                <a:cxn ang="0">
                  <a:pos x="T8" y="T9"/>
                </a:cxn>
              </a:cxnLst>
              <a:rect l="0" t="0" r="r" b="b"/>
              <a:pathLst>
                <a:path w="29" h="35">
                  <a:moveTo>
                    <a:pt x="0" y="28"/>
                  </a:moveTo>
                  <a:lnTo>
                    <a:pt x="11" y="35"/>
                  </a:lnTo>
                  <a:lnTo>
                    <a:pt x="29" y="8"/>
                  </a:lnTo>
                  <a:lnTo>
                    <a:pt x="18" y="0"/>
                  </a:lnTo>
                  <a:lnTo>
                    <a:pt x="0" y="28"/>
                  </a:lnTo>
                  <a:close/>
                </a:path>
              </a:pathLst>
            </a:custGeom>
            <a:grpFill/>
            <a:ln>
              <a:noFill/>
            </a:ln>
          </p:spPr>
          <p:txBody>
            <a:bodyPr vert="horz" wrap="square" lIns="91440" tIns="45720" rIns="91440" bIns="45720" numCol="1" anchor="t" anchorCtr="0" compatLnSpc="1"/>
            <a:lstStyle/>
            <a:p>
              <a:endParaRPr lang="id-ID">
                <a:solidFill>
                  <a:schemeClr val="tx1">
                    <a:lumMod val="50000"/>
                    <a:lumOff val="50000"/>
                  </a:schemeClr>
                </a:solidFill>
              </a:endParaRPr>
            </a:p>
          </p:txBody>
        </p:sp>
        <p:sp>
          <p:nvSpPr>
            <p:cNvPr id="206" name="Freeform 304"/>
            <p:cNvSpPr/>
            <p:nvPr/>
          </p:nvSpPr>
          <p:spPr bwMode="auto">
            <a:xfrm>
              <a:off x="7431088" y="4016375"/>
              <a:ext cx="47625" cy="55563"/>
            </a:xfrm>
            <a:custGeom>
              <a:avLst/>
              <a:gdLst>
                <a:gd name="T0" fmla="*/ 0 w 16"/>
                <a:gd name="T1" fmla="*/ 14 h 19"/>
                <a:gd name="T2" fmla="*/ 6 w 16"/>
                <a:gd name="T3" fmla="*/ 19 h 19"/>
                <a:gd name="T4" fmla="*/ 16 w 16"/>
                <a:gd name="T5" fmla="*/ 4 h 19"/>
                <a:gd name="T6" fmla="*/ 10 w 16"/>
                <a:gd name="T7" fmla="*/ 0 h 19"/>
                <a:gd name="T8" fmla="*/ 0 w 16"/>
                <a:gd name="T9" fmla="*/ 14 h 19"/>
              </a:gdLst>
              <a:ahLst/>
              <a:cxnLst>
                <a:cxn ang="0">
                  <a:pos x="T0" y="T1"/>
                </a:cxn>
                <a:cxn ang="0">
                  <a:pos x="T2" y="T3"/>
                </a:cxn>
                <a:cxn ang="0">
                  <a:pos x="T4" y="T5"/>
                </a:cxn>
                <a:cxn ang="0">
                  <a:pos x="T6" y="T7"/>
                </a:cxn>
                <a:cxn ang="0">
                  <a:pos x="T8" y="T9"/>
                </a:cxn>
              </a:cxnLst>
              <a:rect l="0" t="0" r="r" b="b"/>
              <a:pathLst>
                <a:path w="16" h="19">
                  <a:moveTo>
                    <a:pt x="0" y="14"/>
                  </a:moveTo>
                  <a:cubicBezTo>
                    <a:pt x="6" y="19"/>
                    <a:pt x="6" y="19"/>
                    <a:pt x="6" y="19"/>
                  </a:cubicBezTo>
                  <a:cubicBezTo>
                    <a:pt x="6" y="19"/>
                    <a:pt x="16" y="4"/>
                    <a:pt x="16" y="4"/>
                  </a:cubicBezTo>
                  <a:cubicBezTo>
                    <a:pt x="10" y="0"/>
                    <a:pt x="10" y="0"/>
                    <a:pt x="10" y="0"/>
                  </a:cubicBezTo>
                  <a:cubicBezTo>
                    <a:pt x="10" y="0"/>
                    <a:pt x="0" y="15"/>
                    <a:pt x="0" y="14"/>
                  </a:cubicBezTo>
                  <a:close/>
                </a:path>
              </a:pathLst>
            </a:custGeom>
            <a:grpFill/>
            <a:ln>
              <a:noFill/>
            </a:ln>
          </p:spPr>
          <p:txBody>
            <a:bodyPr vert="horz" wrap="square" lIns="91440" tIns="45720" rIns="91440" bIns="45720" numCol="1" anchor="t" anchorCtr="0" compatLnSpc="1"/>
            <a:lstStyle/>
            <a:p>
              <a:endParaRPr lang="id-ID">
                <a:solidFill>
                  <a:schemeClr val="tx1">
                    <a:lumMod val="50000"/>
                    <a:lumOff val="50000"/>
                  </a:schemeClr>
                </a:solidFill>
              </a:endParaRPr>
            </a:p>
          </p:txBody>
        </p:sp>
      </p:grpSp>
      <p:grpSp>
        <p:nvGrpSpPr>
          <p:cNvPr id="207" name="Group 206"/>
          <p:cNvGrpSpPr/>
          <p:nvPr/>
        </p:nvGrpSpPr>
        <p:grpSpPr>
          <a:xfrm>
            <a:off x="2803598" y="4985994"/>
            <a:ext cx="681261" cy="397580"/>
            <a:chOff x="6637338" y="4251325"/>
            <a:chExt cx="712787" cy="415925"/>
          </a:xfrm>
          <a:solidFill>
            <a:schemeClr val="bg1">
              <a:lumMod val="65000"/>
            </a:schemeClr>
          </a:solidFill>
        </p:grpSpPr>
        <p:sp>
          <p:nvSpPr>
            <p:cNvPr id="208" name="Freeform 308"/>
            <p:cNvSpPr/>
            <p:nvPr/>
          </p:nvSpPr>
          <p:spPr bwMode="auto">
            <a:xfrm>
              <a:off x="7226300" y="4251325"/>
              <a:ext cx="49213" cy="52388"/>
            </a:xfrm>
            <a:custGeom>
              <a:avLst/>
              <a:gdLst>
                <a:gd name="T0" fmla="*/ 0 w 31"/>
                <a:gd name="T1" fmla="*/ 24 h 33"/>
                <a:gd name="T2" fmla="*/ 9 w 31"/>
                <a:gd name="T3" fmla="*/ 33 h 33"/>
                <a:gd name="T4" fmla="*/ 31 w 31"/>
                <a:gd name="T5" fmla="*/ 9 h 33"/>
                <a:gd name="T6" fmla="*/ 22 w 31"/>
                <a:gd name="T7" fmla="*/ 0 h 33"/>
                <a:gd name="T8" fmla="*/ 0 w 31"/>
                <a:gd name="T9" fmla="*/ 24 h 33"/>
              </a:gdLst>
              <a:ahLst/>
              <a:cxnLst>
                <a:cxn ang="0">
                  <a:pos x="T0" y="T1"/>
                </a:cxn>
                <a:cxn ang="0">
                  <a:pos x="T2" y="T3"/>
                </a:cxn>
                <a:cxn ang="0">
                  <a:pos x="T4" y="T5"/>
                </a:cxn>
                <a:cxn ang="0">
                  <a:pos x="T6" y="T7"/>
                </a:cxn>
                <a:cxn ang="0">
                  <a:pos x="T8" y="T9"/>
                </a:cxn>
              </a:cxnLst>
              <a:rect l="0" t="0" r="r" b="b"/>
              <a:pathLst>
                <a:path w="31" h="33">
                  <a:moveTo>
                    <a:pt x="0" y="24"/>
                  </a:moveTo>
                  <a:lnTo>
                    <a:pt x="9" y="33"/>
                  </a:lnTo>
                  <a:lnTo>
                    <a:pt x="31" y="9"/>
                  </a:lnTo>
                  <a:lnTo>
                    <a:pt x="22" y="0"/>
                  </a:lnTo>
                  <a:lnTo>
                    <a:pt x="0" y="24"/>
                  </a:lnTo>
                  <a:close/>
                </a:path>
              </a:pathLst>
            </a:custGeom>
            <a:grpFill/>
            <a:ln>
              <a:noFill/>
            </a:ln>
          </p:spPr>
          <p:txBody>
            <a:bodyPr vert="horz" wrap="square" lIns="91440" tIns="45720" rIns="91440" bIns="45720" numCol="1" anchor="t" anchorCtr="0" compatLnSpc="1"/>
            <a:lstStyle/>
            <a:p>
              <a:endParaRPr lang="id-ID">
                <a:solidFill>
                  <a:schemeClr val="tx1">
                    <a:lumMod val="50000"/>
                    <a:lumOff val="50000"/>
                  </a:schemeClr>
                </a:solidFill>
              </a:endParaRPr>
            </a:p>
          </p:txBody>
        </p:sp>
        <p:sp>
          <p:nvSpPr>
            <p:cNvPr id="209" name="Freeform 309"/>
            <p:cNvSpPr/>
            <p:nvPr/>
          </p:nvSpPr>
          <p:spPr bwMode="auto">
            <a:xfrm>
              <a:off x="7167563" y="4306888"/>
              <a:ext cx="52388" cy="49213"/>
            </a:xfrm>
            <a:custGeom>
              <a:avLst/>
              <a:gdLst>
                <a:gd name="T0" fmla="*/ 0 w 18"/>
                <a:gd name="T1" fmla="*/ 11 h 17"/>
                <a:gd name="T2" fmla="*/ 5 w 18"/>
                <a:gd name="T3" fmla="*/ 17 h 17"/>
                <a:gd name="T4" fmla="*/ 12 w 18"/>
                <a:gd name="T5" fmla="*/ 11 h 17"/>
                <a:gd name="T6" fmla="*/ 16 w 18"/>
                <a:gd name="T7" fmla="*/ 7 h 17"/>
                <a:gd name="T8" fmla="*/ 18 w 18"/>
                <a:gd name="T9" fmla="*/ 5 h 17"/>
                <a:gd name="T10" fmla="*/ 13 w 18"/>
                <a:gd name="T11" fmla="*/ 0 h 17"/>
                <a:gd name="T12" fmla="*/ 11 w 18"/>
                <a:gd name="T13" fmla="*/ 2 h 17"/>
                <a:gd name="T14" fmla="*/ 7 w 18"/>
                <a:gd name="T15" fmla="*/ 5 h 17"/>
                <a:gd name="T16" fmla="*/ 0 w 18"/>
                <a:gd name="T17" fmla="*/ 1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7">
                  <a:moveTo>
                    <a:pt x="0" y="11"/>
                  </a:moveTo>
                  <a:cubicBezTo>
                    <a:pt x="5" y="17"/>
                    <a:pt x="5" y="17"/>
                    <a:pt x="5" y="17"/>
                  </a:cubicBezTo>
                  <a:cubicBezTo>
                    <a:pt x="5" y="17"/>
                    <a:pt x="8" y="14"/>
                    <a:pt x="12" y="11"/>
                  </a:cubicBezTo>
                  <a:cubicBezTo>
                    <a:pt x="13" y="9"/>
                    <a:pt x="15" y="8"/>
                    <a:pt x="16" y="7"/>
                  </a:cubicBezTo>
                  <a:cubicBezTo>
                    <a:pt x="17" y="6"/>
                    <a:pt x="18" y="5"/>
                    <a:pt x="18" y="5"/>
                  </a:cubicBezTo>
                  <a:cubicBezTo>
                    <a:pt x="13" y="0"/>
                    <a:pt x="13" y="0"/>
                    <a:pt x="13" y="0"/>
                  </a:cubicBezTo>
                  <a:cubicBezTo>
                    <a:pt x="13" y="0"/>
                    <a:pt x="13" y="0"/>
                    <a:pt x="11" y="2"/>
                  </a:cubicBezTo>
                  <a:cubicBezTo>
                    <a:pt x="10" y="3"/>
                    <a:pt x="9" y="4"/>
                    <a:pt x="7" y="5"/>
                  </a:cubicBezTo>
                  <a:cubicBezTo>
                    <a:pt x="3" y="8"/>
                    <a:pt x="0" y="11"/>
                    <a:pt x="0" y="11"/>
                  </a:cubicBezTo>
                  <a:close/>
                </a:path>
              </a:pathLst>
            </a:custGeom>
            <a:grpFill/>
            <a:ln>
              <a:noFill/>
            </a:ln>
          </p:spPr>
          <p:txBody>
            <a:bodyPr vert="horz" wrap="square" lIns="91440" tIns="45720" rIns="91440" bIns="45720" numCol="1" anchor="t" anchorCtr="0" compatLnSpc="1"/>
            <a:lstStyle/>
            <a:p>
              <a:endParaRPr lang="id-ID">
                <a:solidFill>
                  <a:schemeClr val="tx1">
                    <a:lumMod val="50000"/>
                    <a:lumOff val="50000"/>
                  </a:schemeClr>
                </a:solidFill>
              </a:endParaRPr>
            </a:p>
          </p:txBody>
        </p:sp>
        <p:sp>
          <p:nvSpPr>
            <p:cNvPr id="210" name="Freeform 310"/>
            <p:cNvSpPr/>
            <p:nvPr/>
          </p:nvSpPr>
          <p:spPr bwMode="auto">
            <a:xfrm>
              <a:off x="7108825" y="4356100"/>
              <a:ext cx="52388" cy="50800"/>
            </a:xfrm>
            <a:custGeom>
              <a:avLst/>
              <a:gdLst>
                <a:gd name="T0" fmla="*/ 0 w 18"/>
                <a:gd name="T1" fmla="*/ 11 h 17"/>
                <a:gd name="T2" fmla="*/ 4 w 18"/>
                <a:gd name="T3" fmla="*/ 17 h 17"/>
                <a:gd name="T4" fmla="*/ 6 w 18"/>
                <a:gd name="T5" fmla="*/ 15 h 17"/>
                <a:gd name="T6" fmla="*/ 11 w 18"/>
                <a:gd name="T7" fmla="*/ 11 h 17"/>
                <a:gd name="T8" fmla="*/ 18 w 18"/>
                <a:gd name="T9" fmla="*/ 5 h 17"/>
                <a:gd name="T10" fmla="*/ 13 w 18"/>
                <a:gd name="T11" fmla="*/ 0 h 17"/>
                <a:gd name="T12" fmla="*/ 7 w 18"/>
                <a:gd name="T13" fmla="*/ 5 h 17"/>
                <a:gd name="T14" fmla="*/ 2 w 18"/>
                <a:gd name="T15" fmla="*/ 9 h 17"/>
                <a:gd name="T16" fmla="*/ 0 w 18"/>
                <a:gd name="T17" fmla="*/ 1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7">
                  <a:moveTo>
                    <a:pt x="0" y="11"/>
                  </a:moveTo>
                  <a:cubicBezTo>
                    <a:pt x="4" y="17"/>
                    <a:pt x="4" y="17"/>
                    <a:pt x="4" y="17"/>
                  </a:cubicBezTo>
                  <a:cubicBezTo>
                    <a:pt x="4" y="17"/>
                    <a:pt x="5" y="16"/>
                    <a:pt x="6" y="15"/>
                  </a:cubicBezTo>
                  <a:cubicBezTo>
                    <a:pt x="8" y="14"/>
                    <a:pt x="9" y="12"/>
                    <a:pt x="11" y="11"/>
                  </a:cubicBezTo>
                  <a:cubicBezTo>
                    <a:pt x="15" y="8"/>
                    <a:pt x="18" y="5"/>
                    <a:pt x="18" y="5"/>
                  </a:cubicBezTo>
                  <a:cubicBezTo>
                    <a:pt x="13" y="0"/>
                    <a:pt x="13" y="0"/>
                    <a:pt x="13" y="0"/>
                  </a:cubicBezTo>
                  <a:cubicBezTo>
                    <a:pt x="13" y="0"/>
                    <a:pt x="10" y="3"/>
                    <a:pt x="7" y="5"/>
                  </a:cubicBezTo>
                  <a:cubicBezTo>
                    <a:pt x="5" y="7"/>
                    <a:pt x="3" y="8"/>
                    <a:pt x="2" y="9"/>
                  </a:cubicBezTo>
                  <a:cubicBezTo>
                    <a:pt x="1" y="10"/>
                    <a:pt x="0" y="11"/>
                    <a:pt x="0" y="11"/>
                  </a:cubicBezTo>
                  <a:close/>
                </a:path>
              </a:pathLst>
            </a:custGeom>
            <a:grpFill/>
            <a:ln>
              <a:noFill/>
            </a:ln>
          </p:spPr>
          <p:txBody>
            <a:bodyPr vert="horz" wrap="square" lIns="91440" tIns="45720" rIns="91440" bIns="45720" numCol="1" anchor="t" anchorCtr="0" compatLnSpc="1"/>
            <a:lstStyle/>
            <a:p>
              <a:endParaRPr lang="id-ID">
                <a:solidFill>
                  <a:schemeClr val="tx1">
                    <a:lumMod val="50000"/>
                    <a:lumOff val="50000"/>
                  </a:schemeClr>
                </a:solidFill>
              </a:endParaRPr>
            </a:p>
          </p:txBody>
        </p:sp>
        <p:sp>
          <p:nvSpPr>
            <p:cNvPr id="211" name="Freeform 311"/>
            <p:cNvSpPr/>
            <p:nvPr/>
          </p:nvSpPr>
          <p:spPr bwMode="auto">
            <a:xfrm>
              <a:off x="7043738" y="4403725"/>
              <a:ext cx="57150" cy="46038"/>
            </a:xfrm>
            <a:custGeom>
              <a:avLst/>
              <a:gdLst>
                <a:gd name="T0" fmla="*/ 0 w 36"/>
                <a:gd name="T1" fmla="*/ 18 h 29"/>
                <a:gd name="T2" fmla="*/ 10 w 36"/>
                <a:gd name="T3" fmla="*/ 29 h 29"/>
                <a:gd name="T4" fmla="*/ 36 w 36"/>
                <a:gd name="T5" fmla="*/ 11 h 29"/>
                <a:gd name="T6" fmla="*/ 28 w 36"/>
                <a:gd name="T7" fmla="*/ 0 h 29"/>
                <a:gd name="T8" fmla="*/ 0 w 36"/>
                <a:gd name="T9" fmla="*/ 18 h 29"/>
              </a:gdLst>
              <a:ahLst/>
              <a:cxnLst>
                <a:cxn ang="0">
                  <a:pos x="T0" y="T1"/>
                </a:cxn>
                <a:cxn ang="0">
                  <a:pos x="T2" y="T3"/>
                </a:cxn>
                <a:cxn ang="0">
                  <a:pos x="T4" y="T5"/>
                </a:cxn>
                <a:cxn ang="0">
                  <a:pos x="T6" y="T7"/>
                </a:cxn>
                <a:cxn ang="0">
                  <a:pos x="T8" y="T9"/>
                </a:cxn>
              </a:cxnLst>
              <a:rect l="0" t="0" r="r" b="b"/>
              <a:pathLst>
                <a:path w="36" h="29">
                  <a:moveTo>
                    <a:pt x="0" y="18"/>
                  </a:moveTo>
                  <a:lnTo>
                    <a:pt x="10" y="29"/>
                  </a:lnTo>
                  <a:lnTo>
                    <a:pt x="36" y="11"/>
                  </a:lnTo>
                  <a:lnTo>
                    <a:pt x="28" y="0"/>
                  </a:lnTo>
                  <a:lnTo>
                    <a:pt x="0" y="18"/>
                  </a:lnTo>
                  <a:close/>
                </a:path>
              </a:pathLst>
            </a:custGeom>
            <a:grpFill/>
            <a:ln>
              <a:noFill/>
            </a:ln>
          </p:spPr>
          <p:txBody>
            <a:bodyPr vert="horz" wrap="square" lIns="91440" tIns="45720" rIns="91440" bIns="45720" numCol="1" anchor="t" anchorCtr="0" compatLnSpc="1"/>
            <a:lstStyle/>
            <a:p>
              <a:endParaRPr lang="id-ID">
                <a:solidFill>
                  <a:schemeClr val="tx1">
                    <a:lumMod val="50000"/>
                    <a:lumOff val="50000"/>
                  </a:schemeClr>
                </a:solidFill>
              </a:endParaRPr>
            </a:p>
          </p:txBody>
        </p:sp>
        <p:sp>
          <p:nvSpPr>
            <p:cNvPr id="212" name="Freeform 312"/>
            <p:cNvSpPr/>
            <p:nvPr/>
          </p:nvSpPr>
          <p:spPr bwMode="auto">
            <a:xfrm>
              <a:off x="6983413" y="4449763"/>
              <a:ext cx="55563" cy="44450"/>
            </a:xfrm>
            <a:custGeom>
              <a:avLst/>
              <a:gdLst>
                <a:gd name="T0" fmla="*/ 0 w 19"/>
                <a:gd name="T1" fmla="*/ 9 h 15"/>
                <a:gd name="T2" fmla="*/ 3 w 19"/>
                <a:gd name="T3" fmla="*/ 15 h 15"/>
                <a:gd name="T4" fmla="*/ 18 w 19"/>
                <a:gd name="T5" fmla="*/ 5 h 15"/>
                <a:gd name="T6" fmla="*/ 14 w 19"/>
                <a:gd name="T7" fmla="*/ 0 h 15"/>
                <a:gd name="T8" fmla="*/ 0 w 19"/>
                <a:gd name="T9" fmla="*/ 9 h 15"/>
              </a:gdLst>
              <a:ahLst/>
              <a:cxnLst>
                <a:cxn ang="0">
                  <a:pos x="T0" y="T1"/>
                </a:cxn>
                <a:cxn ang="0">
                  <a:pos x="T2" y="T3"/>
                </a:cxn>
                <a:cxn ang="0">
                  <a:pos x="T4" y="T5"/>
                </a:cxn>
                <a:cxn ang="0">
                  <a:pos x="T6" y="T7"/>
                </a:cxn>
                <a:cxn ang="0">
                  <a:pos x="T8" y="T9"/>
                </a:cxn>
              </a:cxnLst>
              <a:rect l="0" t="0" r="r" b="b"/>
              <a:pathLst>
                <a:path w="19" h="15">
                  <a:moveTo>
                    <a:pt x="0" y="9"/>
                  </a:moveTo>
                  <a:cubicBezTo>
                    <a:pt x="3" y="15"/>
                    <a:pt x="3" y="15"/>
                    <a:pt x="3" y="15"/>
                  </a:cubicBezTo>
                  <a:cubicBezTo>
                    <a:pt x="3" y="15"/>
                    <a:pt x="19" y="6"/>
                    <a:pt x="18" y="5"/>
                  </a:cubicBezTo>
                  <a:cubicBezTo>
                    <a:pt x="14" y="0"/>
                    <a:pt x="14" y="0"/>
                    <a:pt x="14" y="0"/>
                  </a:cubicBezTo>
                  <a:cubicBezTo>
                    <a:pt x="15" y="0"/>
                    <a:pt x="0" y="9"/>
                    <a:pt x="0" y="9"/>
                  </a:cubicBezTo>
                  <a:close/>
                </a:path>
              </a:pathLst>
            </a:custGeom>
            <a:grpFill/>
            <a:ln>
              <a:noFill/>
            </a:ln>
          </p:spPr>
          <p:txBody>
            <a:bodyPr vert="horz" wrap="square" lIns="91440" tIns="45720" rIns="91440" bIns="45720" numCol="1" anchor="t" anchorCtr="0" compatLnSpc="1"/>
            <a:lstStyle/>
            <a:p>
              <a:endParaRPr lang="id-ID">
                <a:solidFill>
                  <a:schemeClr val="tx1">
                    <a:lumMod val="50000"/>
                    <a:lumOff val="50000"/>
                  </a:schemeClr>
                </a:solidFill>
              </a:endParaRPr>
            </a:p>
          </p:txBody>
        </p:sp>
        <p:sp>
          <p:nvSpPr>
            <p:cNvPr id="213" name="Freeform 313"/>
            <p:cNvSpPr/>
            <p:nvPr/>
          </p:nvSpPr>
          <p:spPr bwMode="auto">
            <a:xfrm>
              <a:off x="6915150" y="4491038"/>
              <a:ext cx="55563" cy="44450"/>
            </a:xfrm>
            <a:custGeom>
              <a:avLst/>
              <a:gdLst>
                <a:gd name="T0" fmla="*/ 0 w 35"/>
                <a:gd name="T1" fmla="*/ 17 h 28"/>
                <a:gd name="T2" fmla="*/ 8 w 35"/>
                <a:gd name="T3" fmla="*/ 28 h 28"/>
                <a:gd name="T4" fmla="*/ 35 w 35"/>
                <a:gd name="T5" fmla="*/ 11 h 28"/>
                <a:gd name="T6" fmla="*/ 28 w 35"/>
                <a:gd name="T7" fmla="*/ 0 h 28"/>
                <a:gd name="T8" fmla="*/ 0 w 35"/>
                <a:gd name="T9" fmla="*/ 17 h 28"/>
              </a:gdLst>
              <a:ahLst/>
              <a:cxnLst>
                <a:cxn ang="0">
                  <a:pos x="T0" y="T1"/>
                </a:cxn>
                <a:cxn ang="0">
                  <a:pos x="T2" y="T3"/>
                </a:cxn>
                <a:cxn ang="0">
                  <a:pos x="T4" y="T5"/>
                </a:cxn>
                <a:cxn ang="0">
                  <a:pos x="T6" y="T7"/>
                </a:cxn>
                <a:cxn ang="0">
                  <a:pos x="T8" y="T9"/>
                </a:cxn>
              </a:cxnLst>
              <a:rect l="0" t="0" r="r" b="b"/>
              <a:pathLst>
                <a:path w="35" h="28">
                  <a:moveTo>
                    <a:pt x="0" y="17"/>
                  </a:moveTo>
                  <a:lnTo>
                    <a:pt x="8" y="28"/>
                  </a:lnTo>
                  <a:lnTo>
                    <a:pt x="35" y="11"/>
                  </a:lnTo>
                  <a:lnTo>
                    <a:pt x="28" y="0"/>
                  </a:lnTo>
                  <a:lnTo>
                    <a:pt x="0" y="17"/>
                  </a:lnTo>
                  <a:close/>
                </a:path>
              </a:pathLst>
            </a:custGeom>
            <a:grpFill/>
            <a:ln>
              <a:noFill/>
            </a:ln>
          </p:spPr>
          <p:txBody>
            <a:bodyPr vert="horz" wrap="square" lIns="91440" tIns="45720" rIns="91440" bIns="45720" numCol="1" anchor="t" anchorCtr="0" compatLnSpc="1"/>
            <a:lstStyle/>
            <a:p>
              <a:endParaRPr lang="id-ID">
                <a:solidFill>
                  <a:schemeClr val="tx1">
                    <a:lumMod val="50000"/>
                    <a:lumOff val="50000"/>
                  </a:schemeClr>
                </a:solidFill>
              </a:endParaRPr>
            </a:p>
          </p:txBody>
        </p:sp>
        <p:sp>
          <p:nvSpPr>
            <p:cNvPr id="214" name="Freeform 314"/>
            <p:cNvSpPr/>
            <p:nvPr/>
          </p:nvSpPr>
          <p:spPr bwMode="auto">
            <a:xfrm>
              <a:off x="6848475" y="4529138"/>
              <a:ext cx="55563" cy="44450"/>
            </a:xfrm>
            <a:custGeom>
              <a:avLst/>
              <a:gdLst>
                <a:gd name="T0" fmla="*/ 0 w 35"/>
                <a:gd name="T1" fmla="*/ 17 h 28"/>
                <a:gd name="T2" fmla="*/ 5 w 35"/>
                <a:gd name="T3" fmla="*/ 28 h 28"/>
                <a:gd name="T4" fmla="*/ 35 w 35"/>
                <a:gd name="T5" fmla="*/ 11 h 28"/>
                <a:gd name="T6" fmla="*/ 29 w 35"/>
                <a:gd name="T7" fmla="*/ 0 h 28"/>
                <a:gd name="T8" fmla="*/ 0 w 35"/>
                <a:gd name="T9" fmla="*/ 17 h 28"/>
              </a:gdLst>
              <a:ahLst/>
              <a:cxnLst>
                <a:cxn ang="0">
                  <a:pos x="T0" y="T1"/>
                </a:cxn>
                <a:cxn ang="0">
                  <a:pos x="T2" y="T3"/>
                </a:cxn>
                <a:cxn ang="0">
                  <a:pos x="T4" y="T5"/>
                </a:cxn>
                <a:cxn ang="0">
                  <a:pos x="T6" y="T7"/>
                </a:cxn>
                <a:cxn ang="0">
                  <a:pos x="T8" y="T9"/>
                </a:cxn>
              </a:cxnLst>
              <a:rect l="0" t="0" r="r" b="b"/>
              <a:pathLst>
                <a:path w="35" h="28">
                  <a:moveTo>
                    <a:pt x="0" y="17"/>
                  </a:moveTo>
                  <a:lnTo>
                    <a:pt x="5" y="28"/>
                  </a:lnTo>
                  <a:lnTo>
                    <a:pt x="35" y="11"/>
                  </a:lnTo>
                  <a:lnTo>
                    <a:pt x="29" y="0"/>
                  </a:lnTo>
                  <a:lnTo>
                    <a:pt x="0" y="17"/>
                  </a:lnTo>
                  <a:close/>
                </a:path>
              </a:pathLst>
            </a:custGeom>
            <a:grpFill/>
            <a:ln>
              <a:noFill/>
            </a:ln>
          </p:spPr>
          <p:txBody>
            <a:bodyPr vert="horz" wrap="square" lIns="91440" tIns="45720" rIns="91440" bIns="45720" numCol="1" anchor="t" anchorCtr="0" compatLnSpc="1"/>
            <a:lstStyle/>
            <a:p>
              <a:endParaRPr lang="id-ID">
                <a:solidFill>
                  <a:schemeClr val="tx1">
                    <a:lumMod val="50000"/>
                    <a:lumOff val="50000"/>
                  </a:schemeClr>
                </a:solidFill>
              </a:endParaRPr>
            </a:p>
          </p:txBody>
        </p:sp>
        <p:sp>
          <p:nvSpPr>
            <p:cNvPr id="215" name="Freeform 315"/>
            <p:cNvSpPr/>
            <p:nvPr/>
          </p:nvSpPr>
          <p:spPr bwMode="auto">
            <a:xfrm>
              <a:off x="6780213" y="4567238"/>
              <a:ext cx="55563" cy="41275"/>
            </a:xfrm>
            <a:custGeom>
              <a:avLst/>
              <a:gdLst>
                <a:gd name="T0" fmla="*/ 0 w 19"/>
                <a:gd name="T1" fmla="*/ 7 h 14"/>
                <a:gd name="T2" fmla="*/ 3 w 19"/>
                <a:gd name="T3" fmla="*/ 14 h 14"/>
                <a:gd name="T4" fmla="*/ 11 w 19"/>
                <a:gd name="T5" fmla="*/ 10 h 14"/>
                <a:gd name="T6" fmla="*/ 16 w 19"/>
                <a:gd name="T7" fmla="*/ 7 h 14"/>
                <a:gd name="T8" fmla="*/ 19 w 19"/>
                <a:gd name="T9" fmla="*/ 6 h 14"/>
                <a:gd name="T10" fmla="*/ 15 w 19"/>
                <a:gd name="T11" fmla="*/ 0 h 14"/>
                <a:gd name="T12" fmla="*/ 13 w 19"/>
                <a:gd name="T13" fmla="*/ 1 h 14"/>
                <a:gd name="T14" fmla="*/ 8 w 19"/>
                <a:gd name="T15" fmla="*/ 4 h 14"/>
                <a:gd name="T16" fmla="*/ 0 w 19"/>
                <a:gd name="T17" fmla="*/ 7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14">
                  <a:moveTo>
                    <a:pt x="0" y="7"/>
                  </a:moveTo>
                  <a:cubicBezTo>
                    <a:pt x="3" y="14"/>
                    <a:pt x="3" y="14"/>
                    <a:pt x="3" y="14"/>
                  </a:cubicBezTo>
                  <a:cubicBezTo>
                    <a:pt x="3" y="14"/>
                    <a:pt x="7" y="12"/>
                    <a:pt x="11" y="10"/>
                  </a:cubicBezTo>
                  <a:cubicBezTo>
                    <a:pt x="13" y="9"/>
                    <a:pt x="15" y="8"/>
                    <a:pt x="16" y="7"/>
                  </a:cubicBezTo>
                  <a:cubicBezTo>
                    <a:pt x="18" y="7"/>
                    <a:pt x="19" y="6"/>
                    <a:pt x="19" y="6"/>
                  </a:cubicBezTo>
                  <a:cubicBezTo>
                    <a:pt x="15" y="0"/>
                    <a:pt x="15" y="0"/>
                    <a:pt x="15" y="0"/>
                  </a:cubicBezTo>
                  <a:cubicBezTo>
                    <a:pt x="15" y="0"/>
                    <a:pt x="15" y="0"/>
                    <a:pt x="13" y="1"/>
                  </a:cubicBezTo>
                  <a:cubicBezTo>
                    <a:pt x="12" y="2"/>
                    <a:pt x="10" y="3"/>
                    <a:pt x="8" y="4"/>
                  </a:cubicBezTo>
                  <a:cubicBezTo>
                    <a:pt x="4" y="6"/>
                    <a:pt x="0" y="7"/>
                    <a:pt x="0" y="7"/>
                  </a:cubicBezTo>
                  <a:close/>
                </a:path>
              </a:pathLst>
            </a:custGeom>
            <a:grpFill/>
            <a:ln>
              <a:noFill/>
            </a:ln>
          </p:spPr>
          <p:txBody>
            <a:bodyPr vert="horz" wrap="square" lIns="91440" tIns="45720" rIns="91440" bIns="45720" numCol="1" anchor="t" anchorCtr="0" compatLnSpc="1"/>
            <a:lstStyle/>
            <a:p>
              <a:endParaRPr lang="id-ID">
                <a:solidFill>
                  <a:schemeClr val="tx1">
                    <a:lumMod val="50000"/>
                    <a:lumOff val="50000"/>
                  </a:schemeClr>
                </a:solidFill>
              </a:endParaRPr>
            </a:p>
          </p:txBody>
        </p:sp>
        <p:sp>
          <p:nvSpPr>
            <p:cNvPr id="216" name="Freeform 316"/>
            <p:cNvSpPr/>
            <p:nvPr/>
          </p:nvSpPr>
          <p:spPr bwMode="auto">
            <a:xfrm>
              <a:off x="6710363" y="4600575"/>
              <a:ext cx="55563" cy="41275"/>
            </a:xfrm>
            <a:custGeom>
              <a:avLst/>
              <a:gdLst>
                <a:gd name="T0" fmla="*/ 0 w 19"/>
                <a:gd name="T1" fmla="*/ 7 h 14"/>
                <a:gd name="T2" fmla="*/ 2 w 19"/>
                <a:gd name="T3" fmla="*/ 14 h 14"/>
                <a:gd name="T4" fmla="*/ 5 w 19"/>
                <a:gd name="T5" fmla="*/ 13 h 14"/>
                <a:gd name="T6" fmla="*/ 10 w 19"/>
                <a:gd name="T7" fmla="*/ 10 h 14"/>
                <a:gd name="T8" fmla="*/ 19 w 19"/>
                <a:gd name="T9" fmla="*/ 6 h 14"/>
                <a:gd name="T10" fmla="*/ 16 w 19"/>
                <a:gd name="T11" fmla="*/ 0 h 14"/>
                <a:gd name="T12" fmla="*/ 8 w 19"/>
                <a:gd name="T13" fmla="*/ 4 h 14"/>
                <a:gd name="T14" fmla="*/ 2 w 19"/>
                <a:gd name="T15" fmla="*/ 6 h 14"/>
                <a:gd name="T16" fmla="*/ 0 w 19"/>
                <a:gd name="T17" fmla="*/ 7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14">
                  <a:moveTo>
                    <a:pt x="0" y="7"/>
                  </a:moveTo>
                  <a:cubicBezTo>
                    <a:pt x="2" y="14"/>
                    <a:pt x="2" y="14"/>
                    <a:pt x="2" y="14"/>
                  </a:cubicBezTo>
                  <a:cubicBezTo>
                    <a:pt x="2" y="14"/>
                    <a:pt x="3" y="13"/>
                    <a:pt x="5" y="13"/>
                  </a:cubicBezTo>
                  <a:cubicBezTo>
                    <a:pt x="6" y="12"/>
                    <a:pt x="8" y="11"/>
                    <a:pt x="10" y="10"/>
                  </a:cubicBezTo>
                  <a:cubicBezTo>
                    <a:pt x="14" y="8"/>
                    <a:pt x="19" y="6"/>
                    <a:pt x="19" y="6"/>
                  </a:cubicBezTo>
                  <a:cubicBezTo>
                    <a:pt x="16" y="0"/>
                    <a:pt x="16" y="0"/>
                    <a:pt x="16" y="0"/>
                  </a:cubicBezTo>
                  <a:cubicBezTo>
                    <a:pt x="16" y="0"/>
                    <a:pt x="12" y="2"/>
                    <a:pt x="8" y="4"/>
                  </a:cubicBezTo>
                  <a:cubicBezTo>
                    <a:pt x="6" y="4"/>
                    <a:pt x="4" y="5"/>
                    <a:pt x="2" y="6"/>
                  </a:cubicBezTo>
                  <a:cubicBezTo>
                    <a:pt x="1" y="7"/>
                    <a:pt x="0" y="7"/>
                    <a:pt x="0" y="7"/>
                  </a:cubicBezTo>
                  <a:close/>
                </a:path>
              </a:pathLst>
            </a:custGeom>
            <a:grpFill/>
            <a:ln>
              <a:noFill/>
            </a:ln>
          </p:spPr>
          <p:txBody>
            <a:bodyPr vert="horz" wrap="square" lIns="91440" tIns="45720" rIns="91440" bIns="45720" numCol="1" anchor="t" anchorCtr="0" compatLnSpc="1"/>
            <a:lstStyle/>
            <a:p>
              <a:endParaRPr lang="id-ID">
                <a:solidFill>
                  <a:schemeClr val="tx1">
                    <a:lumMod val="50000"/>
                    <a:lumOff val="50000"/>
                  </a:schemeClr>
                </a:solidFill>
              </a:endParaRPr>
            </a:p>
          </p:txBody>
        </p:sp>
        <p:sp>
          <p:nvSpPr>
            <p:cNvPr id="217" name="Freeform 317"/>
            <p:cNvSpPr/>
            <p:nvPr/>
          </p:nvSpPr>
          <p:spPr bwMode="auto">
            <a:xfrm>
              <a:off x="6637338" y="4629150"/>
              <a:ext cx="55563" cy="38100"/>
            </a:xfrm>
            <a:custGeom>
              <a:avLst/>
              <a:gdLst>
                <a:gd name="T0" fmla="*/ 0 w 35"/>
                <a:gd name="T1" fmla="*/ 11 h 24"/>
                <a:gd name="T2" fmla="*/ 3 w 35"/>
                <a:gd name="T3" fmla="*/ 24 h 24"/>
                <a:gd name="T4" fmla="*/ 35 w 35"/>
                <a:gd name="T5" fmla="*/ 13 h 24"/>
                <a:gd name="T6" fmla="*/ 29 w 35"/>
                <a:gd name="T7" fmla="*/ 0 h 24"/>
                <a:gd name="T8" fmla="*/ 0 w 35"/>
                <a:gd name="T9" fmla="*/ 11 h 24"/>
              </a:gdLst>
              <a:ahLst/>
              <a:cxnLst>
                <a:cxn ang="0">
                  <a:pos x="T0" y="T1"/>
                </a:cxn>
                <a:cxn ang="0">
                  <a:pos x="T2" y="T3"/>
                </a:cxn>
                <a:cxn ang="0">
                  <a:pos x="T4" y="T5"/>
                </a:cxn>
                <a:cxn ang="0">
                  <a:pos x="T6" y="T7"/>
                </a:cxn>
                <a:cxn ang="0">
                  <a:pos x="T8" y="T9"/>
                </a:cxn>
              </a:cxnLst>
              <a:rect l="0" t="0" r="r" b="b"/>
              <a:pathLst>
                <a:path w="35" h="24">
                  <a:moveTo>
                    <a:pt x="0" y="11"/>
                  </a:moveTo>
                  <a:lnTo>
                    <a:pt x="3" y="24"/>
                  </a:lnTo>
                  <a:lnTo>
                    <a:pt x="35" y="13"/>
                  </a:lnTo>
                  <a:lnTo>
                    <a:pt x="29" y="0"/>
                  </a:lnTo>
                  <a:lnTo>
                    <a:pt x="0" y="11"/>
                  </a:lnTo>
                  <a:close/>
                </a:path>
              </a:pathLst>
            </a:custGeom>
            <a:grpFill/>
            <a:ln>
              <a:noFill/>
            </a:ln>
          </p:spPr>
          <p:txBody>
            <a:bodyPr vert="horz" wrap="square" lIns="91440" tIns="45720" rIns="91440" bIns="45720" numCol="1" anchor="t" anchorCtr="0" compatLnSpc="1"/>
            <a:lstStyle/>
            <a:p>
              <a:endParaRPr lang="id-ID">
                <a:solidFill>
                  <a:schemeClr val="tx1">
                    <a:lumMod val="50000"/>
                    <a:lumOff val="50000"/>
                  </a:schemeClr>
                </a:solidFill>
              </a:endParaRPr>
            </a:p>
          </p:txBody>
        </p:sp>
        <p:sp>
          <p:nvSpPr>
            <p:cNvPr id="218" name="Freeform 402"/>
            <p:cNvSpPr/>
            <p:nvPr/>
          </p:nvSpPr>
          <p:spPr bwMode="auto">
            <a:xfrm>
              <a:off x="7302500" y="4276725"/>
              <a:ext cx="47625" cy="50800"/>
            </a:xfrm>
            <a:custGeom>
              <a:avLst/>
              <a:gdLst>
                <a:gd name="T0" fmla="*/ 20 w 30"/>
                <a:gd name="T1" fmla="*/ 32 h 32"/>
                <a:gd name="T2" fmla="*/ 30 w 30"/>
                <a:gd name="T3" fmla="*/ 23 h 32"/>
                <a:gd name="T4" fmla="*/ 9 w 30"/>
                <a:gd name="T5" fmla="*/ 0 h 32"/>
                <a:gd name="T6" fmla="*/ 0 w 30"/>
                <a:gd name="T7" fmla="*/ 10 h 32"/>
                <a:gd name="T8" fmla="*/ 20 w 30"/>
                <a:gd name="T9" fmla="*/ 32 h 32"/>
              </a:gdLst>
              <a:ahLst/>
              <a:cxnLst>
                <a:cxn ang="0">
                  <a:pos x="T0" y="T1"/>
                </a:cxn>
                <a:cxn ang="0">
                  <a:pos x="T2" y="T3"/>
                </a:cxn>
                <a:cxn ang="0">
                  <a:pos x="T4" y="T5"/>
                </a:cxn>
                <a:cxn ang="0">
                  <a:pos x="T6" y="T7"/>
                </a:cxn>
                <a:cxn ang="0">
                  <a:pos x="T8" y="T9"/>
                </a:cxn>
              </a:cxnLst>
              <a:rect l="0" t="0" r="r" b="b"/>
              <a:pathLst>
                <a:path w="30" h="32">
                  <a:moveTo>
                    <a:pt x="20" y="32"/>
                  </a:moveTo>
                  <a:lnTo>
                    <a:pt x="30" y="23"/>
                  </a:lnTo>
                  <a:lnTo>
                    <a:pt x="9" y="0"/>
                  </a:lnTo>
                  <a:lnTo>
                    <a:pt x="0" y="10"/>
                  </a:lnTo>
                  <a:lnTo>
                    <a:pt x="20" y="32"/>
                  </a:lnTo>
                  <a:close/>
                </a:path>
              </a:pathLst>
            </a:custGeom>
            <a:grpFill/>
            <a:ln>
              <a:noFill/>
            </a:ln>
          </p:spPr>
          <p:txBody>
            <a:bodyPr vert="horz" wrap="square" lIns="91440" tIns="45720" rIns="91440" bIns="45720" numCol="1" anchor="t" anchorCtr="0" compatLnSpc="1"/>
            <a:lstStyle/>
            <a:p>
              <a:endParaRPr lang="id-ID">
                <a:solidFill>
                  <a:schemeClr val="tx1">
                    <a:lumMod val="50000"/>
                    <a:lumOff val="50000"/>
                  </a:schemeClr>
                </a:solidFill>
              </a:endParaRPr>
            </a:p>
          </p:txBody>
        </p:sp>
      </p:grpSp>
      <p:sp>
        <p:nvSpPr>
          <p:cNvPr id="219" name="Oval 218"/>
          <p:cNvSpPr/>
          <p:nvPr/>
        </p:nvSpPr>
        <p:spPr>
          <a:xfrm rot="16200000">
            <a:off x="266720" y="3463545"/>
            <a:ext cx="662735" cy="662648"/>
          </a:xfrm>
          <a:prstGeom prst="ellipse">
            <a:avLst/>
          </a:prstGeom>
          <a:solidFill>
            <a:schemeClr val="accent2"/>
          </a:solidFill>
          <a:ln w="25400">
            <a:noFill/>
          </a:ln>
        </p:spPr>
        <p:style>
          <a:lnRef idx="2">
            <a:schemeClr val="accent1">
              <a:shade val="50000"/>
            </a:schemeClr>
          </a:lnRef>
          <a:fillRef idx="1">
            <a:schemeClr val="accent1"/>
          </a:fillRef>
          <a:effectRef idx="0">
            <a:schemeClr val="accent1"/>
          </a:effectRef>
          <a:fontRef idx="minor">
            <a:schemeClr val="lt1"/>
          </a:fontRef>
        </p:style>
        <p:txBody>
          <a:bodyPr lIns="91417" tIns="45709" rIns="91417" bIns="45709" rtlCol="0" anchor="ctr"/>
          <a:lstStyle/>
          <a:p>
            <a:pPr algn="ctr"/>
            <a:endParaRPr lang="id-ID">
              <a:solidFill>
                <a:schemeClr val="tx1">
                  <a:lumMod val="50000"/>
                  <a:lumOff val="50000"/>
                </a:schemeClr>
              </a:solidFill>
            </a:endParaRPr>
          </a:p>
        </p:txBody>
      </p:sp>
      <p:sp>
        <p:nvSpPr>
          <p:cNvPr id="220" name="Oval 219"/>
          <p:cNvSpPr/>
          <p:nvPr/>
        </p:nvSpPr>
        <p:spPr>
          <a:xfrm rot="13500000">
            <a:off x="745845" y="4584235"/>
            <a:ext cx="662735" cy="662648"/>
          </a:xfrm>
          <a:prstGeom prst="ellipse">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lIns="91417" tIns="45709" rIns="91417" bIns="45709" rtlCol="0" anchor="ctr"/>
          <a:lstStyle/>
          <a:p>
            <a:pPr algn="ctr"/>
            <a:endParaRPr lang="id-ID">
              <a:solidFill>
                <a:schemeClr val="tx1">
                  <a:lumMod val="50000"/>
                  <a:lumOff val="50000"/>
                </a:schemeClr>
              </a:solidFill>
            </a:endParaRPr>
          </a:p>
        </p:txBody>
      </p:sp>
      <p:sp>
        <p:nvSpPr>
          <p:cNvPr id="221" name="Oval 220"/>
          <p:cNvSpPr/>
          <p:nvPr/>
        </p:nvSpPr>
        <p:spPr>
          <a:xfrm rot="18900000">
            <a:off x="739682" y="2361433"/>
            <a:ext cx="662648" cy="662735"/>
          </a:xfrm>
          <a:prstGeom prst="ellipse">
            <a:avLst/>
          </a:prstGeom>
          <a:solidFill>
            <a:schemeClr val="accent3"/>
          </a:solidFill>
          <a:ln w="25400">
            <a:noFill/>
          </a:ln>
        </p:spPr>
        <p:style>
          <a:lnRef idx="2">
            <a:schemeClr val="accent1">
              <a:shade val="50000"/>
            </a:schemeClr>
          </a:lnRef>
          <a:fillRef idx="1">
            <a:schemeClr val="accent1"/>
          </a:fillRef>
          <a:effectRef idx="0">
            <a:schemeClr val="accent1"/>
          </a:effectRef>
          <a:fontRef idx="minor">
            <a:schemeClr val="lt1"/>
          </a:fontRef>
        </p:style>
        <p:txBody>
          <a:bodyPr lIns="91417" tIns="45709" rIns="91417" bIns="45709" rtlCol="0" anchor="ctr"/>
          <a:lstStyle/>
          <a:p>
            <a:pPr algn="ctr"/>
            <a:endParaRPr lang="id-ID">
              <a:solidFill>
                <a:schemeClr val="tx1">
                  <a:lumMod val="50000"/>
                  <a:lumOff val="50000"/>
                </a:schemeClr>
              </a:solidFill>
            </a:endParaRPr>
          </a:p>
        </p:txBody>
      </p:sp>
      <p:sp>
        <p:nvSpPr>
          <p:cNvPr id="222" name="Freeform 350"/>
          <p:cNvSpPr>
            <a:spLocks noEditPoints="1"/>
          </p:cNvSpPr>
          <p:nvPr/>
        </p:nvSpPr>
        <p:spPr bwMode="auto">
          <a:xfrm>
            <a:off x="904531" y="2568065"/>
            <a:ext cx="332951" cy="249471"/>
          </a:xfrm>
          <a:custGeom>
            <a:avLst/>
            <a:gdLst>
              <a:gd name="T0" fmla="*/ 105 w 128"/>
              <a:gd name="T1" fmla="*/ 2 h 96"/>
              <a:gd name="T2" fmla="*/ 28 w 128"/>
              <a:gd name="T3" fmla="*/ 0 h 96"/>
              <a:gd name="T4" fmla="*/ 2 w 128"/>
              <a:gd name="T5" fmla="*/ 23 h 96"/>
              <a:gd name="T6" fmla="*/ 2 w 128"/>
              <a:gd name="T7" fmla="*/ 34 h 96"/>
              <a:gd name="T8" fmla="*/ 64 w 128"/>
              <a:gd name="T9" fmla="*/ 96 h 96"/>
              <a:gd name="T10" fmla="*/ 126 w 128"/>
              <a:gd name="T11" fmla="*/ 34 h 96"/>
              <a:gd name="T12" fmla="*/ 126 w 128"/>
              <a:gd name="T13" fmla="*/ 23 h 96"/>
              <a:gd name="T14" fmla="*/ 55 w 128"/>
              <a:gd name="T15" fmla="*/ 28 h 96"/>
              <a:gd name="T16" fmla="*/ 73 w 128"/>
              <a:gd name="T17" fmla="*/ 28 h 96"/>
              <a:gd name="T18" fmla="*/ 78 w 128"/>
              <a:gd name="T19" fmla="*/ 9 h 96"/>
              <a:gd name="T20" fmla="*/ 76 w 128"/>
              <a:gd name="T21" fmla="*/ 25 h 96"/>
              <a:gd name="T22" fmla="*/ 52 w 128"/>
              <a:gd name="T23" fmla="*/ 25 h 96"/>
              <a:gd name="T24" fmla="*/ 50 w 128"/>
              <a:gd name="T25" fmla="*/ 9 h 96"/>
              <a:gd name="T26" fmla="*/ 52 w 128"/>
              <a:gd name="T27" fmla="*/ 25 h 96"/>
              <a:gd name="T28" fmla="*/ 64 w 128"/>
              <a:gd name="T29" fmla="*/ 82 h 96"/>
              <a:gd name="T30" fmla="*/ 74 w 128"/>
              <a:gd name="T31" fmla="*/ 32 h 96"/>
              <a:gd name="T32" fmla="*/ 98 w 128"/>
              <a:gd name="T33" fmla="*/ 32 h 96"/>
              <a:gd name="T34" fmla="*/ 78 w 128"/>
              <a:gd name="T35" fmla="*/ 32 h 96"/>
              <a:gd name="T36" fmla="*/ 89 w 128"/>
              <a:gd name="T37" fmla="*/ 20 h 96"/>
              <a:gd name="T38" fmla="*/ 79 w 128"/>
              <a:gd name="T39" fmla="*/ 28 h 96"/>
              <a:gd name="T40" fmla="*/ 97 w 128"/>
              <a:gd name="T41" fmla="*/ 8 h 96"/>
              <a:gd name="T42" fmla="*/ 83 w 128"/>
              <a:gd name="T43" fmla="*/ 8 h 96"/>
              <a:gd name="T44" fmla="*/ 55 w 128"/>
              <a:gd name="T45" fmla="*/ 8 h 96"/>
              <a:gd name="T46" fmla="*/ 64 w 128"/>
              <a:gd name="T47" fmla="*/ 15 h 96"/>
              <a:gd name="T48" fmla="*/ 31 w 128"/>
              <a:gd name="T49" fmla="*/ 8 h 96"/>
              <a:gd name="T50" fmla="*/ 39 w 128"/>
              <a:gd name="T51" fmla="*/ 14 h 96"/>
              <a:gd name="T52" fmla="*/ 49 w 128"/>
              <a:gd name="T53" fmla="*/ 28 h 96"/>
              <a:gd name="T54" fmla="*/ 39 w 128"/>
              <a:gd name="T55" fmla="*/ 20 h 96"/>
              <a:gd name="T56" fmla="*/ 60 w 128"/>
              <a:gd name="T57" fmla="*/ 81 h 96"/>
              <a:gd name="T58" fmla="*/ 50 w 128"/>
              <a:gd name="T59" fmla="*/ 32 h 96"/>
              <a:gd name="T60" fmla="*/ 11 w 128"/>
              <a:gd name="T61" fmla="*/ 32 h 96"/>
              <a:gd name="T62" fmla="*/ 51 w 128"/>
              <a:gd name="T63" fmla="*/ 74 h 96"/>
              <a:gd name="T64" fmla="*/ 117 w 128"/>
              <a:gd name="T65" fmla="*/ 32 h 96"/>
              <a:gd name="T66" fmla="*/ 102 w 128"/>
              <a:gd name="T67" fmla="*/ 32 h 96"/>
              <a:gd name="T68" fmla="*/ 92 w 128"/>
              <a:gd name="T69" fmla="*/ 17 h 96"/>
              <a:gd name="T70" fmla="*/ 120 w 128"/>
              <a:gd name="T71" fmla="*/ 28 h 96"/>
              <a:gd name="T72" fmla="*/ 27 w 128"/>
              <a:gd name="T73" fmla="*/ 10 h 96"/>
              <a:gd name="T74" fmla="*/ 25 w 128"/>
              <a:gd name="T75" fmla="*/ 28 h 96"/>
              <a:gd name="T76" fmla="*/ 27 w 128"/>
              <a:gd name="T77" fmla="*/ 1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8" h="96">
                <a:moveTo>
                  <a:pt x="126" y="23"/>
                </a:moveTo>
                <a:cubicBezTo>
                  <a:pt x="105" y="2"/>
                  <a:pt x="105" y="2"/>
                  <a:pt x="105" y="2"/>
                </a:cubicBezTo>
                <a:cubicBezTo>
                  <a:pt x="104" y="1"/>
                  <a:pt x="102" y="0"/>
                  <a:pt x="100" y="0"/>
                </a:cubicBezTo>
                <a:cubicBezTo>
                  <a:pt x="28" y="0"/>
                  <a:pt x="28" y="0"/>
                  <a:pt x="28" y="0"/>
                </a:cubicBezTo>
                <a:cubicBezTo>
                  <a:pt x="26" y="0"/>
                  <a:pt x="24" y="1"/>
                  <a:pt x="23" y="2"/>
                </a:cubicBezTo>
                <a:cubicBezTo>
                  <a:pt x="2" y="23"/>
                  <a:pt x="2" y="23"/>
                  <a:pt x="2" y="23"/>
                </a:cubicBezTo>
                <a:cubicBezTo>
                  <a:pt x="1" y="24"/>
                  <a:pt x="0" y="26"/>
                  <a:pt x="0" y="28"/>
                </a:cubicBezTo>
                <a:cubicBezTo>
                  <a:pt x="0" y="30"/>
                  <a:pt x="1" y="32"/>
                  <a:pt x="2" y="34"/>
                </a:cubicBezTo>
                <a:cubicBezTo>
                  <a:pt x="58" y="93"/>
                  <a:pt x="58" y="93"/>
                  <a:pt x="58" y="93"/>
                </a:cubicBezTo>
                <a:cubicBezTo>
                  <a:pt x="60" y="95"/>
                  <a:pt x="62" y="96"/>
                  <a:pt x="64" y="96"/>
                </a:cubicBezTo>
                <a:cubicBezTo>
                  <a:pt x="66" y="96"/>
                  <a:pt x="68" y="95"/>
                  <a:pt x="70" y="93"/>
                </a:cubicBezTo>
                <a:cubicBezTo>
                  <a:pt x="126" y="34"/>
                  <a:pt x="126" y="34"/>
                  <a:pt x="126" y="34"/>
                </a:cubicBezTo>
                <a:cubicBezTo>
                  <a:pt x="127" y="32"/>
                  <a:pt x="128" y="30"/>
                  <a:pt x="128" y="28"/>
                </a:cubicBezTo>
                <a:cubicBezTo>
                  <a:pt x="128" y="26"/>
                  <a:pt x="127" y="24"/>
                  <a:pt x="126" y="23"/>
                </a:cubicBezTo>
                <a:close/>
                <a:moveTo>
                  <a:pt x="73" y="28"/>
                </a:moveTo>
                <a:cubicBezTo>
                  <a:pt x="55" y="28"/>
                  <a:pt x="55" y="28"/>
                  <a:pt x="55" y="28"/>
                </a:cubicBezTo>
                <a:cubicBezTo>
                  <a:pt x="64" y="21"/>
                  <a:pt x="64" y="21"/>
                  <a:pt x="64" y="21"/>
                </a:cubicBezTo>
                <a:lnTo>
                  <a:pt x="73" y="28"/>
                </a:lnTo>
                <a:close/>
                <a:moveTo>
                  <a:pt x="67" y="18"/>
                </a:moveTo>
                <a:cubicBezTo>
                  <a:pt x="78" y="9"/>
                  <a:pt x="78" y="9"/>
                  <a:pt x="78" y="9"/>
                </a:cubicBezTo>
                <a:cubicBezTo>
                  <a:pt x="86" y="17"/>
                  <a:pt x="86" y="17"/>
                  <a:pt x="86" y="17"/>
                </a:cubicBezTo>
                <a:cubicBezTo>
                  <a:pt x="76" y="25"/>
                  <a:pt x="76" y="25"/>
                  <a:pt x="76" y="25"/>
                </a:cubicBezTo>
                <a:lnTo>
                  <a:pt x="67" y="18"/>
                </a:lnTo>
                <a:close/>
                <a:moveTo>
                  <a:pt x="52" y="25"/>
                </a:moveTo>
                <a:cubicBezTo>
                  <a:pt x="42" y="17"/>
                  <a:pt x="42" y="17"/>
                  <a:pt x="42" y="17"/>
                </a:cubicBezTo>
                <a:cubicBezTo>
                  <a:pt x="50" y="9"/>
                  <a:pt x="50" y="9"/>
                  <a:pt x="50" y="9"/>
                </a:cubicBezTo>
                <a:cubicBezTo>
                  <a:pt x="61" y="18"/>
                  <a:pt x="61" y="18"/>
                  <a:pt x="61" y="18"/>
                </a:cubicBezTo>
                <a:lnTo>
                  <a:pt x="52" y="25"/>
                </a:lnTo>
                <a:close/>
                <a:moveTo>
                  <a:pt x="74" y="32"/>
                </a:moveTo>
                <a:cubicBezTo>
                  <a:pt x="64" y="82"/>
                  <a:pt x="64" y="82"/>
                  <a:pt x="64" y="82"/>
                </a:cubicBezTo>
                <a:cubicBezTo>
                  <a:pt x="54" y="32"/>
                  <a:pt x="54" y="32"/>
                  <a:pt x="54" y="32"/>
                </a:cubicBezTo>
                <a:lnTo>
                  <a:pt x="74" y="32"/>
                </a:lnTo>
                <a:close/>
                <a:moveTo>
                  <a:pt x="78" y="32"/>
                </a:moveTo>
                <a:cubicBezTo>
                  <a:pt x="98" y="32"/>
                  <a:pt x="98" y="32"/>
                  <a:pt x="98" y="32"/>
                </a:cubicBezTo>
                <a:cubicBezTo>
                  <a:pt x="68" y="81"/>
                  <a:pt x="68" y="81"/>
                  <a:pt x="68" y="81"/>
                </a:cubicBezTo>
                <a:lnTo>
                  <a:pt x="78" y="32"/>
                </a:lnTo>
                <a:close/>
                <a:moveTo>
                  <a:pt x="79" y="28"/>
                </a:moveTo>
                <a:cubicBezTo>
                  <a:pt x="89" y="20"/>
                  <a:pt x="89" y="20"/>
                  <a:pt x="89" y="20"/>
                </a:cubicBezTo>
                <a:cubicBezTo>
                  <a:pt x="97" y="28"/>
                  <a:pt x="97" y="28"/>
                  <a:pt x="97" y="28"/>
                </a:cubicBezTo>
                <a:lnTo>
                  <a:pt x="79" y="28"/>
                </a:lnTo>
                <a:close/>
                <a:moveTo>
                  <a:pt x="83" y="8"/>
                </a:moveTo>
                <a:cubicBezTo>
                  <a:pt x="97" y="8"/>
                  <a:pt x="97" y="8"/>
                  <a:pt x="97" y="8"/>
                </a:cubicBezTo>
                <a:cubicBezTo>
                  <a:pt x="89" y="14"/>
                  <a:pt x="89" y="14"/>
                  <a:pt x="89" y="14"/>
                </a:cubicBezTo>
                <a:lnTo>
                  <a:pt x="83" y="8"/>
                </a:lnTo>
                <a:close/>
                <a:moveTo>
                  <a:pt x="64" y="15"/>
                </a:moveTo>
                <a:cubicBezTo>
                  <a:pt x="55" y="8"/>
                  <a:pt x="55" y="8"/>
                  <a:pt x="55" y="8"/>
                </a:cubicBezTo>
                <a:cubicBezTo>
                  <a:pt x="73" y="8"/>
                  <a:pt x="73" y="8"/>
                  <a:pt x="73" y="8"/>
                </a:cubicBezTo>
                <a:lnTo>
                  <a:pt x="64" y="15"/>
                </a:lnTo>
                <a:close/>
                <a:moveTo>
                  <a:pt x="39" y="14"/>
                </a:moveTo>
                <a:cubicBezTo>
                  <a:pt x="31" y="8"/>
                  <a:pt x="31" y="8"/>
                  <a:pt x="31" y="8"/>
                </a:cubicBezTo>
                <a:cubicBezTo>
                  <a:pt x="45" y="8"/>
                  <a:pt x="45" y="8"/>
                  <a:pt x="45" y="8"/>
                </a:cubicBezTo>
                <a:lnTo>
                  <a:pt x="39" y="14"/>
                </a:lnTo>
                <a:close/>
                <a:moveTo>
                  <a:pt x="39" y="20"/>
                </a:moveTo>
                <a:cubicBezTo>
                  <a:pt x="49" y="28"/>
                  <a:pt x="49" y="28"/>
                  <a:pt x="49" y="28"/>
                </a:cubicBezTo>
                <a:cubicBezTo>
                  <a:pt x="31" y="28"/>
                  <a:pt x="31" y="28"/>
                  <a:pt x="31" y="28"/>
                </a:cubicBezTo>
                <a:lnTo>
                  <a:pt x="39" y="20"/>
                </a:lnTo>
                <a:close/>
                <a:moveTo>
                  <a:pt x="50" y="32"/>
                </a:moveTo>
                <a:cubicBezTo>
                  <a:pt x="60" y="81"/>
                  <a:pt x="60" y="81"/>
                  <a:pt x="60" y="81"/>
                </a:cubicBezTo>
                <a:cubicBezTo>
                  <a:pt x="30" y="32"/>
                  <a:pt x="30" y="32"/>
                  <a:pt x="30" y="32"/>
                </a:cubicBezTo>
                <a:lnTo>
                  <a:pt x="50" y="32"/>
                </a:lnTo>
                <a:close/>
                <a:moveTo>
                  <a:pt x="51" y="74"/>
                </a:moveTo>
                <a:cubicBezTo>
                  <a:pt x="11" y="32"/>
                  <a:pt x="11" y="32"/>
                  <a:pt x="11" y="32"/>
                </a:cubicBezTo>
                <a:cubicBezTo>
                  <a:pt x="26" y="32"/>
                  <a:pt x="26" y="32"/>
                  <a:pt x="26" y="32"/>
                </a:cubicBezTo>
                <a:lnTo>
                  <a:pt x="51" y="74"/>
                </a:lnTo>
                <a:close/>
                <a:moveTo>
                  <a:pt x="102" y="32"/>
                </a:moveTo>
                <a:cubicBezTo>
                  <a:pt x="117" y="32"/>
                  <a:pt x="117" y="32"/>
                  <a:pt x="117" y="32"/>
                </a:cubicBezTo>
                <a:cubicBezTo>
                  <a:pt x="77" y="74"/>
                  <a:pt x="77" y="74"/>
                  <a:pt x="77" y="74"/>
                </a:cubicBezTo>
                <a:lnTo>
                  <a:pt x="102" y="32"/>
                </a:lnTo>
                <a:close/>
                <a:moveTo>
                  <a:pt x="103" y="28"/>
                </a:moveTo>
                <a:cubicBezTo>
                  <a:pt x="92" y="17"/>
                  <a:pt x="92" y="17"/>
                  <a:pt x="92" y="17"/>
                </a:cubicBezTo>
                <a:cubicBezTo>
                  <a:pt x="101" y="10"/>
                  <a:pt x="101" y="10"/>
                  <a:pt x="101" y="10"/>
                </a:cubicBezTo>
                <a:cubicBezTo>
                  <a:pt x="120" y="28"/>
                  <a:pt x="120" y="28"/>
                  <a:pt x="120" y="28"/>
                </a:cubicBezTo>
                <a:lnTo>
                  <a:pt x="103" y="28"/>
                </a:lnTo>
                <a:close/>
                <a:moveTo>
                  <a:pt x="27" y="10"/>
                </a:moveTo>
                <a:cubicBezTo>
                  <a:pt x="36" y="17"/>
                  <a:pt x="36" y="17"/>
                  <a:pt x="36" y="17"/>
                </a:cubicBezTo>
                <a:cubicBezTo>
                  <a:pt x="25" y="28"/>
                  <a:pt x="25" y="28"/>
                  <a:pt x="25" y="28"/>
                </a:cubicBezTo>
                <a:cubicBezTo>
                  <a:pt x="8" y="28"/>
                  <a:pt x="8" y="28"/>
                  <a:pt x="8" y="28"/>
                </a:cubicBezTo>
                <a:lnTo>
                  <a:pt x="27" y="10"/>
                </a:lnTo>
                <a:close/>
              </a:path>
            </a:pathLst>
          </a:custGeom>
          <a:solidFill>
            <a:schemeClr val="bg1"/>
          </a:solidFill>
          <a:ln>
            <a:noFill/>
          </a:ln>
        </p:spPr>
        <p:txBody>
          <a:bodyPr vert="horz" wrap="square" lIns="91417" tIns="45709" rIns="91417" bIns="45709" numCol="1" anchor="t" anchorCtr="0" compatLnSpc="1"/>
          <a:lstStyle/>
          <a:p>
            <a:endParaRPr lang="id-ID">
              <a:solidFill>
                <a:schemeClr val="tx1">
                  <a:lumMod val="50000"/>
                  <a:lumOff val="50000"/>
                </a:schemeClr>
              </a:solidFill>
            </a:endParaRPr>
          </a:p>
        </p:txBody>
      </p:sp>
      <p:grpSp>
        <p:nvGrpSpPr>
          <p:cNvPr id="225" name="Group 224"/>
          <p:cNvGrpSpPr/>
          <p:nvPr/>
        </p:nvGrpSpPr>
        <p:grpSpPr>
          <a:xfrm>
            <a:off x="909636" y="4769942"/>
            <a:ext cx="335148" cy="291231"/>
            <a:chOff x="2303444" y="6030256"/>
            <a:chExt cx="484188" cy="420688"/>
          </a:xfrm>
          <a:solidFill>
            <a:schemeClr val="bg1"/>
          </a:solidFill>
        </p:grpSpPr>
        <p:sp>
          <p:nvSpPr>
            <p:cNvPr id="226" name="Freeform 354"/>
            <p:cNvSpPr>
              <a:spLocks noEditPoints="1"/>
            </p:cNvSpPr>
            <p:nvPr/>
          </p:nvSpPr>
          <p:spPr bwMode="auto">
            <a:xfrm>
              <a:off x="2303444" y="6030256"/>
              <a:ext cx="484188" cy="346075"/>
            </a:xfrm>
            <a:custGeom>
              <a:avLst/>
              <a:gdLst>
                <a:gd name="T0" fmla="*/ 128 w 128"/>
                <a:gd name="T1" fmla="*/ 24 h 92"/>
                <a:gd name="T2" fmla="*/ 119 w 128"/>
                <a:gd name="T3" fmla="*/ 12 h 92"/>
                <a:gd name="T4" fmla="*/ 67 w 128"/>
                <a:gd name="T5" fmla="*/ 0 h 92"/>
                <a:gd name="T6" fmla="*/ 64 w 128"/>
                <a:gd name="T7" fmla="*/ 0 h 92"/>
                <a:gd name="T8" fmla="*/ 61 w 128"/>
                <a:gd name="T9" fmla="*/ 0 h 92"/>
                <a:gd name="T10" fmla="*/ 9 w 128"/>
                <a:gd name="T11" fmla="*/ 12 h 92"/>
                <a:gd name="T12" fmla="*/ 0 w 128"/>
                <a:gd name="T13" fmla="*/ 24 h 92"/>
                <a:gd name="T14" fmla="*/ 9 w 128"/>
                <a:gd name="T15" fmla="*/ 36 h 92"/>
                <a:gd name="T16" fmla="*/ 20 w 128"/>
                <a:gd name="T17" fmla="*/ 38 h 92"/>
                <a:gd name="T18" fmla="*/ 20 w 128"/>
                <a:gd name="T19" fmla="*/ 72 h 92"/>
                <a:gd name="T20" fmla="*/ 64 w 128"/>
                <a:gd name="T21" fmla="*/ 92 h 92"/>
                <a:gd name="T22" fmla="*/ 108 w 128"/>
                <a:gd name="T23" fmla="*/ 72 h 92"/>
                <a:gd name="T24" fmla="*/ 108 w 128"/>
                <a:gd name="T25" fmla="*/ 38 h 92"/>
                <a:gd name="T26" fmla="*/ 119 w 128"/>
                <a:gd name="T27" fmla="*/ 36 h 92"/>
                <a:gd name="T28" fmla="*/ 128 w 128"/>
                <a:gd name="T29" fmla="*/ 24 h 92"/>
                <a:gd name="T30" fmla="*/ 100 w 128"/>
                <a:gd name="T31" fmla="*/ 72 h 92"/>
                <a:gd name="T32" fmla="*/ 64 w 128"/>
                <a:gd name="T33" fmla="*/ 84 h 92"/>
                <a:gd name="T34" fmla="*/ 28 w 128"/>
                <a:gd name="T35" fmla="*/ 72 h 92"/>
                <a:gd name="T36" fmla="*/ 28 w 128"/>
                <a:gd name="T37" fmla="*/ 40 h 92"/>
                <a:gd name="T38" fmla="*/ 61 w 128"/>
                <a:gd name="T39" fmla="*/ 48 h 92"/>
                <a:gd name="T40" fmla="*/ 64 w 128"/>
                <a:gd name="T41" fmla="*/ 48 h 92"/>
                <a:gd name="T42" fmla="*/ 67 w 128"/>
                <a:gd name="T43" fmla="*/ 48 h 92"/>
                <a:gd name="T44" fmla="*/ 100 w 128"/>
                <a:gd name="T45" fmla="*/ 40 h 92"/>
                <a:gd name="T46" fmla="*/ 100 w 128"/>
                <a:gd name="T47" fmla="*/ 72 h 92"/>
                <a:gd name="T48" fmla="*/ 65 w 128"/>
                <a:gd name="T49" fmla="*/ 40 h 92"/>
                <a:gd name="T50" fmla="*/ 64 w 128"/>
                <a:gd name="T51" fmla="*/ 40 h 92"/>
                <a:gd name="T52" fmla="*/ 63 w 128"/>
                <a:gd name="T53" fmla="*/ 40 h 92"/>
                <a:gd name="T54" fmla="*/ 11 w 128"/>
                <a:gd name="T55" fmla="*/ 28 h 92"/>
                <a:gd name="T56" fmla="*/ 8 w 128"/>
                <a:gd name="T57" fmla="*/ 24 h 92"/>
                <a:gd name="T58" fmla="*/ 11 w 128"/>
                <a:gd name="T59" fmla="*/ 20 h 92"/>
                <a:gd name="T60" fmla="*/ 63 w 128"/>
                <a:gd name="T61" fmla="*/ 8 h 92"/>
                <a:gd name="T62" fmla="*/ 64 w 128"/>
                <a:gd name="T63" fmla="*/ 8 h 92"/>
                <a:gd name="T64" fmla="*/ 65 w 128"/>
                <a:gd name="T65" fmla="*/ 8 h 92"/>
                <a:gd name="T66" fmla="*/ 117 w 128"/>
                <a:gd name="T67" fmla="*/ 20 h 92"/>
                <a:gd name="T68" fmla="*/ 120 w 128"/>
                <a:gd name="T69" fmla="*/ 24 h 92"/>
                <a:gd name="T70" fmla="*/ 117 w 128"/>
                <a:gd name="T71" fmla="*/ 28 h 92"/>
                <a:gd name="T72" fmla="*/ 65 w 128"/>
                <a:gd name="T73" fmla="*/ 4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8" h="92">
                  <a:moveTo>
                    <a:pt x="128" y="24"/>
                  </a:moveTo>
                  <a:cubicBezTo>
                    <a:pt x="128" y="18"/>
                    <a:pt x="124" y="14"/>
                    <a:pt x="119" y="12"/>
                  </a:cubicBezTo>
                  <a:cubicBezTo>
                    <a:pt x="67" y="0"/>
                    <a:pt x="67" y="0"/>
                    <a:pt x="67" y="0"/>
                  </a:cubicBezTo>
                  <a:cubicBezTo>
                    <a:pt x="66" y="0"/>
                    <a:pt x="65" y="0"/>
                    <a:pt x="64" y="0"/>
                  </a:cubicBezTo>
                  <a:cubicBezTo>
                    <a:pt x="63" y="0"/>
                    <a:pt x="62" y="0"/>
                    <a:pt x="61" y="0"/>
                  </a:cubicBezTo>
                  <a:cubicBezTo>
                    <a:pt x="9" y="12"/>
                    <a:pt x="9" y="12"/>
                    <a:pt x="9" y="12"/>
                  </a:cubicBezTo>
                  <a:cubicBezTo>
                    <a:pt x="4" y="14"/>
                    <a:pt x="0" y="18"/>
                    <a:pt x="0" y="24"/>
                  </a:cubicBezTo>
                  <a:cubicBezTo>
                    <a:pt x="0" y="30"/>
                    <a:pt x="4" y="34"/>
                    <a:pt x="9" y="36"/>
                  </a:cubicBezTo>
                  <a:cubicBezTo>
                    <a:pt x="20" y="38"/>
                    <a:pt x="20" y="38"/>
                    <a:pt x="20" y="38"/>
                  </a:cubicBezTo>
                  <a:cubicBezTo>
                    <a:pt x="20" y="72"/>
                    <a:pt x="20" y="72"/>
                    <a:pt x="20" y="72"/>
                  </a:cubicBezTo>
                  <a:cubicBezTo>
                    <a:pt x="20" y="83"/>
                    <a:pt x="32" y="92"/>
                    <a:pt x="64" y="92"/>
                  </a:cubicBezTo>
                  <a:cubicBezTo>
                    <a:pt x="96" y="92"/>
                    <a:pt x="108" y="83"/>
                    <a:pt x="108" y="72"/>
                  </a:cubicBezTo>
                  <a:cubicBezTo>
                    <a:pt x="108" y="38"/>
                    <a:pt x="108" y="38"/>
                    <a:pt x="108" y="38"/>
                  </a:cubicBezTo>
                  <a:cubicBezTo>
                    <a:pt x="119" y="36"/>
                    <a:pt x="119" y="36"/>
                    <a:pt x="119" y="36"/>
                  </a:cubicBezTo>
                  <a:cubicBezTo>
                    <a:pt x="124" y="34"/>
                    <a:pt x="128" y="30"/>
                    <a:pt x="128" y="24"/>
                  </a:cubicBezTo>
                  <a:close/>
                  <a:moveTo>
                    <a:pt x="100" y="72"/>
                  </a:moveTo>
                  <a:cubicBezTo>
                    <a:pt x="100" y="76"/>
                    <a:pt x="88" y="84"/>
                    <a:pt x="64" y="84"/>
                  </a:cubicBezTo>
                  <a:cubicBezTo>
                    <a:pt x="40" y="84"/>
                    <a:pt x="28" y="76"/>
                    <a:pt x="28" y="72"/>
                  </a:cubicBezTo>
                  <a:cubicBezTo>
                    <a:pt x="28" y="40"/>
                    <a:pt x="28" y="40"/>
                    <a:pt x="28" y="40"/>
                  </a:cubicBezTo>
                  <a:cubicBezTo>
                    <a:pt x="61" y="48"/>
                    <a:pt x="61" y="48"/>
                    <a:pt x="61" y="48"/>
                  </a:cubicBezTo>
                  <a:cubicBezTo>
                    <a:pt x="62" y="48"/>
                    <a:pt x="63" y="48"/>
                    <a:pt x="64" y="48"/>
                  </a:cubicBezTo>
                  <a:cubicBezTo>
                    <a:pt x="65" y="48"/>
                    <a:pt x="66" y="48"/>
                    <a:pt x="67" y="48"/>
                  </a:cubicBezTo>
                  <a:cubicBezTo>
                    <a:pt x="100" y="40"/>
                    <a:pt x="100" y="40"/>
                    <a:pt x="100" y="40"/>
                  </a:cubicBezTo>
                  <a:lnTo>
                    <a:pt x="100" y="72"/>
                  </a:lnTo>
                  <a:close/>
                  <a:moveTo>
                    <a:pt x="65" y="40"/>
                  </a:moveTo>
                  <a:cubicBezTo>
                    <a:pt x="65" y="40"/>
                    <a:pt x="64" y="40"/>
                    <a:pt x="64" y="40"/>
                  </a:cubicBezTo>
                  <a:cubicBezTo>
                    <a:pt x="64" y="40"/>
                    <a:pt x="63" y="40"/>
                    <a:pt x="63" y="40"/>
                  </a:cubicBezTo>
                  <a:cubicBezTo>
                    <a:pt x="11" y="28"/>
                    <a:pt x="11" y="28"/>
                    <a:pt x="11" y="28"/>
                  </a:cubicBezTo>
                  <a:cubicBezTo>
                    <a:pt x="9" y="27"/>
                    <a:pt x="8" y="26"/>
                    <a:pt x="8" y="24"/>
                  </a:cubicBezTo>
                  <a:cubicBezTo>
                    <a:pt x="8" y="22"/>
                    <a:pt x="9" y="21"/>
                    <a:pt x="11" y="20"/>
                  </a:cubicBezTo>
                  <a:cubicBezTo>
                    <a:pt x="63" y="8"/>
                    <a:pt x="63" y="8"/>
                    <a:pt x="63" y="8"/>
                  </a:cubicBezTo>
                  <a:cubicBezTo>
                    <a:pt x="63" y="8"/>
                    <a:pt x="64" y="8"/>
                    <a:pt x="64" y="8"/>
                  </a:cubicBezTo>
                  <a:cubicBezTo>
                    <a:pt x="64" y="8"/>
                    <a:pt x="65" y="8"/>
                    <a:pt x="65" y="8"/>
                  </a:cubicBezTo>
                  <a:cubicBezTo>
                    <a:pt x="117" y="20"/>
                    <a:pt x="117" y="20"/>
                    <a:pt x="117" y="20"/>
                  </a:cubicBezTo>
                  <a:cubicBezTo>
                    <a:pt x="119" y="21"/>
                    <a:pt x="120" y="22"/>
                    <a:pt x="120" y="24"/>
                  </a:cubicBezTo>
                  <a:cubicBezTo>
                    <a:pt x="120" y="26"/>
                    <a:pt x="119" y="27"/>
                    <a:pt x="117" y="28"/>
                  </a:cubicBezTo>
                  <a:lnTo>
                    <a:pt x="65" y="4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solidFill>
                  <a:schemeClr val="tx1">
                    <a:lumMod val="50000"/>
                    <a:lumOff val="50000"/>
                  </a:schemeClr>
                </a:solidFill>
              </a:endParaRPr>
            </a:p>
          </p:txBody>
        </p:sp>
        <p:sp>
          <p:nvSpPr>
            <p:cNvPr id="227" name="Freeform 355"/>
            <p:cNvSpPr/>
            <p:nvPr/>
          </p:nvSpPr>
          <p:spPr bwMode="auto">
            <a:xfrm>
              <a:off x="2741594" y="6181068"/>
              <a:ext cx="30163" cy="165100"/>
            </a:xfrm>
            <a:custGeom>
              <a:avLst/>
              <a:gdLst>
                <a:gd name="T0" fmla="*/ 0 w 8"/>
                <a:gd name="T1" fmla="*/ 4 h 44"/>
                <a:gd name="T2" fmla="*/ 0 w 8"/>
                <a:gd name="T3" fmla="*/ 40 h 44"/>
                <a:gd name="T4" fmla="*/ 4 w 8"/>
                <a:gd name="T5" fmla="*/ 44 h 44"/>
                <a:gd name="T6" fmla="*/ 8 w 8"/>
                <a:gd name="T7" fmla="*/ 40 h 44"/>
                <a:gd name="T8" fmla="*/ 8 w 8"/>
                <a:gd name="T9" fmla="*/ 4 h 44"/>
                <a:gd name="T10" fmla="*/ 4 w 8"/>
                <a:gd name="T11" fmla="*/ 0 h 44"/>
                <a:gd name="T12" fmla="*/ 0 w 8"/>
                <a:gd name="T13" fmla="*/ 4 h 44"/>
              </a:gdLst>
              <a:ahLst/>
              <a:cxnLst>
                <a:cxn ang="0">
                  <a:pos x="T0" y="T1"/>
                </a:cxn>
                <a:cxn ang="0">
                  <a:pos x="T2" y="T3"/>
                </a:cxn>
                <a:cxn ang="0">
                  <a:pos x="T4" y="T5"/>
                </a:cxn>
                <a:cxn ang="0">
                  <a:pos x="T6" y="T7"/>
                </a:cxn>
                <a:cxn ang="0">
                  <a:pos x="T8" y="T9"/>
                </a:cxn>
                <a:cxn ang="0">
                  <a:pos x="T10" y="T11"/>
                </a:cxn>
                <a:cxn ang="0">
                  <a:pos x="T12" y="T13"/>
                </a:cxn>
              </a:cxnLst>
              <a:rect l="0" t="0" r="r" b="b"/>
              <a:pathLst>
                <a:path w="8" h="44">
                  <a:moveTo>
                    <a:pt x="0" y="4"/>
                  </a:moveTo>
                  <a:cubicBezTo>
                    <a:pt x="0" y="40"/>
                    <a:pt x="0" y="40"/>
                    <a:pt x="0" y="40"/>
                  </a:cubicBezTo>
                  <a:cubicBezTo>
                    <a:pt x="0" y="42"/>
                    <a:pt x="2" y="44"/>
                    <a:pt x="4" y="44"/>
                  </a:cubicBezTo>
                  <a:cubicBezTo>
                    <a:pt x="6" y="44"/>
                    <a:pt x="8" y="42"/>
                    <a:pt x="8" y="40"/>
                  </a:cubicBezTo>
                  <a:cubicBezTo>
                    <a:pt x="8" y="4"/>
                    <a:pt x="8" y="4"/>
                    <a:pt x="8" y="4"/>
                  </a:cubicBezTo>
                  <a:cubicBezTo>
                    <a:pt x="8" y="2"/>
                    <a:pt x="6" y="0"/>
                    <a:pt x="4" y="0"/>
                  </a:cubicBezTo>
                  <a:cubicBezTo>
                    <a:pt x="2" y="0"/>
                    <a:pt x="0" y="2"/>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solidFill>
                  <a:schemeClr val="tx1">
                    <a:lumMod val="50000"/>
                    <a:lumOff val="50000"/>
                  </a:schemeClr>
                </a:solidFill>
              </a:endParaRPr>
            </a:p>
          </p:txBody>
        </p:sp>
        <p:sp>
          <p:nvSpPr>
            <p:cNvPr id="228" name="Oval 356"/>
            <p:cNvSpPr>
              <a:spLocks noChangeArrowheads="1"/>
            </p:cNvSpPr>
            <p:nvPr/>
          </p:nvSpPr>
          <p:spPr bwMode="auto">
            <a:xfrm>
              <a:off x="2727307" y="6360456"/>
              <a:ext cx="60325" cy="904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solidFill>
                  <a:schemeClr val="tx1">
                    <a:lumMod val="50000"/>
                    <a:lumOff val="50000"/>
                  </a:schemeClr>
                </a:solidFill>
              </a:endParaRPr>
            </a:p>
          </p:txBody>
        </p:sp>
      </p:grpSp>
      <p:grpSp>
        <p:nvGrpSpPr>
          <p:cNvPr id="229" name="Group 228"/>
          <p:cNvGrpSpPr/>
          <p:nvPr/>
        </p:nvGrpSpPr>
        <p:grpSpPr>
          <a:xfrm>
            <a:off x="420072" y="3642657"/>
            <a:ext cx="356026" cy="304421"/>
            <a:chOff x="3255944" y="243818"/>
            <a:chExt cx="514350" cy="439738"/>
          </a:xfrm>
          <a:solidFill>
            <a:schemeClr val="bg1"/>
          </a:solidFill>
        </p:grpSpPr>
        <p:sp>
          <p:nvSpPr>
            <p:cNvPr id="230" name="Freeform 357"/>
            <p:cNvSpPr>
              <a:spLocks noEditPoints="1"/>
            </p:cNvSpPr>
            <p:nvPr/>
          </p:nvSpPr>
          <p:spPr bwMode="auto">
            <a:xfrm>
              <a:off x="3255944" y="243818"/>
              <a:ext cx="514350" cy="439738"/>
            </a:xfrm>
            <a:custGeom>
              <a:avLst/>
              <a:gdLst>
                <a:gd name="T0" fmla="*/ 121 w 136"/>
                <a:gd name="T1" fmla="*/ 15 h 117"/>
                <a:gd name="T2" fmla="*/ 68 w 136"/>
                <a:gd name="T3" fmla="*/ 14 h 117"/>
                <a:gd name="T4" fmla="*/ 15 w 136"/>
                <a:gd name="T5" fmla="*/ 15 h 117"/>
                <a:gd name="T6" fmla="*/ 15 w 136"/>
                <a:gd name="T7" fmla="*/ 69 h 117"/>
                <a:gd name="T8" fmla="*/ 59 w 136"/>
                <a:gd name="T9" fmla="*/ 112 h 117"/>
                <a:gd name="T10" fmla="*/ 77 w 136"/>
                <a:gd name="T11" fmla="*/ 112 h 117"/>
                <a:gd name="T12" fmla="*/ 121 w 136"/>
                <a:gd name="T13" fmla="*/ 69 h 117"/>
                <a:gd name="T14" fmla="*/ 121 w 136"/>
                <a:gd name="T15" fmla="*/ 15 h 117"/>
                <a:gd name="T16" fmla="*/ 115 w 136"/>
                <a:gd name="T17" fmla="*/ 63 h 117"/>
                <a:gd name="T18" fmla="*/ 71 w 136"/>
                <a:gd name="T19" fmla="*/ 107 h 117"/>
                <a:gd name="T20" fmla="*/ 65 w 136"/>
                <a:gd name="T21" fmla="*/ 107 h 117"/>
                <a:gd name="T22" fmla="*/ 21 w 136"/>
                <a:gd name="T23" fmla="*/ 63 h 117"/>
                <a:gd name="T24" fmla="*/ 21 w 136"/>
                <a:gd name="T25" fmla="*/ 21 h 117"/>
                <a:gd name="T26" fmla="*/ 63 w 136"/>
                <a:gd name="T27" fmla="*/ 20 h 117"/>
                <a:gd name="T28" fmla="*/ 68 w 136"/>
                <a:gd name="T29" fmla="*/ 25 h 117"/>
                <a:gd name="T30" fmla="*/ 73 w 136"/>
                <a:gd name="T31" fmla="*/ 20 h 117"/>
                <a:gd name="T32" fmla="*/ 115 w 136"/>
                <a:gd name="T33" fmla="*/ 21 h 117"/>
                <a:gd name="T34" fmla="*/ 115 w 136"/>
                <a:gd name="T35" fmla="*/ 63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6" h="117">
                  <a:moveTo>
                    <a:pt x="121" y="15"/>
                  </a:moveTo>
                  <a:cubicBezTo>
                    <a:pt x="106" y="1"/>
                    <a:pt x="83" y="0"/>
                    <a:pt x="68" y="14"/>
                  </a:cubicBezTo>
                  <a:cubicBezTo>
                    <a:pt x="53" y="0"/>
                    <a:pt x="30" y="1"/>
                    <a:pt x="15" y="15"/>
                  </a:cubicBezTo>
                  <a:cubicBezTo>
                    <a:pt x="0" y="30"/>
                    <a:pt x="0" y="54"/>
                    <a:pt x="15" y="69"/>
                  </a:cubicBezTo>
                  <a:cubicBezTo>
                    <a:pt x="20" y="73"/>
                    <a:pt x="59" y="112"/>
                    <a:pt x="59" y="112"/>
                  </a:cubicBezTo>
                  <a:cubicBezTo>
                    <a:pt x="64" y="117"/>
                    <a:pt x="72" y="117"/>
                    <a:pt x="77" y="112"/>
                  </a:cubicBezTo>
                  <a:cubicBezTo>
                    <a:pt x="77" y="112"/>
                    <a:pt x="120" y="69"/>
                    <a:pt x="121" y="69"/>
                  </a:cubicBezTo>
                  <a:cubicBezTo>
                    <a:pt x="136" y="54"/>
                    <a:pt x="136" y="30"/>
                    <a:pt x="121" y="15"/>
                  </a:cubicBezTo>
                  <a:close/>
                  <a:moveTo>
                    <a:pt x="115" y="63"/>
                  </a:moveTo>
                  <a:cubicBezTo>
                    <a:pt x="71" y="107"/>
                    <a:pt x="71" y="107"/>
                    <a:pt x="71" y="107"/>
                  </a:cubicBezTo>
                  <a:cubicBezTo>
                    <a:pt x="69" y="108"/>
                    <a:pt x="67" y="108"/>
                    <a:pt x="65" y="107"/>
                  </a:cubicBezTo>
                  <a:cubicBezTo>
                    <a:pt x="21" y="63"/>
                    <a:pt x="21" y="63"/>
                    <a:pt x="21" y="63"/>
                  </a:cubicBezTo>
                  <a:cubicBezTo>
                    <a:pt x="9" y="51"/>
                    <a:pt x="9" y="32"/>
                    <a:pt x="21" y="21"/>
                  </a:cubicBezTo>
                  <a:cubicBezTo>
                    <a:pt x="32" y="9"/>
                    <a:pt x="51" y="9"/>
                    <a:pt x="63" y="20"/>
                  </a:cubicBezTo>
                  <a:cubicBezTo>
                    <a:pt x="68" y="25"/>
                    <a:pt x="68" y="25"/>
                    <a:pt x="68" y="25"/>
                  </a:cubicBezTo>
                  <a:cubicBezTo>
                    <a:pt x="73" y="20"/>
                    <a:pt x="73" y="20"/>
                    <a:pt x="73" y="20"/>
                  </a:cubicBezTo>
                  <a:cubicBezTo>
                    <a:pt x="85" y="9"/>
                    <a:pt x="104" y="9"/>
                    <a:pt x="115" y="21"/>
                  </a:cubicBezTo>
                  <a:cubicBezTo>
                    <a:pt x="127" y="32"/>
                    <a:pt x="127" y="51"/>
                    <a:pt x="115" y="6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solidFill>
                  <a:schemeClr val="tx1">
                    <a:lumMod val="50000"/>
                    <a:lumOff val="50000"/>
                  </a:schemeClr>
                </a:solidFill>
              </a:endParaRPr>
            </a:p>
          </p:txBody>
        </p:sp>
        <p:sp>
          <p:nvSpPr>
            <p:cNvPr id="231" name="Freeform 358"/>
            <p:cNvSpPr/>
            <p:nvPr/>
          </p:nvSpPr>
          <p:spPr bwMode="auto">
            <a:xfrm>
              <a:off x="3346432" y="334306"/>
              <a:ext cx="71438" cy="71438"/>
            </a:xfrm>
            <a:custGeom>
              <a:avLst/>
              <a:gdLst>
                <a:gd name="T0" fmla="*/ 17 w 19"/>
                <a:gd name="T1" fmla="*/ 0 h 19"/>
                <a:gd name="T2" fmla="*/ 17 w 19"/>
                <a:gd name="T3" fmla="*/ 0 h 19"/>
                <a:gd name="T4" fmla="*/ 0 w 19"/>
                <a:gd name="T5" fmla="*/ 17 h 19"/>
                <a:gd name="T6" fmla="*/ 0 w 19"/>
                <a:gd name="T7" fmla="*/ 17 h 19"/>
                <a:gd name="T8" fmla="*/ 2 w 19"/>
                <a:gd name="T9" fmla="*/ 19 h 19"/>
                <a:gd name="T10" fmla="*/ 4 w 19"/>
                <a:gd name="T11" fmla="*/ 17 h 19"/>
                <a:gd name="T12" fmla="*/ 4 w 19"/>
                <a:gd name="T13" fmla="*/ 17 h 19"/>
                <a:gd name="T14" fmla="*/ 17 w 19"/>
                <a:gd name="T15" fmla="*/ 4 h 19"/>
                <a:gd name="T16" fmla="*/ 17 w 19"/>
                <a:gd name="T17" fmla="*/ 4 h 19"/>
                <a:gd name="T18" fmla="*/ 19 w 19"/>
                <a:gd name="T19" fmla="*/ 2 h 19"/>
                <a:gd name="T20" fmla="*/ 17 w 19"/>
                <a:gd name="T21"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19">
                  <a:moveTo>
                    <a:pt x="17" y="0"/>
                  </a:moveTo>
                  <a:cubicBezTo>
                    <a:pt x="17" y="0"/>
                    <a:pt x="17" y="0"/>
                    <a:pt x="17" y="0"/>
                  </a:cubicBezTo>
                  <a:cubicBezTo>
                    <a:pt x="8" y="0"/>
                    <a:pt x="0" y="8"/>
                    <a:pt x="0" y="17"/>
                  </a:cubicBezTo>
                  <a:cubicBezTo>
                    <a:pt x="0" y="17"/>
                    <a:pt x="0" y="17"/>
                    <a:pt x="0" y="17"/>
                  </a:cubicBezTo>
                  <a:cubicBezTo>
                    <a:pt x="0" y="18"/>
                    <a:pt x="1" y="19"/>
                    <a:pt x="2" y="19"/>
                  </a:cubicBezTo>
                  <a:cubicBezTo>
                    <a:pt x="3" y="19"/>
                    <a:pt x="4" y="18"/>
                    <a:pt x="4" y="17"/>
                  </a:cubicBezTo>
                  <a:cubicBezTo>
                    <a:pt x="4" y="17"/>
                    <a:pt x="4" y="17"/>
                    <a:pt x="4" y="17"/>
                  </a:cubicBezTo>
                  <a:cubicBezTo>
                    <a:pt x="4" y="10"/>
                    <a:pt x="10" y="4"/>
                    <a:pt x="17" y="4"/>
                  </a:cubicBezTo>
                  <a:cubicBezTo>
                    <a:pt x="17" y="4"/>
                    <a:pt x="17" y="4"/>
                    <a:pt x="17" y="4"/>
                  </a:cubicBezTo>
                  <a:cubicBezTo>
                    <a:pt x="18" y="4"/>
                    <a:pt x="19" y="3"/>
                    <a:pt x="19" y="2"/>
                  </a:cubicBezTo>
                  <a:cubicBezTo>
                    <a:pt x="19" y="1"/>
                    <a:pt x="18" y="0"/>
                    <a:pt x="1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solidFill>
                  <a:schemeClr val="tx1">
                    <a:lumMod val="50000"/>
                    <a:lumOff val="50000"/>
                  </a:schemeClr>
                </a:solidFill>
              </a:endParaRPr>
            </a:p>
          </p:txBody>
        </p:sp>
      </p:grpSp>
      <p:sp>
        <p:nvSpPr>
          <p:cNvPr id="232" name="Oval 231"/>
          <p:cNvSpPr/>
          <p:nvPr/>
        </p:nvSpPr>
        <p:spPr>
          <a:xfrm rot="5400000">
            <a:off x="3610225" y="3435183"/>
            <a:ext cx="662735" cy="662648"/>
          </a:xfrm>
          <a:prstGeom prst="ellipse">
            <a:avLst/>
          </a:prstGeom>
          <a:solidFill>
            <a:schemeClr val="accent2"/>
          </a:solidFill>
          <a:ln w="25400">
            <a:noFill/>
          </a:ln>
        </p:spPr>
        <p:style>
          <a:lnRef idx="2">
            <a:schemeClr val="accent1">
              <a:shade val="50000"/>
            </a:schemeClr>
          </a:lnRef>
          <a:fillRef idx="1">
            <a:schemeClr val="accent1"/>
          </a:fillRef>
          <a:effectRef idx="0">
            <a:schemeClr val="accent1"/>
          </a:effectRef>
          <a:fontRef idx="minor">
            <a:schemeClr val="lt1"/>
          </a:fontRef>
        </p:style>
        <p:txBody>
          <a:bodyPr lIns="91417" tIns="45709" rIns="91417" bIns="45709" rtlCol="0" anchor="ctr"/>
          <a:lstStyle/>
          <a:p>
            <a:pPr algn="ctr"/>
            <a:endParaRPr lang="id-ID">
              <a:solidFill>
                <a:schemeClr val="tx1">
                  <a:lumMod val="50000"/>
                  <a:lumOff val="50000"/>
                </a:schemeClr>
              </a:solidFill>
            </a:endParaRPr>
          </a:p>
        </p:txBody>
      </p:sp>
      <p:sp>
        <p:nvSpPr>
          <p:cNvPr id="233" name="Oval 232"/>
          <p:cNvSpPr/>
          <p:nvPr/>
        </p:nvSpPr>
        <p:spPr>
          <a:xfrm rot="2700000">
            <a:off x="3155922" y="2302085"/>
            <a:ext cx="662735" cy="662648"/>
          </a:xfrm>
          <a:prstGeom prst="ellipse">
            <a:avLst/>
          </a:prstGeom>
          <a:solidFill>
            <a:schemeClr val="accent5"/>
          </a:solidFill>
          <a:ln w="25400">
            <a:noFill/>
          </a:ln>
        </p:spPr>
        <p:style>
          <a:lnRef idx="2">
            <a:schemeClr val="accent1">
              <a:shade val="50000"/>
            </a:schemeClr>
          </a:lnRef>
          <a:fillRef idx="1">
            <a:schemeClr val="accent1"/>
          </a:fillRef>
          <a:effectRef idx="0">
            <a:schemeClr val="accent1"/>
          </a:effectRef>
          <a:fontRef idx="minor">
            <a:schemeClr val="lt1"/>
          </a:fontRef>
        </p:style>
        <p:txBody>
          <a:bodyPr lIns="91417" tIns="45709" rIns="91417" bIns="45709" rtlCol="0" anchor="ctr"/>
          <a:lstStyle/>
          <a:p>
            <a:pPr algn="ctr"/>
            <a:endParaRPr lang="id-ID">
              <a:solidFill>
                <a:schemeClr val="tx1">
                  <a:lumMod val="50000"/>
                  <a:lumOff val="50000"/>
                </a:schemeClr>
              </a:solidFill>
            </a:endParaRPr>
          </a:p>
        </p:txBody>
      </p:sp>
      <p:sp>
        <p:nvSpPr>
          <p:cNvPr id="234" name="Oval 233"/>
          <p:cNvSpPr/>
          <p:nvPr/>
        </p:nvSpPr>
        <p:spPr>
          <a:xfrm rot="8100000">
            <a:off x="3149759" y="4586858"/>
            <a:ext cx="662648" cy="662735"/>
          </a:xfrm>
          <a:prstGeom prst="ellipse">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lIns="91417" tIns="45709" rIns="91417" bIns="45709" rtlCol="0" anchor="ctr"/>
          <a:lstStyle/>
          <a:p>
            <a:pPr algn="ctr"/>
            <a:endParaRPr lang="id-ID">
              <a:solidFill>
                <a:schemeClr val="tx1">
                  <a:lumMod val="50000"/>
                  <a:lumOff val="50000"/>
                </a:schemeClr>
              </a:solidFill>
            </a:endParaRPr>
          </a:p>
        </p:txBody>
      </p:sp>
      <p:grpSp>
        <p:nvGrpSpPr>
          <p:cNvPr id="235" name="Group 234"/>
          <p:cNvGrpSpPr/>
          <p:nvPr/>
        </p:nvGrpSpPr>
        <p:grpSpPr>
          <a:xfrm>
            <a:off x="3775117" y="3600013"/>
            <a:ext cx="332951" cy="332995"/>
            <a:chOff x="4926013" y="3140075"/>
            <a:chExt cx="481013" cy="481013"/>
          </a:xfrm>
          <a:solidFill>
            <a:schemeClr val="bg1"/>
          </a:solidFill>
        </p:grpSpPr>
        <p:sp>
          <p:nvSpPr>
            <p:cNvPr id="236" name="Freeform 348"/>
            <p:cNvSpPr>
              <a:spLocks noEditPoints="1"/>
            </p:cNvSpPr>
            <p:nvPr/>
          </p:nvSpPr>
          <p:spPr bwMode="auto">
            <a:xfrm>
              <a:off x="4926013" y="3140075"/>
              <a:ext cx="481013" cy="481013"/>
            </a:xfrm>
            <a:custGeom>
              <a:avLst/>
              <a:gdLst>
                <a:gd name="T0" fmla="*/ 83 w 128"/>
                <a:gd name="T1" fmla="*/ 40 h 128"/>
                <a:gd name="T2" fmla="*/ 64 w 128"/>
                <a:gd name="T3" fmla="*/ 0 h 128"/>
                <a:gd name="T4" fmla="*/ 36 w 128"/>
                <a:gd name="T5" fmla="*/ 41 h 128"/>
                <a:gd name="T6" fmla="*/ 32 w 128"/>
                <a:gd name="T7" fmla="*/ 43 h 128"/>
                <a:gd name="T8" fmla="*/ 12 w 128"/>
                <a:gd name="T9" fmla="*/ 40 h 128"/>
                <a:gd name="T10" fmla="*/ 0 w 128"/>
                <a:gd name="T11" fmla="*/ 116 h 128"/>
                <a:gd name="T12" fmla="*/ 24 w 128"/>
                <a:gd name="T13" fmla="*/ 128 h 128"/>
                <a:gd name="T14" fmla="*/ 35 w 128"/>
                <a:gd name="T15" fmla="*/ 121 h 128"/>
                <a:gd name="T16" fmla="*/ 36 w 128"/>
                <a:gd name="T17" fmla="*/ 121 h 128"/>
                <a:gd name="T18" fmla="*/ 76 w 128"/>
                <a:gd name="T19" fmla="*/ 128 h 128"/>
                <a:gd name="T20" fmla="*/ 112 w 128"/>
                <a:gd name="T21" fmla="*/ 120 h 128"/>
                <a:gd name="T22" fmla="*/ 114 w 128"/>
                <a:gd name="T23" fmla="*/ 109 h 128"/>
                <a:gd name="T24" fmla="*/ 121 w 128"/>
                <a:gd name="T25" fmla="*/ 88 h 128"/>
                <a:gd name="T26" fmla="*/ 124 w 128"/>
                <a:gd name="T27" fmla="*/ 67 h 128"/>
                <a:gd name="T28" fmla="*/ 128 w 128"/>
                <a:gd name="T29" fmla="*/ 58 h 128"/>
                <a:gd name="T30" fmla="*/ 117 w 128"/>
                <a:gd name="T31" fmla="*/ 42 h 128"/>
                <a:gd name="T32" fmla="*/ 24 w 128"/>
                <a:gd name="T33" fmla="*/ 120 h 128"/>
                <a:gd name="T34" fmla="*/ 8 w 128"/>
                <a:gd name="T35" fmla="*/ 116 h 128"/>
                <a:gd name="T36" fmla="*/ 12 w 128"/>
                <a:gd name="T37" fmla="*/ 48 h 128"/>
                <a:gd name="T38" fmla="*/ 28 w 128"/>
                <a:gd name="T39" fmla="*/ 52 h 128"/>
                <a:gd name="T40" fmla="*/ 120 w 128"/>
                <a:gd name="T41" fmla="*/ 58 h 128"/>
                <a:gd name="T42" fmla="*/ 104 w 128"/>
                <a:gd name="T43" fmla="*/ 64 h 128"/>
                <a:gd name="T44" fmla="*/ 104 w 128"/>
                <a:gd name="T45" fmla="*/ 68 h 128"/>
                <a:gd name="T46" fmla="*/ 118 w 128"/>
                <a:gd name="T47" fmla="*/ 75 h 128"/>
                <a:gd name="T48" fmla="*/ 100 w 128"/>
                <a:gd name="T49" fmla="*/ 84 h 128"/>
                <a:gd name="T50" fmla="*/ 100 w 128"/>
                <a:gd name="T51" fmla="*/ 88 h 128"/>
                <a:gd name="T52" fmla="*/ 113 w 128"/>
                <a:gd name="T53" fmla="*/ 96 h 128"/>
                <a:gd name="T54" fmla="*/ 96 w 128"/>
                <a:gd name="T55" fmla="*/ 104 h 128"/>
                <a:gd name="T56" fmla="*/ 96 w 128"/>
                <a:gd name="T57" fmla="*/ 108 h 128"/>
                <a:gd name="T58" fmla="*/ 106 w 128"/>
                <a:gd name="T59" fmla="*/ 114 h 128"/>
                <a:gd name="T60" fmla="*/ 98 w 128"/>
                <a:gd name="T61" fmla="*/ 120 h 128"/>
                <a:gd name="T62" fmla="*/ 54 w 128"/>
                <a:gd name="T63" fmla="*/ 117 h 128"/>
                <a:gd name="T64" fmla="*/ 32 w 128"/>
                <a:gd name="T65" fmla="*/ 110 h 128"/>
                <a:gd name="T66" fmla="*/ 35 w 128"/>
                <a:gd name="T67" fmla="*/ 50 h 128"/>
                <a:gd name="T68" fmla="*/ 60 w 128"/>
                <a:gd name="T69" fmla="*/ 12 h 128"/>
                <a:gd name="T70" fmla="*/ 76 w 128"/>
                <a:gd name="T71" fmla="*/ 27 h 128"/>
                <a:gd name="T72" fmla="*/ 115 w 128"/>
                <a:gd name="T73" fmla="*/ 50 h 128"/>
                <a:gd name="T74" fmla="*/ 120 w 128"/>
                <a:gd name="T75" fmla="*/ 5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8" h="128">
                  <a:moveTo>
                    <a:pt x="117" y="42"/>
                  </a:moveTo>
                  <a:cubicBezTo>
                    <a:pt x="112" y="41"/>
                    <a:pt x="100" y="41"/>
                    <a:pt x="83" y="40"/>
                  </a:cubicBezTo>
                  <a:cubicBezTo>
                    <a:pt x="84" y="36"/>
                    <a:pt x="84" y="33"/>
                    <a:pt x="84" y="27"/>
                  </a:cubicBezTo>
                  <a:cubicBezTo>
                    <a:pt x="84" y="13"/>
                    <a:pt x="73" y="0"/>
                    <a:pt x="64" y="0"/>
                  </a:cubicBezTo>
                  <a:cubicBezTo>
                    <a:pt x="57" y="0"/>
                    <a:pt x="52" y="5"/>
                    <a:pt x="52" y="12"/>
                  </a:cubicBezTo>
                  <a:cubicBezTo>
                    <a:pt x="52" y="20"/>
                    <a:pt x="49" y="34"/>
                    <a:pt x="36" y="41"/>
                  </a:cubicBezTo>
                  <a:cubicBezTo>
                    <a:pt x="35" y="41"/>
                    <a:pt x="32" y="43"/>
                    <a:pt x="32" y="43"/>
                  </a:cubicBezTo>
                  <a:cubicBezTo>
                    <a:pt x="32" y="43"/>
                    <a:pt x="32" y="43"/>
                    <a:pt x="32" y="43"/>
                  </a:cubicBezTo>
                  <a:cubicBezTo>
                    <a:pt x="30" y="41"/>
                    <a:pt x="27" y="40"/>
                    <a:pt x="24" y="40"/>
                  </a:cubicBezTo>
                  <a:cubicBezTo>
                    <a:pt x="12" y="40"/>
                    <a:pt x="12" y="40"/>
                    <a:pt x="12" y="40"/>
                  </a:cubicBezTo>
                  <a:cubicBezTo>
                    <a:pt x="5" y="40"/>
                    <a:pt x="0" y="45"/>
                    <a:pt x="0" y="52"/>
                  </a:cubicBezTo>
                  <a:cubicBezTo>
                    <a:pt x="0" y="116"/>
                    <a:pt x="0" y="116"/>
                    <a:pt x="0" y="116"/>
                  </a:cubicBezTo>
                  <a:cubicBezTo>
                    <a:pt x="0" y="123"/>
                    <a:pt x="5" y="128"/>
                    <a:pt x="12" y="128"/>
                  </a:cubicBezTo>
                  <a:cubicBezTo>
                    <a:pt x="24" y="128"/>
                    <a:pt x="24" y="128"/>
                    <a:pt x="24" y="128"/>
                  </a:cubicBezTo>
                  <a:cubicBezTo>
                    <a:pt x="29" y="128"/>
                    <a:pt x="33" y="125"/>
                    <a:pt x="35" y="121"/>
                  </a:cubicBezTo>
                  <a:cubicBezTo>
                    <a:pt x="35" y="121"/>
                    <a:pt x="35" y="121"/>
                    <a:pt x="35" y="121"/>
                  </a:cubicBezTo>
                  <a:cubicBezTo>
                    <a:pt x="35" y="121"/>
                    <a:pt x="35" y="121"/>
                    <a:pt x="36" y="121"/>
                  </a:cubicBezTo>
                  <a:cubicBezTo>
                    <a:pt x="36" y="121"/>
                    <a:pt x="36" y="121"/>
                    <a:pt x="36" y="121"/>
                  </a:cubicBezTo>
                  <a:cubicBezTo>
                    <a:pt x="38" y="122"/>
                    <a:pt x="43" y="123"/>
                    <a:pt x="52" y="125"/>
                  </a:cubicBezTo>
                  <a:cubicBezTo>
                    <a:pt x="54" y="126"/>
                    <a:pt x="65" y="128"/>
                    <a:pt x="76" y="128"/>
                  </a:cubicBezTo>
                  <a:cubicBezTo>
                    <a:pt x="98" y="128"/>
                    <a:pt x="98" y="128"/>
                    <a:pt x="98" y="128"/>
                  </a:cubicBezTo>
                  <a:cubicBezTo>
                    <a:pt x="105" y="128"/>
                    <a:pt x="109" y="125"/>
                    <a:pt x="112" y="120"/>
                  </a:cubicBezTo>
                  <a:cubicBezTo>
                    <a:pt x="112" y="120"/>
                    <a:pt x="113" y="118"/>
                    <a:pt x="114" y="116"/>
                  </a:cubicBezTo>
                  <a:cubicBezTo>
                    <a:pt x="115" y="114"/>
                    <a:pt x="115" y="112"/>
                    <a:pt x="114" y="109"/>
                  </a:cubicBezTo>
                  <a:cubicBezTo>
                    <a:pt x="118" y="106"/>
                    <a:pt x="120" y="102"/>
                    <a:pt x="121" y="99"/>
                  </a:cubicBezTo>
                  <a:cubicBezTo>
                    <a:pt x="122" y="94"/>
                    <a:pt x="122" y="90"/>
                    <a:pt x="121" y="88"/>
                  </a:cubicBezTo>
                  <a:cubicBezTo>
                    <a:pt x="123" y="85"/>
                    <a:pt x="125" y="82"/>
                    <a:pt x="126" y="77"/>
                  </a:cubicBezTo>
                  <a:cubicBezTo>
                    <a:pt x="127" y="73"/>
                    <a:pt x="126" y="70"/>
                    <a:pt x="124" y="67"/>
                  </a:cubicBezTo>
                  <a:cubicBezTo>
                    <a:pt x="127" y="65"/>
                    <a:pt x="128" y="61"/>
                    <a:pt x="128" y="58"/>
                  </a:cubicBezTo>
                  <a:cubicBezTo>
                    <a:pt x="128" y="58"/>
                    <a:pt x="128" y="58"/>
                    <a:pt x="128" y="58"/>
                  </a:cubicBezTo>
                  <a:cubicBezTo>
                    <a:pt x="128" y="57"/>
                    <a:pt x="128" y="57"/>
                    <a:pt x="128" y="56"/>
                  </a:cubicBezTo>
                  <a:cubicBezTo>
                    <a:pt x="128" y="51"/>
                    <a:pt x="125" y="44"/>
                    <a:pt x="117" y="42"/>
                  </a:cubicBezTo>
                  <a:close/>
                  <a:moveTo>
                    <a:pt x="28" y="116"/>
                  </a:moveTo>
                  <a:cubicBezTo>
                    <a:pt x="28" y="118"/>
                    <a:pt x="26" y="120"/>
                    <a:pt x="24" y="120"/>
                  </a:cubicBezTo>
                  <a:cubicBezTo>
                    <a:pt x="12" y="120"/>
                    <a:pt x="12" y="120"/>
                    <a:pt x="12" y="120"/>
                  </a:cubicBezTo>
                  <a:cubicBezTo>
                    <a:pt x="10" y="120"/>
                    <a:pt x="8" y="118"/>
                    <a:pt x="8" y="116"/>
                  </a:cubicBezTo>
                  <a:cubicBezTo>
                    <a:pt x="8" y="52"/>
                    <a:pt x="8" y="52"/>
                    <a:pt x="8" y="52"/>
                  </a:cubicBezTo>
                  <a:cubicBezTo>
                    <a:pt x="8" y="50"/>
                    <a:pt x="10" y="48"/>
                    <a:pt x="12" y="48"/>
                  </a:cubicBezTo>
                  <a:cubicBezTo>
                    <a:pt x="24" y="48"/>
                    <a:pt x="24" y="48"/>
                    <a:pt x="24" y="48"/>
                  </a:cubicBezTo>
                  <a:cubicBezTo>
                    <a:pt x="26" y="48"/>
                    <a:pt x="28" y="50"/>
                    <a:pt x="28" y="52"/>
                  </a:cubicBezTo>
                  <a:lnTo>
                    <a:pt x="28" y="116"/>
                  </a:lnTo>
                  <a:close/>
                  <a:moveTo>
                    <a:pt x="120" y="58"/>
                  </a:moveTo>
                  <a:cubicBezTo>
                    <a:pt x="120" y="60"/>
                    <a:pt x="119" y="64"/>
                    <a:pt x="112" y="64"/>
                  </a:cubicBezTo>
                  <a:cubicBezTo>
                    <a:pt x="106" y="64"/>
                    <a:pt x="104" y="64"/>
                    <a:pt x="104" y="64"/>
                  </a:cubicBezTo>
                  <a:cubicBezTo>
                    <a:pt x="103" y="64"/>
                    <a:pt x="102" y="65"/>
                    <a:pt x="102" y="66"/>
                  </a:cubicBezTo>
                  <a:cubicBezTo>
                    <a:pt x="102" y="67"/>
                    <a:pt x="103" y="68"/>
                    <a:pt x="104" y="68"/>
                  </a:cubicBezTo>
                  <a:cubicBezTo>
                    <a:pt x="104" y="68"/>
                    <a:pt x="106" y="68"/>
                    <a:pt x="112" y="68"/>
                  </a:cubicBezTo>
                  <a:cubicBezTo>
                    <a:pt x="118" y="68"/>
                    <a:pt x="119" y="73"/>
                    <a:pt x="118" y="75"/>
                  </a:cubicBezTo>
                  <a:cubicBezTo>
                    <a:pt x="118" y="78"/>
                    <a:pt x="116" y="84"/>
                    <a:pt x="110" y="84"/>
                  </a:cubicBezTo>
                  <a:cubicBezTo>
                    <a:pt x="103" y="84"/>
                    <a:pt x="100" y="84"/>
                    <a:pt x="100" y="84"/>
                  </a:cubicBezTo>
                  <a:cubicBezTo>
                    <a:pt x="99" y="84"/>
                    <a:pt x="98" y="85"/>
                    <a:pt x="98" y="86"/>
                  </a:cubicBezTo>
                  <a:cubicBezTo>
                    <a:pt x="98" y="87"/>
                    <a:pt x="99" y="88"/>
                    <a:pt x="100" y="88"/>
                  </a:cubicBezTo>
                  <a:cubicBezTo>
                    <a:pt x="100" y="88"/>
                    <a:pt x="105" y="88"/>
                    <a:pt x="108" y="88"/>
                  </a:cubicBezTo>
                  <a:cubicBezTo>
                    <a:pt x="115" y="88"/>
                    <a:pt x="114" y="93"/>
                    <a:pt x="113" y="96"/>
                  </a:cubicBezTo>
                  <a:cubicBezTo>
                    <a:pt x="112" y="100"/>
                    <a:pt x="111" y="104"/>
                    <a:pt x="103" y="104"/>
                  </a:cubicBezTo>
                  <a:cubicBezTo>
                    <a:pt x="100" y="104"/>
                    <a:pt x="96" y="104"/>
                    <a:pt x="96" y="104"/>
                  </a:cubicBezTo>
                  <a:cubicBezTo>
                    <a:pt x="95" y="104"/>
                    <a:pt x="94" y="105"/>
                    <a:pt x="94" y="106"/>
                  </a:cubicBezTo>
                  <a:cubicBezTo>
                    <a:pt x="94" y="107"/>
                    <a:pt x="95" y="108"/>
                    <a:pt x="96" y="108"/>
                  </a:cubicBezTo>
                  <a:cubicBezTo>
                    <a:pt x="96" y="108"/>
                    <a:pt x="99" y="108"/>
                    <a:pt x="102" y="108"/>
                  </a:cubicBezTo>
                  <a:cubicBezTo>
                    <a:pt x="107" y="108"/>
                    <a:pt x="107" y="112"/>
                    <a:pt x="106" y="114"/>
                  </a:cubicBezTo>
                  <a:cubicBezTo>
                    <a:pt x="106" y="115"/>
                    <a:pt x="105" y="116"/>
                    <a:pt x="105" y="117"/>
                  </a:cubicBezTo>
                  <a:cubicBezTo>
                    <a:pt x="104" y="119"/>
                    <a:pt x="102" y="120"/>
                    <a:pt x="98" y="120"/>
                  </a:cubicBezTo>
                  <a:cubicBezTo>
                    <a:pt x="76" y="120"/>
                    <a:pt x="76" y="120"/>
                    <a:pt x="76" y="120"/>
                  </a:cubicBezTo>
                  <a:cubicBezTo>
                    <a:pt x="65" y="120"/>
                    <a:pt x="54" y="118"/>
                    <a:pt x="54" y="117"/>
                  </a:cubicBezTo>
                  <a:cubicBezTo>
                    <a:pt x="37" y="114"/>
                    <a:pt x="36" y="113"/>
                    <a:pt x="35" y="113"/>
                  </a:cubicBezTo>
                  <a:cubicBezTo>
                    <a:pt x="35" y="113"/>
                    <a:pt x="32" y="112"/>
                    <a:pt x="32" y="110"/>
                  </a:cubicBezTo>
                  <a:cubicBezTo>
                    <a:pt x="32" y="54"/>
                    <a:pt x="32" y="54"/>
                    <a:pt x="32" y="54"/>
                  </a:cubicBezTo>
                  <a:cubicBezTo>
                    <a:pt x="32" y="52"/>
                    <a:pt x="33" y="51"/>
                    <a:pt x="35" y="50"/>
                  </a:cubicBezTo>
                  <a:cubicBezTo>
                    <a:pt x="35" y="50"/>
                    <a:pt x="36" y="50"/>
                    <a:pt x="36" y="50"/>
                  </a:cubicBezTo>
                  <a:cubicBezTo>
                    <a:pt x="54" y="42"/>
                    <a:pt x="60" y="26"/>
                    <a:pt x="60" y="12"/>
                  </a:cubicBezTo>
                  <a:cubicBezTo>
                    <a:pt x="60" y="10"/>
                    <a:pt x="62" y="8"/>
                    <a:pt x="64" y="8"/>
                  </a:cubicBezTo>
                  <a:cubicBezTo>
                    <a:pt x="68" y="8"/>
                    <a:pt x="76" y="16"/>
                    <a:pt x="76" y="27"/>
                  </a:cubicBezTo>
                  <a:cubicBezTo>
                    <a:pt x="76" y="36"/>
                    <a:pt x="75" y="38"/>
                    <a:pt x="72" y="48"/>
                  </a:cubicBezTo>
                  <a:cubicBezTo>
                    <a:pt x="112" y="48"/>
                    <a:pt x="112" y="49"/>
                    <a:pt x="115" y="50"/>
                  </a:cubicBezTo>
                  <a:cubicBezTo>
                    <a:pt x="120" y="51"/>
                    <a:pt x="120" y="54"/>
                    <a:pt x="120" y="56"/>
                  </a:cubicBezTo>
                  <a:cubicBezTo>
                    <a:pt x="120" y="57"/>
                    <a:pt x="120" y="57"/>
                    <a:pt x="120" y="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solidFill>
                  <a:schemeClr val="tx1">
                    <a:lumMod val="50000"/>
                    <a:lumOff val="50000"/>
                  </a:schemeClr>
                </a:solidFill>
              </a:endParaRPr>
            </a:p>
          </p:txBody>
        </p:sp>
        <p:sp>
          <p:nvSpPr>
            <p:cNvPr id="237" name="Freeform 349"/>
            <p:cNvSpPr>
              <a:spLocks noEditPoints="1"/>
            </p:cNvSpPr>
            <p:nvPr/>
          </p:nvSpPr>
          <p:spPr bwMode="auto">
            <a:xfrm>
              <a:off x="4970463" y="3530600"/>
              <a:ext cx="44450" cy="44450"/>
            </a:xfrm>
            <a:custGeom>
              <a:avLst/>
              <a:gdLst>
                <a:gd name="T0" fmla="*/ 6 w 12"/>
                <a:gd name="T1" fmla="*/ 0 h 12"/>
                <a:gd name="T2" fmla="*/ 0 w 12"/>
                <a:gd name="T3" fmla="*/ 6 h 12"/>
                <a:gd name="T4" fmla="*/ 6 w 12"/>
                <a:gd name="T5" fmla="*/ 12 h 12"/>
                <a:gd name="T6" fmla="*/ 12 w 12"/>
                <a:gd name="T7" fmla="*/ 6 h 12"/>
                <a:gd name="T8" fmla="*/ 6 w 12"/>
                <a:gd name="T9" fmla="*/ 0 h 12"/>
                <a:gd name="T10" fmla="*/ 6 w 12"/>
                <a:gd name="T11" fmla="*/ 8 h 12"/>
                <a:gd name="T12" fmla="*/ 4 w 12"/>
                <a:gd name="T13" fmla="*/ 6 h 12"/>
                <a:gd name="T14" fmla="*/ 6 w 12"/>
                <a:gd name="T15" fmla="*/ 4 h 12"/>
                <a:gd name="T16" fmla="*/ 8 w 12"/>
                <a:gd name="T17" fmla="*/ 6 h 12"/>
                <a:gd name="T18" fmla="*/ 6 w 12"/>
                <a:gd name="T19"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12">
                  <a:moveTo>
                    <a:pt x="6" y="0"/>
                  </a:moveTo>
                  <a:cubicBezTo>
                    <a:pt x="3" y="0"/>
                    <a:pt x="0" y="3"/>
                    <a:pt x="0" y="6"/>
                  </a:cubicBezTo>
                  <a:cubicBezTo>
                    <a:pt x="0" y="9"/>
                    <a:pt x="3" y="12"/>
                    <a:pt x="6" y="12"/>
                  </a:cubicBezTo>
                  <a:cubicBezTo>
                    <a:pt x="9" y="12"/>
                    <a:pt x="12" y="9"/>
                    <a:pt x="12" y="6"/>
                  </a:cubicBezTo>
                  <a:cubicBezTo>
                    <a:pt x="12" y="3"/>
                    <a:pt x="9" y="0"/>
                    <a:pt x="6" y="0"/>
                  </a:cubicBezTo>
                  <a:close/>
                  <a:moveTo>
                    <a:pt x="6" y="8"/>
                  </a:moveTo>
                  <a:cubicBezTo>
                    <a:pt x="5" y="8"/>
                    <a:pt x="4" y="7"/>
                    <a:pt x="4" y="6"/>
                  </a:cubicBezTo>
                  <a:cubicBezTo>
                    <a:pt x="4" y="5"/>
                    <a:pt x="5" y="4"/>
                    <a:pt x="6" y="4"/>
                  </a:cubicBezTo>
                  <a:cubicBezTo>
                    <a:pt x="7" y="4"/>
                    <a:pt x="8" y="5"/>
                    <a:pt x="8" y="6"/>
                  </a:cubicBezTo>
                  <a:cubicBezTo>
                    <a:pt x="8" y="7"/>
                    <a:pt x="7" y="8"/>
                    <a:pt x="6"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solidFill>
                  <a:schemeClr val="tx1">
                    <a:lumMod val="50000"/>
                    <a:lumOff val="50000"/>
                  </a:schemeClr>
                </a:solidFill>
              </a:endParaRPr>
            </a:p>
          </p:txBody>
        </p:sp>
      </p:grpSp>
      <p:sp>
        <p:nvSpPr>
          <p:cNvPr id="239" name="Oval 238"/>
          <p:cNvSpPr/>
          <p:nvPr/>
        </p:nvSpPr>
        <p:spPr>
          <a:xfrm rot="18900000">
            <a:off x="1954704" y="1791415"/>
            <a:ext cx="662648" cy="662735"/>
          </a:xfrm>
          <a:prstGeom prst="ellipse">
            <a:avLst/>
          </a:prstGeom>
          <a:solidFill>
            <a:schemeClr val="accent4"/>
          </a:solidFill>
          <a:ln w="25400">
            <a:noFill/>
          </a:ln>
        </p:spPr>
        <p:style>
          <a:lnRef idx="2">
            <a:schemeClr val="accent1">
              <a:shade val="50000"/>
            </a:schemeClr>
          </a:lnRef>
          <a:fillRef idx="1">
            <a:schemeClr val="accent1"/>
          </a:fillRef>
          <a:effectRef idx="0">
            <a:schemeClr val="accent1"/>
          </a:effectRef>
          <a:fontRef idx="minor">
            <a:schemeClr val="lt1"/>
          </a:fontRef>
        </p:style>
        <p:txBody>
          <a:bodyPr lIns="91417" tIns="45709" rIns="91417" bIns="45709" rtlCol="0" anchor="ctr"/>
          <a:lstStyle/>
          <a:p>
            <a:pPr algn="ctr"/>
            <a:endParaRPr lang="id-ID">
              <a:solidFill>
                <a:schemeClr val="tx1">
                  <a:lumMod val="50000"/>
                  <a:lumOff val="50000"/>
                </a:schemeClr>
              </a:solidFill>
            </a:endParaRPr>
          </a:p>
        </p:txBody>
      </p:sp>
      <p:grpSp>
        <p:nvGrpSpPr>
          <p:cNvPr id="240" name="Group 239"/>
          <p:cNvGrpSpPr/>
          <p:nvPr/>
        </p:nvGrpSpPr>
        <p:grpSpPr>
          <a:xfrm>
            <a:off x="1672885" y="2853258"/>
            <a:ext cx="1050789" cy="3586163"/>
            <a:chOff x="5519738" y="2608262"/>
            <a:chExt cx="1050925" cy="3586163"/>
          </a:xfrm>
          <a:solidFill>
            <a:schemeClr val="accent1"/>
          </a:solidFill>
          <a:effectLst>
            <a:outerShdw blurRad="76200" dir="18900000" sy="23000" kx="-1200000" algn="bl" rotWithShape="0">
              <a:prstClr val="black">
                <a:alpha val="5000"/>
              </a:prstClr>
            </a:outerShdw>
          </a:effectLst>
        </p:grpSpPr>
        <p:sp>
          <p:nvSpPr>
            <p:cNvPr id="241" name="Freeform 5"/>
            <p:cNvSpPr/>
            <p:nvPr/>
          </p:nvSpPr>
          <p:spPr bwMode="auto">
            <a:xfrm>
              <a:off x="5962651" y="3090863"/>
              <a:ext cx="15875" cy="53975"/>
            </a:xfrm>
            <a:custGeom>
              <a:avLst/>
              <a:gdLst>
                <a:gd name="T0" fmla="*/ 2 w 2"/>
                <a:gd name="T1" fmla="*/ 0 h 7"/>
                <a:gd name="T2" fmla="*/ 0 w 2"/>
                <a:gd name="T3" fmla="*/ 7 h 7"/>
                <a:gd name="T4" fmla="*/ 2 w 2"/>
                <a:gd name="T5" fmla="*/ 0 h 7"/>
              </a:gdLst>
              <a:ahLst/>
              <a:cxnLst>
                <a:cxn ang="0">
                  <a:pos x="T0" y="T1"/>
                </a:cxn>
                <a:cxn ang="0">
                  <a:pos x="T2" y="T3"/>
                </a:cxn>
                <a:cxn ang="0">
                  <a:pos x="T4" y="T5"/>
                </a:cxn>
              </a:cxnLst>
              <a:rect l="0" t="0" r="r" b="b"/>
              <a:pathLst>
                <a:path w="2" h="7">
                  <a:moveTo>
                    <a:pt x="2" y="0"/>
                  </a:moveTo>
                  <a:cubicBezTo>
                    <a:pt x="1" y="1"/>
                    <a:pt x="0" y="5"/>
                    <a:pt x="0" y="7"/>
                  </a:cubicBezTo>
                  <a:cubicBezTo>
                    <a:pt x="1" y="4"/>
                    <a:pt x="2" y="0"/>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solidFill>
                  <a:schemeClr val="tx1">
                    <a:lumMod val="50000"/>
                    <a:lumOff val="50000"/>
                  </a:schemeClr>
                </a:solidFill>
              </a:endParaRPr>
            </a:p>
          </p:txBody>
        </p:sp>
        <p:sp>
          <p:nvSpPr>
            <p:cNvPr id="242" name="Freeform 6"/>
            <p:cNvSpPr>
              <a:spLocks noEditPoints="1"/>
            </p:cNvSpPr>
            <p:nvPr/>
          </p:nvSpPr>
          <p:spPr bwMode="auto">
            <a:xfrm>
              <a:off x="5519738" y="2608262"/>
              <a:ext cx="1050925" cy="3586163"/>
            </a:xfrm>
            <a:custGeom>
              <a:avLst/>
              <a:gdLst>
                <a:gd name="T0" fmla="*/ 107 w 133"/>
                <a:gd name="T1" fmla="*/ 73 h 461"/>
                <a:gd name="T2" fmla="*/ 76 w 133"/>
                <a:gd name="T3" fmla="*/ 79 h 461"/>
                <a:gd name="T4" fmla="*/ 68 w 133"/>
                <a:gd name="T5" fmla="*/ 73 h 461"/>
                <a:gd name="T6" fmla="*/ 60 w 133"/>
                <a:gd name="T7" fmla="*/ 104 h 461"/>
                <a:gd name="T8" fmla="*/ 66 w 133"/>
                <a:gd name="T9" fmla="*/ 78 h 461"/>
                <a:gd name="T10" fmla="*/ 68 w 133"/>
                <a:gd name="T11" fmla="*/ 73 h 461"/>
                <a:gd name="T12" fmla="*/ 91 w 133"/>
                <a:gd name="T13" fmla="*/ 62 h 461"/>
                <a:gd name="T14" fmla="*/ 91 w 133"/>
                <a:gd name="T15" fmla="*/ 47 h 461"/>
                <a:gd name="T16" fmla="*/ 68 w 133"/>
                <a:gd name="T17" fmla="*/ 1 h 461"/>
                <a:gd name="T18" fmla="*/ 59 w 133"/>
                <a:gd name="T19" fmla="*/ 56 h 461"/>
                <a:gd name="T20" fmla="*/ 65 w 133"/>
                <a:gd name="T21" fmla="*/ 73 h 461"/>
                <a:gd name="T22" fmla="*/ 54 w 133"/>
                <a:gd name="T23" fmla="*/ 93 h 461"/>
                <a:gd name="T24" fmla="*/ 34 w 133"/>
                <a:gd name="T25" fmla="*/ 80 h 461"/>
                <a:gd name="T26" fmla="*/ 11 w 133"/>
                <a:gd name="T27" fmla="*/ 122 h 461"/>
                <a:gd name="T28" fmla="*/ 1 w 133"/>
                <a:gd name="T29" fmla="*/ 161 h 461"/>
                <a:gd name="T30" fmla="*/ 22 w 133"/>
                <a:gd name="T31" fmla="*/ 176 h 461"/>
                <a:gd name="T32" fmla="*/ 27 w 133"/>
                <a:gd name="T33" fmla="*/ 207 h 461"/>
                <a:gd name="T34" fmla="*/ 29 w 133"/>
                <a:gd name="T35" fmla="*/ 251 h 461"/>
                <a:gd name="T36" fmla="*/ 32 w 133"/>
                <a:gd name="T37" fmla="*/ 288 h 461"/>
                <a:gd name="T38" fmla="*/ 39 w 133"/>
                <a:gd name="T39" fmla="*/ 361 h 461"/>
                <a:gd name="T40" fmla="*/ 37 w 133"/>
                <a:gd name="T41" fmla="*/ 405 h 461"/>
                <a:gd name="T42" fmla="*/ 29 w 133"/>
                <a:gd name="T43" fmla="*/ 428 h 461"/>
                <a:gd name="T44" fmla="*/ 5 w 133"/>
                <a:gd name="T45" fmla="*/ 439 h 461"/>
                <a:gd name="T46" fmla="*/ 52 w 133"/>
                <a:gd name="T47" fmla="*/ 435 h 461"/>
                <a:gd name="T48" fmla="*/ 72 w 133"/>
                <a:gd name="T49" fmla="*/ 436 h 461"/>
                <a:gd name="T50" fmla="*/ 74 w 133"/>
                <a:gd name="T51" fmla="*/ 409 h 461"/>
                <a:gd name="T52" fmla="*/ 76 w 133"/>
                <a:gd name="T53" fmla="*/ 326 h 461"/>
                <a:gd name="T54" fmla="*/ 79 w 133"/>
                <a:gd name="T55" fmla="*/ 281 h 461"/>
                <a:gd name="T56" fmla="*/ 81 w 133"/>
                <a:gd name="T57" fmla="*/ 302 h 461"/>
                <a:gd name="T58" fmla="*/ 87 w 133"/>
                <a:gd name="T59" fmla="*/ 405 h 461"/>
                <a:gd name="T60" fmla="*/ 83 w 133"/>
                <a:gd name="T61" fmla="*/ 443 h 461"/>
                <a:gd name="T62" fmla="*/ 76 w 133"/>
                <a:gd name="T63" fmla="*/ 460 h 461"/>
                <a:gd name="T64" fmla="*/ 112 w 133"/>
                <a:gd name="T65" fmla="*/ 452 h 461"/>
                <a:gd name="T66" fmla="*/ 125 w 133"/>
                <a:gd name="T67" fmla="*/ 449 h 461"/>
                <a:gd name="T68" fmla="*/ 124 w 133"/>
                <a:gd name="T69" fmla="*/ 436 h 461"/>
                <a:gd name="T70" fmla="*/ 123 w 133"/>
                <a:gd name="T71" fmla="*/ 401 h 461"/>
                <a:gd name="T72" fmla="*/ 123 w 133"/>
                <a:gd name="T73" fmla="*/ 307 h 461"/>
                <a:gd name="T74" fmla="*/ 117 w 133"/>
                <a:gd name="T75" fmla="*/ 250 h 461"/>
                <a:gd name="T76" fmla="*/ 118 w 133"/>
                <a:gd name="T77" fmla="*/ 235 h 461"/>
                <a:gd name="T78" fmla="*/ 110 w 133"/>
                <a:gd name="T79" fmla="*/ 156 h 461"/>
                <a:gd name="T80" fmla="*/ 130 w 133"/>
                <a:gd name="T81" fmla="*/ 98 h 461"/>
                <a:gd name="T82" fmla="*/ 54 w 133"/>
                <a:gd name="T83" fmla="*/ 117 h 461"/>
                <a:gd name="T84" fmla="*/ 53 w 133"/>
                <a:gd name="T85" fmla="*/ 117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3" h="461">
                  <a:moveTo>
                    <a:pt x="130" y="98"/>
                  </a:moveTo>
                  <a:cubicBezTo>
                    <a:pt x="133" y="82"/>
                    <a:pt x="119" y="80"/>
                    <a:pt x="107" y="73"/>
                  </a:cubicBezTo>
                  <a:cubicBezTo>
                    <a:pt x="98" y="69"/>
                    <a:pt x="94" y="65"/>
                    <a:pt x="92" y="63"/>
                  </a:cubicBezTo>
                  <a:cubicBezTo>
                    <a:pt x="87" y="67"/>
                    <a:pt x="81" y="73"/>
                    <a:pt x="76" y="79"/>
                  </a:cubicBezTo>
                  <a:cubicBezTo>
                    <a:pt x="68" y="73"/>
                    <a:pt x="68" y="73"/>
                    <a:pt x="68" y="73"/>
                  </a:cubicBezTo>
                  <a:cubicBezTo>
                    <a:pt x="68" y="73"/>
                    <a:pt x="68" y="73"/>
                    <a:pt x="68" y="73"/>
                  </a:cubicBezTo>
                  <a:cubicBezTo>
                    <a:pt x="76" y="80"/>
                    <a:pt x="76" y="80"/>
                    <a:pt x="76" y="80"/>
                  </a:cubicBezTo>
                  <a:cubicBezTo>
                    <a:pt x="70" y="88"/>
                    <a:pt x="64" y="97"/>
                    <a:pt x="60" y="104"/>
                  </a:cubicBezTo>
                  <a:cubicBezTo>
                    <a:pt x="63" y="98"/>
                    <a:pt x="66" y="90"/>
                    <a:pt x="66" y="85"/>
                  </a:cubicBezTo>
                  <a:cubicBezTo>
                    <a:pt x="66" y="81"/>
                    <a:pt x="66" y="78"/>
                    <a:pt x="66" y="78"/>
                  </a:cubicBezTo>
                  <a:cubicBezTo>
                    <a:pt x="66" y="78"/>
                    <a:pt x="70" y="76"/>
                    <a:pt x="69" y="74"/>
                  </a:cubicBezTo>
                  <a:cubicBezTo>
                    <a:pt x="69" y="74"/>
                    <a:pt x="68" y="73"/>
                    <a:pt x="68" y="73"/>
                  </a:cubicBezTo>
                  <a:cubicBezTo>
                    <a:pt x="71" y="71"/>
                    <a:pt x="89" y="59"/>
                    <a:pt x="89" y="59"/>
                  </a:cubicBezTo>
                  <a:cubicBezTo>
                    <a:pt x="89" y="60"/>
                    <a:pt x="90" y="61"/>
                    <a:pt x="91" y="62"/>
                  </a:cubicBezTo>
                  <a:cubicBezTo>
                    <a:pt x="91" y="61"/>
                    <a:pt x="90" y="61"/>
                    <a:pt x="90" y="60"/>
                  </a:cubicBezTo>
                  <a:cubicBezTo>
                    <a:pt x="89" y="58"/>
                    <a:pt x="90" y="52"/>
                    <a:pt x="91" y="47"/>
                  </a:cubicBezTo>
                  <a:cubicBezTo>
                    <a:pt x="93" y="41"/>
                    <a:pt x="96" y="26"/>
                    <a:pt x="96" y="21"/>
                  </a:cubicBezTo>
                  <a:cubicBezTo>
                    <a:pt x="96" y="16"/>
                    <a:pt x="98" y="0"/>
                    <a:pt x="68" y="1"/>
                  </a:cubicBezTo>
                  <a:cubicBezTo>
                    <a:pt x="39" y="1"/>
                    <a:pt x="56" y="44"/>
                    <a:pt x="56" y="46"/>
                  </a:cubicBezTo>
                  <a:cubicBezTo>
                    <a:pt x="56" y="48"/>
                    <a:pt x="57" y="52"/>
                    <a:pt x="59" y="56"/>
                  </a:cubicBezTo>
                  <a:cubicBezTo>
                    <a:pt x="60" y="59"/>
                    <a:pt x="59" y="61"/>
                    <a:pt x="58" y="62"/>
                  </a:cubicBezTo>
                  <a:cubicBezTo>
                    <a:pt x="58" y="62"/>
                    <a:pt x="64" y="72"/>
                    <a:pt x="65" y="73"/>
                  </a:cubicBezTo>
                  <a:cubicBezTo>
                    <a:pt x="64" y="74"/>
                    <a:pt x="63" y="75"/>
                    <a:pt x="63" y="77"/>
                  </a:cubicBezTo>
                  <a:cubicBezTo>
                    <a:pt x="64" y="79"/>
                    <a:pt x="57" y="85"/>
                    <a:pt x="54" y="93"/>
                  </a:cubicBezTo>
                  <a:cubicBezTo>
                    <a:pt x="55" y="81"/>
                    <a:pt x="56" y="71"/>
                    <a:pt x="56" y="70"/>
                  </a:cubicBezTo>
                  <a:cubicBezTo>
                    <a:pt x="56" y="70"/>
                    <a:pt x="48" y="74"/>
                    <a:pt x="34" y="80"/>
                  </a:cubicBezTo>
                  <a:cubicBezTo>
                    <a:pt x="20" y="85"/>
                    <a:pt x="19" y="93"/>
                    <a:pt x="16" y="99"/>
                  </a:cubicBezTo>
                  <a:cubicBezTo>
                    <a:pt x="14" y="106"/>
                    <a:pt x="15" y="112"/>
                    <a:pt x="11" y="122"/>
                  </a:cubicBezTo>
                  <a:cubicBezTo>
                    <a:pt x="8" y="132"/>
                    <a:pt x="4" y="138"/>
                    <a:pt x="2" y="142"/>
                  </a:cubicBezTo>
                  <a:cubicBezTo>
                    <a:pt x="0" y="147"/>
                    <a:pt x="1" y="153"/>
                    <a:pt x="1" y="161"/>
                  </a:cubicBezTo>
                  <a:cubicBezTo>
                    <a:pt x="2" y="169"/>
                    <a:pt x="6" y="173"/>
                    <a:pt x="8" y="174"/>
                  </a:cubicBezTo>
                  <a:cubicBezTo>
                    <a:pt x="11" y="175"/>
                    <a:pt x="19" y="175"/>
                    <a:pt x="22" y="176"/>
                  </a:cubicBezTo>
                  <a:cubicBezTo>
                    <a:pt x="24" y="177"/>
                    <a:pt x="30" y="180"/>
                    <a:pt x="30" y="180"/>
                  </a:cubicBezTo>
                  <a:cubicBezTo>
                    <a:pt x="30" y="181"/>
                    <a:pt x="28" y="195"/>
                    <a:pt x="27" y="207"/>
                  </a:cubicBezTo>
                  <a:cubicBezTo>
                    <a:pt x="27" y="219"/>
                    <a:pt x="27" y="244"/>
                    <a:pt x="27" y="247"/>
                  </a:cubicBezTo>
                  <a:cubicBezTo>
                    <a:pt x="27" y="250"/>
                    <a:pt x="29" y="251"/>
                    <a:pt x="29" y="251"/>
                  </a:cubicBezTo>
                  <a:cubicBezTo>
                    <a:pt x="29" y="251"/>
                    <a:pt x="29" y="254"/>
                    <a:pt x="29" y="260"/>
                  </a:cubicBezTo>
                  <a:cubicBezTo>
                    <a:pt x="29" y="265"/>
                    <a:pt x="31" y="276"/>
                    <a:pt x="32" y="288"/>
                  </a:cubicBezTo>
                  <a:cubicBezTo>
                    <a:pt x="33" y="299"/>
                    <a:pt x="37" y="311"/>
                    <a:pt x="37" y="321"/>
                  </a:cubicBezTo>
                  <a:cubicBezTo>
                    <a:pt x="37" y="331"/>
                    <a:pt x="39" y="354"/>
                    <a:pt x="39" y="361"/>
                  </a:cubicBezTo>
                  <a:cubicBezTo>
                    <a:pt x="39" y="368"/>
                    <a:pt x="40" y="380"/>
                    <a:pt x="39" y="384"/>
                  </a:cubicBezTo>
                  <a:cubicBezTo>
                    <a:pt x="38" y="388"/>
                    <a:pt x="37" y="399"/>
                    <a:pt x="37" y="405"/>
                  </a:cubicBezTo>
                  <a:cubicBezTo>
                    <a:pt x="37" y="412"/>
                    <a:pt x="39" y="413"/>
                    <a:pt x="37" y="414"/>
                  </a:cubicBezTo>
                  <a:cubicBezTo>
                    <a:pt x="35" y="416"/>
                    <a:pt x="35" y="422"/>
                    <a:pt x="29" y="428"/>
                  </a:cubicBezTo>
                  <a:cubicBezTo>
                    <a:pt x="23" y="433"/>
                    <a:pt x="10" y="432"/>
                    <a:pt x="7" y="432"/>
                  </a:cubicBezTo>
                  <a:cubicBezTo>
                    <a:pt x="5" y="432"/>
                    <a:pt x="2" y="438"/>
                    <a:pt x="5" y="439"/>
                  </a:cubicBezTo>
                  <a:cubicBezTo>
                    <a:pt x="8" y="440"/>
                    <a:pt x="12" y="443"/>
                    <a:pt x="26" y="443"/>
                  </a:cubicBezTo>
                  <a:cubicBezTo>
                    <a:pt x="39" y="443"/>
                    <a:pt x="49" y="437"/>
                    <a:pt x="52" y="435"/>
                  </a:cubicBezTo>
                  <a:cubicBezTo>
                    <a:pt x="54" y="433"/>
                    <a:pt x="55" y="435"/>
                    <a:pt x="57" y="437"/>
                  </a:cubicBezTo>
                  <a:cubicBezTo>
                    <a:pt x="58" y="439"/>
                    <a:pt x="68" y="438"/>
                    <a:pt x="72" y="436"/>
                  </a:cubicBezTo>
                  <a:cubicBezTo>
                    <a:pt x="76" y="435"/>
                    <a:pt x="73" y="427"/>
                    <a:pt x="74" y="426"/>
                  </a:cubicBezTo>
                  <a:cubicBezTo>
                    <a:pt x="75" y="425"/>
                    <a:pt x="74" y="415"/>
                    <a:pt x="74" y="409"/>
                  </a:cubicBezTo>
                  <a:cubicBezTo>
                    <a:pt x="74" y="403"/>
                    <a:pt x="73" y="378"/>
                    <a:pt x="73" y="378"/>
                  </a:cubicBezTo>
                  <a:cubicBezTo>
                    <a:pt x="73" y="365"/>
                    <a:pt x="75" y="344"/>
                    <a:pt x="76" y="326"/>
                  </a:cubicBezTo>
                  <a:cubicBezTo>
                    <a:pt x="78" y="309"/>
                    <a:pt x="78" y="301"/>
                    <a:pt x="78" y="295"/>
                  </a:cubicBezTo>
                  <a:cubicBezTo>
                    <a:pt x="78" y="288"/>
                    <a:pt x="79" y="281"/>
                    <a:pt x="79" y="281"/>
                  </a:cubicBezTo>
                  <a:cubicBezTo>
                    <a:pt x="79" y="281"/>
                    <a:pt x="79" y="283"/>
                    <a:pt x="80" y="286"/>
                  </a:cubicBezTo>
                  <a:cubicBezTo>
                    <a:pt x="81" y="290"/>
                    <a:pt x="81" y="295"/>
                    <a:pt x="81" y="302"/>
                  </a:cubicBezTo>
                  <a:cubicBezTo>
                    <a:pt x="81" y="309"/>
                    <a:pt x="84" y="337"/>
                    <a:pt x="84" y="345"/>
                  </a:cubicBezTo>
                  <a:cubicBezTo>
                    <a:pt x="84" y="353"/>
                    <a:pt x="87" y="401"/>
                    <a:pt x="87" y="405"/>
                  </a:cubicBezTo>
                  <a:cubicBezTo>
                    <a:pt x="87" y="409"/>
                    <a:pt x="87" y="427"/>
                    <a:pt x="88" y="431"/>
                  </a:cubicBezTo>
                  <a:cubicBezTo>
                    <a:pt x="89" y="434"/>
                    <a:pt x="89" y="437"/>
                    <a:pt x="83" y="443"/>
                  </a:cubicBezTo>
                  <a:cubicBezTo>
                    <a:pt x="77" y="448"/>
                    <a:pt x="70" y="445"/>
                    <a:pt x="66" y="451"/>
                  </a:cubicBezTo>
                  <a:cubicBezTo>
                    <a:pt x="62" y="456"/>
                    <a:pt x="69" y="458"/>
                    <a:pt x="76" y="460"/>
                  </a:cubicBezTo>
                  <a:cubicBezTo>
                    <a:pt x="82" y="461"/>
                    <a:pt x="93" y="461"/>
                    <a:pt x="98" y="460"/>
                  </a:cubicBezTo>
                  <a:cubicBezTo>
                    <a:pt x="104" y="459"/>
                    <a:pt x="110" y="455"/>
                    <a:pt x="112" y="452"/>
                  </a:cubicBezTo>
                  <a:cubicBezTo>
                    <a:pt x="113" y="450"/>
                    <a:pt x="114" y="452"/>
                    <a:pt x="115" y="453"/>
                  </a:cubicBezTo>
                  <a:cubicBezTo>
                    <a:pt x="115" y="454"/>
                    <a:pt x="124" y="450"/>
                    <a:pt x="125" y="449"/>
                  </a:cubicBezTo>
                  <a:cubicBezTo>
                    <a:pt x="126" y="449"/>
                    <a:pt x="125" y="444"/>
                    <a:pt x="125" y="444"/>
                  </a:cubicBezTo>
                  <a:cubicBezTo>
                    <a:pt x="125" y="444"/>
                    <a:pt x="124" y="440"/>
                    <a:pt x="124" y="436"/>
                  </a:cubicBezTo>
                  <a:cubicBezTo>
                    <a:pt x="124" y="431"/>
                    <a:pt x="122" y="424"/>
                    <a:pt x="121" y="421"/>
                  </a:cubicBezTo>
                  <a:cubicBezTo>
                    <a:pt x="120" y="417"/>
                    <a:pt x="120" y="410"/>
                    <a:pt x="123" y="401"/>
                  </a:cubicBezTo>
                  <a:cubicBezTo>
                    <a:pt x="126" y="391"/>
                    <a:pt x="128" y="367"/>
                    <a:pt x="128" y="354"/>
                  </a:cubicBezTo>
                  <a:cubicBezTo>
                    <a:pt x="128" y="342"/>
                    <a:pt x="124" y="314"/>
                    <a:pt x="123" y="307"/>
                  </a:cubicBezTo>
                  <a:cubicBezTo>
                    <a:pt x="122" y="300"/>
                    <a:pt x="121" y="295"/>
                    <a:pt x="121" y="287"/>
                  </a:cubicBezTo>
                  <a:cubicBezTo>
                    <a:pt x="121" y="280"/>
                    <a:pt x="117" y="253"/>
                    <a:pt x="117" y="250"/>
                  </a:cubicBezTo>
                  <a:cubicBezTo>
                    <a:pt x="116" y="248"/>
                    <a:pt x="116" y="248"/>
                    <a:pt x="118" y="247"/>
                  </a:cubicBezTo>
                  <a:cubicBezTo>
                    <a:pt x="120" y="245"/>
                    <a:pt x="119" y="242"/>
                    <a:pt x="118" y="235"/>
                  </a:cubicBezTo>
                  <a:cubicBezTo>
                    <a:pt x="118" y="227"/>
                    <a:pt x="116" y="209"/>
                    <a:pt x="114" y="197"/>
                  </a:cubicBezTo>
                  <a:cubicBezTo>
                    <a:pt x="112" y="184"/>
                    <a:pt x="109" y="162"/>
                    <a:pt x="110" y="156"/>
                  </a:cubicBezTo>
                  <a:cubicBezTo>
                    <a:pt x="110" y="150"/>
                    <a:pt x="115" y="146"/>
                    <a:pt x="119" y="135"/>
                  </a:cubicBezTo>
                  <a:cubicBezTo>
                    <a:pt x="123" y="123"/>
                    <a:pt x="126" y="115"/>
                    <a:pt x="130" y="98"/>
                  </a:cubicBezTo>
                  <a:close/>
                  <a:moveTo>
                    <a:pt x="53" y="117"/>
                  </a:moveTo>
                  <a:cubicBezTo>
                    <a:pt x="54" y="117"/>
                    <a:pt x="54" y="117"/>
                    <a:pt x="54" y="117"/>
                  </a:cubicBezTo>
                  <a:cubicBezTo>
                    <a:pt x="54" y="117"/>
                    <a:pt x="53" y="117"/>
                    <a:pt x="53" y="117"/>
                  </a:cubicBezTo>
                  <a:cubicBezTo>
                    <a:pt x="53" y="117"/>
                    <a:pt x="53" y="117"/>
                    <a:pt x="53" y="1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solidFill>
                  <a:schemeClr val="tx1">
                    <a:lumMod val="50000"/>
                    <a:lumOff val="50000"/>
                  </a:schemeClr>
                </a:solidFill>
              </a:endParaRPr>
            </a:p>
          </p:txBody>
        </p:sp>
        <p:sp>
          <p:nvSpPr>
            <p:cNvPr id="243" name="Freeform 7"/>
            <p:cNvSpPr/>
            <p:nvPr/>
          </p:nvSpPr>
          <p:spPr bwMode="auto">
            <a:xfrm>
              <a:off x="5962651" y="3176588"/>
              <a:ext cx="61913" cy="53975"/>
            </a:xfrm>
            <a:custGeom>
              <a:avLst/>
              <a:gdLst>
                <a:gd name="T0" fmla="*/ 39 w 39"/>
                <a:gd name="T1" fmla="*/ 0 h 34"/>
                <a:gd name="T2" fmla="*/ 39 w 39"/>
                <a:gd name="T3" fmla="*/ 0 h 34"/>
                <a:gd name="T4" fmla="*/ 0 w 39"/>
                <a:gd name="T5" fmla="*/ 34 h 34"/>
                <a:gd name="T6" fmla="*/ 0 w 39"/>
                <a:gd name="T7" fmla="*/ 34 h 34"/>
                <a:gd name="T8" fmla="*/ 39 w 39"/>
                <a:gd name="T9" fmla="*/ 0 h 34"/>
              </a:gdLst>
              <a:ahLst/>
              <a:cxnLst>
                <a:cxn ang="0">
                  <a:pos x="T0" y="T1"/>
                </a:cxn>
                <a:cxn ang="0">
                  <a:pos x="T2" y="T3"/>
                </a:cxn>
                <a:cxn ang="0">
                  <a:pos x="T4" y="T5"/>
                </a:cxn>
                <a:cxn ang="0">
                  <a:pos x="T6" y="T7"/>
                </a:cxn>
                <a:cxn ang="0">
                  <a:pos x="T8" y="T9"/>
                </a:cxn>
              </a:cxnLst>
              <a:rect l="0" t="0" r="r" b="b"/>
              <a:pathLst>
                <a:path w="39" h="34">
                  <a:moveTo>
                    <a:pt x="39" y="0"/>
                  </a:moveTo>
                  <a:lnTo>
                    <a:pt x="39" y="0"/>
                  </a:lnTo>
                  <a:lnTo>
                    <a:pt x="0" y="34"/>
                  </a:lnTo>
                  <a:lnTo>
                    <a:pt x="0" y="34"/>
                  </a:lnTo>
                  <a:lnTo>
                    <a:pt x="3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solidFill>
                  <a:schemeClr val="tx1">
                    <a:lumMod val="50000"/>
                    <a:lumOff val="50000"/>
                  </a:schemeClr>
                </a:solidFill>
              </a:endParaRPr>
            </a:p>
          </p:txBody>
        </p:sp>
      </p:grpSp>
      <p:sp>
        <p:nvSpPr>
          <p:cNvPr id="248" name="Freeform 5"/>
          <p:cNvSpPr>
            <a:spLocks noEditPoints="1"/>
          </p:cNvSpPr>
          <p:nvPr/>
        </p:nvSpPr>
        <p:spPr bwMode="auto">
          <a:xfrm>
            <a:off x="3291889" y="4719712"/>
            <a:ext cx="386772" cy="386822"/>
          </a:xfrm>
          <a:custGeom>
            <a:avLst/>
            <a:gdLst>
              <a:gd name="T0" fmla="*/ 0 w 124"/>
              <a:gd name="T1" fmla="*/ 62 h 124"/>
              <a:gd name="T2" fmla="*/ 124 w 124"/>
              <a:gd name="T3" fmla="*/ 62 h 124"/>
              <a:gd name="T4" fmla="*/ 116 w 124"/>
              <a:gd name="T5" fmla="*/ 60 h 124"/>
              <a:gd name="T6" fmla="*/ 87 w 124"/>
              <a:gd name="T7" fmla="*/ 35 h 124"/>
              <a:gd name="T8" fmla="*/ 116 w 124"/>
              <a:gd name="T9" fmla="*/ 60 h 124"/>
              <a:gd name="T10" fmla="*/ 43 w 124"/>
              <a:gd name="T11" fmla="*/ 95 h 124"/>
              <a:gd name="T12" fmla="*/ 60 w 124"/>
              <a:gd name="T13" fmla="*/ 116 h 124"/>
              <a:gd name="T14" fmla="*/ 64 w 124"/>
              <a:gd name="T15" fmla="*/ 8 h 124"/>
              <a:gd name="T16" fmla="*/ 64 w 124"/>
              <a:gd name="T17" fmla="*/ 36 h 124"/>
              <a:gd name="T18" fmla="*/ 64 w 124"/>
              <a:gd name="T19" fmla="*/ 8 h 124"/>
              <a:gd name="T20" fmla="*/ 100 w 124"/>
              <a:gd name="T21" fmla="*/ 23 h 124"/>
              <a:gd name="T22" fmla="*/ 71 w 124"/>
              <a:gd name="T23" fmla="*/ 9 h 124"/>
              <a:gd name="T24" fmla="*/ 60 w 124"/>
              <a:gd name="T25" fmla="*/ 36 h 124"/>
              <a:gd name="T26" fmla="*/ 60 w 124"/>
              <a:gd name="T27" fmla="*/ 8 h 124"/>
              <a:gd name="T28" fmla="*/ 38 w 124"/>
              <a:gd name="T29" fmla="*/ 31 h 124"/>
              <a:gd name="T30" fmla="*/ 53 w 124"/>
              <a:gd name="T31" fmla="*/ 9 h 124"/>
              <a:gd name="T32" fmla="*/ 40 w 124"/>
              <a:gd name="T33" fmla="*/ 36 h 124"/>
              <a:gd name="T34" fmla="*/ 60 w 124"/>
              <a:gd name="T35" fmla="*/ 60 h 124"/>
              <a:gd name="T36" fmla="*/ 40 w 124"/>
              <a:gd name="T37" fmla="*/ 36 h 124"/>
              <a:gd name="T38" fmla="*/ 60 w 124"/>
              <a:gd name="T39" fmla="*/ 88 h 124"/>
              <a:gd name="T40" fmla="*/ 36 w 124"/>
              <a:gd name="T41" fmla="*/ 64 h 124"/>
              <a:gd name="T42" fmla="*/ 53 w 124"/>
              <a:gd name="T43" fmla="*/ 115 h 124"/>
              <a:gd name="T44" fmla="*/ 40 w 124"/>
              <a:gd name="T45" fmla="*/ 96 h 124"/>
              <a:gd name="T46" fmla="*/ 64 w 124"/>
              <a:gd name="T47" fmla="*/ 116 h 124"/>
              <a:gd name="T48" fmla="*/ 81 w 124"/>
              <a:gd name="T49" fmla="*/ 95 h 124"/>
              <a:gd name="T50" fmla="*/ 64 w 124"/>
              <a:gd name="T51" fmla="*/ 116 h 124"/>
              <a:gd name="T52" fmla="*/ 97 w 124"/>
              <a:gd name="T53" fmla="*/ 103 h 124"/>
              <a:gd name="T54" fmla="*/ 84 w 124"/>
              <a:gd name="T55" fmla="*/ 96 h 124"/>
              <a:gd name="T56" fmla="*/ 64 w 124"/>
              <a:gd name="T57" fmla="*/ 88 h 124"/>
              <a:gd name="T58" fmla="*/ 88 w 124"/>
              <a:gd name="T59" fmla="*/ 64 h 124"/>
              <a:gd name="T60" fmla="*/ 64 w 124"/>
              <a:gd name="T61" fmla="*/ 60 h 124"/>
              <a:gd name="T62" fmla="*/ 84 w 124"/>
              <a:gd name="T63" fmla="*/ 36 h 124"/>
              <a:gd name="T64" fmla="*/ 64 w 124"/>
              <a:gd name="T65" fmla="*/ 60 h 124"/>
              <a:gd name="T66" fmla="*/ 37 w 124"/>
              <a:gd name="T67" fmla="*/ 35 h 124"/>
              <a:gd name="T68" fmla="*/ 8 w 124"/>
              <a:gd name="T69" fmla="*/ 60 h 124"/>
              <a:gd name="T70" fmla="*/ 8 w 124"/>
              <a:gd name="T71" fmla="*/ 64 h 124"/>
              <a:gd name="T72" fmla="*/ 38 w 124"/>
              <a:gd name="T73" fmla="*/ 93 h 124"/>
              <a:gd name="T74" fmla="*/ 8 w 124"/>
              <a:gd name="T75" fmla="*/ 64 h 124"/>
              <a:gd name="T76" fmla="*/ 86 w 124"/>
              <a:gd name="T77" fmla="*/ 93 h 124"/>
              <a:gd name="T78" fmla="*/ 116 w 124"/>
              <a:gd name="T79" fmla="*/ 6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4" h="124">
                <a:moveTo>
                  <a:pt x="62" y="0"/>
                </a:moveTo>
                <a:cubicBezTo>
                  <a:pt x="28" y="0"/>
                  <a:pt x="0" y="28"/>
                  <a:pt x="0" y="62"/>
                </a:cubicBezTo>
                <a:cubicBezTo>
                  <a:pt x="0" y="96"/>
                  <a:pt x="28" y="124"/>
                  <a:pt x="62" y="124"/>
                </a:cubicBezTo>
                <a:cubicBezTo>
                  <a:pt x="96" y="124"/>
                  <a:pt x="124" y="96"/>
                  <a:pt x="124" y="62"/>
                </a:cubicBezTo>
                <a:cubicBezTo>
                  <a:pt x="124" y="28"/>
                  <a:pt x="96" y="0"/>
                  <a:pt x="62" y="0"/>
                </a:cubicBezTo>
                <a:close/>
                <a:moveTo>
                  <a:pt x="116" y="60"/>
                </a:moveTo>
                <a:cubicBezTo>
                  <a:pt x="92" y="60"/>
                  <a:pt x="92" y="60"/>
                  <a:pt x="92" y="60"/>
                </a:cubicBezTo>
                <a:cubicBezTo>
                  <a:pt x="92" y="51"/>
                  <a:pt x="90" y="43"/>
                  <a:pt x="87" y="35"/>
                </a:cubicBezTo>
                <a:cubicBezTo>
                  <a:pt x="93" y="33"/>
                  <a:pt x="98" y="30"/>
                  <a:pt x="102" y="26"/>
                </a:cubicBezTo>
                <a:cubicBezTo>
                  <a:pt x="110" y="35"/>
                  <a:pt x="115" y="47"/>
                  <a:pt x="116" y="60"/>
                </a:cubicBezTo>
                <a:close/>
                <a:moveTo>
                  <a:pt x="60" y="116"/>
                </a:moveTo>
                <a:cubicBezTo>
                  <a:pt x="53" y="110"/>
                  <a:pt x="48" y="103"/>
                  <a:pt x="43" y="95"/>
                </a:cubicBezTo>
                <a:cubicBezTo>
                  <a:pt x="49" y="93"/>
                  <a:pt x="54" y="92"/>
                  <a:pt x="60" y="92"/>
                </a:cubicBezTo>
                <a:cubicBezTo>
                  <a:pt x="60" y="116"/>
                  <a:pt x="60" y="116"/>
                  <a:pt x="60" y="116"/>
                </a:cubicBezTo>
                <a:cubicBezTo>
                  <a:pt x="60" y="116"/>
                  <a:pt x="60" y="116"/>
                  <a:pt x="60" y="116"/>
                </a:cubicBezTo>
                <a:close/>
                <a:moveTo>
                  <a:pt x="64" y="8"/>
                </a:moveTo>
                <a:cubicBezTo>
                  <a:pt x="72" y="14"/>
                  <a:pt x="78" y="23"/>
                  <a:pt x="82" y="33"/>
                </a:cubicBezTo>
                <a:cubicBezTo>
                  <a:pt x="76" y="35"/>
                  <a:pt x="70" y="36"/>
                  <a:pt x="64" y="36"/>
                </a:cubicBezTo>
                <a:cubicBezTo>
                  <a:pt x="64" y="8"/>
                  <a:pt x="64" y="8"/>
                  <a:pt x="64" y="8"/>
                </a:cubicBezTo>
                <a:cubicBezTo>
                  <a:pt x="64" y="8"/>
                  <a:pt x="64" y="8"/>
                  <a:pt x="64" y="8"/>
                </a:cubicBezTo>
                <a:close/>
                <a:moveTo>
                  <a:pt x="71" y="9"/>
                </a:moveTo>
                <a:cubicBezTo>
                  <a:pt x="82" y="11"/>
                  <a:pt x="92" y="16"/>
                  <a:pt x="100" y="23"/>
                </a:cubicBezTo>
                <a:cubicBezTo>
                  <a:pt x="95" y="26"/>
                  <a:pt x="91" y="29"/>
                  <a:pt x="86" y="31"/>
                </a:cubicBezTo>
                <a:cubicBezTo>
                  <a:pt x="82" y="23"/>
                  <a:pt x="77" y="15"/>
                  <a:pt x="71" y="9"/>
                </a:cubicBezTo>
                <a:close/>
                <a:moveTo>
                  <a:pt x="60" y="8"/>
                </a:moveTo>
                <a:cubicBezTo>
                  <a:pt x="60" y="36"/>
                  <a:pt x="60" y="36"/>
                  <a:pt x="60" y="36"/>
                </a:cubicBezTo>
                <a:cubicBezTo>
                  <a:pt x="54" y="36"/>
                  <a:pt x="48" y="35"/>
                  <a:pt x="42" y="33"/>
                </a:cubicBezTo>
                <a:cubicBezTo>
                  <a:pt x="46" y="23"/>
                  <a:pt x="52" y="14"/>
                  <a:pt x="60" y="8"/>
                </a:cubicBezTo>
                <a:cubicBezTo>
                  <a:pt x="60" y="8"/>
                  <a:pt x="60" y="8"/>
                  <a:pt x="60" y="8"/>
                </a:cubicBezTo>
                <a:close/>
                <a:moveTo>
                  <a:pt x="38" y="31"/>
                </a:moveTo>
                <a:cubicBezTo>
                  <a:pt x="33" y="29"/>
                  <a:pt x="29" y="26"/>
                  <a:pt x="24" y="23"/>
                </a:cubicBezTo>
                <a:cubicBezTo>
                  <a:pt x="32" y="16"/>
                  <a:pt x="42" y="11"/>
                  <a:pt x="53" y="9"/>
                </a:cubicBezTo>
                <a:cubicBezTo>
                  <a:pt x="47" y="15"/>
                  <a:pt x="42" y="23"/>
                  <a:pt x="38" y="31"/>
                </a:cubicBezTo>
                <a:close/>
                <a:moveTo>
                  <a:pt x="40" y="36"/>
                </a:moveTo>
                <a:cubicBezTo>
                  <a:pt x="47" y="38"/>
                  <a:pt x="53" y="40"/>
                  <a:pt x="60" y="40"/>
                </a:cubicBezTo>
                <a:cubicBezTo>
                  <a:pt x="60" y="60"/>
                  <a:pt x="60" y="60"/>
                  <a:pt x="60" y="60"/>
                </a:cubicBezTo>
                <a:cubicBezTo>
                  <a:pt x="36" y="60"/>
                  <a:pt x="36" y="60"/>
                  <a:pt x="36" y="60"/>
                </a:cubicBezTo>
                <a:cubicBezTo>
                  <a:pt x="36" y="52"/>
                  <a:pt x="38" y="44"/>
                  <a:pt x="40" y="36"/>
                </a:cubicBezTo>
                <a:close/>
                <a:moveTo>
                  <a:pt x="60" y="64"/>
                </a:moveTo>
                <a:cubicBezTo>
                  <a:pt x="60" y="88"/>
                  <a:pt x="60" y="88"/>
                  <a:pt x="60" y="88"/>
                </a:cubicBezTo>
                <a:cubicBezTo>
                  <a:pt x="54" y="88"/>
                  <a:pt x="48" y="89"/>
                  <a:pt x="42" y="91"/>
                </a:cubicBezTo>
                <a:cubicBezTo>
                  <a:pt x="38" y="83"/>
                  <a:pt x="36" y="74"/>
                  <a:pt x="36" y="64"/>
                </a:cubicBezTo>
                <a:lnTo>
                  <a:pt x="60" y="64"/>
                </a:lnTo>
                <a:close/>
                <a:moveTo>
                  <a:pt x="53" y="115"/>
                </a:moveTo>
                <a:cubicBezTo>
                  <a:pt x="43" y="114"/>
                  <a:pt x="34" y="109"/>
                  <a:pt x="27" y="103"/>
                </a:cubicBezTo>
                <a:cubicBezTo>
                  <a:pt x="31" y="100"/>
                  <a:pt x="35" y="98"/>
                  <a:pt x="40" y="96"/>
                </a:cubicBezTo>
                <a:cubicBezTo>
                  <a:pt x="43" y="103"/>
                  <a:pt x="48" y="110"/>
                  <a:pt x="53" y="115"/>
                </a:cubicBezTo>
                <a:close/>
                <a:moveTo>
                  <a:pt x="64" y="116"/>
                </a:moveTo>
                <a:cubicBezTo>
                  <a:pt x="64" y="92"/>
                  <a:pt x="64" y="92"/>
                  <a:pt x="64" y="92"/>
                </a:cubicBezTo>
                <a:cubicBezTo>
                  <a:pt x="70" y="92"/>
                  <a:pt x="75" y="93"/>
                  <a:pt x="81" y="95"/>
                </a:cubicBezTo>
                <a:cubicBezTo>
                  <a:pt x="76" y="103"/>
                  <a:pt x="71" y="110"/>
                  <a:pt x="64" y="116"/>
                </a:cubicBezTo>
                <a:cubicBezTo>
                  <a:pt x="64" y="116"/>
                  <a:pt x="64" y="116"/>
                  <a:pt x="64" y="116"/>
                </a:cubicBezTo>
                <a:close/>
                <a:moveTo>
                  <a:pt x="84" y="96"/>
                </a:moveTo>
                <a:cubicBezTo>
                  <a:pt x="89" y="98"/>
                  <a:pt x="93" y="100"/>
                  <a:pt x="97" y="103"/>
                </a:cubicBezTo>
                <a:cubicBezTo>
                  <a:pt x="90" y="109"/>
                  <a:pt x="81" y="114"/>
                  <a:pt x="71" y="115"/>
                </a:cubicBezTo>
                <a:cubicBezTo>
                  <a:pt x="76" y="110"/>
                  <a:pt x="81" y="103"/>
                  <a:pt x="84" y="96"/>
                </a:cubicBezTo>
                <a:close/>
                <a:moveTo>
                  <a:pt x="82" y="91"/>
                </a:moveTo>
                <a:cubicBezTo>
                  <a:pt x="76" y="89"/>
                  <a:pt x="70" y="88"/>
                  <a:pt x="64" y="88"/>
                </a:cubicBezTo>
                <a:cubicBezTo>
                  <a:pt x="64" y="64"/>
                  <a:pt x="64" y="64"/>
                  <a:pt x="64" y="64"/>
                </a:cubicBezTo>
                <a:cubicBezTo>
                  <a:pt x="88" y="64"/>
                  <a:pt x="88" y="64"/>
                  <a:pt x="88" y="64"/>
                </a:cubicBezTo>
                <a:cubicBezTo>
                  <a:pt x="88" y="74"/>
                  <a:pt x="86" y="83"/>
                  <a:pt x="82" y="91"/>
                </a:cubicBezTo>
                <a:close/>
                <a:moveTo>
                  <a:pt x="64" y="60"/>
                </a:moveTo>
                <a:cubicBezTo>
                  <a:pt x="64" y="40"/>
                  <a:pt x="64" y="40"/>
                  <a:pt x="64" y="40"/>
                </a:cubicBezTo>
                <a:cubicBezTo>
                  <a:pt x="71" y="40"/>
                  <a:pt x="77" y="38"/>
                  <a:pt x="84" y="36"/>
                </a:cubicBezTo>
                <a:cubicBezTo>
                  <a:pt x="86" y="44"/>
                  <a:pt x="88" y="52"/>
                  <a:pt x="88" y="60"/>
                </a:cubicBezTo>
                <a:lnTo>
                  <a:pt x="64" y="60"/>
                </a:lnTo>
                <a:close/>
                <a:moveTo>
                  <a:pt x="22" y="26"/>
                </a:moveTo>
                <a:cubicBezTo>
                  <a:pt x="26" y="30"/>
                  <a:pt x="31" y="33"/>
                  <a:pt x="37" y="35"/>
                </a:cubicBezTo>
                <a:cubicBezTo>
                  <a:pt x="34" y="43"/>
                  <a:pt x="32" y="51"/>
                  <a:pt x="32" y="60"/>
                </a:cubicBezTo>
                <a:cubicBezTo>
                  <a:pt x="8" y="60"/>
                  <a:pt x="8" y="60"/>
                  <a:pt x="8" y="60"/>
                </a:cubicBezTo>
                <a:cubicBezTo>
                  <a:pt x="9" y="47"/>
                  <a:pt x="14" y="35"/>
                  <a:pt x="22" y="26"/>
                </a:cubicBezTo>
                <a:close/>
                <a:moveTo>
                  <a:pt x="8" y="64"/>
                </a:moveTo>
                <a:cubicBezTo>
                  <a:pt x="32" y="64"/>
                  <a:pt x="32" y="64"/>
                  <a:pt x="32" y="64"/>
                </a:cubicBezTo>
                <a:cubicBezTo>
                  <a:pt x="32" y="74"/>
                  <a:pt x="34" y="84"/>
                  <a:pt x="38" y="93"/>
                </a:cubicBezTo>
                <a:cubicBezTo>
                  <a:pt x="33" y="95"/>
                  <a:pt x="28" y="97"/>
                  <a:pt x="24" y="100"/>
                </a:cubicBezTo>
                <a:cubicBezTo>
                  <a:pt x="15" y="91"/>
                  <a:pt x="9" y="78"/>
                  <a:pt x="8" y="64"/>
                </a:cubicBezTo>
                <a:close/>
                <a:moveTo>
                  <a:pt x="100" y="100"/>
                </a:moveTo>
                <a:cubicBezTo>
                  <a:pt x="96" y="97"/>
                  <a:pt x="91" y="95"/>
                  <a:pt x="86" y="93"/>
                </a:cubicBezTo>
                <a:cubicBezTo>
                  <a:pt x="90" y="84"/>
                  <a:pt x="92" y="74"/>
                  <a:pt x="92" y="64"/>
                </a:cubicBezTo>
                <a:cubicBezTo>
                  <a:pt x="116" y="64"/>
                  <a:pt x="116" y="64"/>
                  <a:pt x="116" y="64"/>
                </a:cubicBezTo>
                <a:cubicBezTo>
                  <a:pt x="115" y="78"/>
                  <a:pt x="109" y="91"/>
                  <a:pt x="100" y="100"/>
                </a:cubicBezTo>
                <a:close/>
              </a:path>
            </a:pathLst>
          </a:custGeom>
          <a:solidFill>
            <a:schemeClr val="bg1"/>
          </a:solidFill>
          <a:ln>
            <a:noFill/>
          </a:ln>
        </p:spPr>
        <p:txBody>
          <a:bodyPr vert="horz" wrap="square" lIns="91417" tIns="45709" rIns="91417" bIns="45709" numCol="1" anchor="t" anchorCtr="0" compatLnSpc="1"/>
          <a:lstStyle/>
          <a:p>
            <a:endParaRPr lang="id-ID">
              <a:solidFill>
                <a:schemeClr val="tx1">
                  <a:lumMod val="50000"/>
                  <a:lumOff val="50000"/>
                </a:schemeClr>
              </a:solidFill>
            </a:endParaRPr>
          </a:p>
        </p:txBody>
      </p:sp>
      <p:grpSp>
        <p:nvGrpSpPr>
          <p:cNvPr id="249" name="Group 248"/>
          <p:cNvGrpSpPr/>
          <p:nvPr/>
        </p:nvGrpSpPr>
        <p:grpSpPr>
          <a:xfrm>
            <a:off x="3335949" y="2418643"/>
            <a:ext cx="312837" cy="378950"/>
            <a:chOff x="10387014" y="2925763"/>
            <a:chExt cx="255588" cy="309563"/>
          </a:xfrm>
          <a:solidFill>
            <a:schemeClr val="bg1"/>
          </a:solidFill>
        </p:grpSpPr>
        <p:sp>
          <p:nvSpPr>
            <p:cNvPr id="250" name="Freeform 134"/>
            <p:cNvSpPr>
              <a:spLocks noEditPoints="1"/>
            </p:cNvSpPr>
            <p:nvPr/>
          </p:nvSpPr>
          <p:spPr bwMode="auto">
            <a:xfrm>
              <a:off x="10387014" y="2925763"/>
              <a:ext cx="255588" cy="309563"/>
            </a:xfrm>
            <a:custGeom>
              <a:avLst/>
              <a:gdLst>
                <a:gd name="T0" fmla="*/ 84 w 96"/>
                <a:gd name="T1" fmla="*/ 44 h 116"/>
                <a:gd name="T2" fmla="*/ 72 w 96"/>
                <a:gd name="T3" fmla="*/ 44 h 116"/>
                <a:gd name="T4" fmla="*/ 72 w 96"/>
                <a:gd name="T5" fmla="*/ 25 h 116"/>
                <a:gd name="T6" fmla="*/ 48 w 96"/>
                <a:gd name="T7" fmla="*/ 0 h 116"/>
                <a:gd name="T8" fmla="*/ 24 w 96"/>
                <a:gd name="T9" fmla="*/ 25 h 116"/>
                <a:gd name="T10" fmla="*/ 24 w 96"/>
                <a:gd name="T11" fmla="*/ 44 h 116"/>
                <a:gd name="T12" fmla="*/ 12 w 96"/>
                <a:gd name="T13" fmla="*/ 44 h 116"/>
                <a:gd name="T14" fmla="*/ 0 w 96"/>
                <a:gd name="T15" fmla="*/ 56 h 116"/>
                <a:gd name="T16" fmla="*/ 0 w 96"/>
                <a:gd name="T17" fmla="*/ 104 h 116"/>
                <a:gd name="T18" fmla="*/ 12 w 96"/>
                <a:gd name="T19" fmla="*/ 116 h 116"/>
                <a:gd name="T20" fmla="*/ 84 w 96"/>
                <a:gd name="T21" fmla="*/ 116 h 116"/>
                <a:gd name="T22" fmla="*/ 96 w 96"/>
                <a:gd name="T23" fmla="*/ 104 h 116"/>
                <a:gd name="T24" fmla="*/ 96 w 96"/>
                <a:gd name="T25" fmla="*/ 56 h 116"/>
                <a:gd name="T26" fmla="*/ 84 w 96"/>
                <a:gd name="T27" fmla="*/ 44 h 116"/>
                <a:gd name="T28" fmla="*/ 32 w 96"/>
                <a:gd name="T29" fmla="*/ 25 h 116"/>
                <a:gd name="T30" fmla="*/ 48 w 96"/>
                <a:gd name="T31" fmla="*/ 8 h 116"/>
                <a:gd name="T32" fmla="*/ 64 w 96"/>
                <a:gd name="T33" fmla="*/ 25 h 116"/>
                <a:gd name="T34" fmla="*/ 64 w 96"/>
                <a:gd name="T35" fmla="*/ 44 h 116"/>
                <a:gd name="T36" fmla="*/ 32 w 96"/>
                <a:gd name="T37" fmla="*/ 44 h 116"/>
                <a:gd name="T38" fmla="*/ 32 w 96"/>
                <a:gd name="T39" fmla="*/ 25 h 116"/>
                <a:gd name="T40" fmla="*/ 88 w 96"/>
                <a:gd name="T41" fmla="*/ 104 h 116"/>
                <a:gd name="T42" fmla="*/ 84 w 96"/>
                <a:gd name="T43" fmla="*/ 108 h 116"/>
                <a:gd name="T44" fmla="*/ 12 w 96"/>
                <a:gd name="T45" fmla="*/ 108 h 116"/>
                <a:gd name="T46" fmla="*/ 8 w 96"/>
                <a:gd name="T47" fmla="*/ 104 h 116"/>
                <a:gd name="T48" fmla="*/ 8 w 96"/>
                <a:gd name="T49" fmla="*/ 56 h 116"/>
                <a:gd name="T50" fmla="*/ 12 w 96"/>
                <a:gd name="T51" fmla="*/ 52 h 116"/>
                <a:gd name="T52" fmla="*/ 84 w 96"/>
                <a:gd name="T53" fmla="*/ 52 h 116"/>
                <a:gd name="T54" fmla="*/ 88 w 96"/>
                <a:gd name="T55" fmla="*/ 56 h 116"/>
                <a:gd name="T56" fmla="*/ 88 w 96"/>
                <a:gd name="T57" fmla="*/ 104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6" h="116">
                  <a:moveTo>
                    <a:pt x="84" y="44"/>
                  </a:moveTo>
                  <a:cubicBezTo>
                    <a:pt x="72" y="44"/>
                    <a:pt x="72" y="44"/>
                    <a:pt x="72" y="44"/>
                  </a:cubicBezTo>
                  <a:cubicBezTo>
                    <a:pt x="72" y="25"/>
                    <a:pt x="72" y="25"/>
                    <a:pt x="72" y="25"/>
                  </a:cubicBezTo>
                  <a:cubicBezTo>
                    <a:pt x="72" y="11"/>
                    <a:pt x="61" y="0"/>
                    <a:pt x="48" y="0"/>
                  </a:cubicBezTo>
                  <a:cubicBezTo>
                    <a:pt x="35" y="0"/>
                    <a:pt x="24" y="11"/>
                    <a:pt x="24" y="25"/>
                  </a:cubicBezTo>
                  <a:cubicBezTo>
                    <a:pt x="24" y="44"/>
                    <a:pt x="24" y="44"/>
                    <a:pt x="24" y="44"/>
                  </a:cubicBezTo>
                  <a:cubicBezTo>
                    <a:pt x="12" y="44"/>
                    <a:pt x="12" y="44"/>
                    <a:pt x="12" y="44"/>
                  </a:cubicBezTo>
                  <a:cubicBezTo>
                    <a:pt x="5" y="44"/>
                    <a:pt x="0" y="49"/>
                    <a:pt x="0" y="56"/>
                  </a:cubicBezTo>
                  <a:cubicBezTo>
                    <a:pt x="0" y="104"/>
                    <a:pt x="0" y="104"/>
                    <a:pt x="0" y="104"/>
                  </a:cubicBezTo>
                  <a:cubicBezTo>
                    <a:pt x="0" y="111"/>
                    <a:pt x="5" y="116"/>
                    <a:pt x="12" y="116"/>
                  </a:cubicBezTo>
                  <a:cubicBezTo>
                    <a:pt x="84" y="116"/>
                    <a:pt x="84" y="116"/>
                    <a:pt x="84" y="116"/>
                  </a:cubicBezTo>
                  <a:cubicBezTo>
                    <a:pt x="91" y="116"/>
                    <a:pt x="96" y="111"/>
                    <a:pt x="96" y="104"/>
                  </a:cubicBezTo>
                  <a:cubicBezTo>
                    <a:pt x="96" y="56"/>
                    <a:pt x="96" y="56"/>
                    <a:pt x="96" y="56"/>
                  </a:cubicBezTo>
                  <a:cubicBezTo>
                    <a:pt x="96" y="49"/>
                    <a:pt x="91" y="44"/>
                    <a:pt x="84" y="44"/>
                  </a:cubicBezTo>
                  <a:close/>
                  <a:moveTo>
                    <a:pt x="32" y="25"/>
                  </a:moveTo>
                  <a:cubicBezTo>
                    <a:pt x="32" y="15"/>
                    <a:pt x="39" y="8"/>
                    <a:pt x="48" y="8"/>
                  </a:cubicBezTo>
                  <a:cubicBezTo>
                    <a:pt x="57" y="8"/>
                    <a:pt x="64" y="15"/>
                    <a:pt x="64" y="25"/>
                  </a:cubicBezTo>
                  <a:cubicBezTo>
                    <a:pt x="64" y="44"/>
                    <a:pt x="64" y="44"/>
                    <a:pt x="64" y="44"/>
                  </a:cubicBezTo>
                  <a:cubicBezTo>
                    <a:pt x="32" y="44"/>
                    <a:pt x="32" y="44"/>
                    <a:pt x="32" y="44"/>
                  </a:cubicBezTo>
                  <a:lnTo>
                    <a:pt x="32" y="25"/>
                  </a:lnTo>
                  <a:close/>
                  <a:moveTo>
                    <a:pt x="88" y="104"/>
                  </a:moveTo>
                  <a:cubicBezTo>
                    <a:pt x="88" y="106"/>
                    <a:pt x="86" y="108"/>
                    <a:pt x="84" y="108"/>
                  </a:cubicBezTo>
                  <a:cubicBezTo>
                    <a:pt x="12" y="108"/>
                    <a:pt x="12" y="108"/>
                    <a:pt x="12" y="108"/>
                  </a:cubicBezTo>
                  <a:cubicBezTo>
                    <a:pt x="10" y="108"/>
                    <a:pt x="8" y="106"/>
                    <a:pt x="8" y="104"/>
                  </a:cubicBezTo>
                  <a:cubicBezTo>
                    <a:pt x="8" y="56"/>
                    <a:pt x="8" y="56"/>
                    <a:pt x="8" y="56"/>
                  </a:cubicBezTo>
                  <a:cubicBezTo>
                    <a:pt x="8" y="54"/>
                    <a:pt x="10" y="52"/>
                    <a:pt x="12" y="52"/>
                  </a:cubicBezTo>
                  <a:cubicBezTo>
                    <a:pt x="84" y="52"/>
                    <a:pt x="84" y="52"/>
                    <a:pt x="84" y="52"/>
                  </a:cubicBezTo>
                  <a:cubicBezTo>
                    <a:pt x="86" y="52"/>
                    <a:pt x="88" y="54"/>
                    <a:pt x="88" y="56"/>
                  </a:cubicBezTo>
                  <a:lnTo>
                    <a:pt x="88" y="10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solidFill>
                  <a:schemeClr val="tx1">
                    <a:lumMod val="50000"/>
                    <a:lumOff val="50000"/>
                  </a:schemeClr>
                </a:solidFill>
              </a:endParaRPr>
            </a:p>
          </p:txBody>
        </p:sp>
        <p:sp>
          <p:nvSpPr>
            <p:cNvPr id="251" name="Freeform 135"/>
            <p:cNvSpPr>
              <a:spLocks noEditPoints="1"/>
            </p:cNvSpPr>
            <p:nvPr/>
          </p:nvSpPr>
          <p:spPr bwMode="auto">
            <a:xfrm>
              <a:off x="10488614" y="3100388"/>
              <a:ext cx="52388" cy="79375"/>
            </a:xfrm>
            <a:custGeom>
              <a:avLst/>
              <a:gdLst>
                <a:gd name="T0" fmla="*/ 10 w 20"/>
                <a:gd name="T1" fmla="*/ 0 h 30"/>
                <a:gd name="T2" fmla="*/ 0 w 20"/>
                <a:gd name="T3" fmla="*/ 10 h 30"/>
                <a:gd name="T4" fmla="*/ 4 w 20"/>
                <a:gd name="T5" fmla="*/ 18 h 30"/>
                <a:gd name="T6" fmla="*/ 4 w 20"/>
                <a:gd name="T7" fmla="*/ 24 h 30"/>
                <a:gd name="T8" fmla="*/ 10 w 20"/>
                <a:gd name="T9" fmla="*/ 30 h 30"/>
                <a:gd name="T10" fmla="*/ 16 w 20"/>
                <a:gd name="T11" fmla="*/ 24 h 30"/>
                <a:gd name="T12" fmla="*/ 16 w 20"/>
                <a:gd name="T13" fmla="*/ 18 h 30"/>
                <a:gd name="T14" fmla="*/ 20 w 20"/>
                <a:gd name="T15" fmla="*/ 10 h 30"/>
                <a:gd name="T16" fmla="*/ 10 w 20"/>
                <a:gd name="T17" fmla="*/ 0 h 30"/>
                <a:gd name="T18" fmla="*/ 12 w 20"/>
                <a:gd name="T19" fmla="*/ 16 h 30"/>
                <a:gd name="T20" fmla="*/ 12 w 20"/>
                <a:gd name="T21" fmla="*/ 24 h 30"/>
                <a:gd name="T22" fmla="*/ 10 w 20"/>
                <a:gd name="T23" fmla="*/ 26 h 30"/>
                <a:gd name="T24" fmla="*/ 8 w 20"/>
                <a:gd name="T25" fmla="*/ 24 h 30"/>
                <a:gd name="T26" fmla="*/ 8 w 20"/>
                <a:gd name="T27" fmla="*/ 16 h 30"/>
                <a:gd name="T28" fmla="*/ 4 w 20"/>
                <a:gd name="T29" fmla="*/ 10 h 30"/>
                <a:gd name="T30" fmla="*/ 10 w 20"/>
                <a:gd name="T31" fmla="*/ 4 h 30"/>
                <a:gd name="T32" fmla="*/ 16 w 20"/>
                <a:gd name="T33" fmla="*/ 10 h 30"/>
                <a:gd name="T34" fmla="*/ 12 w 20"/>
                <a:gd name="T35" fmla="*/ 1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 h="30">
                  <a:moveTo>
                    <a:pt x="10" y="0"/>
                  </a:moveTo>
                  <a:cubicBezTo>
                    <a:pt x="4" y="0"/>
                    <a:pt x="0" y="4"/>
                    <a:pt x="0" y="10"/>
                  </a:cubicBezTo>
                  <a:cubicBezTo>
                    <a:pt x="0" y="13"/>
                    <a:pt x="2" y="16"/>
                    <a:pt x="4" y="18"/>
                  </a:cubicBezTo>
                  <a:cubicBezTo>
                    <a:pt x="4" y="24"/>
                    <a:pt x="4" y="24"/>
                    <a:pt x="4" y="24"/>
                  </a:cubicBezTo>
                  <a:cubicBezTo>
                    <a:pt x="4" y="27"/>
                    <a:pt x="7" y="30"/>
                    <a:pt x="10" y="30"/>
                  </a:cubicBezTo>
                  <a:cubicBezTo>
                    <a:pt x="13" y="30"/>
                    <a:pt x="16" y="27"/>
                    <a:pt x="16" y="24"/>
                  </a:cubicBezTo>
                  <a:cubicBezTo>
                    <a:pt x="16" y="18"/>
                    <a:pt x="16" y="18"/>
                    <a:pt x="16" y="18"/>
                  </a:cubicBezTo>
                  <a:cubicBezTo>
                    <a:pt x="18" y="16"/>
                    <a:pt x="20" y="13"/>
                    <a:pt x="20" y="10"/>
                  </a:cubicBezTo>
                  <a:cubicBezTo>
                    <a:pt x="20" y="4"/>
                    <a:pt x="16" y="0"/>
                    <a:pt x="10" y="0"/>
                  </a:cubicBezTo>
                  <a:close/>
                  <a:moveTo>
                    <a:pt x="12" y="16"/>
                  </a:moveTo>
                  <a:cubicBezTo>
                    <a:pt x="12" y="24"/>
                    <a:pt x="12" y="24"/>
                    <a:pt x="12" y="24"/>
                  </a:cubicBezTo>
                  <a:cubicBezTo>
                    <a:pt x="12" y="25"/>
                    <a:pt x="11" y="26"/>
                    <a:pt x="10" y="26"/>
                  </a:cubicBezTo>
                  <a:cubicBezTo>
                    <a:pt x="9" y="26"/>
                    <a:pt x="8" y="25"/>
                    <a:pt x="8" y="24"/>
                  </a:cubicBezTo>
                  <a:cubicBezTo>
                    <a:pt x="8" y="16"/>
                    <a:pt x="8" y="16"/>
                    <a:pt x="8" y="16"/>
                  </a:cubicBezTo>
                  <a:cubicBezTo>
                    <a:pt x="6" y="15"/>
                    <a:pt x="4" y="13"/>
                    <a:pt x="4" y="10"/>
                  </a:cubicBezTo>
                  <a:cubicBezTo>
                    <a:pt x="4" y="7"/>
                    <a:pt x="7" y="4"/>
                    <a:pt x="10" y="4"/>
                  </a:cubicBezTo>
                  <a:cubicBezTo>
                    <a:pt x="13" y="4"/>
                    <a:pt x="16" y="7"/>
                    <a:pt x="16" y="10"/>
                  </a:cubicBezTo>
                  <a:cubicBezTo>
                    <a:pt x="16" y="13"/>
                    <a:pt x="14" y="15"/>
                    <a:pt x="12"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solidFill>
                  <a:schemeClr val="tx1">
                    <a:lumMod val="50000"/>
                    <a:lumOff val="50000"/>
                  </a:schemeClr>
                </a:solidFill>
              </a:endParaRPr>
            </a:p>
          </p:txBody>
        </p:sp>
      </p:grpSp>
      <p:grpSp>
        <p:nvGrpSpPr>
          <p:cNvPr id="252" name="Group 251"/>
          <p:cNvGrpSpPr/>
          <p:nvPr/>
        </p:nvGrpSpPr>
        <p:grpSpPr>
          <a:xfrm>
            <a:off x="2075295" y="1912919"/>
            <a:ext cx="402612" cy="398704"/>
            <a:chOff x="1634612" y="5142426"/>
            <a:chExt cx="402664" cy="398704"/>
          </a:xfrm>
          <a:solidFill>
            <a:schemeClr val="bg1"/>
          </a:solidFill>
        </p:grpSpPr>
        <p:sp>
          <p:nvSpPr>
            <p:cNvPr id="253" name="Freeform 38"/>
            <p:cNvSpPr>
              <a:spLocks noEditPoints="1"/>
            </p:cNvSpPr>
            <p:nvPr/>
          </p:nvSpPr>
          <p:spPr bwMode="auto">
            <a:xfrm>
              <a:off x="1634612" y="5179392"/>
              <a:ext cx="368339" cy="361738"/>
            </a:xfrm>
            <a:custGeom>
              <a:avLst/>
              <a:gdLst>
                <a:gd name="T0" fmla="*/ 84 w 118"/>
                <a:gd name="T1" fmla="*/ 3 h 116"/>
                <a:gd name="T2" fmla="*/ 77 w 118"/>
                <a:gd name="T3" fmla="*/ 0 h 116"/>
                <a:gd name="T4" fmla="*/ 70 w 118"/>
                <a:gd name="T5" fmla="*/ 3 h 116"/>
                <a:gd name="T6" fmla="*/ 64 w 118"/>
                <a:gd name="T7" fmla="*/ 9 h 116"/>
                <a:gd name="T8" fmla="*/ 61 w 118"/>
                <a:gd name="T9" fmla="*/ 16 h 116"/>
                <a:gd name="T10" fmla="*/ 62 w 118"/>
                <a:gd name="T11" fmla="*/ 21 h 116"/>
                <a:gd name="T12" fmla="*/ 8 w 118"/>
                <a:gd name="T13" fmla="*/ 43 h 116"/>
                <a:gd name="T14" fmla="*/ 1 w 118"/>
                <a:gd name="T15" fmla="*/ 51 h 116"/>
                <a:gd name="T16" fmla="*/ 5 w 118"/>
                <a:gd name="T17" fmla="*/ 62 h 116"/>
                <a:gd name="T18" fmla="*/ 55 w 118"/>
                <a:gd name="T19" fmla="*/ 112 h 116"/>
                <a:gd name="T20" fmla="*/ 64 w 118"/>
                <a:gd name="T21" fmla="*/ 116 h 116"/>
                <a:gd name="T22" fmla="*/ 64 w 118"/>
                <a:gd name="T23" fmla="*/ 116 h 116"/>
                <a:gd name="T24" fmla="*/ 66 w 118"/>
                <a:gd name="T25" fmla="*/ 116 h 116"/>
                <a:gd name="T26" fmla="*/ 75 w 118"/>
                <a:gd name="T27" fmla="*/ 108 h 116"/>
                <a:gd name="T28" fmla="*/ 96 w 118"/>
                <a:gd name="T29" fmla="*/ 55 h 116"/>
                <a:gd name="T30" fmla="*/ 102 w 118"/>
                <a:gd name="T31" fmla="*/ 57 h 116"/>
                <a:gd name="T32" fmla="*/ 109 w 118"/>
                <a:gd name="T33" fmla="*/ 54 h 116"/>
                <a:gd name="T34" fmla="*/ 115 w 118"/>
                <a:gd name="T35" fmla="*/ 48 h 116"/>
                <a:gd name="T36" fmla="*/ 118 w 118"/>
                <a:gd name="T37" fmla="*/ 41 h 116"/>
                <a:gd name="T38" fmla="*/ 115 w 118"/>
                <a:gd name="T39" fmla="*/ 34 h 116"/>
                <a:gd name="T40" fmla="*/ 84 w 118"/>
                <a:gd name="T41" fmla="*/ 3 h 116"/>
                <a:gd name="T42" fmla="*/ 68 w 118"/>
                <a:gd name="T43" fmla="*/ 105 h 116"/>
                <a:gd name="T44" fmla="*/ 65 w 118"/>
                <a:gd name="T45" fmla="*/ 108 h 116"/>
                <a:gd name="T46" fmla="*/ 64 w 118"/>
                <a:gd name="T47" fmla="*/ 108 h 116"/>
                <a:gd name="T48" fmla="*/ 61 w 118"/>
                <a:gd name="T49" fmla="*/ 107 h 116"/>
                <a:gd name="T50" fmla="*/ 10 w 118"/>
                <a:gd name="T51" fmla="*/ 56 h 116"/>
                <a:gd name="T52" fmla="*/ 9 w 118"/>
                <a:gd name="T53" fmla="*/ 53 h 116"/>
                <a:gd name="T54" fmla="*/ 11 w 118"/>
                <a:gd name="T55" fmla="*/ 50 h 116"/>
                <a:gd name="T56" fmla="*/ 36 w 118"/>
                <a:gd name="T57" fmla="*/ 40 h 116"/>
                <a:gd name="T58" fmla="*/ 87 w 118"/>
                <a:gd name="T59" fmla="*/ 58 h 116"/>
                <a:gd name="T60" fmla="*/ 68 w 118"/>
                <a:gd name="T61" fmla="*/ 105 h 116"/>
                <a:gd name="T62" fmla="*/ 109 w 118"/>
                <a:gd name="T63" fmla="*/ 42 h 116"/>
                <a:gd name="T64" fmla="*/ 103 w 118"/>
                <a:gd name="T65" fmla="*/ 48 h 116"/>
                <a:gd name="T66" fmla="*/ 100 w 118"/>
                <a:gd name="T67" fmla="*/ 48 h 116"/>
                <a:gd name="T68" fmla="*/ 93 w 118"/>
                <a:gd name="T69" fmla="*/ 41 h 116"/>
                <a:gd name="T70" fmla="*/ 88 w 118"/>
                <a:gd name="T71" fmla="*/ 55 h 116"/>
                <a:gd name="T72" fmla="*/ 88 w 118"/>
                <a:gd name="T73" fmla="*/ 54 h 116"/>
                <a:gd name="T74" fmla="*/ 53 w 118"/>
                <a:gd name="T75" fmla="*/ 39 h 116"/>
                <a:gd name="T76" fmla="*/ 42 w 118"/>
                <a:gd name="T77" fmla="*/ 38 h 116"/>
                <a:gd name="T78" fmla="*/ 76 w 118"/>
                <a:gd name="T79" fmla="*/ 24 h 116"/>
                <a:gd name="T80" fmla="*/ 70 w 118"/>
                <a:gd name="T81" fmla="*/ 17 h 116"/>
                <a:gd name="T82" fmla="*/ 70 w 118"/>
                <a:gd name="T83" fmla="*/ 14 h 116"/>
                <a:gd name="T84" fmla="*/ 75 w 118"/>
                <a:gd name="T85" fmla="*/ 9 h 116"/>
                <a:gd name="T86" fmla="*/ 78 w 118"/>
                <a:gd name="T87" fmla="*/ 9 h 116"/>
                <a:gd name="T88" fmla="*/ 109 w 118"/>
                <a:gd name="T89" fmla="*/ 39 h 116"/>
                <a:gd name="T90" fmla="*/ 109 w 118"/>
                <a:gd name="T91" fmla="*/ 4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18" h="116">
                  <a:moveTo>
                    <a:pt x="84" y="3"/>
                  </a:moveTo>
                  <a:cubicBezTo>
                    <a:pt x="82" y="1"/>
                    <a:pt x="79" y="0"/>
                    <a:pt x="77" y="0"/>
                  </a:cubicBezTo>
                  <a:cubicBezTo>
                    <a:pt x="74" y="0"/>
                    <a:pt x="71" y="1"/>
                    <a:pt x="70" y="3"/>
                  </a:cubicBezTo>
                  <a:cubicBezTo>
                    <a:pt x="64" y="9"/>
                    <a:pt x="64" y="9"/>
                    <a:pt x="64" y="9"/>
                  </a:cubicBezTo>
                  <a:cubicBezTo>
                    <a:pt x="62" y="10"/>
                    <a:pt x="61" y="13"/>
                    <a:pt x="61" y="16"/>
                  </a:cubicBezTo>
                  <a:cubicBezTo>
                    <a:pt x="61" y="18"/>
                    <a:pt x="62" y="19"/>
                    <a:pt x="62" y="21"/>
                  </a:cubicBezTo>
                  <a:cubicBezTo>
                    <a:pt x="8" y="43"/>
                    <a:pt x="8" y="43"/>
                    <a:pt x="8" y="43"/>
                  </a:cubicBezTo>
                  <a:cubicBezTo>
                    <a:pt x="5" y="44"/>
                    <a:pt x="2" y="48"/>
                    <a:pt x="1" y="51"/>
                  </a:cubicBezTo>
                  <a:cubicBezTo>
                    <a:pt x="0" y="55"/>
                    <a:pt x="2" y="59"/>
                    <a:pt x="5" y="62"/>
                  </a:cubicBezTo>
                  <a:cubicBezTo>
                    <a:pt x="55" y="112"/>
                    <a:pt x="55" y="112"/>
                    <a:pt x="55" y="112"/>
                  </a:cubicBezTo>
                  <a:cubicBezTo>
                    <a:pt x="58" y="115"/>
                    <a:pt x="61" y="116"/>
                    <a:pt x="64" y="116"/>
                  </a:cubicBezTo>
                  <a:cubicBezTo>
                    <a:pt x="64" y="116"/>
                    <a:pt x="64" y="116"/>
                    <a:pt x="64" y="116"/>
                  </a:cubicBezTo>
                  <a:cubicBezTo>
                    <a:pt x="65" y="116"/>
                    <a:pt x="66" y="116"/>
                    <a:pt x="66" y="116"/>
                  </a:cubicBezTo>
                  <a:cubicBezTo>
                    <a:pt x="70" y="115"/>
                    <a:pt x="74" y="112"/>
                    <a:pt x="75" y="108"/>
                  </a:cubicBezTo>
                  <a:cubicBezTo>
                    <a:pt x="96" y="55"/>
                    <a:pt x="96" y="55"/>
                    <a:pt x="96" y="55"/>
                  </a:cubicBezTo>
                  <a:cubicBezTo>
                    <a:pt x="98" y="56"/>
                    <a:pt x="100" y="57"/>
                    <a:pt x="102" y="57"/>
                  </a:cubicBezTo>
                  <a:cubicBezTo>
                    <a:pt x="105" y="57"/>
                    <a:pt x="107" y="56"/>
                    <a:pt x="109" y="54"/>
                  </a:cubicBezTo>
                  <a:cubicBezTo>
                    <a:pt x="115" y="48"/>
                    <a:pt x="115" y="48"/>
                    <a:pt x="115" y="48"/>
                  </a:cubicBezTo>
                  <a:cubicBezTo>
                    <a:pt x="117" y="46"/>
                    <a:pt x="118" y="44"/>
                    <a:pt x="118" y="41"/>
                  </a:cubicBezTo>
                  <a:cubicBezTo>
                    <a:pt x="118" y="38"/>
                    <a:pt x="117" y="36"/>
                    <a:pt x="115" y="34"/>
                  </a:cubicBezTo>
                  <a:lnTo>
                    <a:pt x="84" y="3"/>
                  </a:lnTo>
                  <a:close/>
                  <a:moveTo>
                    <a:pt x="68" y="105"/>
                  </a:moveTo>
                  <a:cubicBezTo>
                    <a:pt x="67" y="107"/>
                    <a:pt x="66" y="108"/>
                    <a:pt x="65" y="108"/>
                  </a:cubicBezTo>
                  <a:cubicBezTo>
                    <a:pt x="64" y="108"/>
                    <a:pt x="64" y="108"/>
                    <a:pt x="64" y="108"/>
                  </a:cubicBezTo>
                  <a:cubicBezTo>
                    <a:pt x="63" y="108"/>
                    <a:pt x="62" y="108"/>
                    <a:pt x="61" y="107"/>
                  </a:cubicBezTo>
                  <a:cubicBezTo>
                    <a:pt x="10" y="56"/>
                    <a:pt x="10" y="56"/>
                    <a:pt x="10" y="56"/>
                  </a:cubicBezTo>
                  <a:cubicBezTo>
                    <a:pt x="9" y="56"/>
                    <a:pt x="9" y="54"/>
                    <a:pt x="9" y="53"/>
                  </a:cubicBezTo>
                  <a:cubicBezTo>
                    <a:pt x="9" y="52"/>
                    <a:pt x="10" y="51"/>
                    <a:pt x="11" y="50"/>
                  </a:cubicBezTo>
                  <a:cubicBezTo>
                    <a:pt x="36" y="40"/>
                    <a:pt x="36" y="40"/>
                    <a:pt x="36" y="40"/>
                  </a:cubicBezTo>
                  <a:cubicBezTo>
                    <a:pt x="53" y="46"/>
                    <a:pt x="70" y="40"/>
                    <a:pt x="87" y="58"/>
                  </a:cubicBezTo>
                  <a:lnTo>
                    <a:pt x="68" y="105"/>
                  </a:lnTo>
                  <a:close/>
                  <a:moveTo>
                    <a:pt x="109" y="42"/>
                  </a:moveTo>
                  <a:cubicBezTo>
                    <a:pt x="103" y="48"/>
                    <a:pt x="103" y="48"/>
                    <a:pt x="103" y="48"/>
                  </a:cubicBezTo>
                  <a:cubicBezTo>
                    <a:pt x="103" y="49"/>
                    <a:pt x="101" y="49"/>
                    <a:pt x="100" y="48"/>
                  </a:cubicBezTo>
                  <a:cubicBezTo>
                    <a:pt x="93" y="41"/>
                    <a:pt x="93" y="41"/>
                    <a:pt x="93" y="41"/>
                  </a:cubicBezTo>
                  <a:cubicBezTo>
                    <a:pt x="88" y="55"/>
                    <a:pt x="88" y="55"/>
                    <a:pt x="88" y="55"/>
                  </a:cubicBezTo>
                  <a:cubicBezTo>
                    <a:pt x="88" y="54"/>
                    <a:pt x="88" y="54"/>
                    <a:pt x="88" y="54"/>
                  </a:cubicBezTo>
                  <a:cubicBezTo>
                    <a:pt x="76" y="42"/>
                    <a:pt x="64" y="41"/>
                    <a:pt x="53" y="39"/>
                  </a:cubicBezTo>
                  <a:cubicBezTo>
                    <a:pt x="49" y="39"/>
                    <a:pt x="46" y="38"/>
                    <a:pt x="42" y="38"/>
                  </a:cubicBezTo>
                  <a:cubicBezTo>
                    <a:pt x="76" y="24"/>
                    <a:pt x="76" y="24"/>
                    <a:pt x="76" y="24"/>
                  </a:cubicBezTo>
                  <a:cubicBezTo>
                    <a:pt x="70" y="17"/>
                    <a:pt x="70" y="17"/>
                    <a:pt x="70" y="17"/>
                  </a:cubicBezTo>
                  <a:cubicBezTo>
                    <a:pt x="69" y="16"/>
                    <a:pt x="69" y="15"/>
                    <a:pt x="70" y="14"/>
                  </a:cubicBezTo>
                  <a:cubicBezTo>
                    <a:pt x="75" y="9"/>
                    <a:pt x="75" y="9"/>
                    <a:pt x="75" y="9"/>
                  </a:cubicBezTo>
                  <a:cubicBezTo>
                    <a:pt x="76" y="8"/>
                    <a:pt x="77" y="8"/>
                    <a:pt x="78" y="9"/>
                  </a:cubicBezTo>
                  <a:cubicBezTo>
                    <a:pt x="109" y="39"/>
                    <a:pt x="109" y="39"/>
                    <a:pt x="109" y="39"/>
                  </a:cubicBezTo>
                  <a:cubicBezTo>
                    <a:pt x="110" y="40"/>
                    <a:pt x="110" y="42"/>
                    <a:pt x="109" y="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solidFill>
                  <a:schemeClr val="tx1">
                    <a:lumMod val="50000"/>
                    <a:lumOff val="50000"/>
                  </a:schemeClr>
                </a:solidFill>
              </a:endParaRPr>
            </a:p>
          </p:txBody>
        </p:sp>
        <p:sp>
          <p:nvSpPr>
            <p:cNvPr id="254" name="Freeform 39"/>
            <p:cNvSpPr>
              <a:spLocks noEditPoints="1"/>
            </p:cNvSpPr>
            <p:nvPr/>
          </p:nvSpPr>
          <p:spPr bwMode="auto">
            <a:xfrm>
              <a:off x="1811520" y="5341778"/>
              <a:ext cx="63370" cy="62050"/>
            </a:xfrm>
            <a:custGeom>
              <a:avLst/>
              <a:gdLst>
                <a:gd name="T0" fmla="*/ 10 w 20"/>
                <a:gd name="T1" fmla="*/ 20 h 20"/>
                <a:gd name="T2" fmla="*/ 20 w 20"/>
                <a:gd name="T3" fmla="*/ 10 h 20"/>
                <a:gd name="T4" fmla="*/ 10 w 20"/>
                <a:gd name="T5" fmla="*/ 0 h 20"/>
                <a:gd name="T6" fmla="*/ 0 w 20"/>
                <a:gd name="T7" fmla="*/ 10 h 20"/>
                <a:gd name="T8" fmla="*/ 10 w 20"/>
                <a:gd name="T9" fmla="*/ 20 h 20"/>
                <a:gd name="T10" fmla="*/ 10 w 20"/>
                <a:gd name="T11" fmla="*/ 4 h 20"/>
                <a:gd name="T12" fmla="*/ 16 w 20"/>
                <a:gd name="T13" fmla="*/ 10 h 20"/>
                <a:gd name="T14" fmla="*/ 10 w 20"/>
                <a:gd name="T15" fmla="*/ 16 h 20"/>
                <a:gd name="T16" fmla="*/ 4 w 20"/>
                <a:gd name="T17" fmla="*/ 10 h 20"/>
                <a:gd name="T18" fmla="*/ 10 w 20"/>
                <a:gd name="T19" fmla="*/ 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0">
                  <a:moveTo>
                    <a:pt x="10" y="20"/>
                  </a:moveTo>
                  <a:cubicBezTo>
                    <a:pt x="16" y="20"/>
                    <a:pt x="20" y="16"/>
                    <a:pt x="20" y="10"/>
                  </a:cubicBezTo>
                  <a:cubicBezTo>
                    <a:pt x="20" y="4"/>
                    <a:pt x="16" y="0"/>
                    <a:pt x="10" y="0"/>
                  </a:cubicBezTo>
                  <a:cubicBezTo>
                    <a:pt x="4" y="0"/>
                    <a:pt x="0" y="4"/>
                    <a:pt x="0" y="10"/>
                  </a:cubicBezTo>
                  <a:cubicBezTo>
                    <a:pt x="0" y="16"/>
                    <a:pt x="4" y="20"/>
                    <a:pt x="10" y="20"/>
                  </a:cubicBezTo>
                  <a:close/>
                  <a:moveTo>
                    <a:pt x="10" y="4"/>
                  </a:moveTo>
                  <a:cubicBezTo>
                    <a:pt x="13" y="4"/>
                    <a:pt x="16" y="7"/>
                    <a:pt x="16" y="10"/>
                  </a:cubicBezTo>
                  <a:cubicBezTo>
                    <a:pt x="16" y="13"/>
                    <a:pt x="13" y="16"/>
                    <a:pt x="10" y="16"/>
                  </a:cubicBezTo>
                  <a:cubicBezTo>
                    <a:pt x="7" y="16"/>
                    <a:pt x="4" y="13"/>
                    <a:pt x="4" y="10"/>
                  </a:cubicBezTo>
                  <a:cubicBezTo>
                    <a:pt x="4" y="7"/>
                    <a:pt x="7" y="4"/>
                    <a:pt x="1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solidFill>
                  <a:schemeClr val="tx1">
                    <a:lumMod val="50000"/>
                    <a:lumOff val="50000"/>
                  </a:schemeClr>
                </a:solidFill>
              </a:endParaRPr>
            </a:p>
          </p:txBody>
        </p:sp>
        <p:sp>
          <p:nvSpPr>
            <p:cNvPr id="255" name="Freeform 40"/>
            <p:cNvSpPr>
              <a:spLocks noEditPoints="1"/>
            </p:cNvSpPr>
            <p:nvPr/>
          </p:nvSpPr>
          <p:spPr bwMode="auto">
            <a:xfrm>
              <a:off x="1975226" y="5142426"/>
              <a:ext cx="62050" cy="62050"/>
            </a:xfrm>
            <a:custGeom>
              <a:avLst/>
              <a:gdLst>
                <a:gd name="T0" fmla="*/ 10 w 20"/>
                <a:gd name="T1" fmla="*/ 0 h 20"/>
                <a:gd name="T2" fmla="*/ 0 w 20"/>
                <a:gd name="T3" fmla="*/ 10 h 20"/>
                <a:gd name="T4" fmla="*/ 10 w 20"/>
                <a:gd name="T5" fmla="*/ 20 h 20"/>
                <a:gd name="T6" fmla="*/ 20 w 20"/>
                <a:gd name="T7" fmla="*/ 10 h 20"/>
                <a:gd name="T8" fmla="*/ 10 w 20"/>
                <a:gd name="T9" fmla="*/ 0 h 20"/>
                <a:gd name="T10" fmla="*/ 10 w 20"/>
                <a:gd name="T11" fmla="*/ 16 h 20"/>
                <a:gd name="T12" fmla="*/ 4 w 20"/>
                <a:gd name="T13" fmla="*/ 10 h 20"/>
                <a:gd name="T14" fmla="*/ 10 w 20"/>
                <a:gd name="T15" fmla="*/ 4 h 20"/>
                <a:gd name="T16" fmla="*/ 16 w 20"/>
                <a:gd name="T17" fmla="*/ 10 h 20"/>
                <a:gd name="T18" fmla="*/ 10 w 20"/>
                <a:gd name="T19" fmla="*/ 16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0">
                  <a:moveTo>
                    <a:pt x="10" y="0"/>
                  </a:moveTo>
                  <a:cubicBezTo>
                    <a:pt x="4" y="0"/>
                    <a:pt x="0" y="4"/>
                    <a:pt x="0" y="10"/>
                  </a:cubicBezTo>
                  <a:cubicBezTo>
                    <a:pt x="0" y="16"/>
                    <a:pt x="4" y="20"/>
                    <a:pt x="10" y="20"/>
                  </a:cubicBezTo>
                  <a:cubicBezTo>
                    <a:pt x="16" y="20"/>
                    <a:pt x="20" y="16"/>
                    <a:pt x="20" y="10"/>
                  </a:cubicBezTo>
                  <a:cubicBezTo>
                    <a:pt x="20" y="4"/>
                    <a:pt x="16" y="0"/>
                    <a:pt x="10" y="0"/>
                  </a:cubicBezTo>
                  <a:close/>
                  <a:moveTo>
                    <a:pt x="10" y="16"/>
                  </a:moveTo>
                  <a:cubicBezTo>
                    <a:pt x="7" y="16"/>
                    <a:pt x="4" y="13"/>
                    <a:pt x="4" y="10"/>
                  </a:cubicBezTo>
                  <a:cubicBezTo>
                    <a:pt x="4" y="7"/>
                    <a:pt x="7" y="4"/>
                    <a:pt x="10" y="4"/>
                  </a:cubicBezTo>
                  <a:cubicBezTo>
                    <a:pt x="13" y="4"/>
                    <a:pt x="16" y="7"/>
                    <a:pt x="16" y="10"/>
                  </a:cubicBezTo>
                  <a:cubicBezTo>
                    <a:pt x="16" y="13"/>
                    <a:pt x="13" y="16"/>
                    <a:pt x="10"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solidFill>
                  <a:schemeClr val="tx1">
                    <a:lumMod val="50000"/>
                    <a:lumOff val="50000"/>
                  </a:schemeClr>
                </a:solidFill>
              </a:endParaRPr>
            </a:p>
          </p:txBody>
        </p:sp>
        <p:sp>
          <p:nvSpPr>
            <p:cNvPr id="256" name="Freeform 41"/>
            <p:cNvSpPr>
              <a:spLocks noEditPoints="1"/>
            </p:cNvSpPr>
            <p:nvPr/>
          </p:nvSpPr>
          <p:spPr bwMode="auto">
            <a:xfrm>
              <a:off x="1737588" y="5329896"/>
              <a:ext cx="48848" cy="48848"/>
            </a:xfrm>
            <a:custGeom>
              <a:avLst/>
              <a:gdLst>
                <a:gd name="T0" fmla="*/ 0 w 16"/>
                <a:gd name="T1" fmla="*/ 8 h 16"/>
                <a:gd name="T2" fmla="*/ 8 w 16"/>
                <a:gd name="T3" fmla="*/ 16 h 16"/>
                <a:gd name="T4" fmla="*/ 16 w 16"/>
                <a:gd name="T5" fmla="*/ 8 h 16"/>
                <a:gd name="T6" fmla="*/ 8 w 16"/>
                <a:gd name="T7" fmla="*/ 0 h 16"/>
                <a:gd name="T8" fmla="*/ 0 w 16"/>
                <a:gd name="T9" fmla="*/ 8 h 16"/>
                <a:gd name="T10" fmla="*/ 8 w 16"/>
                <a:gd name="T11" fmla="*/ 4 h 16"/>
                <a:gd name="T12" fmla="*/ 12 w 16"/>
                <a:gd name="T13" fmla="*/ 8 h 16"/>
                <a:gd name="T14" fmla="*/ 8 w 16"/>
                <a:gd name="T15" fmla="*/ 12 h 16"/>
                <a:gd name="T16" fmla="*/ 4 w 16"/>
                <a:gd name="T17" fmla="*/ 8 h 16"/>
                <a:gd name="T18" fmla="*/ 8 w 16"/>
                <a:gd name="T19" fmla="*/ 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6">
                  <a:moveTo>
                    <a:pt x="0" y="8"/>
                  </a:moveTo>
                  <a:cubicBezTo>
                    <a:pt x="0" y="12"/>
                    <a:pt x="4" y="16"/>
                    <a:pt x="8" y="16"/>
                  </a:cubicBezTo>
                  <a:cubicBezTo>
                    <a:pt x="12" y="16"/>
                    <a:pt x="16" y="12"/>
                    <a:pt x="16" y="8"/>
                  </a:cubicBezTo>
                  <a:cubicBezTo>
                    <a:pt x="16" y="4"/>
                    <a:pt x="12" y="0"/>
                    <a:pt x="8" y="0"/>
                  </a:cubicBezTo>
                  <a:cubicBezTo>
                    <a:pt x="4" y="0"/>
                    <a:pt x="0" y="4"/>
                    <a:pt x="0" y="8"/>
                  </a:cubicBezTo>
                  <a:close/>
                  <a:moveTo>
                    <a:pt x="8" y="4"/>
                  </a:moveTo>
                  <a:cubicBezTo>
                    <a:pt x="10" y="4"/>
                    <a:pt x="12" y="6"/>
                    <a:pt x="12" y="8"/>
                  </a:cubicBezTo>
                  <a:cubicBezTo>
                    <a:pt x="12" y="10"/>
                    <a:pt x="10" y="12"/>
                    <a:pt x="8" y="12"/>
                  </a:cubicBezTo>
                  <a:cubicBezTo>
                    <a:pt x="6" y="12"/>
                    <a:pt x="4" y="10"/>
                    <a:pt x="4" y="8"/>
                  </a:cubicBezTo>
                  <a:cubicBezTo>
                    <a:pt x="4" y="6"/>
                    <a:pt x="6" y="4"/>
                    <a:pt x="8"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solidFill>
                  <a:schemeClr val="tx1">
                    <a:lumMod val="50000"/>
                    <a:lumOff val="50000"/>
                  </a:schemeClr>
                </a:solidFill>
              </a:endParaRPr>
            </a:p>
          </p:txBody>
        </p:sp>
        <p:sp>
          <p:nvSpPr>
            <p:cNvPr id="257" name="Oval 42"/>
            <p:cNvSpPr>
              <a:spLocks noChangeArrowheads="1"/>
            </p:cNvSpPr>
            <p:nvPr/>
          </p:nvSpPr>
          <p:spPr bwMode="auto">
            <a:xfrm>
              <a:off x="1786436" y="5417030"/>
              <a:ext cx="25084" cy="25084"/>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solidFill>
                  <a:schemeClr val="tx1">
                    <a:lumMod val="50000"/>
                    <a:lumOff val="50000"/>
                  </a:schemeClr>
                </a:solidFill>
              </a:endParaRPr>
            </a:p>
          </p:txBody>
        </p:sp>
        <p:sp>
          <p:nvSpPr>
            <p:cNvPr id="258" name="Oval 43"/>
            <p:cNvSpPr>
              <a:spLocks noChangeArrowheads="1"/>
            </p:cNvSpPr>
            <p:nvPr/>
          </p:nvSpPr>
          <p:spPr bwMode="auto">
            <a:xfrm>
              <a:off x="1987108" y="5229560"/>
              <a:ext cx="25084" cy="25084"/>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solidFill>
                  <a:schemeClr val="tx1">
                    <a:lumMod val="50000"/>
                    <a:lumOff val="50000"/>
                  </a:schemeClr>
                </a:solidFill>
              </a:endParaRPr>
            </a:p>
          </p:txBody>
        </p:sp>
      </p:grpSp>
      <p:cxnSp>
        <p:nvCxnSpPr>
          <p:cNvPr id="277" name="Straight Connector 276"/>
          <p:cNvCxnSpPr/>
          <p:nvPr/>
        </p:nvCxnSpPr>
        <p:spPr>
          <a:xfrm>
            <a:off x="7244923" y="5175013"/>
            <a:ext cx="4101765" cy="0"/>
          </a:xfrm>
          <a:prstGeom prst="line">
            <a:avLst/>
          </a:prstGeom>
          <a:ln>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p:nvCxnSpPr>
        <p:spPr>
          <a:xfrm>
            <a:off x="4387583" y="2043290"/>
            <a:ext cx="0" cy="3877731"/>
          </a:xfrm>
          <a:prstGeom prst="line">
            <a:avLst/>
          </a:prstGeom>
          <a:ln>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
        <p:nvSpPr>
          <p:cNvPr id="3" name="标题 2"/>
          <p:cNvSpPr>
            <a:spLocks noGrp="1"/>
          </p:cNvSpPr>
          <p:nvPr>
            <p:ph type="title"/>
          </p:nvPr>
        </p:nvSpPr>
        <p:spPr/>
        <p:txBody>
          <a:bodyPr>
            <a:normAutofit fontScale="90000"/>
          </a:bodyPr>
          <a:lstStyle/>
          <a:p>
            <a:r>
              <a:rPr lang="en-US" altLang="zh-CN" dirty="0">
                <a:sym typeface="+mn-lt"/>
              </a:rPr>
              <a:t>specific program: </a:t>
            </a:r>
            <a:endParaRPr lang="zh-CN" altLang="en-US" dirty="0"/>
          </a:p>
        </p:txBody>
      </p:sp>
      <p:sp>
        <p:nvSpPr>
          <p:cNvPr id="259" name="标题 2">
            <a:extLst>
              <a:ext uri="{FF2B5EF4-FFF2-40B4-BE49-F238E27FC236}">
                <a16:creationId xmlns:a16="http://schemas.microsoft.com/office/drawing/2014/main" id="{1D18F7E3-52FC-4866-A283-112EBB5E1D03}"/>
              </a:ext>
            </a:extLst>
          </p:cNvPr>
          <p:cNvSpPr txBox="1">
            <a:spLocks/>
          </p:cNvSpPr>
          <p:nvPr/>
        </p:nvSpPr>
        <p:spPr>
          <a:xfrm>
            <a:off x="4511030" y="912420"/>
            <a:ext cx="3672408" cy="422920"/>
          </a:xfrm>
          <a:prstGeom prst="rect">
            <a:avLst/>
          </a:prstGeom>
        </p:spPr>
        <p:txBody>
          <a:bodyPr vert="horz" lIns="91440" tIns="45720" rIns="91440" bIns="45720" rtlCol="0" anchor="ctr">
            <a:normAutofit fontScale="75000" lnSpcReduction="20000"/>
          </a:bodyPr>
          <a:lstStyle>
            <a:lvl1pPr algn="ctr" defTabSz="914400" rtl="0" eaLnBrk="1" latinLnBrk="0" hangingPunct="1">
              <a:spcBef>
                <a:spcPct val="0"/>
              </a:spcBef>
              <a:buNone/>
              <a:defRPr sz="2800" b="1" kern="1200">
                <a:solidFill>
                  <a:schemeClr val="tx2"/>
                </a:solidFill>
                <a:latin typeface="+mj-lt"/>
                <a:ea typeface="+mj-ea"/>
                <a:cs typeface="+mj-cs"/>
              </a:defRPr>
            </a:lvl1pPr>
          </a:lstStyle>
          <a:p>
            <a:pPr marL="457200" indent="-457200">
              <a:buFont typeface="Wingdings" panose="05000000000000000000" pitchFamily="2" charset="2"/>
              <a:buChar char="v"/>
            </a:pPr>
            <a:r>
              <a:rPr lang="en-US" dirty="0"/>
              <a:t>Counting word frequency</a:t>
            </a:r>
            <a:endParaRPr lang="zh-CN" altLang="en-US" dirty="0"/>
          </a:p>
        </p:txBody>
      </p:sp>
      <p:pic>
        <p:nvPicPr>
          <p:cNvPr id="4" name="图片 3">
            <a:extLst>
              <a:ext uri="{FF2B5EF4-FFF2-40B4-BE49-F238E27FC236}">
                <a16:creationId xmlns:a16="http://schemas.microsoft.com/office/drawing/2014/main" id="{25836AC7-4CE8-441D-8E0C-7DFAF56A19B0}"/>
              </a:ext>
            </a:extLst>
          </p:cNvPr>
          <p:cNvPicPr>
            <a:picLocks noChangeAspect="1"/>
          </p:cNvPicPr>
          <p:nvPr/>
        </p:nvPicPr>
        <p:blipFill>
          <a:blip r:embed="rId3"/>
          <a:stretch>
            <a:fillRect/>
          </a:stretch>
        </p:blipFill>
        <p:spPr>
          <a:xfrm>
            <a:off x="4317357" y="1682986"/>
            <a:ext cx="7715940" cy="4706919"/>
          </a:xfrm>
          <a:prstGeom prst="rect">
            <a:avLst/>
          </a:prstGeom>
        </p:spPr>
      </p:pic>
    </p:spTree>
    <p:extLst>
      <p:ext uri="{BB962C8B-B14F-4D97-AF65-F5344CB8AC3E}">
        <p14:creationId xmlns:p14="http://schemas.microsoft.com/office/powerpoint/2010/main" val="29085011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演示文稿14"/>
</p:tagLst>
</file>

<file path=ppt/theme/theme1.xml><?xml version="1.0" encoding="utf-8"?>
<a:theme xmlns:a="http://schemas.openxmlformats.org/drawingml/2006/main" name="Office 主题">
  <a:themeElements>
    <a:clrScheme name="自定义 3072">
      <a:dk1>
        <a:sysClr val="windowText" lastClr="000000"/>
      </a:dk1>
      <a:lt1>
        <a:sysClr val="window" lastClr="FFFFFF"/>
      </a:lt1>
      <a:dk2>
        <a:srgbClr val="50473E"/>
      </a:dk2>
      <a:lt2>
        <a:srgbClr val="887067"/>
      </a:lt2>
      <a:accent1>
        <a:srgbClr val="887067"/>
      </a:accent1>
      <a:accent2>
        <a:srgbClr val="50473E"/>
      </a:accent2>
      <a:accent3>
        <a:srgbClr val="887067"/>
      </a:accent3>
      <a:accent4>
        <a:srgbClr val="50473E"/>
      </a:accent4>
      <a:accent5>
        <a:srgbClr val="887067"/>
      </a:accent5>
      <a:accent6>
        <a:srgbClr val="50473E"/>
      </a:accent6>
      <a:hlink>
        <a:srgbClr val="0000FF"/>
      </a:hlink>
      <a:folHlink>
        <a:srgbClr val="800080"/>
      </a:folHlink>
    </a:clrScheme>
    <a:fontScheme name="自定义 1">
      <a:majorFont>
        <a:latin typeface="Calibri"/>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748</TotalTime>
  <Words>2218</Words>
  <Application>Microsoft Office PowerPoint</Application>
  <PresentationFormat>自定义</PresentationFormat>
  <Paragraphs>204</Paragraphs>
  <Slides>22</Slides>
  <Notes>16</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22</vt:i4>
      </vt:variant>
    </vt:vector>
  </HeadingPairs>
  <TitlesOfParts>
    <vt:vector size="31" baseType="lpstr">
      <vt:lpstr>等线</vt:lpstr>
      <vt:lpstr>宋体</vt:lpstr>
      <vt:lpstr>微软雅黑</vt:lpstr>
      <vt:lpstr>Arial</vt:lpstr>
      <vt:lpstr>Calibri</vt:lpstr>
      <vt:lpstr>Cambria Math</vt:lpstr>
      <vt:lpstr>Times New Roman</vt:lpstr>
      <vt:lpstr>Wingdings</vt:lpstr>
      <vt:lpstr>Office 主题</vt:lpstr>
      <vt:lpstr>PowerPoint 演示文稿</vt:lpstr>
      <vt:lpstr>PowerPoint 演示文稿</vt:lpstr>
      <vt:lpstr>PowerPoint 演示文稿</vt:lpstr>
      <vt:lpstr>Introduction</vt:lpstr>
      <vt:lpstr>PowerPoint 演示文稿</vt:lpstr>
      <vt:lpstr>Comparative experiment of poem length</vt:lpstr>
      <vt:lpstr>specific program: </vt:lpstr>
      <vt:lpstr>poetic images </vt:lpstr>
      <vt:lpstr>specific program: </vt:lpstr>
      <vt:lpstr>PowerPoint 演示文稿</vt:lpstr>
      <vt:lpstr>Result</vt:lpstr>
      <vt:lpstr>PowerPoint 演示文稿</vt:lpstr>
      <vt:lpstr>Result—Chi-square Goodness of Fit Test</vt:lpstr>
      <vt:lpstr>Result—Chi-square Goodness of Fit Test</vt:lpstr>
      <vt:lpstr>Discussion</vt:lpstr>
      <vt:lpstr>Discussion</vt:lpstr>
      <vt:lpstr>PowerPoint 演示文稿</vt:lpstr>
      <vt:lpstr>PowerPoint 演示文稿</vt:lpstr>
      <vt:lpstr>Two methods</vt:lpstr>
      <vt:lpstr>Value</vt:lpstr>
      <vt:lpstr>Value</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演示文稿14</dc:title>
  <dc:creator>Michael</dc:creator>
  <cp:lastModifiedBy>劭杰 薛</cp:lastModifiedBy>
  <cp:revision>116</cp:revision>
  <dcterms:created xsi:type="dcterms:W3CDTF">2016-05-08T11:31:00Z</dcterms:created>
  <dcterms:modified xsi:type="dcterms:W3CDTF">2020-05-20T08:55:57Z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2052-10.1.0.7106</vt:lpwstr>
  </property>
</Properties>
</file>