
<file path=[Content_Types].xml><?xml version="1.0" encoding="utf-8"?>
<Types xmlns="http://schemas.openxmlformats.org/package/2006/content-types">
  <Default Extension="dat" ContentType="text/plain"/>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0404005b7a214087" Type="http://schemas.microsoft.com/office/2006/relationships/txt" Target="udata/data.dat"/><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393" r:id="rId2"/>
    <p:sldId id="394" r:id="rId3"/>
    <p:sldId id="301" r:id="rId4"/>
    <p:sldId id="389" r:id="rId5"/>
    <p:sldId id="298" r:id="rId6"/>
    <p:sldId id="392" r:id="rId7"/>
    <p:sldId id="390" r:id="rId8"/>
    <p:sldId id="314" r:id="rId9"/>
    <p:sldId id="396" r:id="rId10"/>
    <p:sldId id="397" r:id="rId11"/>
    <p:sldId id="399" r:id="rId12"/>
    <p:sldId id="398" r:id="rId13"/>
    <p:sldId id="395" r:id="rId14"/>
    <p:sldId id="404" r:id="rId15"/>
    <p:sldId id="402" r:id="rId16"/>
    <p:sldId id="403" r:id="rId17"/>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5" userDrawn="1">
          <p15:clr>
            <a:srgbClr val="A4A3A4"/>
          </p15:clr>
        </p15:guide>
        <p15:guide id="2" orient="horz" pos="2160">
          <p15:clr>
            <a:srgbClr val="A4A3A4"/>
          </p15:clr>
        </p15:guide>
        <p15:guide id="3" orient="horz" pos="213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D1FF"/>
    <a:srgbClr val="65BDFF"/>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88" autoAdjust="0"/>
    <p:restoredTop sz="68951" autoAdjust="0"/>
  </p:normalViewPr>
  <p:slideViewPr>
    <p:cSldViewPr snapToGrid="0">
      <p:cViewPr varScale="1">
        <p:scale>
          <a:sx n="73" d="100"/>
          <a:sy n="73" d="100"/>
        </p:scale>
        <p:origin x="1242" y="33"/>
      </p:cViewPr>
      <p:guideLst>
        <p:guide pos="415"/>
        <p:guide orient="horz" pos="2160"/>
        <p:guide orient="horz" pos="2137"/>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F415E2-6BFC-4998-B2CF-7D88921432FF}" type="datetimeFigureOut">
              <a:rPr lang="zh-CN" altLang="en-US" smtClean="0"/>
              <a:t>2022/5/18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A229C1-FF6E-4B04-B3F5-E019E794579E}" type="slidenum">
              <a:rPr lang="zh-CN" altLang="en-US" smtClean="0"/>
              <a:t>‹#›</a:t>
            </a:fld>
            <a:endParaRPr lang="zh-CN" altLang="en-US"/>
          </a:p>
        </p:txBody>
      </p:sp>
    </p:spTree>
    <p:extLst>
      <p:ext uri="{BB962C8B-B14F-4D97-AF65-F5344CB8AC3E}">
        <p14:creationId xmlns:p14="http://schemas.microsoft.com/office/powerpoint/2010/main" val="1859244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Entity linking is an essential component of many information extraction and natural language understanding pipelines, it resolves the lexical ambiguity of entity mentions and determines their meanings in context.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For example, given a sentence "Apple released the latest product iPhone13", the entity linking system needs to map the "Apple" in the text to a technical company instead of a fruit.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EL technique can be widely used. QA and information retrieval are two typical fields.</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p>
          <a:p>
            <a:pPr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EL consists of mention detection, entity disambiguation and linking entity. However, the biggest difficulty in EL occurs around entity disambiguation because of the ambiguity of entities. MD’s results are difficult to attach directly to the knowledge graph. And hence, our project will mainly focus on ED.</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sz="1800" dirty="0"/>
          </a:p>
        </p:txBody>
      </p:sp>
      <p:sp>
        <p:nvSpPr>
          <p:cNvPr id="4" name="灯片编号占位符 3"/>
          <p:cNvSpPr>
            <a:spLocks noGrp="1"/>
          </p:cNvSpPr>
          <p:nvPr>
            <p:ph type="sldNum" sz="quarter" idx="5"/>
          </p:nvPr>
        </p:nvSpPr>
        <p:spPr/>
        <p:txBody>
          <a:bodyPr/>
          <a:lstStyle/>
          <a:p>
            <a:fld id="{D18AA5F0-770B-410C-90B7-ECBA0CF9027F}" type="slidenum">
              <a:rPr lang="zh-CN" altLang="en-US" smtClean="0"/>
              <a:t>2</a:t>
            </a:fld>
            <a:endParaRPr lang="zh-CN" altLang="en-US"/>
          </a:p>
        </p:txBody>
      </p:sp>
    </p:spTree>
    <p:extLst>
      <p:ext uri="{BB962C8B-B14F-4D97-AF65-F5344CB8AC3E}">
        <p14:creationId xmlns:p14="http://schemas.microsoft.com/office/powerpoint/2010/main" val="30468211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third model is a BERT based model. The novelty of this model is it include the global coherence the assist the ED. </a:t>
            </a:r>
          </a:p>
          <a:p>
            <a:endParaRPr lang="en-US" altLang="zh-CN" dirty="0"/>
          </a:p>
          <a:p>
            <a:r>
              <a:rPr lang="en-US" altLang="zh-CN" dirty="0"/>
              <a:t>In details, the model start with two masked entity. And require model to predict them. And then adding the predicted entity to a global entity list. And for each iteration. The model will calculate the score between mention and global entities and using the top-k entity as the input of the task. That is to say, the model are executed sequentially.</a:t>
            </a:r>
            <a:endParaRPr lang="zh-CN" altLang="en-US" dirty="0"/>
          </a:p>
        </p:txBody>
      </p:sp>
      <p:sp>
        <p:nvSpPr>
          <p:cNvPr id="4" name="灯片编号占位符 3"/>
          <p:cNvSpPr>
            <a:spLocks noGrp="1"/>
          </p:cNvSpPr>
          <p:nvPr>
            <p:ph type="sldNum" sz="quarter" idx="5"/>
          </p:nvPr>
        </p:nvSpPr>
        <p:spPr/>
        <p:txBody>
          <a:bodyPr/>
          <a:lstStyle/>
          <a:p>
            <a:fld id="{D18AA5F0-770B-410C-90B7-ECBA0CF9027F}" type="slidenum">
              <a:rPr lang="zh-CN" altLang="en-US" smtClean="0"/>
              <a:t>13</a:t>
            </a:fld>
            <a:endParaRPr lang="zh-CN" altLang="en-US"/>
          </a:p>
        </p:txBody>
      </p:sp>
    </p:spTree>
    <p:extLst>
      <p:ext uri="{BB962C8B-B14F-4D97-AF65-F5344CB8AC3E}">
        <p14:creationId xmlns:p14="http://schemas.microsoft.com/office/powerpoint/2010/main" val="3074084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third model is a BERT based model. The novelty of this model is it include the global coherence the assist the ED. </a:t>
            </a:r>
          </a:p>
          <a:p>
            <a:endParaRPr lang="en-US" altLang="zh-CN" dirty="0"/>
          </a:p>
          <a:p>
            <a:r>
              <a:rPr lang="en-US" altLang="zh-CN" dirty="0"/>
              <a:t>In details, the model start with two masked entity. And require model to predict them. And then adding the predicted entity to a global entity list. And for each iteration. The model will calculate the score between mention and global entities and using the top-k entity as the input of the task. That is to say, the model are executed sequentially.</a:t>
            </a:r>
            <a:endParaRPr lang="zh-CN" altLang="en-US" dirty="0"/>
          </a:p>
        </p:txBody>
      </p:sp>
      <p:sp>
        <p:nvSpPr>
          <p:cNvPr id="4" name="灯片编号占位符 3"/>
          <p:cNvSpPr>
            <a:spLocks noGrp="1"/>
          </p:cNvSpPr>
          <p:nvPr>
            <p:ph type="sldNum" sz="quarter" idx="5"/>
          </p:nvPr>
        </p:nvSpPr>
        <p:spPr/>
        <p:txBody>
          <a:bodyPr/>
          <a:lstStyle/>
          <a:p>
            <a:fld id="{D18AA5F0-770B-410C-90B7-ECBA0CF9027F}" type="slidenum">
              <a:rPr lang="zh-CN" altLang="en-US" smtClean="0"/>
              <a:t>14</a:t>
            </a:fld>
            <a:endParaRPr lang="zh-CN" altLang="en-US"/>
          </a:p>
        </p:txBody>
      </p:sp>
    </p:spTree>
    <p:extLst>
      <p:ext uri="{BB962C8B-B14F-4D97-AF65-F5344CB8AC3E}">
        <p14:creationId xmlns:p14="http://schemas.microsoft.com/office/powerpoint/2010/main" val="42037019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3A229C1-FF6E-4B04-B3F5-E019E794579E}" type="slidenum">
              <a:rPr lang="zh-CN" altLang="en-US" smtClean="0"/>
              <a:t>15</a:t>
            </a:fld>
            <a:endParaRPr lang="zh-CN" altLang="en-US"/>
          </a:p>
        </p:txBody>
      </p:sp>
    </p:spTree>
    <p:extLst>
      <p:ext uri="{BB962C8B-B14F-4D97-AF65-F5344CB8AC3E}">
        <p14:creationId xmlns:p14="http://schemas.microsoft.com/office/powerpoint/2010/main" val="1397060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8AA5F0-770B-410C-90B7-ECBA0CF9027F}" type="slidenum">
              <a:rPr lang="zh-CN" altLang="en-US" smtClean="0"/>
              <a:t>16</a:t>
            </a:fld>
            <a:endParaRPr lang="zh-CN" altLang="en-US"/>
          </a:p>
        </p:txBody>
      </p:sp>
    </p:spTree>
    <p:extLst>
      <p:ext uri="{BB962C8B-B14F-4D97-AF65-F5344CB8AC3E}">
        <p14:creationId xmlns:p14="http://schemas.microsoft.com/office/powerpoint/2010/main" val="4015292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In order to better understand the task and how others dealing with the problem, we had reviewed the recent works. And we pick three of them to introduce.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The first one is …: Since entities are usually stored in a database and represented as a structured text record. An idea to solve the ED task is to directly …., which refers to our first model.</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The second method is to …. The second model proposes a …, which is the second model we are going to introduce.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The last one is …  ,This is our third model</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sz="1800" dirty="0"/>
          </a:p>
        </p:txBody>
      </p:sp>
      <p:sp>
        <p:nvSpPr>
          <p:cNvPr id="4" name="灯片编号占位符 3"/>
          <p:cNvSpPr>
            <a:spLocks noGrp="1"/>
          </p:cNvSpPr>
          <p:nvPr>
            <p:ph type="sldNum" sz="quarter" idx="5"/>
          </p:nvPr>
        </p:nvSpPr>
        <p:spPr/>
        <p:txBody>
          <a:bodyPr/>
          <a:lstStyle/>
          <a:p>
            <a:fld id="{D18AA5F0-770B-410C-90B7-ECBA0CF9027F}" type="slidenum">
              <a:rPr lang="zh-CN" altLang="en-US" smtClean="0"/>
              <a:t>3</a:t>
            </a:fld>
            <a:endParaRPr lang="zh-CN" altLang="en-US"/>
          </a:p>
        </p:txBody>
      </p:sp>
    </p:spTree>
    <p:extLst>
      <p:ext uri="{BB962C8B-B14F-4D97-AF65-F5344CB8AC3E}">
        <p14:creationId xmlns:p14="http://schemas.microsoft.com/office/powerpoint/2010/main" val="3603546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Next we are going to make introduction of our dataset and intuitively describe our task</a:t>
            </a:r>
            <a:endParaRPr lang="zh-CN" altLang="en-US" dirty="0"/>
          </a:p>
        </p:txBody>
      </p:sp>
      <p:sp>
        <p:nvSpPr>
          <p:cNvPr id="4" name="灯片编号占位符 3"/>
          <p:cNvSpPr>
            <a:spLocks noGrp="1"/>
          </p:cNvSpPr>
          <p:nvPr>
            <p:ph type="sldNum" sz="quarter" idx="5"/>
          </p:nvPr>
        </p:nvSpPr>
        <p:spPr/>
        <p:txBody>
          <a:bodyPr/>
          <a:lstStyle/>
          <a:p>
            <a:fld id="{23A229C1-FF6E-4B04-B3F5-E019E794579E}" type="slidenum">
              <a:rPr lang="zh-CN" altLang="en-US" smtClean="0"/>
              <a:t>4</a:t>
            </a:fld>
            <a:endParaRPr lang="zh-CN" altLang="en-US"/>
          </a:p>
        </p:txBody>
      </p:sp>
    </p:spTree>
    <p:extLst>
      <p:ext uri="{BB962C8B-B14F-4D97-AF65-F5344CB8AC3E}">
        <p14:creationId xmlns:p14="http://schemas.microsoft.com/office/powerpoint/2010/main" val="1077899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construct our dataset via these three python classes.</a:t>
            </a:r>
          </a:p>
          <a:p>
            <a:endParaRPr lang="en-US" altLang="zh-CN" dirty="0"/>
          </a:p>
          <a:p>
            <a:r>
              <a:rPr lang="en-US" altLang="zh-CN" dirty="0"/>
              <a:t>Document take Document id, tokenized results of raw text as words, and all tagged mentions as it third attributes.</a:t>
            </a:r>
          </a:p>
          <a:p>
            <a:endParaRPr lang="en-US" altLang="zh-CN" dirty="0"/>
          </a:p>
          <a:p>
            <a:r>
              <a:rPr lang="en-US" altLang="zh-CN" dirty="0"/>
              <a:t>And the elements of the Document’s mentions is another class. Besides the mention itself, this class also store the context of the mention, the position of the mention within the text, and the generated candidates of the mention.</a:t>
            </a:r>
          </a:p>
          <a:p>
            <a:endParaRPr lang="en-US" altLang="zh-CN" dirty="0"/>
          </a:p>
          <a:p>
            <a:r>
              <a:rPr lang="en-US" altLang="zh-CN" dirty="0"/>
              <a:t>And the last class is candidate, which is the sub elements of mentions attributes candidates, contains the candidate content and its prior probability. </a:t>
            </a:r>
            <a:endParaRPr lang="zh-CN" altLang="en-US" dirty="0"/>
          </a:p>
        </p:txBody>
      </p:sp>
      <p:sp>
        <p:nvSpPr>
          <p:cNvPr id="4" name="灯片编号占位符 3"/>
          <p:cNvSpPr>
            <a:spLocks noGrp="1"/>
          </p:cNvSpPr>
          <p:nvPr>
            <p:ph type="sldNum" sz="quarter" idx="5"/>
          </p:nvPr>
        </p:nvSpPr>
        <p:spPr/>
        <p:txBody>
          <a:bodyPr/>
          <a:lstStyle/>
          <a:p>
            <a:fld id="{D18AA5F0-770B-410C-90B7-ECBA0CF9027F}" type="slidenum">
              <a:rPr lang="zh-CN" altLang="en-US" smtClean="0"/>
              <a:t>5</a:t>
            </a:fld>
            <a:endParaRPr lang="zh-CN" altLang="en-US"/>
          </a:p>
        </p:txBody>
      </p:sp>
    </p:spTree>
    <p:extLst>
      <p:ext uri="{BB962C8B-B14F-4D97-AF65-F5344CB8AC3E}">
        <p14:creationId xmlns:p14="http://schemas.microsoft.com/office/powerpoint/2010/main" val="3915925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And the task in detail, is try to make prediction of a entity that the given mention belongs to by using ranking mechanism.</a:t>
            </a:r>
          </a:p>
        </p:txBody>
      </p:sp>
      <p:sp>
        <p:nvSpPr>
          <p:cNvPr id="4" name="灯片编号占位符 3"/>
          <p:cNvSpPr>
            <a:spLocks noGrp="1"/>
          </p:cNvSpPr>
          <p:nvPr>
            <p:ph type="sldNum" sz="quarter" idx="5"/>
          </p:nvPr>
        </p:nvSpPr>
        <p:spPr/>
        <p:txBody>
          <a:bodyPr/>
          <a:lstStyle/>
          <a:p>
            <a:fld id="{D18AA5F0-770B-410C-90B7-ECBA0CF9027F}" type="slidenum">
              <a:rPr lang="zh-CN" altLang="en-US" smtClean="0"/>
              <a:t>6</a:t>
            </a:fld>
            <a:endParaRPr lang="zh-CN" altLang="en-US"/>
          </a:p>
        </p:txBody>
      </p:sp>
    </p:spTree>
    <p:extLst>
      <p:ext uri="{BB962C8B-B14F-4D97-AF65-F5344CB8AC3E}">
        <p14:creationId xmlns:p14="http://schemas.microsoft.com/office/powerpoint/2010/main" val="2675639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is the structure of our model. We propose an addition feed forward neural network upon the origin USE model. The input of the encoder is either entity or mention. And the encoder part of the model will output a fix-length vector. And once we construct vectors representation for both mention and entities, we are then able to calculate the cosine similarity score for mention and its candidates and detect the one with the highest score as the output.</a:t>
            </a:r>
          </a:p>
          <a:p>
            <a:endParaRPr lang="en-US" altLang="zh-CN" dirty="0"/>
          </a:p>
          <a:p>
            <a:r>
              <a:rPr lang="en-US" altLang="zh-CN" dirty="0"/>
              <a:t>The idea of improving the pre-trained model is so call fine tuning. And the Loss function we used is L1Loss with reduction equals to sum. And our training target is to maximize the similarity of mentions’ vector representation and target entity vector representation</a:t>
            </a:r>
          </a:p>
          <a:p>
            <a:endParaRPr lang="en-US" altLang="zh-CN" dirty="0"/>
          </a:p>
          <a:p>
            <a:r>
              <a:rPr lang="en-US" altLang="zh-CN" dirty="0"/>
              <a:t>But one limitation of this model is it cannot make prediction for those mentions whose candidate doesn’t include its target entity.</a:t>
            </a:r>
          </a:p>
        </p:txBody>
      </p:sp>
      <p:sp>
        <p:nvSpPr>
          <p:cNvPr id="4" name="灯片编号占位符 3"/>
          <p:cNvSpPr>
            <a:spLocks noGrp="1"/>
          </p:cNvSpPr>
          <p:nvPr>
            <p:ph type="sldNum" sz="quarter" idx="5"/>
          </p:nvPr>
        </p:nvSpPr>
        <p:spPr/>
        <p:txBody>
          <a:bodyPr/>
          <a:lstStyle/>
          <a:p>
            <a:fld id="{D18AA5F0-770B-410C-90B7-ECBA0CF9027F}" type="slidenum">
              <a:rPr lang="zh-CN" altLang="en-US" smtClean="0"/>
              <a:t>8</a:t>
            </a:fld>
            <a:endParaRPr lang="zh-CN" altLang="en-US"/>
          </a:p>
        </p:txBody>
      </p:sp>
    </p:spTree>
    <p:extLst>
      <p:ext uri="{BB962C8B-B14F-4D97-AF65-F5344CB8AC3E}">
        <p14:creationId xmlns:p14="http://schemas.microsoft.com/office/powerpoint/2010/main" val="3046821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D18AA5F0-770B-410C-90B7-ECBA0CF9027F}" type="slidenum">
              <a:rPr lang="zh-CN" altLang="en-US" smtClean="0"/>
              <a:t>10</a:t>
            </a:fld>
            <a:endParaRPr lang="zh-CN" altLang="en-US"/>
          </a:p>
        </p:txBody>
      </p:sp>
    </p:spTree>
    <p:extLst>
      <p:ext uri="{BB962C8B-B14F-4D97-AF65-F5344CB8AC3E}">
        <p14:creationId xmlns:p14="http://schemas.microsoft.com/office/powerpoint/2010/main" val="355753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8AA5F0-770B-410C-90B7-ECBA0CF9027F}" type="slidenum">
              <a:rPr lang="zh-CN" altLang="en-US" smtClean="0"/>
              <a:t>11</a:t>
            </a:fld>
            <a:endParaRPr lang="zh-CN" altLang="en-US"/>
          </a:p>
        </p:txBody>
      </p:sp>
    </p:spTree>
    <p:extLst>
      <p:ext uri="{BB962C8B-B14F-4D97-AF65-F5344CB8AC3E}">
        <p14:creationId xmlns:p14="http://schemas.microsoft.com/office/powerpoint/2010/main" val="3712830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3A229C1-FF6E-4B04-B3F5-E019E794579E}" type="slidenum">
              <a:rPr lang="zh-CN" altLang="en-US" smtClean="0"/>
              <a:t>12</a:t>
            </a:fld>
            <a:endParaRPr lang="zh-CN" altLang="en-US"/>
          </a:p>
        </p:txBody>
      </p:sp>
    </p:spTree>
    <p:extLst>
      <p:ext uri="{BB962C8B-B14F-4D97-AF65-F5344CB8AC3E}">
        <p14:creationId xmlns:p14="http://schemas.microsoft.com/office/powerpoint/2010/main" val="24194301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封面封底">
    <p:spTree>
      <p:nvGrpSpPr>
        <p:cNvPr id="1" name=""/>
        <p:cNvGrpSpPr/>
        <p:nvPr/>
      </p:nvGrpSpPr>
      <p:grpSpPr>
        <a:xfrm>
          <a:off x="0" y="0"/>
          <a:ext cx="0" cy="0"/>
          <a:chOff x="0" y="0"/>
          <a:chExt cx="0" cy="0"/>
        </a:xfrm>
      </p:grpSpPr>
      <p:sp>
        <p:nvSpPr>
          <p:cNvPr id="14" name="quotation-marks_897">
            <a:extLst>
              <a:ext uri="{FF2B5EF4-FFF2-40B4-BE49-F238E27FC236}">
                <a16:creationId xmlns:a16="http://schemas.microsoft.com/office/drawing/2014/main" id="{2DBF5632-7F9B-402B-BA74-6473212AAD2A}"/>
              </a:ext>
            </a:extLst>
          </p:cNvPr>
          <p:cNvSpPr>
            <a:spLocks noChangeAspect="1"/>
          </p:cNvSpPr>
          <p:nvPr userDrawn="1"/>
        </p:nvSpPr>
        <p:spPr bwMode="auto">
          <a:xfrm rot="10800000">
            <a:off x="11277515" y="685800"/>
            <a:ext cx="609685" cy="522344"/>
          </a:xfrm>
          <a:custGeom>
            <a:avLst/>
            <a:gdLst>
              <a:gd name="connsiteX0" fmla="*/ 479725 w 558900"/>
              <a:gd name="connsiteY0" fmla="*/ 0 h 478835"/>
              <a:gd name="connsiteX1" fmla="*/ 479725 w 558900"/>
              <a:gd name="connsiteY1" fmla="*/ 133816 h 478835"/>
              <a:gd name="connsiteX2" fmla="*/ 419940 w 558900"/>
              <a:gd name="connsiteY2" fmla="*/ 217653 h 478835"/>
              <a:gd name="connsiteX3" fmla="*/ 419940 w 558900"/>
              <a:gd name="connsiteY3" fmla="*/ 259571 h 478835"/>
              <a:gd name="connsiteX4" fmla="*/ 558900 w 558900"/>
              <a:gd name="connsiteY4" fmla="*/ 259571 h 478835"/>
              <a:gd name="connsiteX5" fmla="*/ 558900 w 558900"/>
              <a:gd name="connsiteY5" fmla="*/ 478835 h 478835"/>
              <a:gd name="connsiteX6" fmla="*/ 298754 w 558900"/>
              <a:gd name="connsiteY6" fmla="*/ 478835 h 478835"/>
              <a:gd name="connsiteX7" fmla="*/ 298754 w 558900"/>
              <a:gd name="connsiteY7" fmla="*/ 259571 h 478835"/>
              <a:gd name="connsiteX8" fmla="*/ 479725 w 558900"/>
              <a:gd name="connsiteY8" fmla="*/ 0 h 478835"/>
              <a:gd name="connsiteX9" fmla="*/ 179355 w 558900"/>
              <a:gd name="connsiteY9" fmla="*/ 0 h 478835"/>
              <a:gd name="connsiteX10" fmla="*/ 179355 w 558900"/>
              <a:gd name="connsiteY10" fmla="*/ 133816 h 478835"/>
              <a:gd name="connsiteX11" fmla="*/ 119570 w 558900"/>
              <a:gd name="connsiteY11" fmla="*/ 217653 h 478835"/>
              <a:gd name="connsiteX12" fmla="*/ 119570 w 558900"/>
              <a:gd name="connsiteY12" fmla="*/ 259571 h 478835"/>
              <a:gd name="connsiteX13" fmla="*/ 260146 w 558900"/>
              <a:gd name="connsiteY13" fmla="*/ 259571 h 478835"/>
              <a:gd name="connsiteX14" fmla="*/ 260146 w 558900"/>
              <a:gd name="connsiteY14" fmla="*/ 478835 h 478835"/>
              <a:gd name="connsiteX15" fmla="*/ 0 w 558900"/>
              <a:gd name="connsiteY15" fmla="*/ 478835 h 478835"/>
              <a:gd name="connsiteX16" fmla="*/ 0 w 558900"/>
              <a:gd name="connsiteY16" fmla="*/ 259571 h 478835"/>
              <a:gd name="connsiteX17" fmla="*/ 179355 w 558900"/>
              <a:gd name="connsiteY17" fmla="*/ 0 h 478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58900" h="478835">
                <a:moveTo>
                  <a:pt x="479725" y="0"/>
                </a:moveTo>
                <a:lnTo>
                  <a:pt x="479725" y="133816"/>
                </a:lnTo>
                <a:cubicBezTo>
                  <a:pt x="419940" y="133816"/>
                  <a:pt x="419940" y="145102"/>
                  <a:pt x="419940" y="217653"/>
                </a:cubicBezTo>
                <a:lnTo>
                  <a:pt x="419940" y="259571"/>
                </a:lnTo>
                <a:lnTo>
                  <a:pt x="558900" y="259571"/>
                </a:lnTo>
                <a:lnTo>
                  <a:pt x="558900" y="478835"/>
                </a:lnTo>
                <a:lnTo>
                  <a:pt x="298754" y="478835"/>
                </a:lnTo>
                <a:lnTo>
                  <a:pt x="298754" y="259571"/>
                </a:lnTo>
                <a:cubicBezTo>
                  <a:pt x="298754" y="93510"/>
                  <a:pt x="339149" y="0"/>
                  <a:pt x="479725" y="0"/>
                </a:cubicBezTo>
                <a:close/>
                <a:moveTo>
                  <a:pt x="179355" y="0"/>
                </a:moveTo>
                <a:lnTo>
                  <a:pt x="179355" y="133816"/>
                </a:lnTo>
                <a:cubicBezTo>
                  <a:pt x="119570" y="133816"/>
                  <a:pt x="119570" y="145102"/>
                  <a:pt x="119570" y="217653"/>
                </a:cubicBezTo>
                <a:lnTo>
                  <a:pt x="119570" y="259571"/>
                </a:lnTo>
                <a:lnTo>
                  <a:pt x="260146" y="259571"/>
                </a:lnTo>
                <a:lnTo>
                  <a:pt x="260146" y="478835"/>
                </a:lnTo>
                <a:lnTo>
                  <a:pt x="0" y="478835"/>
                </a:lnTo>
                <a:lnTo>
                  <a:pt x="0" y="259571"/>
                </a:lnTo>
                <a:cubicBezTo>
                  <a:pt x="0" y="93510"/>
                  <a:pt x="40395" y="0"/>
                  <a:pt x="179355" y="0"/>
                </a:cubicBezTo>
                <a:close/>
              </a:path>
            </a:pathLst>
          </a:custGeom>
          <a:solidFill>
            <a:schemeClr val="bg1">
              <a:lumMod val="85000"/>
            </a:schemeClr>
          </a:solidFill>
          <a:ln>
            <a:noFill/>
          </a:ln>
        </p:spPr>
      </p:sp>
      <p:sp>
        <p:nvSpPr>
          <p:cNvPr id="19" name="图片占位符 18">
            <a:extLst>
              <a:ext uri="{FF2B5EF4-FFF2-40B4-BE49-F238E27FC236}">
                <a16:creationId xmlns:a16="http://schemas.microsoft.com/office/drawing/2014/main" id="{7108CA3A-28FF-4253-9FDB-9EC58C2F4A41}"/>
              </a:ext>
            </a:extLst>
          </p:cNvPr>
          <p:cNvSpPr>
            <a:spLocks noGrp="1"/>
          </p:cNvSpPr>
          <p:nvPr>
            <p:ph type="pic" sz="quarter" idx="13"/>
          </p:nvPr>
        </p:nvSpPr>
        <p:spPr>
          <a:xfrm>
            <a:off x="968991" y="1"/>
            <a:ext cx="5127009" cy="6858000"/>
          </a:xfrm>
          <a:custGeom>
            <a:avLst/>
            <a:gdLst>
              <a:gd name="connsiteX0" fmla="*/ 0 w 5127009"/>
              <a:gd name="connsiteY0" fmla="*/ 0 h 6858000"/>
              <a:gd name="connsiteX1" fmla="*/ 5127009 w 5127009"/>
              <a:gd name="connsiteY1" fmla="*/ 0 h 6858000"/>
              <a:gd name="connsiteX2" fmla="*/ 5127009 w 5127009"/>
              <a:gd name="connsiteY2" fmla="*/ 6858000 h 6858000"/>
              <a:gd name="connsiteX3" fmla="*/ 0 w 512700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127009" h="6858000">
                <a:moveTo>
                  <a:pt x="0" y="0"/>
                </a:moveTo>
                <a:lnTo>
                  <a:pt x="5127009" y="0"/>
                </a:lnTo>
                <a:lnTo>
                  <a:pt x="5127009" y="6858000"/>
                </a:lnTo>
                <a:lnTo>
                  <a:pt x="0" y="6858000"/>
                </a:lnTo>
                <a:close/>
              </a:path>
            </a:pathLst>
          </a:custGeom>
        </p:spPr>
        <p:txBody>
          <a:bodyPr wrap="square">
            <a:noAutofit/>
          </a:bodyPr>
          <a:lstStyle/>
          <a:p>
            <a:endParaRPr lang="zh-CN" altLang="en-US"/>
          </a:p>
        </p:txBody>
      </p:sp>
      <p:sp>
        <p:nvSpPr>
          <p:cNvPr id="11" name="矩形 10">
            <a:extLst>
              <a:ext uri="{FF2B5EF4-FFF2-40B4-BE49-F238E27FC236}">
                <a16:creationId xmlns:a16="http://schemas.microsoft.com/office/drawing/2014/main" id="{C6794E15-2CC0-426F-BCFA-71BF28CAEBD8}"/>
              </a:ext>
            </a:extLst>
          </p:cNvPr>
          <p:cNvSpPr/>
          <p:nvPr userDrawn="1"/>
        </p:nvSpPr>
        <p:spPr>
          <a:xfrm>
            <a:off x="0" y="0"/>
            <a:ext cx="968991" cy="6858000"/>
          </a:xfrm>
          <a:prstGeom prst="rect">
            <a:avLst/>
          </a:prstGeom>
          <a:gradFill flip="none" rotWithShape="1">
            <a:gsLst>
              <a:gs pos="0">
                <a:schemeClr val="accent1">
                  <a:lumMod val="60000"/>
                  <a:lumOff val="40000"/>
                </a:schemeClr>
              </a:gs>
              <a:gs pos="80000">
                <a:schemeClr val="accent1">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82262BF1-9A0C-4622-8C3E-DE20F367484F}"/>
              </a:ext>
            </a:extLst>
          </p:cNvPr>
          <p:cNvSpPr/>
          <p:nvPr userDrawn="1"/>
        </p:nvSpPr>
        <p:spPr>
          <a:xfrm>
            <a:off x="0" y="5889009"/>
            <a:ext cx="968991" cy="9689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a:extLst>
              <a:ext uri="{FF2B5EF4-FFF2-40B4-BE49-F238E27FC236}">
                <a16:creationId xmlns:a16="http://schemas.microsoft.com/office/drawing/2014/main" id="{19C47515-BD84-434A-ACE5-519F1F62A9F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33729"/>
          <a:stretch/>
        </p:blipFill>
        <p:spPr>
          <a:xfrm>
            <a:off x="3775586" y="-1"/>
            <a:ext cx="8416413" cy="6858001"/>
          </a:xfrm>
          <a:prstGeom prst="rect">
            <a:avLst/>
          </a:prstGeom>
        </p:spPr>
      </p:pic>
      <p:sp>
        <p:nvSpPr>
          <p:cNvPr id="12" name="quotation-marks_897">
            <a:extLst>
              <a:ext uri="{FF2B5EF4-FFF2-40B4-BE49-F238E27FC236}">
                <a16:creationId xmlns:a16="http://schemas.microsoft.com/office/drawing/2014/main" id="{87471659-19F9-47B5-90DA-43206AF5F37A}"/>
              </a:ext>
            </a:extLst>
          </p:cNvPr>
          <p:cNvSpPr>
            <a:spLocks noChangeAspect="1"/>
          </p:cNvSpPr>
          <p:nvPr userDrawn="1"/>
        </p:nvSpPr>
        <p:spPr bwMode="auto">
          <a:xfrm>
            <a:off x="179653" y="368300"/>
            <a:ext cx="609685" cy="522344"/>
          </a:xfrm>
          <a:custGeom>
            <a:avLst/>
            <a:gdLst>
              <a:gd name="connsiteX0" fmla="*/ 479725 w 558900"/>
              <a:gd name="connsiteY0" fmla="*/ 0 h 478835"/>
              <a:gd name="connsiteX1" fmla="*/ 479725 w 558900"/>
              <a:gd name="connsiteY1" fmla="*/ 133816 h 478835"/>
              <a:gd name="connsiteX2" fmla="*/ 419940 w 558900"/>
              <a:gd name="connsiteY2" fmla="*/ 217653 h 478835"/>
              <a:gd name="connsiteX3" fmla="*/ 419940 w 558900"/>
              <a:gd name="connsiteY3" fmla="*/ 259571 h 478835"/>
              <a:gd name="connsiteX4" fmla="*/ 558900 w 558900"/>
              <a:gd name="connsiteY4" fmla="*/ 259571 h 478835"/>
              <a:gd name="connsiteX5" fmla="*/ 558900 w 558900"/>
              <a:gd name="connsiteY5" fmla="*/ 478835 h 478835"/>
              <a:gd name="connsiteX6" fmla="*/ 298754 w 558900"/>
              <a:gd name="connsiteY6" fmla="*/ 478835 h 478835"/>
              <a:gd name="connsiteX7" fmla="*/ 298754 w 558900"/>
              <a:gd name="connsiteY7" fmla="*/ 259571 h 478835"/>
              <a:gd name="connsiteX8" fmla="*/ 479725 w 558900"/>
              <a:gd name="connsiteY8" fmla="*/ 0 h 478835"/>
              <a:gd name="connsiteX9" fmla="*/ 179355 w 558900"/>
              <a:gd name="connsiteY9" fmla="*/ 0 h 478835"/>
              <a:gd name="connsiteX10" fmla="*/ 179355 w 558900"/>
              <a:gd name="connsiteY10" fmla="*/ 133816 h 478835"/>
              <a:gd name="connsiteX11" fmla="*/ 119570 w 558900"/>
              <a:gd name="connsiteY11" fmla="*/ 217653 h 478835"/>
              <a:gd name="connsiteX12" fmla="*/ 119570 w 558900"/>
              <a:gd name="connsiteY12" fmla="*/ 259571 h 478835"/>
              <a:gd name="connsiteX13" fmla="*/ 260146 w 558900"/>
              <a:gd name="connsiteY13" fmla="*/ 259571 h 478835"/>
              <a:gd name="connsiteX14" fmla="*/ 260146 w 558900"/>
              <a:gd name="connsiteY14" fmla="*/ 478835 h 478835"/>
              <a:gd name="connsiteX15" fmla="*/ 0 w 558900"/>
              <a:gd name="connsiteY15" fmla="*/ 478835 h 478835"/>
              <a:gd name="connsiteX16" fmla="*/ 0 w 558900"/>
              <a:gd name="connsiteY16" fmla="*/ 259571 h 478835"/>
              <a:gd name="connsiteX17" fmla="*/ 179355 w 558900"/>
              <a:gd name="connsiteY17" fmla="*/ 0 h 478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58900" h="478835">
                <a:moveTo>
                  <a:pt x="479725" y="0"/>
                </a:moveTo>
                <a:lnTo>
                  <a:pt x="479725" y="133816"/>
                </a:lnTo>
                <a:cubicBezTo>
                  <a:pt x="419940" y="133816"/>
                  <a:pt x="419940" y="145102"/>
                  <a:pt x="419940" y="217653"/>
                </a:cubicBezTo>
                <a:lnTo>
                  <a:pt x="419940" y="259571"/>
                </a:lnTo>
                <a:lnTo>
                  <a:pt x="558900" y="259571"/>
                </a:lnTo>
                <a:lnTo>
                  <a:pt x="558900" y="478835"/>
                </a:lnTo>
                <a:lnTo>
                  <a:pt x="298754" y="478835"/>
                </a:lnTo>
                <a:lnTo>
                  <a:pt x="298754" y="259571"/>
                </a:lnTo>
                <a:cubicBezTo>
                  <a:pt x="298754" y="93510"/>
                  <a:pt x="339149" y="0"/>
                  <a:pt x="479725" y="0"/>
                </a:cubicBezTo>
                <a:close/>
                <a:moveTo>
                  <a:pt x="179355" y="0"/>
                </a:moveTo>
                <a:lnTo>
                  <a:pt x="179355" y="133816"/>
                </a:lnTo>
                <a:cubicBezTo>
                  <a:pt x="119570" y="133816"/>
                  <a:pt x="119570" y="145102"/>
                  <a:pt x="119570" y="217653"/>
                </a:cubicBezTo>
                <a:lnTo>
                  <a:pt x="119570" y="259571"/>
                </a:lnTo>
                <a:lnTo>
                  <a:pt x="260146" y="259571"/>
                </a:lnTo>
                <a:lnTo>
                  <a:pt x="260146" y="478835"/>
                </a:lnTo>
                <a:lnTo>
                  <a:pt x="0" y="478835"/>
                </a:lnTo>
                <a:lnTo>
                  <a:pt x="0" y="259571"/>
                </a:lnTo>
                <a:cubicBezTo>
                  <a:pt x="0" y="93510"/>
                  <a:pt x="40395" y="0"/>
                  <a:pt x="179355" y="0"/>
                </a:cubicBezTo>
                <a:close/>
              </a:path>
            </a:pathLst>
          </a:custGeom>
          <a:solidFill>
            <a:schemeClr val="bg1"/>
          </a:solidFill>
          <a:ln>
            <a:noFill/>
          </a:ln>
        </p:spPr>
      </p:sp>
      <p:sp>
        <p:nvSpPr>
          <p:cNvPr id="2" name="文本占位符 1">
            <a:extLst>
              <a:ext uri="{FF2B5EF4-FFF2-40B4-BE49-F238E27FC236}">
                <a16:creationId xmlns:a16="http://schemas.microsoft.com/office/drawing/2014/main" id="{7004A237-AF74-4967-9F13-C21A24761225}"/>
              </a:ext>
            </a:extLst>
          </p:cNvPr>
          <p:cNvSpPr>
            <a:spLocks noGrp="1"/>
          </p:cNvSpPr>
          <p:nvPr>
            <p:ph type="body" sz="quarter" idx="14" hasCustomPrompt="1"/>
          </p:nvPr>
        </p:nvSpPr>
        <p:spPr>
          <a:xfrm>
            <a:off x="6474117" y="1513168"/>
            <a:ext cx="3488134" cy="615553"/>
          </a:xfrm>
          <a:prstGeom prst="rect">
            <a:avLst/>
          </a:prstGeom>
        </p:spPr>
        <p:txBody>
          <a:bodyPr vert="horz" wrap="none" lIns="0" tIns="45720" rIns="0" bIns="45720" anchor="t" anchorCtr="0">
            <a:noAutofit/>
          </a:bodyPr>
          <a:lstStyle>
            <a:lvl1pPr marL="0" indent="0" algn="l" defTabSz="914400" rtl="0" eaLnBrk="1" fontAlgn="auto" latinLnBrk="0" hangingPunct="1">
              <a:lnSpc>
                <a:spcPct val="100000"/>
              </a:lnSpc>
              <a:spcBef>
                <a:spcPts val="0"/>
              </a:spcBef>
              <a:spcAft>
                <a:spcPts val="0"/>
              </a:spcAft>
              <a:buFont typeface="Arial" panose="020B0604020202020204" pitchFamily="34" charset="0"/>
              <a:buNone/>
              <a:defRPr sz="3400" spc="0">
                <a:solidFill>
                  <a:srgbClr val="000000"/>
                </a:solidFill>
                <a:latin typeface="Alibaba Sans Medium"/>
                <a:ea typeface="阿里巴巴普惠体 R" panose="00020600040101010101" pitchFamily="18" charset="-122"/>
                <a:sym typeface="Alibaba Sans Medium"/>
              </a:defRPr>
            </a:lvl1pPr>
            <a:lvl2pPr marL="457200" indent="-228600" algn="l" defTabSz="914400" rtl="0" eaLnBrk="1" latinLnBrk="0" hangingPunct="1">
              <a:lnSpc>
                <a:spcPct val="90000"/>
              </a:lnSpc>
              <a:buFont typeface="Arial" panose="020B0604020202020204" pitchFamily="34" charset="0"/>
              <a:buNone/>
              <a:defRPr/>
            </a:lvl2pPr>
            <a:lvl3pPr marL="914400" indent="-228600" algn="l" defTabSz="914400" rtl="0" eaLnBrk="1" latinLnBrk="0" hangingPunct="1">
              <a:lnSpc>
                <a:spcPct val="90000"/>
              </a:lnSpc>
              <a:buFont typeface="Arial" panose="020B0604020202020204" pitchFamily="34" charset="0"/>
              <a:buNone/>
              <a:defRPr/>
            </a:lvl3pPr>
            <a:lvl4pPr marL="1371600" indent="-228600" algn="l" defTabSz="914400" rtl="0" eaLnBrk="1" latinLnBrk="0" hangingPunct="1">
              <a:lnSpc>
                <a:spcPct val="90000"/>
              </a:lnSpc>
              <a:buFont typeface="Arial" panose="020B0604020202020204" pitchFamily="34" charset="0"/>
              <a:buNone/>
              <a:defRPr/>
            </a:lvl4pPr>
            <a:lvl5pPr marL="1828800" indent="-228600" algn="l" defTabSz="914400" rtl="0" eaLnBrk="1" latinLnBrk="0" hangingPunct="1">
              <a:lnSpc>
                <a:spcPct val="90000"/>
              </a:lnSpc>
              <a:buFont typeface="Arial" panose="020B0604020202020204" pitchFamily="34" charset="0"/>
              <a:buNone/>
              <a:defRPr/>
            </a:lvl5pPr>
          </a:lstStyle>
          <a:p>
            <a:pPr lvl="0"/>
            <a:r>
              <a:rPr lang="zh-CN" altLang="en-US"/>
              <a:t>年度工作总结报告</a:t>
            </a:r>
          </a:p>
        </p:txBody>
      </p:sp>
      <p:sp>
        <p:nvSpPr>
          <p:cNvPr id="3" name="文本占位符 2">
            <a:extLst>
              <a:ext uri="{FF2B5EF4-FFF2-40B4-BE49-F238E27FC236}">
                <a16:creationId xmlns:a16="http://schemas.microsoft.com/office/drawing/2014/main" id="{9DB9A9A2-1D1C-4C80-B071-A46C0CC2F091}"/>
              </a:ext>
            </a:extLst>
          </p:cNvPr>
          <p:cNvSpPr>
            <a:spLocks noGrp="1"/>
          </p:cNvSpPr>
          <p:nvPr>
            <p:ph type="body" sz="quarter" idx="15" hasCustomPrompt="1"/>
          </p:nvPr>
        </p:nvSpPr>
        <p:spPr>
          <a:xfrm>
            <a:off x="6474117" y="2034958"/>
            <a:ext cx="3488134" cy="1107996"/>
          </a:xfrm>
          <a:prstGeom prst="rect">
            <a:avLst/>
          </a:prstGeom>
        </p:spPr>
        <p:txBody>
          <a:bodyPr vert="horz" wrap="square" lIns="0" tIns="45720" rIns="0" bIns="45720" anchor="t" anchorCtr="0">
            <a:noAutofit/>
          </a:bodyPr>
          <a:lstStyle>
            <a:lvl1pPr marL="0" indent="0" algn="l" defTabSz="914400" rtl="0" eaLnBrk="1" fontAlgn="auto" latinLnBrk="0" hangingPunct="1">
              <a:lnSpc>
                <a:spcPct val="100000"/>
              </a:lnSpc>
              <a:spcBef>
                <a:spcPts val="0"/>
              </a:spcBef>
              <a:spcAft>
                <a:spcPts val="0"/>
              </a:spcAft>
              <a:buFont typeface="Arial" panose="020B0604020202020204" pitchFamily="34" charset="0"/>
              <a:buNone/>
              <a:defRPr sz="6600" spc="200">
                <a:solidFill>
                  <a:srgbClr val="000000"/>
                </a:solidFill>
                <a:latin typeface="阿里巴巴普惠体 B" panose="00020600040101010101" pitchFamily="18" charset="-122"/>
                <a:ea typeface="阿里巴巴普惠体 B" panose="00020600040101010101" pitchFamily="18" charset="-122"/>
                <a:sym typeface="阿里巴巴普惠体 B" panose="00020600040101010101" pitchFamily="18" charset="-122"/>
              </a:defRPr>
            </a:lvl1pPr>
            <a:lvl2pPr marL="457200" indent="-228600" algn="l" defTabSz="914400" rtl="0" eaLnBrk="1" latinLnBrk="0" hangingPunct="1">
              <a:lnSpc>
                <a:spcPct val="90000"/>
              </a:lnSpc>
              <a:buFont typeface="Arial" panose="020B0604020202020204" pitchFamily="34" charset="0"/>
              <a:buNone/>
              <a:defRPr/>
            </a:lvl2pPr>
            <a:lvl3pPr marL="914400" indent="-228600" algn="l" defTabSz="914400" rtl="0" eaLnBrk="1" latinLnBrk="0" hangingPunct="1">
              <a:lnSpc>
                <a:spcPct val="90000"/>
              </a:lnSpc>
              <a:buFont typeface="Arial" panose="020B0604020202020204" pitchFamily="34" charset="0"/>
              <a:buNone/>
              <a:defRPr/>
            </a:lvl3pPr>
            <a:lvl4pPr marL="1371600" indent="-228600" algn="l" defTabSz="914400" rtl="0" eaLnBrk="1" latinLnBrk="0" hangingPunct="1">
              <a:lnSpc>
                <a:spcPct val="90000"/>
              </a:lnSpc>
              <a:buFont typeface="Arial" panose="020B0604020202020204" pitchFamily="34" charset="0"/>
              <a:buNone/>
              <a:defRPr/>
            </a:lvl4pPr>
            <a:lvl5pPr marL="1828800" indent="-228600" algn="l" defTabSz="914400" rtl="0" eaLnBrk="1" latinLnBrk="0" hangingPunct="1">
              <a:lnSpc>
                <a:spcPct val="90000"/>
              </a:lnSpc>
              <a:buFont typeface="Arial" panose="020B0604020202020204" pitchFamily="34" charset="0"/>
              <a:buNone/>
              <a:defRPr/>
            </a:lvl5pPr>
          </a:lstStyle>
          <a:p>
            <a:pPr lvl="0"/>
            <a:r>
              <a:rPr lang="zh-CN" altLang="en-US"/>
              <a:t>汇报模板</a:t>
            </a:r>
          </a:p>
        </p:txBody>
      </p:sp>
    </p:spTree>
    <p:extLst>
      <p:ext uri="{BB962C8B-B14F-4D97-AF65-F5344CB8AC3E}">
        <p14:creationId xmlns:p14="http://schemas.microsoft.com/office/powerpoint/2010/main" val="2085573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图文 04">
    <p:spTree>
      <p:nvGrpSpPr>
        <p:cNvPr id="1" name=""/>
        <p:cNvGrpSpPr/>
        <p:nvPr/>
      </p:nvGrpSpPr>
      <p:grpSpPr>
        <a:xfrm>
          <a:off x="0" y="0"/>
          <a:ext cx="0" cy="0"/>
          <a:chOff x="0" y="0"/>
          <a:chExt cx="0" cy="0"/>
        </a:xfrm>
      </p:grpSpPr>
      <p:sp>
        <p:nvSpPr>
          <p:cNvPr id="31" name="矩形 30">
            <a:extLst>
              <a:ext uri="{FF2B5EF4-FFF2-40B4-BE49-F238E27FC236}">
                <a16:creationId xmlns:a16="http://schemas.microsoft.com/office/drawing/2014/main" id="{DED1B12B-5C99-4C0D-8C22-FF0B720EEBE7}"/>
              </a:ext>
            </a:extLst>
          </p:cNvPr>
          <p:cNvSpPr/>
          <p:nvPr userDrawn="1"/>
        </p:nvSpPr>
        <p:spPr>
          <a:xfrm>
            <a:off x="0" y="4330"/>
            <a:ext cx="12191999" cy="648000"/>
          </a:xfrm>
          <a:prstGeom prst="rect">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B03DDE8D-6C0A-426D-80F6-AF5D4AB4862B}"/>
              </a:ext>
            </a:extLst>
          </p:cNvPr>
          <p:cNvSpPr/>
          <p:nvPr userDrawn="1"/>
        </p:nvSpPr>
        <p:spPr>
          <a:xfrm>
            <a:off x="0" y="1"/>
            <a:ext cx="12191999" cy="626400"/>
          </a:xfrm>
          <a:prstGeom prst="rect">
            <a:avLst/>
          </a:prstGeom>
          <a:pattFill prst="ltUpDiag">
            <a:fgClr>
              <a:schemeClr val="bg1">
                <a:lumMod val="9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形状 29">
            <a:extLst>
              <a:ext uri="{FF2B5EF4-FFF2-40B4-BE49-F238E27FC236}">
                <a16:creationId xmlns:a16="http://schemas.microsoft.com/office/drawing/2014/main" id="{64D831BD-BE9A-4A09-BE47-8548A19E7058}"/>
              </a:ext>
            </a:extLst>
          </p:cNvPr>
          <p:cNvSpPr/>
          <p:nvPr userDrawn="1"/>
        </p:nvSpPr>
        <p:spPr>
          <a:xfrm rot="10800000">
            <a:off x="11350685" y="6375400"/>
            <a:ext cx="841314" cy="482600"/>
          </a:xfrm>
          <a:custGeom>
            <a:avLst/>
            <a:gdLst>
              <a:gd name="connsiteX0" fmla="*/ 693851 w 841314"/>
              <a:gd name="connsiteY0" fmla="*/ 482600 h 482600"/>
              <a:gd name="connsiteX1" fmla="*/ 0 w 841314"/>
              <a:gd name="connsiteY1" fmla="*/ 482600 h 482600"/>
              <a:gd name="connsiteX2" fmla="*/ 0 w 841314"/>
              <a:gd name="connsiteY2" fmla="*/ 0 h 482600"/>
              <a:gd name="connsiteX3" fmla="*/ 841314 w 841314"/>
              <a:gd name="connsiteY3" fmla="*/ 0 h 482600"/>
            </a:gdLst>
            <a:ahLst/>
            <a:cxnLst>
              <a:cxn ang="0">
                <a:pos x="connsiteX0" y="connsiteY0"/>
              </a:cxn>
              <a:cxn ang="0">
                <a:pos x="connsiteX1" y="connsiteY1"/>
              </a:cxn>
              <a:cxn ang="0">
                <a:pos x="connsiteX2" y="connsiteY2"/>
              </a:cxn>
              <a:cxn ang="0">
                <a:pos x="connsiteX3" y="connsiteY3"/>
              </a:cxn>
            </a:cxnLst>
            <a:rect l="l" t="t" r="r" b="b"/>
            <a:pathLst>
              <a:path w="841314" h="482600">
                <a:moveTo>
                  <a:pt x="693851" y="482600"/>
                </a:moveTo>
                <a:lnTo>
                  <a:pt x="0" y="482600"/>
                </a:lnTo>
                <a:lnTo>
                  <a:pt x="0" y="0"/>
                </a:lnTo>
                <a:lnTo>
                  <a:pt x="841314" y="0"/>
                </a:lnTo>
                <a:close/>
              </a:path>
            </a:pathLst>
          </a:custGeom>
          <a:gradFill flip="none" rotWithShape="1">
            <a:gsLst>
              <a:gs pos="0">
                <a:schemeClr val="accent1">
                  <a:lumMod val="60000"/>
                  <a:lumOff val="40000"/>
                </a:schemeClr>
              </a:gs>
              <a:gs pos="80000">
                <a:schemeClr val="accent1"/>
              </a:gs>
            </a:gsLst>
            <a:lin ang="2700000" scaled="1"/>
            <a:tileRect/>
          </a:gradFill>
          <a:ln>
            <a:noFill/>
          </a:ln>
          <a:effectLst>
            <a:outerShdw blurRad="254000" dist="63500" algn="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5" name="任意多边形: 形状 14">
            <a:extLst>
              <a:ext uri="{FF2B5EF4-FFF2-40B4-BE49-F238E27FC236}">
                <a16:creationId xmlns:a16="http://schemas.microsoft.com/office/drawing/2014/main" id="{89C78F9B-A412-497E-BBF6-4B5B49C57876}"/>
              </a:ext>
            </a:extLst>
          </p:cNvPr>
          <p:cNvSpPr/>
          <p:nvPr userDrawn="1"/>
        </p:nvSpPr>
        <p:spPr>
          <a:xfrm>
            <a:off x="0" y="0"/>
            <a:ext cx="1073027" cy="685800"/>
          </a:xfrm>
          <a:custGeom>
            <a:avLst/>
            <a:gdLst>
              <a:gd name="connsiteX0" fmla="*/ 0 w 1073027"/>
              <a:gd name="connsiteY0" fmla="*/ 0 h 685800"/>
              <a:gd name="connsiteX1" fmla="*/ 1073027 w 1073027"/>
              <a:gd name="connsiteY1" fmla="*/ 0 h 685800"/>
              <a:gd name="connsiteX2" fmla="*/ 863474 w 1073027"/>
              <a:gd name="connsiteY2" fmla="*/ 685800 h 685800"/>
              <a:gd name="connsiteX3" fmla="*/ 0 w 1073027"/>
              <a:gd name="connsiteY3" fmla="*/ 685800 h 685800"/>
            </a:gdLst>
            <a:ahLst/>
            <a:cxnLst>
              <a:cxn ang="0">
                <a:pos x="connsiteX0" y="connsiteY0"/>
              </a:cxn>
              <a:cxn ang="0">
                <a:pos x="connsiteX1" y="connsiteY1"/>
              </a:cxn>
              <a:cxn ang="0">
                <a:pos x="connsiteX2" y="connsiteY2"/>
              </a:cxn>
              <a:cxn ang="0">
                <a:pos x="connsiteX3" y="connsiteY3"/>
              </a:cxn>
            </a:cxnLst>
            <a:rect l="l" t="t" r="r" b="b"/>
            <a:pathLst>
              <a:path w="1073027" h="685800">
                <a:moveTo>
                  <a:pt x="0" y="0"/>
                </a:moveTo>
                <a:lnTo>
                  <a:pt x="1073027" y="0"/>
                </a:lnTo>
                <a:lnTo>
                  <a:pt x="863474" y="685800"/>
                </a:lnTo>
                <a:lnTo>
                  <a:pt x="0" y="685800"/>
                </a:lnTo>
                <a:close/>
              </a:path>
            </a:pathLst>
          </a:custGeom>
          <a:gradFill flip="none" rotWithShape="1">
            <a:gsLst>
              <a:gs pos="0">
                <a:schemeClr val="accent1">
                  <a:lumMod val="60000"/>
                  <a:lumOff val="40000"/>
                </a:schemeClr>
              </a:gs>
              <a:gs pos="80000">
                <a:schemeClr val="accent1"/>
              </a:gs>
            </a:gsLst>
            <a:lin ang="2700000" scaled="1"/>
            <a:tileRect/>
          </a:gradFill>
          <a:ln>
            <a:noFill/>
          </a:ln>
          <a:effectLst>
            <a:outerShdw blurRad="254000" dist="63500" algn="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6" name="日期占位符 5">
            <a:extLst>
              <a:ext uri="{FF2B5EF4-FFF2-40B4-BE49-F238E27FC236}">
                <a16:creationId xmlns:a16="http://schemas.microsoft.com/office/drawing/2014/main" id="{2577DBAA-7CAE-4067-8ED5-DB59C019CE8E}"/>
              </a:ext>
            </a:extLst>
          </p:cNvPr>
          <p:cNvSpPr>
            <a:spLocks noGrp="1"/>
          </p:cNvSpPr>
          <p:nvPr>
            <p:ph type="dt" sz="half" idx="10"/>
          </p:nvPr>
        </p:nvSpPr>
        <p:spPr/>
        <p:txBody>
          <a:bodyPr/>
          <a:lstStyle/>
          <a:p>
            <a:fld id="{B7A96653-B313-4C7E-AFFD-590A44128C22}" type="datetime1">
              <a:rPr lang="zh-CN" altLang="en-US" smtClean="0"/>
              <a:t>2022/5/18</a:t>
            </a:fld>
            <a:endParaRPr lang="zh-CN" altLang="en-US"/>
          </a:p>
        </p:txBody>
      </p:sp>
      <p:sp>
        <p:nvSpPr>
          <p:cNvPr id="8" name="灯片编号占位符 7">
            <a:extLst>
              <a:ext uri="{FF2B5EF4-FFF2-40B4-BE49-F238E27FC236}">
                <a16:creationId xmlns:a16="http://schemas.microsoft.com/office/drawing/2014/main" id="{CE43A68C-2A1E-45F1-900B-144E29179F3A}"/>
              </a:ext>
            </a:extLst>
          </p:cNvPr>
          <p:cNvSpPr>
            <a:spLocks noGrp="1"/>
          </p:cNvSpPr>
          <p:nvPr>
            <p:ph type="sldNum" sz="quarter" idx="12"/>
          </p:nvPr>
        </p:nvSpPr>
        <p:spPr/>
        <p:txBody>
          <a:bodyPr/>
          <a:lstStyle>
            <a:lvl1pPr>
              <a:defRPr>
                <a:solidFill>
                  <a:schemeClr val="bg1"/>
                </a:solidFill>
              </a:defRPr>
            </a:lvl1pPr>
          </a:lstStyle>
          <a:p>
            <a:fld id="{8EB6F228-91C8-4A8E-B28A-F5EBAF4B74FF}" type="slidenum">
              <a:rPr lang="zh-CN" altLang="en-US" smtClean="0"/>
              <a:pPr/>
              <a:t>‹#›</a:t>
            </a:fld>
            <a:endParaRPr lang="zh-CN" altLang="en-US"/>
          </a:p>
        </p:txBody>
      </p:sp>
      <p:sp>
        <p:nvSpPr>
          <p:cNvPr id="11" name="标题 10">
            <a:extLst>
              <a:ext uri="{FF2B5EF4-FFF2-40B4-BE49-F238E27FC236}">
                <a16:creationId xmlns:a16="http://schemas.microsoft.com/office/drawing/2014/main" id="{30B81EE5-77FF-4AAF-8F68-880F8E13F2F9}"/>
              </a:ext>
            </a:extLst>
          </p:cNvPr>
          <p:cNvSpPr>
            <a:spLocks noGrp="1"/>
          </p:cNvSpPr>
          <p:nvPr>
            <p:ph type="title"/>
          </p:nvPr>
        </p:nvSpPr>
        <p:spPr>
          <a:xfrm>
            <a:off x="1073026" y="136525"/>
            <a:ext cx="8979177" cy="473075"/>
          </a:xfrm>
        </p:spPr>
        <p:txBody>
          <a:bodyPr vert="horz" lIns="0" tIns="0" rIns="0" bIns="0" rtlCol="0" anchor="ctr" anchorCtr="0">
            <a:normAutofit/>
          </a:bodyPr>
          <a:lstStyle>
            <a:lvl1pPr>
              <a:defRPr lang="zh-CN" altLang="en-US" dirty="0"/>
            </a:lvl1pPr>
          </a:lstStyle>
          <a:p>
            <a:pPr lvl="0"/>
            <a:r>
              <a:rPr lang="zh-CN" altLang="en-US" dirty="0"/>
              <a:t>单击此处编辑母版标题样式</a:t>
            </a:r>
          </a:p>
        </p:txBody>
      </p:sp>
      <p:sp>
        <p:nvSpPr>
          <p:cNvPr id="32" name="矩形 31">
            <a:extLst>
              <a:ext uri="{FF2B5EF4-FFF2-40B4-BE49-F238E27FC236}">
                <a16:creationId xmlns:a16="http://schemas.microsoft.com/office/drawing/2014/main" id="{C0DF4920-3CB4-434B-9493-C464C3D0740A}"/>
              </a:ext>
            </a:extLst>
          </p:cNvPr>
          <p:cNvSpPr/>
          <p:nvPr userDrawn="1"/>
        </p:nvSpPr>
        <p:spPr>
          <a:xfrm>
            <a:off x="304800" y="6822000"/>
            <a:ext cx="11887200" cy="36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í$líḑé">
            <a:extLst>
              <a:ext uri="{FF2B5EF4-FFF2-40B4-BE49-F238E27FC236}">
                <a16:creationId xmlns:a16="http://schemas.microsoft.com/office/drawing/2014/main" id="{8D28D375-FDB4-4D6E-BE0A-A2AA5FB7A466}"/>
              </a:ext>
            </a:extLst>
          </p:cNvPr>
          <p:cNvSpPr/>
          <p:nvPr userDrawn="1"/>
        </p:nvSpPr>
        <p:spPr bwMode="auto">
          <a:xfrm>
            <a:off x="1180545" y="2151500"/>
            <a:ext cx="4259651" cy="2868154"/>
          </a:xfrm>
          <a:custGeom>
            <a:avLst/>
            <a:gdLst>
              <a:gd name="T0" fmla="*/ 1203 w 1203"/>
              <a:gd name="T1" fmla="*/ 773 h 810"/>
              <a:gd name="T2" fmla="*/ 1176 w 1203"/>
              <a:gd name="T3" fmla="*/ 810 h 810"/>
              <a:gd name="T4" fmla="*/ 28 w 1203"/>
              <a:gd name="T5" fmla="*/ 810 h 810"/>
              <a:gd name="T6" fmla="*/ 0 w 1203"/>
              <a:gd name="T7" fmla="*/ 773 h 810"/>
              <a:gd name="T8" fmla="*/ 0 w 1203"/>
              <a:gd name="T9" fmla="*/ 37 h 810"/>
              <a:gd name="T10" fmla="*/ 28 w 1203"/>
              <a:gd name="T11" fmla="*/ 0 h 810"/>
              <a:gd name="T12" fmla="*/ 1176 w 1203"/>
              <a:gd name="T13" fmla="*/ 0 h 810"/>
              <a:gd name="T14" fmla="*/ 1203 w 1203"/>
              <a:gd name="T15" fmla="*/ 37 h 810"/>
              <a:gd name="T16" fmla="*/ 1203 w 1203"/>
              <a:gd name="T17" fmla="*/ 773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3" h="810">
                <a:moveTo>
                  <a:pt x="1203" y="773"/>
                </a:moveTo>
                <a:cubicBezTo>
                  <a:pt x="1203" y="794"/>
                  <a:pt x="1191" y="810"/>
                  <a:pt x="1176" y="810"/>
                </a:cubicBezTo>
                <a:cubicBezTo>
                  <a:pt x="28" y="810"/>
                  <a:pt x="28" y="810"/>
                  <a:pt x="28" y="810"/>
                </a:cubicBezTo>
                <a:cubicBezTo>
                  <a:pt x="12" y="810"/>
                  <a:pt x="0" y="794"/>
                  <a:pt x="0" y="773"/>
                </a:cubicBezTo>
                <a:cubicBezTo>
                  <a:pt x="0" y="37"/>
                  <a:pt x="0" y="37"/>
                  <a:pt x="0" y="37"/>
                </a:cubicBezTo>
                <a:cubicBezTo>
                  <a:pt x="0" y="16"/>
                  <a:pt x="12" y="0"/>
                  <a:pt x="28" y="0"/>
                </a:cubicBezTo>
                <a:cubicBezTo>
                  <a:pt x="1176" y="0"/>
                  <a:pt x="1176" y="0"/>
                  <a:pt x="1176" y="0"/>
                </a:cubicBezTo>
                <a:cubicBezTo>
                  <a:pt x="1191" y="0"/>
                  <a:pt x="1203" y="16"/>
                  <a:pt x="1203" y="37"/>
                </a:cubicBezTo>
                <a:lnTo>
                  <a:pt x="1203" y="773"/>
                </a:lnTo>
                <a:close/>
              </a:path>
            </a:pathLst>
          </a:custGeom>
          <a:solidFill>
            <a:schemeClr val="tx1">
              <a:lumMod val="85000"/>
              <a:lumOff val="15000"/>
            </a:schemeClr>
          </a:solidFill>
          <a:ln>
            <a:noFill/>
          </a:ln>
        </p:spPr>
        <p:txBody>
          <a:bodyPr wrap="square" lIns="91440" tIns="45720" rIns="91440" bIns="45720" anchor="ctr">
            <a:normAutofit/>
          </a:bodyPr>
          <a:lstStyle/>
          <a:p>
            <a:pPr algn="ctr"/>
            <a:endParaRPr/>
          </a:p>
        </p:txBody>
      </p:sp>
      <p:sp>
        <p:nvSpPr>
          <p:cNvPr id="14" name="íṣlîḓé">
            <a:extLst>
              <a:ext uri="{FF2B5EF4-FFF2-40B4-BE49-F238E27FC236}">
                <a16:creationId xmlns:a16="http://schemas.microsoft.com/office/drawing/2014/main" id="{59AAAFB0-4238-4C72-9FDA-F167A9EE68C9}"/>
              </a:ext>
            </a:extLst>
          </p:cNvPr>
          <p:cNvSpPr/>
          <p:nvPr userDrawn="1"/>
        </p:nvSpPr>
        <p:spPr bwMode="auto">
          <a:xfrm>
            <a:off x="419224" y="5041796"/>
            <a:ext cx="5746526" cy="141364"/>
          </a:xfrm>
          <a:custGeom>
            <a:avLst/>
            <a:gdLst>
              <a:gd name="T0" fmla="*/ 10 w 1623"/>
              <a:gd name="T1" fmla="*/ 6 h 40"/>
              <a:gd name="T2" fmla="*/ 71 w 1623"/>
              <a:gd name="T3" fmla="*/ 40 h 40"/>
              <a:gd name="T4" fmla="*/ 1560 w 1623"/>
              <a:gd name="T5" fmla="*/ 40 h 40"/>
              <a:gd name="T6" fmla="*/ 1623 w 1623"/>
              <a:gd name="T7" fmla="*/ 13 h 40"/>
              <a:gd name="T8" fmla="*/ 1623 w 1623"/>
              <a:gd name="T9" fmla="*/ 0 h 40"/>
              <a:gd name="T10" fmla="*/ 10 w 1623"/>
              <a:gd name="T11" fmla="*/ 6 h 40"/>
            </a:gdLst>
            <a:ahLst/>
            <a:cxnLst>
              <a:cxn ang="0">
                <a:pos x="T0" y="T1"/>
              </a:cxn>
              <a:cxn ang="0">
                <a:pos x="T2" y="T3"/>
              </a:cxn>
              <a:cxn ang="0">
                <a:pos x="T4" y="T5"/>
              </a:cxn>
              <a:cxn ang="0">
                <a:pos x="T6" y="T7"/>
              </a:cxn>
              <a:cxn ang="0">
                <a:pos x="T8" y="T9"/>
              </a:cxn>
              <a:cxn ang="0">
                <a:pos x="T10" y="T11"/>
              </a:cxn>
            </a:cxnLst>
            <a:rect l="0" t="0" r="r" b="b"/>
            <a:pathLst>
              <a:path w="1623" h="40">
                <a:moveTo>
                  <a:pt x="10" y="6"/>
                </a:moveTo>
                <a:cubicBezTo>
                  <a:pt x="10" y="6"/>
                  <a:pt x="0" y="24"/>
                  <a:pt x="71" y="40"/>
                </a:cubicBezTo>
                <a:cubicBezTo>
                  <a:pt x="1560" y="40"/>
                  <a:pt x="1560" y="40"/>
                  <a:pt x="1560" y="40"/>
                </a:cubicBezTo>
                <a:cubicBezTo>
                  <a:pt x="1560" y="40"/>
                  <a:pt x="1610" y="37"/>
                  <a:pt x="1623" y="13"/>
                </a:cubicBezTo>
                <a:cubicBezTo>
                  <a:pt x="1623" y="0"/>
                  <a:pt x="1623" y="0"/>
                  <a:pt x="1623" y="0"/>
                </a:cubicBezTo>
                <a:lnTo>
                  <a:pt x="10" y="6"/>
                </a:lnTo>
                <a:close/>
              </a:path>
            </a:pathLst>
          </a:custGeom>
          <a:solidFill>
            <a:schemeClr val="tx1">
              <a:lumMod val="65000"/>
              <a:lumOff val="35000"/>
            </a:schemeClr>
          </a:solidFill>
          <a:ln>
            <a:noFill/>
          </a:ln>
        </p:spPr>
        <p:txBody>
          <a:bodyPr wrap="square" lIns="91440" tIns="45720" rIns="91440" bIns="45720" anchor="ctr">
            <a:normAutofit fontScale="25000" lnSpcReduction="20000"/>
          </a:bodyPr>
          <a:lstStyle/>
          <a:p>
            <a:pPr algn="ctr"/>
            <a:endParaRPr/>
          </a:p>
        </p:txBody>
      </p:sp>
      <p:sp>
        <p:nvSpPr>
          <p:cNvPr id="16" name="íŝ1íďê">
            <a:extLst>
              <a:ext uri="{FF2B5EF4-FFF2-40B4-BE49-F238E27FC236}">
                <a16:creationId xmlns:a16="http://schemas.microsoft.com/office/drawing/2014/main" id="{6A0343C7-A2D8-4B13-9438-E30F05BE03FE}"/>
              </a:ext>
            </a:extLst>
          </p:cNvPr>
          <p:cNvSpPr/>
          <p:nvPr userDrawn="1"/>
        </p:nvSpPr>
        <p:spPr bwMode="auto">
          <a:xfrm>
            <a:off x="451584" y="4927682"/>
            <a:ext cx="5724385" cy="177131"/>
          </a:xfrm>
          <a:custGeom>
            <a:avLst/>
            <a:gdLst>
              <a:gd name="T0" fmla="*/ 1 w 1617"/>
              <a:gd name="T1" fmla="*/ 0 h 50"/>
              <a:gd name="T2" fmla="*/ 1615 w 1617"/>
              <a:gd name="T3" fmla="*/ 0 h 50"/>
              <a:gd name="T4" fmla="*/ 1615 w 1617"/>
              <a:gd name="T5" fmla="*/ 41 h 50"/>
              <a:gd name="T6" fmla="*/ 1598 w 1617"/>
              <a:gd name="T7" fmla="*/ 46 h 50"/>
              <a:gd name="T8" fmla="*/ 17 w 1617"/>
              <a:gd name="T9" fmla="*/ 46 h 50"/>
              <a:gd name="T10" fmla="*/ 0 w 1617"/>
              <a:gd name="T11" fmla="*/ 40 h 50"/>
              <a:gd name="T12" fmla="*/ 1 w 161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617" h="50">
                <a:moveTo>
                  <a:pt x="1" y="0"/>
                </a:moveTo>
                <a:cubicBezTo>
                  <a:pt x="1615" y="0"/>
                  <a:pt x="1615" y="0"/>
                  <a:pt x="1615" y="0"/>
                </a:cubicBezTo>
                <a:cubicBezTo>
                  <a:pt x="1615" y="41"/>
                  <a:pt x="1615" y="41"/>
                  <a:pt x="1615" y="41"/>
                </a:cubicBezTo>
                <a:cubicBezTo>
                  <a:pt x="1615" y="41"/>
                  <a:pt x="1617" y="47"/>
                  <a:pt x="1598" y="46"/>
                </a:cubicBezTo>
                <a:cubicBezTo>
                  <a:pt x="17" y="46"/>
                  <a:pt x="17" y="46"/>
                  <a:pt x="17" y="46"/>
                </a:cubicBezTo>
                <a:cubicBezTo>
                  <a:pt x="17" y="46"/>
                  <a:pt x="2" y="50"/>
                  <a:pt x="0" y="40"/>
                </a:cubicBezTo>
                <a:lnTo>
                  <a:pt x="1" y="0"/>
                </a:lnTo>
                <a:close/>
              </a:path>
            </a:pathLst>
          </a:custGeom>
          <a:solidFill>
            <a:schemeClr val="bg1">
              <a:lumMod val="65000"/>
            </a:schemeClr>
          </a:solidFill>
          <a:ln>
            <a:noFill/>
          </a:ln>
        </p:spPr>
        <p:txBody>
          <a:bodyPr wrap="square" lIns="91440" tIns="45720" rIns="91440" bIns="45720" anchor="ctr">
            <a:normAutofit fontScale="40000" lnSpcReduction="20000"/>
          </a:bodyPr>
          <a:lstStyle/>
          <a:p>
            <a:pPr algn="ctr"/>
            <a:endParaRPr/>
          </a:p>
        </p:txBody>
      </p:sp>
      <p:sp>
        <p:nvSpPr>
          <p:cNvPr id="17" name="ïšlîḍê">
            <a:extLst>
              <a:ext uri="{FF2B5EF4-FFF2-40B4-BE49-F238E27FC236}">
                <a16:creationId xmlns:a16="http://schemas.microsoft.com/office/drawing/2014/main" id="{092590D1-F72A-4FA6-97E6-440120BE976F}"/>
              </a:ext>
            </a:extLst>
          </p:cNvPr>
          <p:cNvSpPr/>
          <p:nvPr userDrawn="1"/>
        </p:nvSpPr>
        <p:spPr bwMode="auto">
          <a:xfrm>
            <a:off x="5690563" y="5002622"/>
            <a:ext cx="212897" cy="20438"/>
          </a:xfrm>
          <a:custGeom>
            <a:avLst/>
            <a:gdLst>
              <a:gd name="T0" fmla="*/ 60 w 60"/>
              <a:gd name="T1" fmla="*/ 3 h 6"/>
              <a:gd name="T2" fmla="*/ 57 w 60"/>
              <a:gd name="T3" fmla="*/ 6 h 6"/>
              <a:gd name="T4" fmla="*/ 3 w 60"/>
              <a:gd name="T5" fmla="*/ 6 h 6"/>
              <a:gd name="T6" fmla="*/ 0 w 60"/>
              <a:gd name="T7" fmla="*/ 3 h 6"/>
              <a:gd name="T8" fmla="*/ 0 w 60"/>
              <a:gd name="T9" fmla="*/ 3 h 6"/>
              <a:gd name="T10" fmla="*/ 3 w 60"/>
              <a:gd name="T11" fmla="*/ 0 h 6"/>
              <a:gd name="T12" fmla="*/ 57 w 60"/>
              <a:gd name="T13" fmla="*/ 0 h 6"/>
              <a:gd name="T14" fmla="*/ 60 w 60"/>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6">
                <a:moveTo>
                  <a:pt x="60" y="3"/>
                </a:moveTo>
                <a:cubicBezTo>
                  <a:pt x="60" y="5"/>
                  <a:pt x="59" y="6"/>
                  <a:pt x="57" y="6"/>
                </a:cubicBezTo>
                <a:cubicBezTo>
                  <a:pt x="3" y="6"/>
                  <a:pt x="3" y="6"/>
                  <a:pt x="3" y="6"/>
                </a:cubicBezTo>
                <a:cubicBezTo>
                  <a:pt x="1" y="6"/>
                  <a:pt x="0" y="5"/>
                  <a:pt x="0" y="3"/>
                </a:cubicBezTo>
                <a:cubicBezTo>
                  <a:pt x="0" y="3"/>
                  <a:pt x="0" y="3"/>
                  <a:pt x="0" y="3"/>
                </a:cubicBezTo>
                <a:cubicBezTo>
                  <a:pt x="0" y="2"/>
                  <a:pt x="1" y="0"/>
                  <a:pt x="3" y="0"/>
                </a:cubicBezTo>
                <a:cubicBezTo>
                  <a:pt x="57" y="0"/>
                  <a:pt x="57" y="0"/>
                  <a:pt x="57" y="0"/>
                </a:cubicBezTo>
                <a:cubicBezTo>
                  <a:pt x="59" y="0"/>
                  <a:pt x="60" y="2"/>
                  <a:pt x="60" y="3"/>
                </a:cubicBezTo>
                <a:close/>
              </a:path>
            </a:pathLst>
          </a:custGeom>
          <a:solidFill>
            <a:srgbClr val="152C34"/>
          </a:solidFill>
          <a:ln w="9525">
            <a:solidFill>
              <a:srgbClr val="000000"/>
            </a:solidFill>
            <a:round/>
            <a:headEnd/>
            <a:tailEnd/>
          </a:ln>
        </p:spPr>
        <p:txBody>
          <a:bodyPr wrap="square" lIns="91440" tIns="45720" rIns="91440" bIns="45720" anchor="ctr">
            <a:normAutofit fontScale="25000" lnSpcReduction="20000"/>
          </a:bodyPr>
          <a:lstStyle/>
          <a:p>
            <a:pPr algn="ctr"/>
            <a:endParaRPr/>
          </a:p>
        </p:txBody>
      </p:sp>
      <p:sp>
        <p:nvSpPr>
          <p:cNvPr id="18" name="íŝľîḑê">
            <a:extLst>
              <a:ext uri="{FF2B5EF4-FFF2-40B4-BE49-F238E27FC236}">
                <a16:creationId xmlns:a16="http://schemas.microsoft.com/office/drawing/2014/main" id="{CDD6AD26-2A9A-4619-9C81-626A588D9422}"/>
              </a:ext>
            </a:extLst>
          </p:cNvPr>
          <p:cNvSpPr/>
          <p:nvPr userDrawn="1"/>
        </p:nvSpPr>
        <p:spPr>
          <a:xfrm>
            <a:off x="2981790" y="4886774"/>
            <a:ext cx="621394" cy="115848"/>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endParaRPr/>
          </a:p>
        </p:txBody>
      </p:sp>
      <p:sp>
        <p:nvSpPr>
          <p:cNvPr id="19" name="图片占位符 105">
            <a:extLst>
              <a:ext uri="{FF2B5EF4-FFF2-40B4-BE49-F238E27FC236}">
                <a16:creationId xmlns:a16="http://schemas.microsoft.com/office/drawing/2014/main" id="{B8688E32-70DD-42AF-A9F8-4A365322FD8A}"/>
              </a:ext>
            </a:extLst>
          </p:cNvPr>
          <p:cNvSpPr>
            <a:spLocks noGrp="1"/>
          </p:cNvSpPr>
          <p:nvPr>
            <p:ph type="pic" sz="quarter" idx="14"/>
          </p:nvPr>
        </p:nvSpPr>
        <p:spPr>
          <a:xfrm>
            <a:off x="1350863" y="2306491"/>
            <a:ext cx="3932640" cy="2427031"/>
          </a:xfrm>
          <a:custGeom>
            <a:avLst/>
            <a:gdLst>
              <a:gd name="connsiteX0" fmla="*/ 0 w 3932640"/>
              <a:gd name="connsiteY0" fmla="*/ 0 h 2427031"/>
              <a:gd name="connsiteX1" fmla="*/ 3932640 w 3932640"/>
              <a:gd name="connsiteY1" fmla="*/ 0 h 2427031"/>
              <a:gd name="connsiteX2" fmla="*/ 3932640 w 3932640"/>
              <a:gd name="connsiteY2" fmla="*/ 2427031 h 2427031"/>
              <a:gd name="connsiteX3" fmla="*/ 0 w 3932640"/>
              <a:gd name="connsiteY3" fmla="*/ 2427031 h 2427031"/>
            </a:gdLst>
            <a:ahLst/>
            <a:cxnLst>
              <a:cxn ang="0">
                <a:pos x="connsiteX0" y="connsiteY0"/>
              </a:cxn>
              <a:cxn ang="0">
                <a:pos x="connsiteX1" y="connsiteY1"/>
              </a:cxn>
              <a:cxn ang="0">
                <a:pos x="connsiteX2" y="connsiteY2"/>
              </a:cxn>
              <a:cxn ang="0">
                <a:pos x="connsiteX3" y="connsiteY3"/>
              </a:cxn>
            </a:cxnLst>
            <a:rect l="l" t="t" r="r" b="b"/>
            <a:pathLst>
              <a:path w="3932640" h="2427031">
                <a:moveTo>
                  <a:pt x="0" y="0"/>
                </a:moveTo>
                <a:lnTo>
                  <a:pt x="3932640" y="0"/>
                </a:lnTo>
                <a:lnTo>
                  <a:pt x="3932640" y="2427031"/>
                </a:lnTo>
                <a:lnTo>
                  <a:pt x="0" y="2427031"/>
                </a:lnTo>
                <a:close/>
              </a:path>
            </a:pathLst>
          </a:custGeom>
        </p:spPr>
        <p:txBody>
          <a:bodyPr wrap="square">
            <a:noAutofit/>
          </a:bodyPr>
          <a:lstStyle/>
          <a:p>
            <a:endParaRPr lang="zh-CN" altLang="en-US"/>
          </a:p>
        </p:txBody>
      </p:sp>
      <p:pic>
        <p:nvPicPr>
          <p:cNvPr id="20" name="图片 19">
            <a:hlinkClick r:id="rId2"/>
            <a:extLst>
              <a:ext uri="{FF2B5EF4-FFF2-40B4-BE49-F238E27FC236}">
                <a16:creationId xmlns:a16="http://schemas.microsoft.com/office/drawing/2014/main" id="{429AADAE-7EA4-4EC5-8457-EB7495D4976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16852" y="275039"/>
            <a:ext cx="1470348" cy="196046"/>
          </a:xfrm>
          <a:prstGeom prst="rect">
            <a:avLst/>
          </a:prstGeom>
        </p:spPr>
      </p:pic>
      <p:sp>
        <p:nvSpPr>
          <p:cNvPr id="21" name="文本占位符 4">
            <a:extLst>
              <a:ext uri="{FF2B5EF4-FFF2-40B4-BE49-F238E27FC236}">
                <a16:creationId xmlns:a16="http://schemas.microsoft.com/office/drawing/2014/main" id="{30BA632E-3D8D-41F6-A245-498F441CA86D}"/>
              </a:ext>
            </a:extLst>
          </p:cNvPr>
          <p:cNvSpPr>
            <a:spLocks noGrp="1"/>
          </p:cNvSpPr>
          <p:nvPr>
            <p:ph type="body" sz="quarter" idx="15" hasCustomPrompt="1"/>
          </p:nvPr>
        </p:nvSpPr>
        <p:spPr>
          <a:xfrm>
            <a:off x="182198" y="115789"/>
            <a:ext cx="689776" cy="473075"/>
          </a:xfrm>
        </p:spPr>
        <p:txBody>
          <a:bodyPr>
            <a:noAutofit/>
          </a:bodyPr>
          <a:lstStyle>
            <a:lvl1pPr marL="0" indent="0">
              <a:buNone/>
              <a:defRPr sz="2800" b="1">
                <a:solidFill>
                  <a:schemeClr val="bg1"/>
                </a:solidFill>
              </a:defRPr>
            </a:lvl1pPr>
          </a:lstStyle>
          <a:p>
            <a:pPr lvl="0"/>
            <a:r>
              <a:rPr lang="en-US" altLang="zh-CN" dirty="0"/>
              <a:t>1.1</a:t>
            </a:r>
            <a:endParaRPr lang="zh-CN" altLang="en-US" dirty="0"/>
          </a:p>
        </p:txBody>
      </p:sp>
    </p:spTree>
    <p:extLst>
      <p:ext uri="{BB962C8B-B14F-4D97-AF65-F5344CB8AC3E}">
        <p14:creationId xmlns:p14="http://schemas.microsoft.com/office/powerpoint/2010/main" val="2927465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图文 05">
    <p:spTree>
      <p:nvGrpSpPr>
        <p:cNvPr id="1" name=""/>
        <p:cNvGrpSpPr/>
        <p:nvPr/>
      </p:nvGrpSpPr>
      <p:grpSpPr>
        <a:xfrm>
          <a:off x="0" y="0"/>
          <a:ext cx="0" cy="0"/>
          <a:chOff x="0" y="0"/>
          <a:chExt cx="0" cy="0"/>
        </a:xfrm>
      </p:grpSpPr>
      <p:sp>
        <p:nvSpPr>
          <p:cNvPr id="31" name="矩形 30">
            <a:extLst>
              <a:ext uri="{FF2B5EF4-FFF2-40B4-BE49-F238E27FC236}">
                <a16:creationId xmlns:a16="http://schemas.microsoft.com/office/drawing/2014/main" id="{DED1B12B-5C99-4C0D-8C22-FF0B720EEBE7}"/>
              </a:ext>
            </a:extLst>
          </p:cNvPr>
          <p:cNvSpPr/>
          <p:nvPr userDrawn="1"/>
        </p:nvSpPr>
        <p:spPr>
          <a:xfrm>
            <a:off x="0" y="4330"/>
            <a:ext cx="12191999" cy="648000"/>
          </a:xfrm>
          <a:prstGeom prst="rect">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B03DDE8D-6C0A-426D-80F6-AF5D4AB4862B}"/>
              </a:ext>
            </a:extLst>
          </p:cNvPr>
          <p:cNvSpPr/>
          <p:nvPr userDrawn="1"/>
        </p:nvSpPr>
        <p:spPr>
          <a:xfrm>
            <a:off x="0" y="1"/>
            <a:ext cx="12191999" cy="626400"/>
          </a:xfrm>
          <a:prstGeom prst="rect">
            <a:avLst/>
          </a:prstGeom>
          <a:pattFill prst="ltUpDiag">
            <a:fgClr>
              <a:schemeClr val="bg1">
                <a:lumMod val="9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形状 29">
            <a:extLst>
              <a:ext uri="{FF2B5EF4-FFF2-40B4-BE49-F238E27FC236}">
                <a16:creationId xmlns:a16="http://schemas.microsoft.com/office/drawing/2014/main" id="{64D831BD-BE9A-4A09-BE47-8548A19E7058}"/>
              </a:ext>
            </a:extLst>
          </p:cNvPr>
          <p:cNvSpPr/>
          <p:nvPr userDrawn="1"/>
        </p:nvSpPr>
        <p:spPr>
          <a:xfrm rot="10800000">
            <a:off x="11350685" y="6375400"/>
            <a:ext cx="841314" cy="482600"/>
          </a:xfrm>
          <a:custGeom>
            <a:avLst/>
            <a:gdLst>
              <a:gd name="connsiteX0" fmla="*/ 693851 w 841314"/>
              <a:gd name="connsiteY0" fmla="*/ 482600 h 482600"/>
              <a:gd name="connsiteX1" fmla="*/ 0 w 841314"/>
              <a:gd name="connsiteY1" fmla="*/ 482600 h 482600"/>
              <a:gd name="connsiteX2" fmla="*/ 0 w 841314"/>
              <a:gd name="connsiteY2" fmla="*/ 0 h 482600"/>
              <a:gd name="connsiteX3" fmla="*/ 841314 w 841314"/>
              <a:gd name="connsiteY3" fmla="*/ 0 h 482600"/>
            </a:gdLst>
            <a:ahLst/>
            <a:cxnLst>
              <a:cxn ang="0">
                <a:pos x="connsiteX0" y="connsiteY0"/>
              </a:cxn>
              <a:cxn ang="0">
                <a:pos x="connsiteX1" y="connsiteY1"/>
              </a:cxn>
              <a:cxn ang="0">
                <a:pos x="connsiteX2" y="connsiteY2"/>
              </a:cxn>
              <a:cxn ang="0">
                <a:pos x="connsiteX3" y="connsiteY3"/>
              </a:cxn>
            </a:cxnLst>
            <a:rect l="l" t="t" r="r" b="b"/>
            <a:pathLst>
              <a:path w="841314" h="482600">
                <a:moveTo>
                  <a:pt x="693851" y="482600"/>
                </a:moveTo>
                <a:lnTo>
                  <a:pt x="0" y="482600"/>
                </a:lnTo>
                <a:lnTo>
                  <a:pt x="0" y="0"/>
                </a:lnTo>
                <a:lnTo>
                  <a:pt x="841314" y="0"/>
                </a:lnTo>
                <a:close/>
              </a:path>
            </a:pathLst>
          </a:custGeom>
          <a:gradFill flip="none" rotWithShape="1">
            <a:gsLst>
              <a:gs pos="0">
                <a:schemeClr val="accent1">
                  <a:lumMod val="60000"/>
                  <a:lumOff val="40000"/>
                </a:schemeClr>
              </a:gs>
              <a:gs pos="80000">
                <a:schemeClr val="accent1"/>
              </a:gs>
            </a:gsLst>
            <a:lin ang="2700000" scaled="1"/>
            <a:tileRect/>
          </a:gradFill>
          <a:ln>
            <a:noFill/>
          </a:ln>
          <a:effectLst>
            <a:outerShdw blurRad="254000" dist="63500" algn="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5" name="任意多边形: 形状 14">
            <a:extLst>
              <a:ext uri="{FF2B5EF4-FFF2-40B4-BE49-F238E27FC236}">
                <a16:creationId xmlns:a16="http://schemas.microsoft.com/office/drawing/2014/main" id="{89C78F9B-A412-497E-BBF6-4B5B49C57876}"/>
              </a:ext>
            </a:extLst>
          </p:cNvPr>
          <p:cNvSpPr/>
          <p:nvPr userDrawn="1"/>
        </p:nvSpPr>
        <p:spPr>
          <a:xfrm>
            <a:off x="0" y="0"/>
            <a:ext cx="1073027" cy="685800"/>
          </a:xfrm>
          <a:custGeom>
            <a:avLst/>
            <a:gdLst>
              <a:gd name="connsiteX0" fmla="*/ 0 w 1073027"/>
              <a:gd name="connsiteY0" fmla="*/ 0 h 685800"/>
              <a:gd name="connsiteX1" fmla="*/ 1073027 w 1073027"/>
              <a:gd name="connsiteY1" fmla="*/ 0 h 685800"/>
              <a:gd name="connsiteX2" fmla="*/ 863474 w 1073027"/>
              <a:gd name="connsiteY2" fmla="*/ 685800 h 685800"/>
              <a:gd name="connsiteX3" fmla="*/ 0 w 1073027"/>
              <a:gd name="connsiteY3" fmla="*/ 685800 h 685800"/>
            </a:gdLst>
            <a:ahLst/>
            <a:cxnLst>
              <a:cxn ang="0">
                <a:pos x="connsiteX0" y="connsiteY0"/>
              </a:cxn>
              <a:cxn ang="0">
                <a:pos x="connsiteX1" y="connsiteY1"/>
              </a:cxn>
              <a:cxn ang="0">
                <a:pos x="connsiteX2" y="connsiteY2"/>
              </a:cxn>
              <a:cxn ang="0">
                <a:pos x="connsiteX3" y="connsiteY3"/>
              </a:cxn>
            </a:cxnLst>
            <a:rect l="l" t="t" r="r" b="b"/>
            <a:pathLst>
              <a:path w="1073027" h="685800">
                <a:moveTo>
                  <a:pt x="0" y="0"/>
                </a:moveTo>
                <a:lnTo>
                  <a:pt x="1073027" y="0"/>
                </a:lnTo>
                <a:lnTo>
                  <a:pt x="863474" y="685800"/>
                </a:lnTo>
                <a:lnTo>
                  <a:pt x="0" y="685800"/>
                </a:lnTo>
                <a:close/>
              </a:path>
            </a:pathLst>
          </a:custGeom>
          <a:gradFill flip="none" rotWithShape="1">
            <a:gsLst>
              <a:gs pos="0">
                <a:schemeClr val="accent1">
                  <a:lumMod val="60000"/>
                  <a:lumOff val="40000"/>
                </a:schemeClr>
              </a:gs>
              <a:gs pos="80000">
                <a:schemeClr val="accent1"/>
              </a:gs>
            </a:gsLst>
            <a:lin ang="2700000" scaled="1"/>
            <a:tileRect/>
          </a:gradFill>
          <a:ln>
            <a:noFill/>
          </a:ln>
          <a:effectLst>
            <a:outerShdw blurRad="254000" dist="63500" algn="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6" name="日期占位符 5">
            <a:extLst>
              <a:ext uri="{FF2B5EF4-FFF2-40B4-BE49-F238E27FC236}">
                <a16:creationId xmlns:a16="http://schemas.microsoft.com/office/drawing/2014/main" id="{2577DBAA-7CAE-4067-8ED5-DB59C019CE8E}"/>
              </a:ext>
            </a:extLst>
          </p:cNvPr>
          <p:cNvSpPr>
            <a:spLocks noGrp="1"/>
          </p:cNvSpPr>
          <p:nvPr>
            <p:ph type="dt" sz="half" idx="10"/>
          </p:nvPr>
        </p:nvSpPr>
        <p:spPr/>
        <p:txBody>
          <a:bodyPr/>
          <a:lstStyle/>
          <a:p>
            <a:fld id="{608840EB-98F3-416F-9AE9-51DA90B1A932}" type="datetime1">
              <a:rPr lang="zh-CN" altLang="en-US" smtClean="0"/>
              <a:t>2022/5/18</a:t>
            </a:fld>
            <a:endParaRPr lang="zh-CN" altLang="en-US"/>
          </a:p>
        </p:txBody>
      </p:sp>
      <p:sp>
        <p:nvSpPr>
          <p:cNvPr id="8" name="灯片编号占位符 7">
            <a:extLst>
              <a:ext uri="{FF2B5EF4-FFF2-40B4-BE49-F238E27FC236}">
                <a16:creationId xmlns:a16="http://schemas.microsoft.com/office/drawing/2014/main" id="{CE43A68C-2A1E-45F1-900B-144E29179F3A}"/>
              </a:ext>
            </a:extLst>
          </p:cNvPr>
          <p:cNvSpPr>
            <a:spLocks noGrp="1"/>
          </p:cNvSpPr>
          <p:nvPr>
            <p:ph type="sldNum" sz="quarter" idx="12"/>
          </p:nvPr>
        </p:nvSpPr>
        <p:spPr/>
        <p:txBody>
          <a:bodyPr/>
          <a:lstStyle>
            <a:lvl1pPr>
              <a:defRPr>
                <a:solidFill>
                  <a:schemeClr val="bg1"/>
                </a:solidFill>
              </a:defRPr>
            </a:lvl1pPr>
          </a:lstStyle>
          <a:p>
            <a:fld id="{8EB6F228-91C8-4A8E-B28A-F5EBAF4B74FF}" type="slidenum">
              <a:rPr lang="zh-CN" altLang="en-US" smtClean="0"/>
              <a:pPr/>
              <a:t>‹#›</a:t>
            </a:fld>
            <a:endParaRPr lang="zh-CN" altLang="en-US"/>
          </a:p>
        </p:txBody>
      </p:sp>
      <p:sp>
        <p:nvSpPr>
          <p:cNvPr id="11" name="标题 10">
            <a:extLst>
              <a:ext uri="{FF2B5EF4-FFF2-40B4-BE49-F238E27FC236}">
                <a16:creationId xmlns:a16="http://schemas.microsoft.com/office/drawing/2014/main" id="{30B81EE5-77FF-4AAF-8F68-880F8E13F2F9}"/>
              </a:ext>
            </a:extLst>
          </p:cNvPr>
          <p:cNvSpPr>
            <a:spLocks noGrp="1"/>
          </p:cNvSpPr>
          <p:nvPr>
            <p:ph type="title"/>
          </p:nvPr>
        </p:nvSpPr>
        <p:spPr>
          <a:xfrm>
            <a:off x="1073026" y="136525"/>
            <a:ext cx="8979177" cy="473075"/>
          </a:xfrm>
        </p:spPr>
        <p:txBody>
          <a:bodyPr vert="horz" lIns="0" tIns="0" rIns="0" bIns="0" rtlCol="0" anchor="ctr" anchorCtr="0">
            <a:normAutofit/>
          </a:bodyPr>
          <a:lstStyle>
            <a:lvl1pPr>
              <a:defRPr lang="zh-CN" altLang="en-US" dirty="0"/>
            </a:lvl1pPr>
          </a:lstStyle>
          <a:p>
            <a:pPr lvl="0"/>
            <a:r>
              <a:rPr lang="zh-CN" altLang="en-US" dirty="0"/>
              <a:t>单击此处编辑母版标题样式</a:t>
            </a:r>
          </a:p>
        </p:txBody>
      </p:sp>
      <p:sp>
        <p:nvSpPr>
          <p:cNvPr id="32" name="矩形 31">
            <a:extLst>
              <a:ext uri="{FF2B5EF4-FFF2-40B4-BE49-F238E27FC236}">
                <a16:creationId xmlns:a16="http://schemas.microsoft.com/office/drawing/2014/main" id="{C0DF4920-3CB4-434B-9493-C464C3D0740A}"/>
              </a:ext>
            </a:extLst>
          </p:cNvPr>
          <p:cNvSpPr/>
          <p:nvPr userDrawn="1"/>
        </p:nvSpPr>
        <p:spPr>
          <a:xfrm>
            <a:off x="304800" y="6822000"/>
            <a:ext cx="11887200" cy="36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78105D02-6EAD-4F63-BB0B-EE365AB9C1CF}"/>
              </a:ext>
            </a:extLst>
          </p:cNvPr>
          <p:cNvSpPr/>
          <p:nvPr userDrawn="1"/>
        </p:nvSpPr>
        <p:spPr>
          <a:xfrm>
            <a:off x="4561974" y="1996260"/>
            <a:ext cx="3068052" cy="3068052"/>
          </a:xfrm>
          <a:prstGeom prst="ellipse">
            <a:avLst/>
          </a:prstGeom>
          <a:solidFill>
            <a:schemeClr val="bg1"/>
          </a:solidFill>
          <a:ln w="152400">
            <a:solidFill>
              <a:schemeClr val="bg1">
                <a:lumMod val="85000"/>
              </a:schemeClr>
            </a:solidFill>
          </a:ln>
          <a:effectLst>
            <a:outerShdw blurRad="762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图片占位符 110">
            <a:extLst>
              <a:ext uri="{FF2B5EF4-FFF2-40B4-BE49-F238E27FC236}">
                <a16:creationId xmlns:a16="http://schemas.microsoft.com/office/drawing/2014/main" id="{03AFE092-8E45-471E-8682-DB4398FB4B6D}"/>
              </a:ext>
            </a:extLst>
          </p:cNvPr>
          <p:cNvSpPr>
            <a:spLocks noGrp="1"/>
          </p:cNvSpPr>
          <p:nvPr>
            <p:ph type="pic" sz="quarter" idx="14"/>
          </p:nvPr>
        </p:nvSpPr>
        <p:spPr>
          <a:xfrm>
            <a:off x="4561974" y="1996260"/>
            <a:ext cx="3068052" cy="3068052"/>
          </a:xfrm>
          <a:custGeom>
            <a:avLst/>
            <a:gdLst>
              <a:gd name="connsiteX0" fmla="*/ 1534026 w 3068052"/>
              <a:gd name="connsiteY0" fmla="*/ 0 h 3068052"/>
              <a:gd name="connsiteX1" fmla="*/ 3068052 w 3068052"/>
              <a:gd name="connsiteY1" fmla="*/ 1534026 h 3068052"/>
              <a:gd name="connsiteX2" fmla="*/ 1534026 w 3068052"/>
              <a:gd name="connsiteY2" fmla="*/ 3068052 h 3068052"/>
              <a:gd name="connsiteX3" fmla="*/ 0 w 3068052"/>
              <a:gd name="connsiteY3" fmla="*/ 1534026 h 3068052"/>
              <a:gd name="connsiteX4" fmla="*/ 1534026 w 3068052"/>
              <a:gd name="connsiteY4" fmla="*/ 0 h 3068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8052" h="3068052">
                <a:moveTo>
                  <a:pt x="1534026" y="0"/>
                </a:moveTo>
                <a:cubicBezTo>
                  <a:pt x="2381245" y="0"/>
                  <a:pt x="3068052" y="686807"/>
                  <a:pt x="3068052" y="1534026"/>
                </a:cubicBezTo>
                <a:cubicBezTo>
                  <a:pt x="3068052" y="2381245"/>
                  <a:pt x="2381245" y="3068052"/>
                  <a:pt x="1534026" y="3068052"/>
                </a:cubicBezTo>
                <a:cubicBezTo>
                  <a:pt x="686807" y="3068052"/>
                  <a:pt x="0" y="2381245"/>
                  <a:pt x="0" y="1534026"/>
                </a:cubicBezTo>
                <a:cubicBezTo>
                  <a:pt x="0" y="686807"/>
                  <a:pt x="686807" y="0"/>
                  <a:pt x="1534026" y="0"/>
                </a:cubicBezTo>
                <a:close/>
              </a:path>
            </a:pathLst>
          </a:custGeom>
          <a:noFill/>
          <a:ln w="152400">
            <a:solidFill>
              <a:schemeClr val="bg2">
                <a:lumMod val="90000"/>
              </a:schemeClr>
            </a:solidFill>
          </a:ln>
          <a:effectLst>
            <a:innerShdw blurRad="635000">
              <a:schemeClr val="bg1">
                <a:lumMod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zh-CN" altLang="en-US" sz="1800">
                <a:solidFill>
                  <a:schemeClr val="lt1"/>
                </a:solidFill>
              </a:defRPr>
            </a:lvl1pPr>
          </a:lstStyle>
          <a:p>
            <a:pPr marL="0" lvl="0" algn="ctr"/>
            <a:endParaRPr lang="zh-CN" altLang="en-US"/>
          </a:p>
        </p:txBody>
      </p:sp>
      <p:sp>
        <p:nvSpPr>
          <p:cNvPr id="16" name="弧形 15">
            <a:extLst>
              <a:ext uri="{FF2B5EF4-FFF2-40B4-BE49-F238E27FC236}">
                <a16:creationId xmlns:a16="http://schemas.microsoft.com/office/drawing/2014/main" id="{6677CD02-1B51-4157-B5B9-3638D6C47E58}"/>
              </a:ext>
            </a:extLst>
          </p:cNvPr>
          <p:cNvSpPr/>
          <p:nvPr userDrawn="1"/>
        </p:nvSpPr>
        <p:spPr>
          <a:xfrm>
            <a:off x="4219074" y="1653360"/>
            <a:ext cx="3753853" cy="3753853"/>
          </a:xfrm>
          <a:prstGeom prst="arc">
            <a:avLst>
              <a:gd name="adj1" fmla="val 16200000"/>
              <a:gd name="adj2" fmla="val 19455614"/>
            </a:avLst>
          </a:prstGeom>
          <a:ln w="50800" cap="rnd">
            <a:gradFill flip="none" rotWithShape="1">
              <a:gsLst>
                <a:gs pos="0">
                  <a:schemeClr val="tx2">
                    <a:lumMod val="20000"/>
                    <a:lumOff val="80000"/>
                    <a:alpha val="0"/>
                  </a:schemeClr>
                </a:gs>
                <a:gs pos="100000">
                  <a:schemeClr val="tx2">
                    <a:lumMod val="20000"/>
                    <a:lumOff val="80000"/>
                  </a:schemeClr>
                </a:gs>
              </a:gsLst>
              <a:lin ang="0" scaled="1"/>
              <a:tileRect/>
            </a:gra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弧形 16">
            <a:extLst>
              <a:ext uri="{FF2B5EF4-FFF2-40B4-BE49-F238E27FC236}">
                <a16:creationId xmlns:a16="http://schemas.microsoft.com/office/drawing/2014/main" id="{40F6E01B-FCE4-4511-B8A4-C572FF0A5054}"/>
              </a:ext>
            </a:extLst>
          </p:cNvPr>
          <p:cNvSpPr/>
          <p:nvPr userDrawn="1"/>
        </p:nvSpPr>
        <p:spPr>
          <a:xfrm>
            <a:off x="3799973" y="1234259"/>
            <a:ext cx="4592054" cy="4592054"/>
          </a:xfrm>
          <a:prstGeom prst="arc">
            <a:avLst>
              <a:gd name="adj1" fmla="val 21326323"/>
              <a:gd name="adj2" fmla="val 4417834"/>
            </a:avLst>
          </a:prstGeom>
          <a:ln w="50800" cap="rnd">
            <a:gradFill>
              <a:gsLst>
                <a:gs pos="0">
                  <a:schemeClr val="tx2">
                    <a:lumMod val="20000"/>
                    <a:lumOff val="80000"/>
                    <a:alpha val="0"/>
                  </a:schemeClr>
                </a:gs>
                <a:gs pos="100000">
                  <a:schemeClr val="tx2">
                    <a:lumMod val="20000"/>
                    <a:lumOff val="80000"/>
                  </a:schemeClr>
                </a:gs>
              </a:gsLst>
              <a:lin ang="5400000" scaled="1"/>
            </a:gra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弧形 17">
            <a:extLst>
              <a:ext uri="{FF2B5EF4-FFF2-40B4-BE49-F238E27FC236}">
                <a16:creationId xmlns:a16="http://schemas.microsoft.com/office/drawing/2014/main" id="{DDD72321-0CB5-4A35-A88C-CA07BFD7D413}"/>
              </a:ext>
            </a:extLst>
          </p:cNvPr>
          <p:cNvSpPr/>
          <p:nvPr userDrawn="1"/>
        </p:nvSpPr>
        <p:spPr>
          <a:xfrm>
            <a:off x="4390524" y="1824810"/>
            <a:ext cx="3410952" cy="3410952"/>
          </a:xfrm>
          <a:prstGeom prst="arc">
            <a:avLst>
              <a:gd name="adj1" fmla="val 20453589"/>
              <a:gd name="adj2" fmla="val 1326856"/>
            </a:avLst>
          </a:prstGeom>
          <a:ln w="50800" cap="rnd">
            <a:gradFill flip="none" rotWithShape="1">
              <a:gsLst>
                <a:gs pos="0">
                  <a:schemeClr val="tx2">
                    <a:lumMod val="20000"/>
                    <a:lumOff val="80000"/>
                    <a:alpha val="0"/>
                  </a:schemeClr>
                </a:gs>
                <a:gs pos="100000">
                  <a:schemeClr val="tx2">
                    <a:lumMod val="20000"/>
                    <a:lumOff val="80000"/>
                  </a:schemeClr>
                </a:gs>
              </a:gsLst>
              <a:lin ang="5400000" scaled="1"/>
              <a:tileRect/>
            </a:gra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弧形 18">
            <a:extLst>
              <a:ext uri="{FF2B5EF4-FFF2-40B4-BE49-F238E27FC236}">
                <a16:creationId xmlns:a16="http://schemas.microsoft.com/office/drawing/2014/main" id="{76552F62-19FB-454E-BB18-D579023346C1}"/>
              </a:ext>
            </a:extLst>
          </p:cNvPr>
          <p:cNvSpPr/>
          <p:nvPr userDrawn="1"/>
        </p:nvSpPr>
        <p:spPr>
          <a:xfrm>
            <a:off x="4304799" y="1739085"/>
            <a:ext cx="3582403" cy="3582403"/>
          </a:xfrm>
          <a:prstGeom prst="arc">
            <a:avLst>
              <a:gd name="adj1" fmla="val 2732978"/>
              <a:gd name="adj2" fmla="val 12989223"/>
            </a:avLst>
          </a:prstGeom>
          <a:ln w="50800" cap="rnd">
            <a:gradFill flip="none" rotWithShape="1">
              <a:gsLst>
                <a:gs pos="0">
                  <a:schemeClr val="accent1">
                    <a:lumMod val="20000"/>
                    <a:lumOff val="80000"/>
                    <a:alpha val="0"/>
                  </a:schemeClr>
                </a:gs>
                <a:gs pos="100000">
                  <a:schemeClr val="accent1">
                    <a:lumMod val="60000"/>
                    <a:lumOff val="40000"/>
                  </a:schemeClr>
                </a:gs>
              </a:gsLst>
              <a:lin ang="13500000" scaled="1"/>
              <a:tileRect/>
            </a:gra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弧形 19">
            <a:extLst>
              <a:ext uri="{FF2B5EF4-FFF2-40B4-BE49-F238E27FC236}">
                <a16:creationId xmlns:a16="http://schemas.microsoft.com/office/drawing/2014/main" id="{A35CC331-9FBF-4035-923C-C7C4010BCF7A}"/>
              </a:ext>
            </a:extLst>
          </p:cNvPr>
          <p:cNvSpPr/>
          <p:nvPr userDrawn="1"/>
        </p:nvSpPr>
        <p:spPr>
          <a:xfrm>
            <a:off x="4095750" y="1530036"/>
            <a:ext cx="4000500" cy="4000500"/>
          </a:xfrm>
          <a:prstGeom prst="arc">
            <a:avLst>
              <a:gd name="adj1" fmla="val 7042663"/>
              <a:gd name="adj2" fmla="val 10787442"/>
            </a:avLst>
          </a:prstGeom>
          <a:ln w="50800" cap="rnd">
            <a:gradFill flip="none" rotWithShape="1">
              <a:gsLst>
                <a:gs pos="0">
                  <a:schemeClr val="tx2">
                    <a:lumMod val="20000"/>
                    <a:lumOff val="80000"/>
                    <a:alpha val="0"/>
                  </a:schemeClr>
                </a:gs>
                <a:gs pos="100000">
                  <a:schemeClr val="tx2">
                    <a:lumMod val="20000"/>
                    <a:lumOff val="80000"/>
                  </a:schemeClr>
                </a:gs>
              </a:gsLst>
              <a:lin ang="16200000" scaled="1"/>
              <a:tileRect/>
            </a:gra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21" name="图片 20">
            <a:hlinkClick r:id="rId2"/>
            <a:extLst>
              <a:ext uri="{FF2B5EF4-FFF2-40B4-BE49-F238E27FC236}">
                <a16:creationId xmlns:a16="http://schemas.microsoft.com/office/drawing/2014/main" id="{F2BA606C-D3E6-45E4-A9E8-B62116B304F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16852" y="275039"/>
            <a:ext cx="1470348" cy="196046"/>
          </a:xfrm>
          <a:prstGeom prst="rect">
            <a:avLst/>
          </a:prstGeom>
        </p:spPr>
      </p:pic>
      <p:sp>
        <p:nvSpPr>
          <p:cNvPr id="22" name="文本占位符 4">
            <a:extLst>
              <a:ext uri="{FF2B5EF4-FFF2-40B4-BE49-F238E27FC236}">
                <a16:creationId xmlns:a16="http://schemas.microsoft.com/office/drawing/2014/main" id="{CFD3366E-FCBE-417C-842D-ED6D50424159}"/>
              </a:ext>
            </a:extLst>
          </p:cNvPr>
          <p:cNvSpPr>
            <a:spLocks noGrp="1"/>
          </p:cNvSpPr>
          <p:nvPr>
            <p:ph type="body" sz="quarter" idx="15" hasCustomPrompt="1"/>
          </p:nvPr>
        </p:nvSpPr>
        <p:spPr>
          <a:xfrm>
            <a:off x="182198" y="115789"/>
            <a:ext cx="689776" cy="473075"/>
          </a:xfrm>
        </p:spPr>
        <p:txBody>
          <a:bodyPr>
            <a:noAutofit/>
          </a:bodyPr>
          <a:lstStyle>
            <a:lvl1pPr marL="0" indent="0">
              <a:buNone/>
              <a:defRPr sz="2800" b="1">
                <a:solidFill>
                  <a:schemeClr val="bg1"/>
                </a:solidFill>
              </a:defRPr>
            </a:lvl1pPr>
          </a:lstStyle>
          <a:p>
            <a:pPr lvl="0"/>
            <a:r>
              <a:rPr lang="en-US" altLang="zh-CN" dirty="0"/>
              <a:t>1.1</a:t>
            </a:r>
            <a:endParaRPr lang="zh-CN" altLang="en-US" dirty="0"/>
          </a:p>
        </p:txBody>
      </p:sp>
    </p:spTree>
    <p:extLst>
      <p:ext uri="{BB962C8B-B14F-4D97-AF65-F5344CB8AC3E}">
        <p14:creationId xmlns:p14="http://schemas.microsoft.com/office/powerpoint/2010/main" val="23021555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图文 06">
    <p:spTree>
      <p:nvGrpSpPr>
        <p:cNvPr id="1" name=""/>
        <p:cNvGrpSpPr/>
        <p:nvPr/>
      </p:nvGrpSpPr>
      <p:grpSpPr>
        <a:xfrm>
          <a:off x="0" y="0"/>
          <a:ext cx="0" cy="0"/>
          <a:chOff x="0" y="0"/>
          <a:chExt cx="0" cy="0"/>
        </a:xfrm>
      </p:grpSpPr>
      <p:sp>
        <p:nvSpPr>
          <p:cNvPr id="31" name="矩形 30">
            <a:extLst>
              <a:ext uri="{FF2B5EF4-FFF2-40B4-BE49-F238E27FC236}">
                <a16:creationId xmlns:a16="http://schemas.microsoft.com/office/drawing/2014/main" id="{DED1B12B-5C99-4C0D-8C22-FF0B720EEBE7}"/>
              </a:ext>
            </a:extLst>
          </p:cNvPr>
          <p:cNvSpPr/>
          <p:nvPr userDrawn="1"/>
        </p:nvSpPr>
        <p:spPr>
          <a:xfrm>
            <a:off x="0" y="4330"/>
            <a:ext cx="12191999" cy="648000"/>
          </a:xfrm>
          <a:prstGeom prst="rect">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B03DDE8D-6C0A-426D-80F6-AF5D4AB4862B}"/>
              </a:ext>
            </a:extLst>
          </p:cNvPr>
          <p:cNvSpPr/>
          <p:nvPr userDrawn="1"/>
        </p:nvSpPr>
        <p:spPr>
          <a:xfrm>
            <a:off x="0" y="1"/>
            <a:ext cx="12191999" cy="626400"/>
          </a:xfrm>
          <a:prstGeom prst="rect">
            <a:avLst/>
          </a:prstGeom>
          <a:pattFill prst="ltUpDiag">
            <a:fgClr>
              <a:schemeClr val="bg1">
                <a:lumMod val="9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形状 29">
            <a:extLst>
              <a:ext uri="{FF2B5EF4-FFF2-40B4-BE49-F238E27FC236}">
                <a16:creationId xmlns:a16="http://schemas.microsoft.com/office/drawing/2014/main" id="{64D831BD-BE9A-4A09-BE47-8548A19E7058}"/>
              </a:ext>
            </a:extLst>
          </p:cNvPr>
          <p:cNvSpPr/>
          <p:nvPr userDrawn="1"/>
        </p:nvSpPr>
        <p:spPr>
          <a:xfrm rot="10800000">
            <a:off x="11350685" y="6375400"/>
            <a:ext cx="841314" cy="482600"/>
          </a:xfrm>
          <a:custGeom>
            <a:avLst/>
            <a:gdLst>
              <a:gd name="connsiteX0" fmla="*/ 693851 w 841314"/>
              <a:gd name="connsiteY0" fmla="*/ 482600 h 482600"/>
              <a:gd name="connsiteX1" fmla="*/ 0 w 841314"/>
              <a:gd name="connsiteY1" fmla="*/ 482600 h 482600"/>
              <a:gd name="connsiteX2" fmla="*/ 0 w 841314"/>
              <a:gd name="connsiteY2" fmla="*/ 0 h 482600"/>
              <a:gd name="connsiteX3" fmla="*/ 841314 w 841314"/>
              <a:gd name="connsiteY3" fmla="*/ 0 h 482600"/>
            </a:gdLst>
            <a:ahLst/>
            <a:cxnLst>
              <a:cxn ang="0">
                <a:pos x="connsiteX0" y="connsiteY0"/>
              </a:cxn>
              <a:cxn ang="0">
                <a:pos x="connsiteX1" y="connsiteY1"/>
              </a:cxn>
              <a:cxn ang="0">
                <a:pos x="connsiteX2" y="connsiteY2"/>
              </a:cxn>
              <a:cxn ang="0">
                <a:pos x="connsiteX3" y="connsiteY3"/>
              </a:cxn>
            </a:cxnLst>
            <a:rect l="l" t="t" r="r" b="b"/>
            <a:pathLst>
              <a:path w="841314" h="482600">
                <a:moveTo>
                  <a:pt x="693851" y="482600"/>
                </a:moveTo>
                <a:lnTo>
                  <a:pt x="0" y="482600"/>
                </a:lnTo>
                <a:lnTo>
                  <a:pt x="0" y="0"/>
                </a:lnTo>
                <a:lnTo>
                  <a:pt x="841314" y="0"/>
                </a:lnTo>
                <a:close/>
              </a:path>
            </a:pathLst>
          </a:custGeom>
          <a:gradFill flip="none" rotWithShape="1">
            <a:gsLst>
              <a:gs pos="0">
                <a:schemeClr val="accent1">
                  <a:lumMod val="60000"/>
                  <a:lumOff val="40000"/>
                </a:schemeClr>
              </a:gs>
              <a:gs pos="80000">
                <a:schemeClr val="accent1"/>
              </a:gs>
            </a:gsLst>
            <a:lin ang="2700000" scaled="1"/>
            <a:tileRect/>
          </a:gradFill>
          <a:ln>
            <a:noFill/>
          </a:ln>
          <a:effectLst>
            <a:outerShdw blurRad="254000" dist="63500" algn="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5" name="任意多边形: 形状 14">
            <a:extLst>
              <a:ext uri="{FF2B5EF4-FFF2-40B4-BE49-F238E27FC236}">
                <a16:creationId xmlns:a16="http://schemas.microsoft.com/office/drawing/2014/main" id="{89C78F9B-A412-497E-BBF6-4B5B49C57876}"/>
              </a:ext>
            </a:extLst>
          </p:cNvPr>
          <p:cNvSpPr/>
          <p:nvPr userDrawn="1"/>
        </p:nvSpPr>
        <p:spPr>
          <a:xfrm>
            <a:off x="0" y="0"/>
            <a:ext cx="1073027" cy="685800"/>
          </a:xfrm>
          <a:custGeom>
            <a:avLst/>
            <a:gdLst>
              <a:gd name="connsiteX0" fmla="*/ 0 w 1073027"/>
              <a:gd name="connsiteY0" fmla="*/ 0 h 685800"/>
              <a:gd name="connsiteX1" fmla="*/ 1073027 w 1073027"/>
              <a:gd name="connsiteY1" fmla="*/ 0 h 685800"/>
              <a:gd name="connsiteX2" fmla="*/ 863474 w 1073027"/>
              <a:gd name="connsiteY2" fmla="*/ 685800 h 685800"/>
              <a:gd name="connsiteX3" fmla="*/ 0 w 1073027"/>
              <a:gd name="connsiteY3" fmla="*/ 685800 h 685800"/>
            </a:gdLst>
            <a:ahLst/>
            <a:cxnLst>
              <a:cxn ang="0">
                <a:pos x="connsiteX0" y="connsiteY0"/>
              </a:cxn>
              <a:cxn ang="0">
                <a:pos x="connsiteX1" y="connsiteY1"/>
              </a:cxn>
              <a:cxn ang="0">
                <a:pos x="connsiteX2" y="connsiteY2"/>
              </a:cxn>
              <a:cxn ang="0">
                <a:pos x="connsiteX3" y="connsiteY3"/>
              </a:cxn>
            </a:cxnLst>
            <a:rect l="l" t="t" r="r" b="b"/>
            <a:pathLst>
              <a:path w="1073027" h="685800">
                <a:moveTo>
                  <a:pt x="0" y="0"/>
                </a:moveTo>
                <a:lnTo>
                  <a:pt x="1073027" y="0"/>
                </a:lnTo>
                <a:lnTo>
                  <a:pt x="863474" y="685800"/>
                </a:lnTo>
                <a:lnTo>
                  <a:pt x="0" y="685800"/>
                </a:lnTo>
                <a:close/>
              </a:path>
            </a:pathLst>
          </a:custGeom>
          <a:gradFill flip="none" rotWithShape="1">
            <a:gsLst>
              <a:gs pos="0">
                <a:schemeClr val="accent1">
                  <a:lumMod val="60000"/>
                  <a:lumOff val="40000"/>
                </a:schemeClr>
              </a:gs>
              <a:gs pos="80000">
                <a:schemeClr val="accent1"/>
              </a:gs>
            </a:gsLst>
            <a:lin ang="2700000" scaled="1"/>
            <a:tileRect/>
          </a:gradFill>
          <a:ln>
            <a:noFill/>
          </a:ln>
          <a:effectLst>
            <a:outerShdw blurRad="254000" dist="63500" algn="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6" name="日期占位符 5">
            <a:extLst>
              <a:ext uri="{FF2B5EF4-FFF2-40B4-BE49-F238E27FC236}">
                <a16:creationId xmlns:a16="http://schemas.microsoft.com/office/drawing/2014/main" id="{2577DBAA-7CAE-4067-8ED5-DB59C019CE8E}"/>
              </a:ext>
            </a:extLst>
          </p:cNvPr>
          <p:cNvSpPr>
            <a:spLocks noGrp="1"/>
          </p:cNvSpPr>
          <p:nvPr>
            <p:ph type="dt" sz="half" idx="10"/>
          </p:nvPr>
        </p:nvSpPr>
        <p:spPr/>
        <p:txBody>
          <a:bodyPr/>
          <a:lstStyle/>
          <a:p>
            <a:fld id="{F3091B0B-BEEF-4D7E-A1BC-4393EF3958AC}" type="datetime1">
              <a:rPr lang="zh-CN" altLang="en-US" smtClean="0"/>
              <a:t>2022/5/18</a:t>
            </a:fld>
            <a:endParaRPr lang="zh-CN" altLang="en-US"/>
          </a:p>
        </p:txBody>
      </p:sp>
      <p:sp>
        <p:nvSpPr>
          <p:cNvPr id="8" name="灯片编号占位符 7">
            <a:extLst>
              <a:ext uri="{FF2B5EF4-FFF2-40B4-BE49-F238E27FC236}">
                <a16:creationId xmlns:a16="http://schemas.microsoft.com/office/drawing/2014/main" id="{CE43A68C-2A1E-45F1-900B-144E29179F3A}"/>
              </a:ext>
            </a:extLst>
          </p:cNvPr>
          <p:cNvSpPr>
            <a:spLocks noGrp="1"/>
          </p:cNvSpPr>
          <p:nvPr>
            <p:ph type="sldNum" sz="quarter" idx="12"/>
          </p:nvPr>
        </p:nvSpPr>
        <p:spPr/>
        <p:txBody>
          <a:bodyPr/>
          <a:lstStyle>
            <a:lvl1pPr>
              <a:defRPr>
                <a:solidFill>
                  <a:schemeClr val="bg1"/>
                </a:solidFill>
              </a:defRPr>
            </a:lvl1pPr>
          </a:lstStyle>
          <a:p>
            <a:fld id="{8EB6F228-91C8-4A8E-B28A-F5EBAF4B74FF}" type="slidenum">
              <a:rPr lang="zh-CN" altLang="en-US" smtClean="0"/>
              <a:pPr/>
              <a:t>‹#›</a:t>
            </a:fld>
            <a:endParaRPr lang="zh-CN" altLang="en-US"/>
          </a:p>
        </p:txBody>
      </p:sp>
      <p:sp>
        <p:nvSpPr>
          <p:cNvPr id="11" name="标题 10">
            <a:extLst>
              <a:ext uri="{FF2B5EF4-FFF2-40B4-BE49-F238E27FC236}">
                <a16:creationId xmlns:a16="http://schemas.microsoft.com/office/drawing/2014/main" id="{30B81EE5-77FF-4AAF-8F68-880F8E13F2F9}"/>
              </a:ext>
            </a:extLst>
          </p:cNvPr>
          <p:cNvSpPr>
            <a:spLocks noGrp="1"/>
          </p:cNvSpPr>
          <p:nvPr>
            <p:ph type="title"/>
          </p:nvPr>
        </p:nvSpPr>
        <p:spPr>
          <a:xfrm>
            <a:off x="1073026" y="136525"/>
            <a:ext cx="8979177" cy="473075"/>
          </a:xfrm>
        </p:spPr>
        <p:txBody>
          <a:bodyPr vert="horz" lIns="0" tIns="0" rIns="0" bIns="0" rtlCol="0" anchor="ctr" anchorCtr="0">
            <a:normAutofit/>
          </a:bodyPr>
          <a:lstStyle>
            <a:lvl1pPr>
              <a:defRPr lang="zh-CN" altLang="en-US" dirty="0"/>
            </a:lvl1pPr>
          </a:lstStyle>
          <a:p>
            <a:pPr lvl="0"/>
            <a:r>
              <a:rPr lang="zh-CN" altLang="en-US" dirty="0"/>
              <a:t>单击此处编辑母版标题样式</a:t>
            </a:r>
          </a:p>
        </p:txBody>
      </p:sp>
      <p:sp>
        <p:nvSpPr>
          <p:cNvPr id="32" name="矩形 31">
            <a:extLst>
              <a:ext uri="{FF2B5EF4-FFF2-40B4-BE49-F238E27FC236}">
                <a16:creationId xmlns:a16="http://schemas.microsoft.com/office/drawing/2014/main" id="{C0DF4920-3CB4-434B-9493-C464C3D0740A}"/>
              </a:ext>
            </a:extLst>
          </p:cNvPr>
          <p:cNvSpPr/>
          <p:nvPr userDrawn="1"/>
        </p:nvSpPr>
        <p:spPr>
          <a:xfrm>
            <a:off x="304800" y="6822000"/>
            <a:ext cx="11887200" cy="36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图片占位符 109">
            <a:extLst>
              <a:ext uri="{FF2B5EF4-FFF2-40B4-BE49-F238E27FC236}">
                <a16:creationId xmlns:a16="http://schemas.microsoft.com/office/drawing/2014/main" id="{CFF3BDF9-EF0C-48BA-86E3-2E3860354E5D}"/>
              </a:ext>
            </a:extLst>
          </p:cNvPr>
          <p:cNvSpPr>
            <a:spLocks noGrp="1"/>
          </p:cNvSpPr>
          <p:nvPr>
            <p:ph type="pic" sz="quarter" idx="14"/>
          </p:nvPr>
        </p:nvSpPr>
        <p:spPr>
          <a:xfrm>
            <a:off x="673102" y="1403162"/>
            <a:ext cx="3002637" cy="1511374"/>
          </a:xfrm>
          <a:custGeom>
            <a:avLst/>
            <a:gdLst>
              <a:gd name="connsiteX0" fmla="*/ 0 w 3002637"/>
              <a:gd name="connsiteY0" fmla="*/ 0 h 1511374"/>
              <a:gd name="connsiteX1" fmla="*/ 3002637 w 3002637"/>
              <a:gd name="connsiteY1" fmla="*/ 0 h 1511374"/>
              <a:gd name="connsiteX2" fmla="*/ 3002637 w 3002637"/>
              <a:gd name="connsiteY2" fmla="*/ 1511374 h 1511374"/>
              <a:gd name="connsiteX3" fmla="*/ 0 w 3002637"/>
              <a:gd name="connsiteY3" fmla="*/ 1511374 h 1511374"/>
            </a:gdLst>
            <a:ahLst/>
            <a:cxnLst>
              <a:cxn ang="0">
                <a:pos x="connsiteX0" y="connsiteY0"/>
              </a:cxn>
              <a:cxn ang="0">
                <a:pos x="connsiteX1" y="connsiteY1"/>
              </a:cxn>
              <a:cxn ang="0">
                <a:pos x="connsiteX2" y="connsiteY2"/>
              </a:cxn>
              <a:cxn ang="0">
                <a:pos x="connsiteX3" y="connsiteY3"/>
              </a:cxn>
            </a:cxnLst>
            <a:rect l="l" t="t" r="r" b="b"/>
            <a:pathLst>
              <a:path w="3002637" h="1511374">
                <a:moveTo>
                  <a:pt x="0" y="0"/>
                </a:moveTo>
                <a:lnTo>
                  <a:pt x="3002637" y="0"/>
                </a:lnTo>
                <a:lnTo>
                  <a:pt x="3002637" y="1511374"/>
                </a:lnTo>
                <a:lnTo>
                  <a:pt x="0" y="1511374"/>
                </a:lnTo>
                <a:close/>
              </a:path>
            </a:pathLst>
          </a:custGeom>
        </p:spPr>
        <p:txBody>
          <a:bodyPr wrap="square">
            <a:noAutofit/>
          </a:bodyPr>
          <a:lstStyle/>
          <a:p>
            <a:endParaRPr lang="zh-CN" altLang="en-US"/>
          </a:p>
        </p:txBody>
      </p:sp>
      <p:sp>
        <p:nvSpPr>
          <p:cNvPr id="14" name="图片占位符 108">
            <a:extLst>
              <a:ext uri="{FF2B5EF4-FFF2-40B4-BE49-F238E27FC236}">
                <a16:creationId xmlns:a16="http://schemas.microsoft.com/office/drawing/2014/main" id="{6ED62E90-54FE-4F93-8E85-FFCEEBC92AF4}"/>
              </a:ext>
            </a:extLst>
          </p:cNvPr>
          <p:cNvSpPr>
            <a:spLocks noGrp="1"/>
          </p:cNvSpPr>
          <p:nvPr>
            <p:ph type="pic" sz="quarter" idx="15"/>
          </p:nvPr>
        </p:nvSpPr>
        <p:spPr>
          <a:xfrm>
            <a:off x="4594666" y="1403162"/>
            <a:ext cx="3002637" cy="1511374"/>
          </a:xfrm>
          <a:custGeom>
            <a:avLst/>
            <a:gdLst>
              <a:gd name="connsiteX0" fmla="*/ 0 w 3002637"/>
              <a:gd name="connsiteY0" fmla="*/ 0 h 1511374"/>
              <a:gd name="connsiteX1" fmla="*/ 3002637 w 3002637"/>
              <a:gd name="connsiteY1" fmla="*/ 0 h 1511374"/>
              <a:gd name="connsiteX2" fmla="*/ 3002637 w 3002637"/>
              <a:gd name="connsiteY2" fmla="*/ 1511374 h 1511374"/>
              <a:gd name="connsiteX3" fmla="*/ 0 w 3002637"/>
              <a:gd name="connsiteY3" fmla="*/ 1511374 h 1511374"/>
            </a:gdLst>
            <a:ahLst/>
            <a:cxnLst>
              <a:cxn ang="0">
                <a:pos x="connsiteX0" y="connsiteY0"/>
              </a:cxn>
              <a:cxn ang="0">
                <a:pos x="connsiteX1" y="connsiteY1"/>
              </a:cxn>
              <a:cxn ang="0">
                <a:pos x="connsiteX2" y="connsiteY2"/>
              </a:cxn>
              <a:cxn ang="0">
                <a:pos x="connsiteX3" y="connsiteY3"/>
              </a:cxn>
            </a:cxnLst>
            <a:rect l="l" t="t" r="r" b="b"/>
            <a:pathLst>
              <a:path w="3002637" h="1511374">
                <a:moveTo>
                  <a:pt x="0" y="0"/>
                </a:moveTo>
                <a:lnTo>
                  <a:pt x="3002637" y="0"/>
                </a:lnTo>
                <a:lnTo>
                  <a:pt x="3002637" y="1511374"/>
                </a:lnTo>
                <a:lnTo>
                  <a:pt x="0" y="1511374"/>
                </a:lnTo>
                <a:close/>
              </a:path>
            </a:pathLst>
          </a:custGeom>
        </p:spPr>
        <p:txBody>
          <a:bodyPr wrap="square">
            <a:noAutofit/>
          </a:bodyPr>
          <a:lstStyle/>
          <a:p>
            <a:endParaRPr lang="zh-CN" altLang="en-US"/>
          </a:p>
        </p:txBody>
      </p:sp>
      <p:sp>
        <p:nvSpPr>
          <p:cNvPr id="16" name="图片占位符 107">
            <a:extLst>
              <a:ext uri="{FF2B5EF4-FFF2-40B4-BE49-F238E27FC236}">
                <a16:creationId xmlns:a16="http://schemas.microsoft.com/office/drawing/2014/main" id="{D1E15501-161C-4ADE-A16F-E6FE3F2B2DF0}"/>
              </a:ext>
            </a:extLst>
          </p:cNvPr>
          <p:cNvSpPr>
            <a:spLocks noGrp="1"/>
          </p:cNvSpPr>
          <p:nvPr>
            <p:ph type="pic" sz="quarter" idx="16"/>
          </p:nvPr>
        </p:nvSpPr>
        <p:spPr>
          <a:xfrm>
            <a:off x="8516261" y="1403162"/>
            <a:ext cx="3002637" cy="1511374"/>
          </a:xfrm>
          <a:custGeom>
            <a:avLst/>
            <a:gdLst>
              <a:gd name="connsiteX0" fmla="*/ 0 w 3002637"/>
              <a:gd name="connsiteY0" fmla="*/ 0 h 1511374"/>
              <a:gd name="connsiteX1" fmla="*/ 3002637 w 3002637"/>
              <a:gd name="connsiteY1" fmla="*/ 0 h 1511374"/>
              <a:gd name="connsiteX2" fmla="*/ 3002637 w 3002637"/>
              <a:gd name="connsiteY2" fmla="*/ 1511374 h 1511374"/>
              <a:gd name="connsiteX3" fmla="*/ 0 w 3002637"/>
              <a:gd name="connsiteY3" fmla="*/ 1511374 h 1511374"/>
            </a:gdLst>
            <a:ahLst/>
            <a:cxnLst>
              <a:cxn ang="0">
                <a:pos x="connsiteX0" y="connsiteY0"/>
              </a:cxn>
              <a:cxn ang="0">
                <a:pos x="connsiteX1" y="connsiteY1"/>
              </a:cxn>
              <a:cxn ang="0">
                <a:pos x="connsiteX2" y="connsiteY2"/>
              </a:cxn>
              <a:cxn ang="0">
                <a:pos x="connsiteX3" y="connsiteY3"/>
              </a:cxn>
            </a:cxnLst>
            <a:rect l="l" t="t" r="r" b="b"/>
            <a:pathLst>
              <a:path w="3002637" h="1511374">
                <a:moveTo>
                  <a:pt x="0" y="0"/>
                </a:moveTo>
                <a:lnTo>
                  <a:pt x="3002637" y="0"/>
                </a:lnTo>
                <a:lnTo>
                  <a:pt x="3002637" y="1511374"/>
                </a:lnTo>
                <a:lnTo>
                  <a:pt x="0" y="1511374"/>
                </a:lnTo>
                <a:close/>
              </a:path>
            </a:pathLst>
          </a:custGeom>
        </p:spPr>
        <p:txBody>
          <a:bodyPr wrap="square">
            <a:noAutofit/>
          </a:bodyPr>
          <a:lstStyle/>
          <a:p>
            <a:endParaRPr lang="zh-CN" altLang="en-US"/>
          </a:p>
        </p:txBody>
      </p:sp>
      <p:pic>
        <p:nvPicPr>
          <p:cNvPr id="17" name="图片 16">
            <a:hlinkClick r:id="rId2"/>
            <a:extLst>
              <a:ext uri="{FF2B5EF4-FFF2-40B4-BE49-F238E27FC236}">
                <a16:creationId xmlns:a16="http://schemas.microsoft.com/office/drawing/2014/main" id="{CF6CA59D-04BD-467E-B889-BB6C577D951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16852" y="275039"/>
            <a:ext cx="1470348" cy="196046"/>
          </a:xfrm>
          <a:prstGeom prst="rect">
            <a:avLst/>
          </a:prstGeom>
        </p:spPr>
      </p:pic>
      <p:sp>
        <p:nvSpPr>
          <p:cNvPr id="18" name="文本占位符 4">
            <a:extLst>
              <a:ext uri="{FF2B5EF4-FFF2-40B4-BE49-F238E27FC236}">
                <a16:creationId xmlns:a16="http://schemas.microsoft.com/office/drawing/2014/main" id="{75B2CC27-620C-4B8B-A2B5-F1758E755872}"/>
              </a:ext>
            </a:extLst>
          </p:cNvPr>
          <p:cNvSpPr>
            <a:spLocks noGrp="1"/>
          </p:cNvSpPr>
          <p:nvPr>
            <p:ph type="body" sz="quarter" idx="17" hasCustomPrompt="1"/>
          </p:nvPr>
        </p:nvSpPr>
        <p:spPr>
          <a:xfrm>
            <a:off x="182198" y="115789"/>
            <a:ext cx="689776" cy="473075"/>
          </a:xfrm>
        </p:spPr>
        <p:txBody>
          <a:bodyPr>
            <a:noAutofit/>
          </a:bodyPr>
          <a:lstStyle>
            <a:lvl1pPr marL="0" indent="0">
              <a:buNone/>
              <a:defRPr sz="2800" b="1">
                <a:solidFill>
                  <a:schemeClr val="bg1"/>
                </a:solidFill>
              </a:defRPr>
            </a:lvl1pPr>
          </a:lstStyle>
          <a:p>
            <a:pPr lvl="0"/>
            <a:r>
              <a:rPr lang="en-US" altLang="zh-CN" dirty="0"/>
              <a:t>1.1</a:t>
            </a:r>
            <a:endParaRPr lang="zh-CN" altLang="en-US" dirty="0"/>
          </a:p>
        </p:txBody>
      </p:sp>
    </p:spTree>
    <p:extLst>
      <p:ext uri="{BB962C8B-B14F-4D97-AF65-F5344CB8AC3E}">
        <p14:creationId xmlns:p14="http://schemas.microsoft.com/office/powerpoint/2010/main" val="33363295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图文 07">
    <p:spTree>
      <p:nvGrpSpPr>
        <p:cNvPr id="1" name=""/>
        <p:cNvGrpSpPr/>
        <p:nvPr/>
      </p:nvGrpSpPr>
      <p:grpSpPr>
        <a:xfrm>
          <a:off x="0" y="0"/>
          <a:ext cx="0" cy="0"/>
          <a:chOff x="0" y="0"/>
          <a:chExt cx="0" cy="0"/>
        </a:xfrm>
      </p:grpSpPr>
      <p:sp>
        <p:nvSpPr>
          <p:cNvPr id="31" name="矩形 30">
            <a:extLst>
              <a:ext uri="{FF2B5EF4-FFF2-40B4-BE49-F238E27FC236}">
                <a16:creationId xmlns:a16="http://schemas.microsoft.com/office/drawing/2014/main" id="{DED1B12B-5C99-4C0D-8C22-FF0B720EEBE7}"/>
              </a:ext>
            </a:extLst>
          </p:cNvPr>
          <p:cNvSpPr/>
          <p:nvPr userDrawn="1"/>
        </p:nvSpPr>
        <p:spPr>
          <a:xfrm>
            <a:off x="0" y="4330"/>
            <a:ext cx="12191999" cy="648000"/>
          </a:xfrm>
          <a:prstGeom prst="rect">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B03DDE8D-6C0A-426D-80F6-AF5D4AB4862B}"/>
              </a:ext>
            </a:extLst>
          </p:cNvPr>
          <p:cNvSpPr/>
          <p:nvPr userDrawn="1"/>
        </p:nvSpPr>
        <p:spPr>
          <a:xfrm>
            <a:off x="0" y="1"/>
            <a:ext cx="12191999" cy="626400"/>
          </a:xfrm>
          <a:prstGeom prst="rect">
            <a:avLst/>
          </a:prstGeom>
          <a:pattFill prst="ltUpDiag">
            <a:fgClr>
              <a:schemeClr val="bg1">
                <a:lumMod val="9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形状 29">
            <a:extLst>
              <a:ext uri="{FF2B5EF4-FFF2-40B4-BE49-F238E27FC236}">
                <a16:creationId xmlns:a16="http://schemas.microsoft.com/office/drawing/2014/main" id="{64D831BD-BE9A-4A09-BE47-8548A19E7058}"/>
              </a:ext>
            </a:extLst>
          </p:cNvPr>
          <p:cNvSpPr/>
          <p:nvPr userDrawn="1"/>
        </p:nvSpPr>
        <p:spPr>
          <a:xfrm rot="10800000">
            <a:off x="11350685" y="6375400"/>
            <a:ext cx="841314" cy="482600"/>
          </a:xfrm>
          <a:custGeom>
            <a:avLst/>
            <a:gdLst>
              <a:gd name="connsiteX0" fmla="*/ 693851 w 841314"/>
              <a:gd name="connsiteY0" fmla="*/ 482600 h 482600"/>
              <a:gd name="connsiteX1" fmla="*/ 0 w 841314"/>
              <a:gd name="connsiteY1" fmla="*/ 482600 h 482600"/>
              <a:gd name="connsiteX2" fmla="*/ 0 w 841314"/>
              <a:gd name="connsiteY2" fmla="*/ 0 h 482600"/>
              <a:gd name="connsiteX3" fmla="*/ 841314 w 841314"/>
              <a:gd name="connsiteY3" fmla="*/ 0 h 482600"/>
            </a:gdLst>
            <a:ahLst/>
            <a:cxnLst>
              <a:cxn ang="0">
                <a:pos x="connsiteX0" y="connsiteY0"/>
              </a:cxn>
              <a:cxn ang="0">
                <a:pos x="connsiteX1" y="connsiteY1"/>
              </a:cxn>
              <a:cxn ang="0">
                <a:pos x="connsiteX2" y="connsiteY2"/>
              </a:cxn>
              <a:cxn ang="0">
                <a:pos x="connsiteX3" y="connsiteY3"/>
              </a:cxn>
            </a:cxnLst>
            <a:rect l="l" t="t" r="r" b="b"/>
            <a:pathLst>
              <a:path w="841314" h="482600">
                <a:moveTo>
                  <a:pt x="693851" y="482600"/>
                </a:moveTo>
                <a:lnTo>
                  <a:pt x="0" y="482600"/>
                </a:lnTo>
                <a:lnTo>
                  <a:pt x="0" y="0"/>
                </a:lnTo>
                <a:lnTo>
                  <a:pt x="841314" y="0"/>
                </a:lnTo>
                <a:close/>
              </a:path>
            </a:pathLst>
          </a:custGeom>
          <a:gradFill flip="none" rotWithShape="1">
            <a:gsLst>
              <a:gs pos="0">
                <a:schemeClr val="accent1">
                  <a:lumMod val="60000"/>
                  <a:lumOff val="40000"/>
                </a:schemeClr>
              </a:gs>
              <a:gs pos="80000">
                <a:schemeClr val="accent1"/>
              </a:gs>
            </a:gsLst>
            <a:lin ang="2700000" scaled="1"/>
            <a:tileRect/>
          </a:gradFill>
          <a:ln>
            <a:noFill/>
          </a:ln>
          <a:effectLst>
            <a:outerShdw blurRad="254000" dist="63500" algn="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5" name="任意多边形: 形状 14">
            <a:extLst>
              <a:ext uri="{FF2B5EF4-FFF2-40B4-BE49-F238E27FC236}">
                <a16:creationId xmlns:a16="http://schemas.microsoft.com/office/drawing/2014/main" id="{89C78F9B-A412-497E-BBF6-4B5B49C57876}"/>
              </a:ext>
            </a:extLst>
          </p:cNvPr>
          <p:cNvSpPr/>
          <p:nvPr userDrawn="1"/>
        </p:nvSpPr>
        <p:spPr>
          <a:xfrm>
            <a:off x="0" y="0"/>
            <a:ext cx="1073027" cy="685800"/>
          </a:xfrm>
          <a:custGeom>
            <a:avLst/>
            <a:gdLst>
              <a:gd name="connsiteX0" fmla="*/ 0 w 1073027"/>
              <a:gd name="connsiteY0" fmla="*/ 0 h 685800"/>
              <a:gd name="connsiteX1" fmla="*/ 1073027 w 1073027"/>
              <a:gd name="connsiteY1" fmla="*/ 0 h 685800"/>
              <a:gd name="connsiteX2" fmla="*/ 863474 w 1073027"/>
              <a:gd name="connsiteY2" fmla="*/ 685800 h 685800"/>
              <a:gd name="connsiteX3" fmla="*/ 0 w 1073027"/>
              <a:gd name="connsiteY3" fmla="*/ 685800 h 685800"/>
            </a:gdLst>
            <a:ahLst/>
            <a:cxnLst>
              <a:cxn ang="0">
                <a:pos x="connsiteX0" y="connsiteY0"/>
              </a:cxn>
              <a:cxn ang="0">
                <a:pos x="connsiteX1" y="connsiteY1"/>
              </a:cxn>
              <a:cxn ang="0">
                <a:pos x="connsiteX2" y="connsiteY2"/>
              </a:cxn>
              <a:cxn ang="0">
                <a:pos x="connsiteX3" y="connsiteY3"/>
              </a:cxn>
            </a:cxnLst>
            <a:rect l="l" t="t" r="r" b="b"/>
            <a:pathLst>
              <a:path w="1073027" h="685800">
                <a:moveTo>
                  <a:pt x="0" y="0"/>
                </a:moveTo>
                <a:lnTo>
                  <a:pt x="1073027" y="0"/>
                </a:lnTo>
                <a:lnTo>
                  <a:pt x="863474" y="685800"/>
                </a:lnTo>
                <a:lnTo>
                  <a:pt x="0" y="685800"/>
                </a:lnTo>
                <a:close/>
              </a:path>
            </a:pathLst>
          </a:custGeom>
          <a:gradFill flip="none" rotWithShape="1">
            <a:gsLst>
              <a:gs pos="0">
                <a:schemeClr val="accent1">
                  <a:lumMod val="60000"/>
                  <a:lumOff val="40000"/>
                </a:schemeClr>
              </a:gs>
              <a:gs pos="80000">
                <a:schemeClr val="accent1"/>
              </a:gs>
            </a:gsLst>
            <a:lin ang="2700000" scaled="1"/>
            <a:tileRect/>
          </a:gradFill>
          <a:ln>
            <a:noFill/>
          </a:ln>
          <a:effectLst>
            <a:outerShdw blurRad="254000" dist="63500" algn="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6" name="日期占位符 5">
            <a:extLst>
              <a:ext uri="{FF2B5EF4-FFF2-40B4-BE49-F238E27FC236}">
                <a16:creationId xmlns:a16="http://schemas.microsoft.com/office/drawing/2014/main" id="{2577DBAA-7CAE-4067-8ED5-DB59C019CE8E}"/>
              </a:ext>
            </a:extLst>
          </p:cNvPr>
          <p:cNvSpPr>
            <a:spLocks noGrp="1"/>
          </p:cNvSpPr>
          <p:nvPr>
            <p:ph type="dt" sz="half" idx="10"/>
          </p:nvPr>
        </p:nvSpPr>
        <p:spPr/>
        <p:txBody>
          <a:bodyPr/>
          <a:lstStyle/>
          <a:p>
            <a:fld id="{BE5B31AA-A0F4-4FDA-99CF-B8409CCC3D32}" type="datetime1">
              <a:rPr lang="zh-CN" altLang="en-US" smtClean="0"/>
              <a:t>2022/5/18</a:t>
            </a:fld>
            <a:endParaRPr lang="zh-CN" altLang="en-US"/>
          </a:p>
        </p:txBody>
      </p:sp>
      <p:sp>
        <p:nvSpPr>
          <p:cNvPr id="8" name="灯片编号占位符 7">
            <a:extLst>
              <a:ext uri="{FF2B5EF4-FFF2-40B4-BE49-F238E27FC236}">
                <a16:creationId xmlns:a16="http://schemas.microsoft.com/office/drawing/2014/main" id="{CE43A68C-2A1E-45F1-900B-144E29179F3A}"/>
              </a:ext>
            </a:extLst>
          </p:cNvPr>
          <p:cNvSpPr>
            <a:spLocks noGrp="1"/>
          </p:cNvSpPr>
          <p:nvPr>
            <p:ph type="sldNum" sz="quarter" idx="12"/>
          </p:nvPr>
        </p:nvSpPr>
        <p:spPr/>
        <p:txBody>
          <a:bodyPr/>
          <a:lstStyle>
            <a:lvl1pPr>
              <a:defRPr>
                <a:solidFill>
                  <a:schemeClr val="bg1"/>
                </a:solidFill>
              </a:defRPr>
            </a:lvl1pPr>
          </a:lstStyle>
          <a:p>
            <a:fld id="{8EB6F228-91C8-4A8E-B28A-F5EBAF4B74FF}" type="slidenum">
              <a:rPr lang="zh-CN" altLang="en-US" smtClean="0"/>
              <a:pPr/>
              <a:t>‹#›</a:t>
            </a:fld>
            <a:endParaRPr lang="zh-CN" altLang="en-US"/>
          </a:p>
        </p:txBody>
      </p:sp>
      <p:sp>
        <p:nvSpPr>
          <p:cNvPr id="11" name="标题 10">
            <a:extLst>
              <a:ext uri="{FF2B5EF4-FFF2-40B4-BE49-F238E27FC236}">
                <a16:creationId xmlns:a16="http://schemas.microsoft.com/office/drawing/2014/main" id="{30B81EE5-77FF-4AAF-8F68-880F8E13F2F9}"/>
              </a:ext>
            </a:extLst>
          </p:cNvPr>
          <p:cNvSpPr>
            <a:spLocks noGrp="1"/>
          </p:cNvSpPr>
          <p:nvPr>
            <p:ph type="title"/>
          </p:nvPr>
        </p:nvSpPr>
        <p:spPr>
          <a:xfrm>
            <a:off x="1073026" y="136525"/>
            <a:ext cx="8979177" cy="473075"/>
          </a:xfrm>
        </p:spPr>
        <p:txBody>
          <a:bodyPr vert="horz" lIns="0" tIns="0" rIns="0" bIns="0" rtlCol="0" anchor="ctr" anchorCtr="0">
            <a:normAutofit/>
          </a:bodyPr>
          <a:lstStyle>
            <a:lvl1pPr>
              <a:defRPr lang="zh-CN" altLang="en-US" dirty="0"/>
            </a:lvl1pPr>
          </a:lstStyle>
          <a:p>
            <a:pPr lvl="0"/>
            <a:r>
              <a:rPr lang="zh-CN" altLang="en-US" dirty="0"/>
              <a:t>单击此处编辑母版标题样式</a:t>
            </a:r>
          </a:p>
        </p:txBody>
      </p:sp>
      <p:sp>
        <p:nvSpPr>
          <p:cNvPr id="32" name="矩形 31">
            <a:extLst>
              <a:ext uri="{FF2B5EF4-FFF2-40B4-BE49-F238E27FC236}">
                <a16:creationId xmlns:a16="http://schemas.microsoft.com/office/drawing/2014/main" id="{C0DF4920-3CB4-434B-9493-C464C3D0740A}"/>
              </a:ext>
            </a:extLst>
          </p:cNvPr>
          <p:cNvSpPr/>
          <p:nvPr userDrawn="1"/>
        </p:nvSpPr>
        <p:spPr>
          <a:xfrm>
            <a:off x="304800" y="6822000"/>
            <a:ext cx="11887200" cy="36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图片占位符 104">
            <a:extLst>
              <a:ext uri="{FF2B5EF4-FFF2-40B4-BE49-F238E27FC236}">
                <a16:creationId xmlns:a16="http://schemas.microsoft.com/office/drawing/2014/main" id="{71ADF53C-4FDE-4940-A80C-86B7750314C7}"/>
              </a:ext>
            </a:extLst>
          </p:cNvPr>
          <p:cNvSpPr>
            <a:spLocks noGrp="1"/>
          </p:cNvSpPr>
          <p:nvPr>
            <p:ph type="pic" sz="quarter" idx="14"/>
          </p:nvPr>
        </p:nvSpPr>
        <p:spPr>
          <a:xfrm>
            <a:off x="660400" y="1244046"/>
            <a:ext cx="2997199" cy="3159728"/>
          </a:xfrm>
          <a:custGeom>
            <a:avLst/>
            <a:gdLst>
              <a:gd name="connsiteX0" fmla="*/ 128490 w 2997199"/>
              <a:gd name="connsiteY0" fmla="*/ 0 h 3159728"/>
              <a:gd name="connsiteX1" fmla="*/ 2868709 w 2997199"/>
              <a:gd name="connsiteY1" fmla="*/ 0 h 3159728"/>
              <a:gd name="connsiteX2" fmla="*/ 2997199 w 2997199"/>
              <a:gd name="connsiteY2" fmla="*/ 128490 h 3159728"/>
              <a:gd name="connsiteX3" fmla="*/ 2997199 w 2997199"/>
              <a:gd name="connsiteY3" fmla="*/ 3159728 h 3159728"/>
              <a:gd name="connsiteX4" fmla="*/ 0 w 2997199"/>
              <a:gd name="connsiteY4" fmla="*/ 3159728 h 3159728"/>
              <a:gd name="connsiteX5" fmla="*/ 0 w 2997199"/>
              <a:gd name="connsiteY5" fmla="*/ 128490 h 3159728"/>
              <a:gd name="connsiteX6" fmla="*/ 128490 w 2997199"/>
              <a:gd name="connsiteY6" fmla="*/ 0 h 3159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7199" h="3159728">
                <a:moveTo>
                  <a:pt x="128490" y="0"/>
                </a:moveTo>
                <a:lnTo>
                  <a:pt x="2868709" y="0"/>
                </a:lnTo>
                <a:cubicBezTo>
                  <a:pt x="2939672" y="0"/>
                  <a:pt x="2997199" y="57527"/>
                  <a:pt x="2997199" y="128490"/>
                </a:cubicBezTo>
                <a:lnTo>
                  <a:pt x="2997199" y="3159728"/>
                </a:lnTo>
                <a:lnTo>
                  <a:pt x="0" y="3159728"/>
                </a:lnTo>
                <a:lnTo>
                  <a:pt x="0" y="128490"/>
                </a:lnTo>
                <a:cubicBezTo>
                  <a:pt x="0" y="57527"/>
                  <a:pt x="57527" y="0"/>
                  <a:pt x="128490" y="0"/>
                </a:cubicBezTo>
                <a:close/>
              </a:path>
            </a:pathLst>
          </a:custGeom>
        </p:spPr>
        <p:txBody>
          <a:bodyPr wrap="square">
            <a:noAutofit/>
          </a:bodyPr>
          <a:lstStyle/>
          <a:p>
            <a:endParaRPr lang="zh-CN" altLang="en-US"/>
          </a:p>
        </p:txBody>
      </p:sp>
      <p:sp>
        <p:nvSpPr>
          <p:cNvPr id="14" name="图片占位符 103">
            <a:extLst>
              <a:ext uri="{FF2B5EF4-FFF2-40B4-BE49-F238E27FC236}">
                <a16:creationId xmlns:a16="http://schemas.microsoft.com/office/drawing/2014/main" id="{5538624B-F907-4B2D-A9D3-4D4CA9243155}"/>
              </a:ext>
            </a:extLst>
          </p:cNvPr>
          <p:cNvSpPr>
            <a:spLocks noGrp="1"/>
          </p:cNvSpPr>
          <p:nvPr>
            <p:ph type="pic" sz="quarter" idx="15"/>
          </p:nvPr>
        </p:nvSpPr>
        <p:spPr>
          <a:xfrm>
            <a:off x="4597397" y="1244046"/>
            <a:ext cx="2997199" cy="3159728"/>
          </a:xfrm>
          <a:custGeom>
            <a:avLst/>
            <a:gdLst>
              <a:gd name="connsiteX0" fmla="*/ 128490 w 2997199"/>
              <a:gd name="connsiteY0" fmla="*/ 0 h 3159728"/>
              <a:gd name="connsiteX1" fmla="*/ 2868709 w 2997199"/>
              <a:gd name="connsiteY1" fmla="*/ 0 h 3159728"/>
              <a:gd name="connsiteX2" fmla="*/ 2997199 w 2997199"/>
              <a:gd name="connsiteY2" fmla="*/ 128490 h 3159728"/>
              <a:gd name="connsiteX3" fmla="*/ 2997199 w 2997199"/>
              <a:gd name="connsiteY3" fmla="*/ 3159728 h 3159728"/>
              <a:gd name="connsiteX4" fmla="*/ 0 w 2997199"/>
              <a:gd name="connsiteY4" fmla="*/ 3159728 h 3159728"/>
              <a:gd name="connsiteX5" fmla="*/ 0 w 2997199"/>
              <a:gd name="connsiteY5" fmla="*/ 128490 h 3159728"/>
              <a:gd name="connsiteX6" fmla="*/ 128490 w 2997199"/>
              <a:gd name="connsiteY6" fmla="*/ 0 h 3159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7199" h="3159728">
                <a:moveTo>
                  <a:pt x="128490" y="0"/>
                </a:moveTo>
                <a:lnTo>
                  <a:pt x="2868709" y="0"/>
                </a:lnTo>
                <a:cubicBezTo>
                  <a:pt x="2939672" y="0"/>
                  <a:pt x="2997199" y="57527"/>
                  <a:pt x="2997199" y="128490"/>
                </a:cubicBezTo>
                <a:lnTo>
                  <a:pt x="2997199" y="3159728"/>
                </a:lnTo>
                <a:lnTo>
                  <a:pt x="0" y="3159728"/>
                </a:lnTo>
                <a:lnTo>
                  <a:pt x="0" y="128490"/>
                </a:lnTo>
                <a:cubicBezTo>
                  <a:pt x="0" y="57527"/>
                  <a:pt x="57527" y="0"/>
                  <a:pt x="128490" y="0"/>
                </a:cubicBezTo>
                <a:close/>
              </a:path>
            </a:pathLst>
          </a:custGeom>
        </p:spPr>
        <p:txBody>
          <a:bodyPr wrap="square">
            <a:noAutofit/>
          </a:bodyPr>
          <a:lstStyle/>
          <a:p>
            <a:endParaRPr lang="zh-CN" altLang="en-US"/>
          </a:p>
        </p:txBody>
      </p:sp>
      <p:sp>
        <p:nvSpPr>
          <p:cNvPr id="16" name="图片占位符 102">
            <a:extLst>
              <a:ext uri="{FF2B5EF4-FFF2-40B4-BE49-F238E27FC236}">
                <a16:creationId xmlns:a16="http://schemas.microsoft.com/office/drawing/2014/main" id="{C089DFD5-3E17-488F-AE67-B17A7CE50EF5}"/>
              </a:ext>
            </a:extLst>
          </p:cNvPr>
          <p:cNvSpPr>
            <a:spLocks noGrp="1"/>
          </p:cNvSpPr>
          <p:nvPr>
            <p:ph type="pic" sz="quarter" idx="16"/>
          </p:nvPr>
        </p:nvSpPr>
        <p:spPr>
          <a:xfrm>
            <a:off x="8534402" y="1244046"/>
            <a:ext cx="2997199" cy="3159728"/>
          </a:xfrm>
          <a:custGeom>
            <a:avLst/>
            <a:gdLst>
              <a:gd name="connsiteX0" fmla="*/ 128490 w 2997199"/>
              <a:gd name="connsiteY0" fmla="*/ 0 h 3159728"/>
              <a:gd name="connsiteX1" fmla="*/ 2868709 w 2997199"/>
              <a:gd name="connsiteY1" fmla="*/ 0 h 3159728"/>
              <a:gd name="connsiteX2" fmla="*/ 2997199 w 2997199"/>
              <a:gd name="connsiteY2" fmla="*/ 128490 h 3159728"/>
              <a:gd name="connsiteX3" fmla="*/ 2997199 w 2997199"/>
              <a:gd name="connsiteY3" fmla="*/ 3159728 h 3159728"/>
              <a:gd name="connsiteX4" fmla="*/ 0 w 2997199"/>
              <a:gd name="connsiteY4" fmla="*/ 3159728 h 3159728"/>
              <a:gd name="connsiteX5" fmla="*/ 0 w 2997199"/>
              <a:gd name="connsiteY5" fmla="*/ 128490 h 3159728"/>
              <a:gd name="connsiteX6" fmla="*/ 128490 w 2997199"/>
              <a:gd name="connsiteY6" fmla="*/ 0 h 3159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7199" h="3159728">
                <a:moveTo>
                  <a:pt x="128490" y="0"/>
                </a:moveTo>
                <a:lnTo>
                  <a:pt x="2868709" y="0"/>
                </a:lnTo>
                <a:cubicBezTo>
                  <a:pt x="2939672" y="0"/>
                  <a:pt x="2997199" y="57527"/>
                  <a:pt x="2997199" y="128490"/>
                </a:cubicBezTo>
                <a:lnTo>
                  <a:pt x="2997199" y="3159728"/>
                </a:lnTo>
                <a:lnTo>
                  <a:pt x="0" y="3159728"/>
                </a:lnTo>
                <a:lnTo>
                  <a:pt x="0" y="128490"/>
                </a:lnTo>
                <a:cubicBezTo>
                  <a:pt x="0" y="57527"/>
                  <a:pt x="57527" y="0"/>
                  <a:pt x="128490" y="0"/>
                </a:cubicBezTo>
                <a:close/>
              </a:path>
            </a:pathLst>
          </a:custGeom>
        </p:spPr>
        <p:txBody>
          <a:bodyPr wrap="square">
            <a:noAutofit/>
          </a:bodyPr>
          <a:lstStyle/>
          <a:p>
            <a:endParaRPr lang="zh-CN" altLang="en-US"/>
          </a:p>
        </p:txBody>
      </p:sp>
      <p:pic>
        <p:nvPicPr>
          <p:cNvPr id="17" name="图片 16">
            <a:hlinkClick r:id="rId2"/>
            <a:extLst>
              <a:ext uri="{FF2B5EF4-FFF2-40B4-BE49-F238E27FC236}">
                <a16:creationId xmlns:a16="http://schemas.microsoft.com/office/drawing/2014/main" id="{AE828E01-2FB8-4803-8912-6E773665B92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16852" y="275039"/>
            <a:ext cx="1470348" cy="196046"/>
          </a:xfrm>
          <a:prstGeom prst="rect">
            <a:avLst/>
          </a:prstGeom>
        </p:spPr>
      </p:pic>
      <p:sp>
        <p:nvSpPr>
          <p:cNvPr id="18" name="文本占位符 4">
            <a:extLst>
              <a:ext uri="{FF2B5EF4-FFF2-40B4-BE49-F238E27FC236}">
                <a16:creationId xmlns:a16="http://schemas.microsoft.com/office/drawing/2014/main" id="{B57C4644-876A-495C-9FE2-CE9913139405}"/>
              </a:ext>
            </a:extLst>
          </p:cNvPr>
          <p:cNvSpPr>
            <a:spLocks noGrp="1"/>
          </p:cNvSpPr>
          <p:nvPr>
            <p:ph type="body" sz="quarter" idx="17" hasCustomPrompt="1"/>
          </p:nvPr>
        </p:nvSpPr>
        <p:spPr>
          <a:xfrm>
            <a:off x="182198" y="115789"/>
            <a:ext cx="689776" cy="473075"/>
          </a:xfrm>
        </p:spPr>
        <p:txBody>
          <a:bodyPr>
            <a:noAutofit/>
          </a:bodyPr>
          <a:lstStyle>
            <a:lvl1pPr marL="0" indent="0">
              <a:buNone/>
              <a:defRPr sz="2800" b="1">
                <a:solidFill>
                  <a:schemeClr val="bg1"/>
                </a:solidFill>
              </a:defRPr>
            </a:lvl1pPr>
          </a:lstStyle>
          <a:p>
            <a:pPr lvl="0"/>
            <a:r>
              <a:rPr lang="en-US" altLang="zh-CN" dirty="0"/>
              <a:t>1.1</a:t>
            </a:r>
            <a:endParaRPr lang="zh-CN" altLang="en-US" dirty="0"/>
          </a:p>
        </p:txBody>
      </p:sp>
    </p:spTree>
    <p:extLst>
      <p:ext uri="{BB962C8B-B14F-4D97-AF65-F5344CB8AC3E}">
        <p14:creationId xmlns:p14="http://schemas.microsoft.com/office/powerpoint/2010/main" val="28227216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图文 08">
    <p:spTree>
      <p:nvGrpSpPr>
        <p:cNvPr id="1" name=""/>
        <p:cNvGrpSpPr/>
        <p:nvPr/>
      </p:nvGrpSpPr>
      <p:grpSpPr>
        <a:xfrm>
          <a:off x="0" y="0"/>
          <a:ext cx="0" cy="0"/>
          <a:chOff x="0" y="0"/>
          <a:chExt cx="0" cy="0"/>
        </a:xfrm>
      </p:grpSpPr>
      <p:sp>
        <p:nvSpPr>
          <p:cNvPr id="31" name="矩形 30">
            <a:extLst>
              <a:ext uri="{FF2B5EF4-FFF2-40B4-BE49-F238E27FC236}">
                <a16:creationId xmlns:a16="http://schemas.microsoft.com/office/drawing/2014/main" id="{DED1B12B-5C99-4C0D-8C22-FF0B720EEBE7}"/>
              </a:ext>
            </a:extLst>
          </p:cNvPr>
          <p:cNvSpPr/>
          <p:nvPr userDrawn="1"/>
        </p:nvSpPr>
        <p:spPr>
          <a:xfrm>
            <a:off x="0" y="4330"/>
            <a:ext cx="12191999" cy="648000"/>
          </a:xfrm>
          <a:prstGeom prst="rect">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B03DDE8D-6C0A-426D-80F6-AF5D4AB4862B}"/>
              </a:ext>
            </a:extLst>
          </p:cNvPr>
          <p:cNvSpPr/>
          <p:nvPr userDrawn="1"/>
        </p:nvSpPr>
        <p:spPr>
          <a:xfrm>
            <a:off x="0" y="1"/>
            <a:ext cx="12191999" cy="626400"/>
          </a:xfrm>
          <a:prstGeom prst="rect">
            <a:avLst/>
          </a:prstGeom>
          <a:pattFill prst="ltUpDiag">
            <a:fgClr>
              <a:schemeClr val="bg1">
                <a:lumMod val="9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形状 29">
            <a:extLst>
              <a:ext uri="{FF2B5EF4-FFF2-40B4-BE49-F238E27FC236}">
                <a16:creationId xmlns:a16="http://schemas.microsoft.com/office/drawing/2014/main" id="{64D831BD-BE9A-4A09-BE47-8548A19E7058}"/>
              </a:ext>
            </a:extLst>
          </p:cNvPr>
          <p:cNvSpPr/>
          <p:nvPr userDrawn="1"/>
        </p:nvSpPr>
        <p:spPr>
          <a:xfrm rot="10800000">
            <a:off x="11350685" y="6375400"/>
            <a:ext cx="841314" cy="482600"/>
          </a:xfrm>
          <a:custGeom>
            <a:avLst/>
            <a:gdLst>
              <a:gd name="connsiteX0" fmla="*/ 693851 w 841314"/>
              <a:gd name="connsiteY0" fmla="*/ 482600 h 482600"/>
              <a:gd name="connsiteX1" fmla="*/ 0 w 841314"/>
              <a:gd name="connsiteY1" fmla="*/ 482600 h 482600"/>
              <a:gd name="connsiteX2" fmla="*/ 0 w 841314"/>
              <a:gd name="connsiteY2" fmla="*/ 0 h 482600"/>
              <a:gd name="connsiteX3" fmla="*/ 841314 w 841314"/>
              <a:gd name="connsiteY3" fmla="*/ 0 h 482600"/>
            </a:gdLst>
            <a:ahLst/>
            <a:cxnLst>
              <a:cxn ang="0">
                <a:pos x="connsiteX0" y="connsiteY0"/>
              </a:cxn>
              <a:cxn ang="0">
                <a:pos x="connsiteX1" y="connsiteY1"/>
              </a:cxn>
              <a:cxn ang="0">
                <a:pos x="connsiteX2" y="connsiteY2"/>
              </a:cxn>
              <a:cxn ang="0">
                <a:pos x="connsiteX3" y="connsiteY3"/>
              </a:cxn>
            </a:cxnLst>
            <a:rect l="l" t="t" r="r" b="b"/>
            <a:pathLst>
              <a:path w="841314" h="482600">
                <a:moveTo>
                  <a:pt x="693851" y="482600"/>
                </a:moveTo>
                <a:lnTo>
                  <a:pt x="0" y="482600"/>
                </a:lnTo>
                <a:lnTo>
                  <a:pt x="0" y="0"/>
                </a:lnTo>
                <a:lnTo>
                  <a:pt x="841314" y="0"/>
                </a:lnTo>
                <a:close/>
              </a:path>
            </a:pathLst>
          </a:custGeom>
          <a:gradFill flip="none" rotWithShape="1">
            <a:gsLst>
              <a:gs pos="0">
                <a:schemeClr val="accent1">
                  <a:lumMod val="60000"/>
                  <a:lumOff val="40000"/>
                </a:schemeClr>
              </a:gs>
              <a:gs pos="80000">
                <a:schemeClr val="accent1"/>
              </a:gs>
            </a:gsLst>
            <a:lin ang="2700000" scaled="1"/>
            <a:tileRect/>
          </a:gradFill>
          <a:ln>
            <a:noFill/>
          </a:ln>
          <a:effectLst>
            <a:outerShdw blurRad="254000" dist="63500" algn="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5" name="任意多边形: 形状 14">
            <a:extLst>
              <a:ext uri="{FF2B5EF4-FFF2-40B4-BE49-F238E27FC236}">
                <a16:creationId xmlns:a16="http://schemas.microsoft.com/office/drawing/2014/main" id="{89C78F9B-A412-497E-BBF6-4B5B49C57876}"/>
              </a:ext>
            </a:extLst>
          </p:cNvPr>
          <p:cNvSpPr/>
          <p:nvPr userDrawn="1"/>
        </p:nvSpPr>
        <p:spPr>
          <a:xfrm>
            <a:off x="0" y="0"/>
            <a:ext cx="1073027" cy="685800"/>
          </a:xfrm>
          <a:custGeom>
            <a:avLst/>
            <a:gdLst>
              <a:gd name="connsiteX0" fmla="*/ 0 w 1073027"/>
              <a:gd name="connsiteY0" fmla="*/ 0 h 685800"/>
              <a:gd name="connsiteX1" fmla="*/ 1073027 w 1073027"/>
              <a:gd name="connsiteY1" fmla="*/ 0 h 685800"/>
              <a:gd name="connsiteX2" fmla="*/ 863474 w 1073027"/>
              <a:gd name="connsiteY2" fmla="*/ 685800 h 685800"/>
              <a:gd name="connsiteX3" fmla="*/ 0 w 1073027"/>
              <a:gd name="connsiteY3" fmla="*/ 685800 h 685800"/>
            </a:gdLst>
            <a:ahLst/>
            <a:cxnLst>
              <a:cxn ang="0">
                <a:pos x="connsiteX0" y="connsiteY0"/>
              </a:cxn>
              <a:cxn ang="0">
                <a:pos x="connsiteX1" y="connsiteY1"/>
              </a:cxn>
              <a:cxn ang="0">
                <a:pos x="connsiteX2" y="connsiteY2"/>
              </a:cxn>
              <a:cxn ang="0">
                <a:pos x="connsiteX3" y="connsiteY3"/>
              </a:cxn>
            </a:cxnLst>
            <a:rect l="l" t="t" r="r" b="b"/>
            <a:pathLst>
              <a:path w="1073027" h="685800">
                <a:moveTo>
                  <a:pt x="0" y="0"/>
                </a:moveTo>
                <a:lnTo>
                  <a:pt x="1073027" y="0"/>
                </a:lnTo>
                <a:lnTo>
                  <a:pt x="863474" y="685800"/>
                </a:lnTo>
                <a:lnTo>
                  <a:pt x="0" y="685800"/>
                </a:lnTo>
                <a:close/>
              </a:path>
            </a:pathLst>
          </a:custGeom>
          <a:gradFill flip="none" rotWithShape="1">
            <a:gsLst>
              <a:gs pos="0">
                <a:schemeClr val="accent1">
                  <a:lumMod val="60000"/>
                  <a:lumOff val="40000"/>
                </a:schemeClr>
              </a:gs>
              <a:gs pos="80000">
                <a:schemeClr val="accent1"/>
              </a:gs>
            </a:gsLst>
            <a:lin ang="2700000" scaled="1"/>
            <a:tileRect/>
          </a:gradFill>
          <a:ln>
            <a:noFill/>
          </a:ln>
          <a:effectLst>
            <a:outerShdw blurRad="254000" dist="63500" algn="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6" name="日期占位符 5">
            <a:extLst>
              <a:ext uri="{FF2B5EF4-FFF2-40B4-BE49-F238E27FC236}">
                <a16:creationId xmlns:a16="http://schemas.microsoft.com/office/drawing/2014/main" id="{2577DBAA-7CAE-4067-8ED5-DB59C019CE8E}"/>
              </a:ext>
            </a:extLst>
          </p:cNvPr>
          <p:cNvSpPr>
            <a:spLocks noGrp="1"/>
          </p:cNvSpPr>
          <p:nvPr>
            <p:ph type="dt" sz="half" idx="10"/>
          </p:nvPr>
        </p:nvSpPr>
        <p:spPr/>
        <p:txBody>
          <a:bodyPr/>
          <a:lstStyle/>
          <a:p>
            <a:fld id="{906EDA16-029C-4186-A223-728DCBE4FEAA}" type="datetime1">
              <a:rPr lang="zh-CN" altLang="en-US" smtClean="0"/>
              <a:t>2022/5/18</a:t>
            </a:fld>
            <a:endParaRPr lang="zh-CN" altLang="en-US"/>
          </a:p>
        </p:txBody>
      </p:sp>
      <p:sp>
        <p:nvSpPr>
          <p:cNvPr id="8" name="灯片编号占位符 7">
            <a:extLst>
              <a:ext uri="{FF2B5EF4-FFF2-40B4-BE49-F238E27FC236}">
                <a16:creationId xmlns:a16="http://schemas.microsoft.com/office/drawing/2014/main" id="{CE43A68C-2A1E-45F1-900B-144E29179F3A}"/>
              </a:ext>
            </a:extLst>
          </p:cNvPr>
          <p:cNvSpPr>
            <a:spLocks noGrp="1"/>
          </p:cNvSpPr>
          <p:nvPr>
            <p:ph type="sldNum" sz="quarter" idx="12"/>
          </p:nvPr>
        </p:nvSpPr>
        <p:spPr/>
        <p:txBody>
          <a:bodyPr/>
          <a:lstStyle>
            <a:lvl1pPr>
              <a:defRPr>
                <a:solidFill>
                  <a:schemeClr val="bg1"/>
                </a:solidFill>
              </a:defRPr>
            </a:lvl1pPr>
          </a:lstStyle>
          <a:p>
            <a:fld id="{8EB6F228-91C8-4A8E-B28A-F5EBAF4B74FF}" type="slidenum">
              <a:rPr lang="zh-CN" altLang="en-US" smtClean="0"/>
              <a:pPr/>
              <a:t>‹#›</a:t>
            </a:fld>
            <a:endParaRPr lang="zh-CN" altLang="en-US"/>
          </a:p>
        </p:txBody>
      </p:sp>
      <p:sp>
        <p:nvSpPr>
          <p:cNvPr id="11" name="标题 10">
            <a:extLst>
              <a:ext uri="{FF2B5EF4-FFF2-40B4-BE49-F238E27FC236}">
                <a16:creationId xmlns:a16="http://schemas.microsoft.com/office/drawing/2014/main" id="{30B81EE5-77FF-4AAF-8F68-880F8E13F2F9}"/>
              </a:ext>
            </a:extLst>
          </p:cNvPr>
          <p:cNvSpPr>
            <a:spLocks noGrp="1"/>
          </p:cNvSpPr>
          <p:nvPr>
            <p:ph type="title"/>
          </p:nvPr>
        </p:nvSpPr>
        <p:spPr>
          <a:xfrm>
            <a:off x="1073026" y="136525"/>
            <a:ext cx="8979177" cy="473075"/>
          </a:xfrm>
        </p:spPr>
        <p:txBody>
          <a:bodyPr vert="horz" lIns="0" tIns="0" rIns="0" bIns="0" rtlCol="0" anchor="ctr" anchorCtr="0">
            <a:normAutofit/>
          </a:bodyPr>
          <a:lstStyle>
            <a:lvl1pPr>
              <a:defRPr lang="zh-CN" altLang="en-US" dirty="0"/>
            </a:lvl1pPr>
          </a:lstStyle>
          <a:p>
            <a:pPr lvl="0"/>
            <a:r>
              <a:rPr lang="zh-CN" altLang="en-US" dirty="0"/>
              <a:t>单击此处编辑母版标题样式</a:t>
            </a:r>
          </a:p>
        </p:txBody>
      </p:sp>
      <p:sp>
        <p:nvSpPr>
          <p:cNvPr id="32" name="矩形 31">
            <a:extLst>
              <a:ext uri="{FF2B5EF4-FFF2-40B4-BE49-F238E27FC236}">
                <a16:creationId xmlns:a16="http://schemas.microsoft.com/office/drawing/2014/main" id="{C0DF4920-3CB4-434B-9493-C464C3D0740A}"/>
              </a:ext>
            </a:extLst>
          </p:cNvPr>
          <p:cNvSpPr/>
          <p:nvPr userDrawn="1"/>
        </p:nvSpPr>
        <p:spPr>
          <a:xfrm>
            <a:off x="304800" y="6822000"/>
            <a:ext cx="11887200" cy="36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图片占位符 112">
            <a:extLst>
              <a:ext uri="{FF2B5EF4-FFF2-40B4-BE49-F238E27FC236}">
                <a16:creationId xmlns:a16="http://schemas.microsoft.com/office/drawing/2014/main" id="{B1C92174-B6F2-41B8-93E5-D2DC2722A157}"/>
              </a:ext>
            </a:extLst>
          </p:cNvPr>
          <p:cNvSpPr>
            <a:spLocks noGrp="1"/>
          </p:cNvSpPr>
          <p:nvPr>
            <p:ph type="pic" sz="quarter" idx="14"/>
          </p:nvPr>
        </p:nvSpPr>
        <p:spPr>
          <a:xfrm>
            <a:off x="673100" y="2012174"/>
            <a:ext cx="2037186" cy="2032744"/>
          </a:xfrm>
          <a:custGeom>
            <a:avLst/>
            <a:gdLst>
              <a:gd name="connsiteX0" fmla="*/ 122635 w 2037186"/>
              <a:gd name="connsiteY0" fmla="*/ 0 h 2032744"/>
              <a:gd name="connsiteX1" fmla="*/ 1914551 w 2037186"/>
              <a:gd name="connsiteY1" fmla="*/ 0 h 2032744"/>
              <a:gd name="connsiteX2" fmla="*/ 2037186 w 2037186"/>
              <a:gd name="connsiteY2" fmla="*/ 122635 h 2032744"/>
              <a:gd name="connsiteX3" fmla="*/ 2037186 w 2037186"/>
              <a:gd name="connsiteY3" fmla="*/ 1910109 h 2032744"/>
              <a:gd name="connsiteX4" fmla="*/ 1914551 w 2037186"/>
              <a:gd name="connsiteY4" fmla="*/ 2032744 h 2032744"/>
              <a:gd name="connsiteX5" fmla="*/ 122635 w 2037186"/>
              <a:gd name="connsiteY5" fmla="*/ 2032744 h 2032744"/>
              <a:gd name="connsiteX6" fmla="*/ 0 w 2037186"/>
              <a:gd name="connsiteY6" fmla="*/ 1910109 h 2032744"/>
              <a:gd name="connsiteX7" fmla="*/ 0 w 2037186"/>
              <a:gd name="connsiteY7" fmla="*/ 122635 h 2032744"/>
              <a:gd name="connsiteX8" fmla="*/ 122635 w 2037186"/>
              <a:gd name="connsiteY8" fmla="*/ 0 h 20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37186" h="2032744">
                <a:moveTo>
                  <a:pt x="122635" y="0"/>
                </a:moveTo>
                <a:lnTo>
                  <a:pt x="1914551" y="0"/>
                </a:lnTo>
                <a:cubicBezTo>
                  <a:pt x="1982280" y="0"/>
                  <a:pt x="2037186" y="54906"/>
                  <a:pt x="2037186" y="122635"/>
                </a:cubicBezTo>
                <a:lnTo>
                  <a:pt x="2037186" y="1910109"/>
                </a:lnTo>
                <a:cubicBezTo>
                  <a:pt x="2037186" y="1977838"/>
                  <a:pt x="1982280" y="2032744"/>
                  <a:pt x="1914551" y="2032744"/>
                </a:cubicBezTo>
                <a:lnTo>
                  <a:pt x="122635" y="2032744"/>
                </a:lnTo>
                <a:cubicBezTo>
                  <a:pt x="54906" y="2032744"/>
                  <a:pt x="0" y="1977838"/>
                  <a:pt x="0" y="1910109"/>
                </a:cubicBezTo>
                <a:lnTo>
                  <a:pt x="0" y="122635"/>
                </a:lnTo>
                <a:cubicBezTo>
                  <a:pt x="0" y="54906"/>
                  <a:pt x="54906" y="0"/>
                  <a:pt x="122635" y="0"/>
                </a:cubicBezTo>
                <a:close/>
              </a:path>
            </a:pathLst>
          </a:custGeom>
          <a:ln w="25400">
            <a:solidFill>
              <a:schemeClr val="accent1">
                <a:lumMod val="60000"/>
                <a:lumOff val="40000"/>
              </a:schemeClr>
            </a:solidFill>
          </a:ln>
        </p:spPr>
        <p:txBody>
          <a:bodyPr wrap="square">
            <a:noAutofit/>
          </a:bodyPr>
          <a:lstStyle/>
          <a:p>
            <a:endParaRPr lang="zh-CN" altLang="en-US"/>
          </a:p>
        </p:txBody>
      </p:sp>
      <p:sp>
        <p:nvSpPr>
          <p:cNvPr id="14" name="图片占位符 111">
            <a:extLst>
              <a:ext uri="{FF2B5EF4-FFF2-40B4-BE49-F238E27FC236}">
                <a16:creationId xmlns:a16="http://schemas.microsoft.com/office/drawing/2014/main" id="{5E2080B6-64D8-4005-ABD8-7D46C7E35CA7}"/>
              </a:ext>
            </a:extLst>
          </p:cNvPr>
          <p:cNvSpPr>
            <a:spLocks noGrp="1"/>
          </p:cNvSpPr>
          <p:nvPr>
            <p:ph type="pic" sz="quarter" idx="15"/>
          </p:nvPr>
        </p:nvSpPr>
        <p:spPr>
          <a:xfrm>
            <a:off x="3609167" y="2012174"/>
            <a:ext cx="2037186" cy="2032744"/>
          </a:xfrm>
          <a:custGeom>
            <a:avLst/>
            <a:gdLst>
              <a:gd name="connsiteX0" fmla="*/ 121965 w 2037186"/>
              <a:gd name="connsiteY0" fmla="*/ 0 h 2032744"/>
              <a:gd name="connsiteX1" fmla="*/ 1915221 w 2037186"/>
              <a:gd name="connsiteY1" fmla="*/ 0 h 2032744"/>
              <a:gd name="connsiteX2" fmla="*/ 2037186 w 2037186"/>
              <a:gd name="connsiteY2" fmla="*/ 121965 h 2032744"/>
              <a:gd name="connsiteX3" fmla="*/ 2037186 w 2037186"/>
              <a:gd name="connsiteY3" fmla="*/ 1910779 h 2032744"/>
              <a:gd name="connsiteX4" fmla="*/ 1915221 w 2037186"/>
              <a:gd name="connsiteY4" fmla="*/ 2032744 h 2032744"/>
              <a:gd name="connsiteX5" fmla="*/ 121965 w 2037186"/>
              <a:gd name="connsiteY5" fmla="*/ 2032744 h 2032744"/>
              <a:gd name="connsiteX6" fmla="*/ 0 w 2037186"/>
              <a:gd name="connsiteY6" fmla="*/ 1910779 h 2032744"/>
              <a:gd name="connsiteX7" fmla="*/ 0 w 2037186"/>
              <a:gd name="connsiteY7" fmla="*/ 121965 h 2032744"/>
              <a:gd name="connsiteX8" fmla="*/ 121965 w 2037186"/>
              <a:gd name="connsiteY8" fmla="*/ 0 h 20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37186" h="2032744">
                <a:moveTo>
                  <a:pt x="121965" y="0"/>
                </a:moveTo>
                <a:lnTo>
                  <a:pt x="1915221" y="0"/>
                </a:lnTo>
                <a:cubicBezTo>
                  <a:pt x="1982580" y="0"/>
                  <a:pt x="2037186" y="54606"/>
                  <a:pt x="2037186" y="121965"/>
                </a:cubicBezTo>
                <a:lnTo>
                  <a:pt x="2037186" y="1910779"/>
                </a:lnTo>
                <a:cubicBezTo>
                  <a:pt x="2037186" y="1978138"/>
                  <a:pt x="1982580" y="2032744"/>
                  <a:pt x="1915221" y="2032744"/>
                </a:cubicBezTo>
                <a:lnTo>
                  <a:pt x="121965" y="2032744"/>
                </a:lnTo>
                <a:cubicBezTo>
                  <a:pt x="54606" y="2032744"/>
                  <a:pt x="0" y="1978138"/>
                  <a:pt x="0" y="1910779"/>
                </a:cubicBezTo>
                <a:lnTo>
                  <a:pt x="0" y="121965"/>
                </a:lnTo>
                <a:cubicBezTo>
                  <a:pt x="0" y="54606"/>
                  <a:pt x="54606" y="0"/>
                  <a:pt x="121965" y="0"/>
                </a:cubicBezTo>
                <a:close/>
              </a:path>
            </a:pathLst>
          </a:custGeom>
          <a:ln w="25400">
            <a:solidFill>
              <a:schemeClr val="accent1">
                <a:lumMod val="60000"/>
                <a:lumOff val="40000"/>
              </a:schemeClr>
            </a:solidFill>
          </a:ln>
        </p:spPr>
        <p:txBody>
          <a:bodyPr wrap="square">
            <a:noAutofit/>
          </a:bodyPr>
          <a:lstStyle/>
          <a:p>
            <a:endParaRPr lang="zh-CN" altLang="en-US"/>
          </a:p>
        </p:txBody>
      </p:sp>
      <p:sp>
        <p:nvSpPr>
          <p:cNvPr id="16" name="图片占位符 110">
            <a:extLst>
              <a:ext uri="{FF2B5EF4-FFF2-40B4-BE49-F238E27FC236}">
                <a16:creationId xmlns:a16="http://schemas.microsoft.com/office/drawing/2014/main" id="{6AD2E5BF-8252-412F-B203-6F06AF4093A0}"/>
              </a:ext>
            </a:extLst>
          </p:cNvPr>
          <p:cNvSpPr>
            <a:spLocks noGrp="1"/>
          </p:cNvSpPr>
          <p:nvPr>
            <p:ph type="pic" sz="quarter" idx="16"/>
          </p:nvPr>
        </p:nvSpPr>
        <p:spPr>
          <a:xfrm>
            <a:off x="6545234" y="2012174"/>
            <a:ext cx="2037186" cy="2032744"/>
          </a:xfrm>
          <a:custGeom>
            <a:avLst/>
            <a:gdLst>
              <a:gd name="connsiteX0" fmla="*/ 121965 w 2037186"/>
              <a:gd name="connsiteY0" fmla="*/ 0 h 2032744"/>
              <a:gd name="connsiteX1" fmla="*/ 1915221 w 2037186"/>
              <a:gd name="connsiteY1" fmla="*/ 0 h 2032744"/>
              <a:gd name="connsiteX2" fmla="*/ 2037186 w 2037186"/>
              <a:gd name="connsiteY2" fmla="*/ 121965 h 2032744"/>
              <a:gd name="connsiteX3" fmla="*/ 2037186 w 2037186"/>
              <a:gd name="connsiteY3" fmla="*/ 1910779 h 2032744"/>
              <a:gd name="connsiteX4" fmla="*/ 1915221 w 2037186"/>
              <a:gd name="connsiteY4" fmla="*/ 2032744 h 2032744"/>
              <a:gd name="connsiteX5" fmla="*/ 121965 w 2037186"/>
              <a:gd name="connsiteY5" fmla="*/ 2032744 h 2032744"/>
              <a:gd name="connsiteX6" fmla="*/ 0 w 2037186"/>
              <a:gd name="connsiteY6" fmla="*/ 1910779 h 2032744"/>
              <a:gd name="connsiteX7" fmla="*/ 0 w 2037186"/>
              <a:gd name="connsiteY7" fmla="*/ 121965 h 2032744"/>
              <a:gd name="connsiteX8" fmla="*/ 121965 w 2037186"/>
              <a:gd name="connsiteY8" fmla="*/ 0 h 20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37186" h="2032744">
                <a:moveTo>
                  <a:pt x="121965" y="0"/>
                </a:moveTo>
                <a:lnTo>
                  <a:pt x="1915221" y="0"/>
                </a:lnTo>
                <a:cubicBezTo>
                  <a:pt x="1982580" y="0"/>
                  <a:pt x="2037186" y="54606"/>
                  <a:pt x="2037186" y="121965"/>
                </a:cubicBezTo>
                <a:lnTo>
                  <a:pt x="2037186" y="1910779"/>
                </a:lnTo>
                <a:cubicBezTo>
                  <a:pt x="2037186" y="1978138"/>
                  <a:pt x="1982580" y="2032744"/>
                  <a:pt x="1915221" y="2032744"/>
                </a:cubicBezTo>
                <a:lnTo>
                  <a:pt x="121965" y="2032744"/>
                </a:lnTo>
                <a:cubicBezTo>
                  <a:pt x="54606" y="2032744"/>
                  <a:pt x="0" y="1978138"/>
                  <a:pt x="0" y="1910779"/>
                </a:cubicBezTo>
                <a:lnTo>
                  <a:pt x="0" y="121965"/>
                </a:lnTo>
                <a:cubicBezTo>
                  <a:pt x="0" y="54606"/>
                  <a:pt x="54606" y="0"/>
                  <a:pt x="121965" y="0"/>
                </a:cubicBezTo>
                <a:close/>
              </a:path>
            </a:pathLst>
          </a:custGeom>
          <a:ln w="25400">
            <a:solidFill>
              <a:schemeClr val="accent1">
                <a:lumMod val="60000"/>
                <a:lumOff val="40000"/>
              </a:schemeClr>
            </a:solidFill>
          </a:ln>
        </p:spPr>
        <p:txBody>
          <a:bodyPr wrap="square">
            <a:noAutofit/>
          </a:bodyPr>
          <a:lstStyle/>
          <a:p>
            <a:endParaRPr lang="zh-CN" altLang="en-US"/>
          </a:p>
        </p:txBody>
      </p:sp>
      <p:sp>
        <p:nvSpPr>
          <p:cNvPr id="17" name="图片占位符 109">
            <a:extLst>
              <a:ext uri="{FF2B5EF4-FFF2-40B4-BE49-F238E27FC236}">
                <a16:creationId xmlns:a16="http://schemas.microsoft.com/office/drawing/2014/main" id="{7FA12935-62FC-49A6-B2C2-2F7AC254287B}"/>
              </a:ext>
            </a:extLst>
          </p:cNvPr>
          <p:cNvSpPr>
            <a:spLocks noGrp="1"/>
          </p:cNvSpPr>
          <p:nvPr>
            <p:ph type="pic" sz="quarter" idx="17"/>
          </p:nvPr>
        </p:nvSpPr>
        <p:spPr>
          <a:xfrm>
            <a:off x="9481507" y="2012174"/>
            <a:ext cx="2037186" cy="2032744"/>
          </a:xfrm>
          <a:custGeom>
            <a:avLst/>
            <a:gdLst>
              <a:gd name="connsiteX0" fmla="*/ 121965 w 2037186"/>
              <a:gd name="connsiteY0" fmla="*/ 0 h 2032744"/>
              <a:gd name="connsiteX1" fmla="*/ 1915221 w 2037186"/>
              <a:gd name="connsiteY1" fmla="*/ 0 h 2032744"/>
              <a:gd name="connsiteX2" fmla="*/ 2037186 w 2037186"/>
              <a:gd name="connsiteY2" fmla="*/ 121965 h 2032744"/>
              <a:gd name="connsiteX3" fmla="*/ 2037186 w 2037186"/>
              <a:gd name="connsiteY3" fmla="*/ 1910779 h 2032744"/>
              <a:gd name="connsiteX4" fmla="*/ 1915221 w 2037186"/>
              <a:gd name="connsiteY4" fmla="*/ 2032744 h 2032744"/>
              <a:gd name="connsiteX5" fmla="*/ 121965 w 2037186"/>
              <a:gd name="connsiteY5" fmla="*/ 2032744 h 2032744"/>
              <a:gd name="connsiteX6" fmla="*/ 0 w 2037186"/>
              <a:gd name="connsiteY6" fmla="*/ 1910779 h 2032744"/>
              <a:gd name="connsiteX7" fmla="*/ 0 w 2037186"/>
              <a:gd name="connsiteY7" fmla="*/ 121965 h 2032744"/>
              <a:gd name="connsiteX8" fmla="*/ 121965 w 2037186"/>
              <a:gd name="connsiteY8" fmla="*/ 0 h 20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37186" h="2032744">
                <a:moveTo>
                  <a:pt x="121965" y="0"/>
                </a:moveTo>
                <a:lnTo>
                  <a:pt x="1915221" y="0"/>
                </a:lnTo>
                <a:cubicBezTo>
                  <a:pt x="1982580" y="0"/>
                  <a:pt x="2037186" y="54606"/>
                  <a:pt x="2037186" y="121965"/>
                </a:cubicBezTo>
                <a:lnTo>
                  <a:pt x="2037186" y="1910779"/>
                </a:lnTo>
                <a:cubicBezTo>
                  <a:pt x="2037186" y="1978138"/>
                  <a:pt x="1982580" y="2032744"/>
                  <a:pt x="1915221" y="2032744"/>
                </a:cubicBezTo>
                <a:lnTo>
                  <a:pt x="121965" y="2032744"/>
                </a:lnTo>
                <a:cubicBezTo>
                  <a:pt x="54606" y="2032744"/>
                  <a:pt x="0" y="1978138"/>
                  <a:pt x="0" y="1910779"/>
                </a:cubicBezTo>
                <a:lnTo>
                  <a:pt x="0" y="121965"/>
                </a:lnTo>
                <a:cubicBezTo>
                  <a:pt x="0" y="54606"/>
                  <a:pt x="54606" y="0"/>
                  <a:pt x="121965" y="0"/>
                </a:cubicBezTo>
                <a:close/>
              </a:path>
            </a:pathLst>
          </a:custGeom>
          <a:ln w="25400">
            <a:solidFill>
              <a:schemeClr val="accent1">
                <a:lumMod val="60000"/>
                <a:lumOff val="40000"/>
              </a:schemeClr>
            </a:solidFill>
          </a:ln>
        </p:spPr>
        <p:txBody>
          <a:bodyPr wrap="square">
            <a:noAutofit/>
          </a:bodyPr>
          <a:lstStyle/>
          <a:p>
            <a:endParaRPr lang="zh-CN" altLang="en-US"/>
          </a:p>
        </p:txBody>
      </p:sp>
      <p:pic>
        <p:nvPicPr>
          <p:cNvPr id="18" name="图片 17">
            <a:hlinkClick r:id="rId2"/>
            <a:extLst>
              <a:ext uri="{FF2B5EF4-FFF2-40B4-BE49-F238E27FC236}">
                <a16:creationId xmlns:a16="http://schemas.microsoft.com/office/drawing/2014/main" id="{23413257-3C45-4E75-AD12-300EF1535DD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16852" y="275039"/>
            <a:ext cx="1470348" cy="196046"/>
          </a:xfrm>
          <a:prstGeom prst="rect">
            <a:avLst/>
          </a:prstGeom>
        </p:spPr>
      </p:pic>
      <p:sp>
        <p:nvSpPr>
          <p:cNvPr id="19" name="文本占位符 4">
            <a:extLst>
              <a:ext uri="{FF2B5EF4-FFF2-40B4-BE49-F238E27FC236}">
                <a16:creationId xmlns:a16="http://schemas.microsoft.com/office/drawing/2014/main" id="{FAA8FA9B-BB7D-457C-BB48-C6C200190910}"/>
              </a:ext>
            </a:extLst>
          </p:cNvPr>
          <p:cNvSpPr>
            <a:spLocks noGrp="1"/>
          </p:cNvSpPr>
          <p:nvPr>
            <p:ph type="body" sz="quarter" idx="18" hasCustomPrompt="1"/>
          </p:nvPr>
        </p:nvSpPr>
        <p:spPr>
          <a:xfrm>
            <a:off x="182198" y="115789"/>
            <a:ext cx="689776" cy="473075"/>
          </a:xfrm>
        </p:spPr>
        <p:txBody>
          <a:bodyPr>
            <a:noAutofit/>
          </a:bodyPr>
          <a:lstStyle>
            <a:lvl1pPr marL="0" indent="0">
              <a:buNone/>
              <a:defRPr sz="2800" b="1">
                <a:solidFill>
                  <a:schemeClr val="bg1"/>
                </a:solidFill>
              </a:defRPr>
            </a:lvl1pPr>
          </a:lstStyle>
          <a:p>
            <a:pPr lvl="0"/>
            <a:r>
              <a:rPr lang="en-US" altLang="zh-CN" dirty="0"/>
              <a:t>1.1</a:t>
            </a:r>
            <a:endParaRPr lang="zh-CN" altLang="en-US" dirty="0"/>
          </a:p>
        </p:txBody>
      </p:sp>
    </p:spTree>
    <p:extLst>
      <p:ext uri="{BB962C8B-B14F-4D97-AF65-F5344CB8AC3E}">
        <p14:creationId xmlns:p14="http://schemas.microsoft.com/office/powerpoint/2010/main" val="20432577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图文 09">
    <p:spTree>
      <p:nvGrpSpPr>
        <p:cNvPr id="1" name=""/>
        <p:cNvGrpSpPr/>
        <p:nvPr/>
      </p:nvGrpSpPr>
      <p:grpSpPr>
        <a:xfrm>
          <a:off x="0" y="0"/>
          <a:ext cx="0" cy="0"/>
          <a:chOff x="0" y="0"/>
          <a:chExt cx="0" cy="0"/>
        </a:xfrm>
      </p:grpSpPr>
      <p:sp>
        <p:nvSpPr>
          <p:cNvPr id="31" name="矩形 30">
            <a:extLst>
              <a:ext uri="{FF2B5EF4-FFF2-40B4-BE49-F238E27FC236}">
                <a16:creationId xmlns:a16="http://schemas.microsoft.com/office/drawing/2014/main" id="{DED1B12B-5C99-4C0D-8C22-FF0B720EEBE7}"/>
              </a:ext>
            </a:extLst>
          </p:cNvPr>
          <p:cNvSpPr/>
          <p:nvPr userDrawn="1"/>
        </p:nvSpPr>
        <p:spPr>
          <a:xfrm>
            <a:off x="0" y="4330"/>
            <a:ext cx="12191999" cy="648000"/>
          </a:xfrm>
          <a:prstGeom prst="rect">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B03DDE8D-6C0A-426D-80F6-AF5D4AB4862B}"/>
              </a:ext>
            </a:extLst>
          </p:cNvPr>
          <p:cNvSpPr/>
          <p:nvPr userDrawn="1"/>
        </p:nvSpPr>
        <p:spPr>
          <a:xfrm>
            <a:off x="0" y="1"/>
            <a:ext cx="12191999" cy="626400"/>
          </a:xfrm>
          <a:prstGeom prst="rect">
            <a:avLst/>
          </a:prstGeom>
          <a:pattFill prst="ltUpDiag">
            <a:fgClr>
              <a:schemeClr val="bg1">
                <a:lumMod val="9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形状 29">
            <a:extLst>
              <a:ext uri="{FF2B5EF4-FFF2-40B4-BE49-F238E27FC236}">
                <a16:creationId xmlns:a16="http://schemas.microsoft.com/office/drawing/2014/main" id="{64D831BD-BE9A-4A09-BE47-8548A19E7058}"/>
              </a:ext>
            </a:extLst>
          </p:cNvPr>
          <p:cNvSpPr/>
          <p:nvPr userDrawn="1"/>
        </p:nvSpPr>
        <p:spPr>
          <a:xfrm rot="10800000">
            <a:off x="11350685" y="6375400"/>
            <a:ext cx="841314" cy="482600"/>
          </a:xfrm>
          <a:custGeom>
            <a:avLst/>
            <a:gdLst>
              <a:gd name="connsiteX0" fmla="*/ 693851 w 841314"/>
              <a:gd name="connsiteY0" fmla="*/ 482600 h 482600"/>
              <a:gd name="connsiteX1" fmla="*/ 0 w 841314"/>
              <a:gd name="connsiteY1" fmla="*/ 482600 h 482600"/>
              <a:gd name="connsiteX2" fmla="*/ 0 w 841314"/>
              <a:gd name="connsiteY2" fmla="*/ 0 h 482600"/>
              <a:gd name="connsiteX3" fmla="*/ 841314 w 841314"/>
              <a:gd name="connsiteY3" fmla="*/ 0 h 482600"/>
            </a:gdLst>
            <a:ahLst/>
            <a:cxnLst>
              <a:cxn ang="0">
                <a:pos x="connsiteX0" y="connsiteY0"/>
              </a:cxn>
              <a:cxn ang="0">
                <a:pos x="connsiteX1" y="connsiteY1"/>
              </a:cxn>
              <a:cxn ang="0">
                <a:pos x="connsiteX2" y="connsiteY2"/>
              </a:cxn>
              <a:cxn ang="0">
                <a:pos x="connsiteX3" y="connsiteY3"/>
              </a:cxn>
            </a:cxnLst>
            <a:rect l="l" t="t" r="r" b="b"/>
            <a:pathLst>
              <a:path w="841314" h="482600">
                <a:moveTo>
                  <a:pt x="693851" y="482600"/>
                </a:moveTo>
                <a:lnTo>
                  <a:pt x="0" y="482600"/>
                </a:lnTo>
                <a:lnTo>
                  <a:pt x="0" y="0"/>
                </a:lnTo>
                <a:lnTo>
                  <a:pt x="841314" y="0"/>
                </a:lnTo>
                <a:close/>
              </a:path>
            </a:pathLst>
          </a:custGeom>
          <a:gradFill flip="none" rotWithShape="1">
            <a:gsLst>
              <a:gs pos="0">
                <a:schemeClr val="accent1">
                  <a:lumMod val="60000"/>
                  <a:lumOff val="40000"/>
                </a:schemeClr>
              </a:gs>
              <a:gs pos="80000">
                <a:schemeClr val="accent1"/>
              </a:gs>
            </a:gsLst>
            <a:lin ang="2700000" scaled="1"/>
            <a:tileRect/>
          </a:gradFill>
          <a:ln>
            <a:noFill/>
          </a:ln>
          <a:effectLst>
            <a:outerShdw blurRad="254000" dist="63500" algn="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5" name="任意多边形: 形状 14">
            <a:extLst>
              <a:ext uri="{FF2B5EF4-FFF2-40B4-BE49-F238E27FC236}">
                <a16:creationId xmlns:a16="http://schemas.microsoft.com/office/drawing/2014/main" id="{89C78F9B-A412-497E-BBF6-4B5B49C57876}"/>
              </a:ext>
            </a:extLst>
          </p:cNvPr>
          <p:cNvSpPr/>
          <p:nvPr userDrawn="1"/>
        </p:nvSpPr>
        <p:spPr>
          <a:xfrm>
            <a:off x="0" y="0"/>
            <a:ext cx="1073027" cy="685800"/>
          </a:xfrm>
          <a:custGeom>
            <a:avLst/>
            <a:gdLst>
              <a:gd name="connsiteX0" fmla="*/ 0 w 1073027"/>
              <a:gd name="connsiteY0" fmla="*/ 0 h 685800"/>
              <a:gd name="connsiteX1" fmla="*/ 1073027 w 1073027"/>
              <a:gd name="connsiteY1" fmla="*/ 0 h 685800"/>
              <a:gd name="connsiteX2" fmla="*/ 863474 w 1073027"/>
              <a:gd name="connsiteY2" fmla="*/ 685800 h 685800"/>
              <a:gd name="connsiteX3" fmla="*/ 0 w 1073027"/>
              <a:gd name="connsiteY3" fmla="*/ 685800 h 685800"/>
            </a:gdLst>
            <a:ahLst/>
            <a:cxnLst>
              <a:cxn ang="0">
                <a:pos x="connsiteX0" y="connsiteY0"/>
              </a:cxn>
              <a:cxn ang="0">
                <a:pos x="connsiteX1" y="connsiteY1"/>
              </a:cxn>
              <a:cxn ang="0">
                <a:pos x="connsiteX2" y="connsiteY2"/>
              </a:cxn>
              <a:cxn ang="0">
                <a:pos x="connsiteX3" y="connsiteY3"/>
              </a:cxn>
            </a:cxnLst>
            <a:rect l="l" t="t" r="r" b="b"/>
            <a:pathLst>
              <a:path w="1073027" h="685800">
                <a:moveTo>
                  <a:pt x="0" y="0"/>
                </a:moveTo>
                <a:lnTo>
                  <a:pt x="1073027" y="0"/>
                </a:lnTo>
                <a:lnTo>
                  <a:pt x="863474" y="685800"/>
                </a:lnTo>
                <a:lnTo>
                  <a:pt x="0" y="685800"/>
                </a:lnTo>
                <a:close/>
              </a:path>
            </a:pathLst>
          </a:custGeom>
          <a:gradFill flip="none" rotWithShape="1">
            <a:gsLst>
              <a:gs pos="0">
                <a:schemeClr val="accent1">
                  <a:lumMod val="60000"/>
                  <a:lumOff val="40000"/>
                </a:schemeClr>
              </a:gs>
              <a:gs pos="80000">
                <a:schemeClr val="accent1"/>
              </a:gs>
            </a:gsLst>
            <a:lin ang="2700000" scaled="1"/>
            <a:tileRect/>
          </a:gradFill>
          <a:ln>
            <a:noFill/>
          </a:ln>
          <a:effectLst>
            <a:outerShdw blurRad="254000" dist="63500" algn="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6" name="日期占位符 5">
            <a:extLst>
              <a:ext uri="{FF2B5EF4-FFF2-40B4-BE49-F238E27FC236}">
                <a16:creationId xmlns:a16="http://schemas.microsoft.com/office/drawing/2014/main" id="{2577DBAA-7CAE-4067-8ED5-DB59C019CE8E}"/>
              </a:ext>
            </a:extLst>
          </p:cNvPr>
          <p:cNvSpPr>
            <a:spLocks noGrp="1"/>
          </p:cNvSpPr>
          <p:nvPr>
            <p:ph type="dt" sz="half" idx="10"/>
          </p:nvPr>
        </p:nvSpPr>
        <p:spPr/>
        <p:txBody>
          <a:bodyPr/>
          <a:lstStyle/>
          <a:p>
            <a:fld id="{9FCB2D8F-EE58-474B-AC6D-D9D0DEAF6A20}" type="datetime1">
              <a:rPr lang="zh-CN" altLang="en-US" smtClean="0"/>
              <a:t>2022/5/18</a:t>
            </a:fld>
            <a:endParaRPr lang="zh-CN" altLang="en-US"/>
          </a:p>
        </p:txBody>
      </p:sp>
      <p:sp>
        <p:nvSpPr>
          <p:cNvPr id="8" name="灯片编号占位符 7">
            <a:extLst>
              <a:ext uri="{FF2B5EF4-FFF2-40B4-BE49-F238E27FC236}">
                <a16:creationId xmlns:a16="http://schemas.microsoft.com/office/drawing/2014/main" id="{CE43A68C-2A1E-45F1-900B-144E29179F3A}"/>
              </a:ext>
            </a:extLst>
          </p:cNvPr>
          <p:cNvSpPr>
            <a:spLocks noGrp="1"/>
          </p:cNvSpPr>
          <p:nvPr>
            <p:ph type="sldNum" sz="quarter" idx="12"/>
          </p:nvPr>
        </p:nvSpPr>
        <p:spPr/>
        <p:txBody>
          <a:bodyPr/>
          <a:lstStyle>
            <a:lvl1pPr>
              <a:defRPr>
                <a:solidFill>
                  <a:schemeClr val="bg1"/>
                </a:solidFill>
              </a:defRPr>
            </a:lvl1pPr>
          </a:lstStyle>
          <a:p>
            <a:fld id="{8EB6F228-91C8-4A8E-B28A-F5EBAF4B74FF}" type="slidenum">
              <a:rPr lang="zh-CN" altLang="en-US" smtClean="0"/>
              <a:pPr/>
              <a:t>‹#›</a:t>
            </a:fld>
            <a:endParaRPr lang="zh-CN" altLang="en-US"/>
          </a:p>
        </p:txBody>
      </p:sp>
      <p:sp>
        <p:nvSpPr>
          <p:cNvPr id="11" name="标题 10">
            <a:extLst>
              <a:ext uri="{FF2B5EF4-FFF2-40B4-BE49-F238E27FC236}">
                <a16:creationId xmlns:a16="http://schemas.microsoft.com/office/drawing/2014/main" id="{30B81EE5-77FF-4AAF-8F68-880F8E13F2F9}"/>
              </a:ext>
            </a:extLst>
          </p:cNvPr>
          <p:cNvSpPr>
            <a:spLocks noGrp="1"/>
          </p:cNvSpPr>
          <p:nvPr>
            <p:ph type="title"/>
          </p:nvPr>
        </p:nvSpPr>
        <p:spPr>
          <a:xfrm>
            <a:off x="1073026" y="136525"/>
            <a:ext cx="8979177" cy="473075"/>
          </a:xfrm>
        </p:spPr>
        <p:txBody>
          <a:bodyPr vert="horz" lIns="0" tIns="0" rIns="0" bIns="0" rtlCol="0" anchor="ctr" anchorCtr="0">
            <a:normAutofit/>
          </a:bodyPr>
          <a:lstStyle>
            <a:lvl1pPr>
              <a:defRPr lang="zh-CN" altLang="en-US" dirty="0"/>
            </a:lvl1pPr>
          </a:lstStyle>
          <a:p>
            <a:pPr lvl="0"/>
            <a:r>
              <a:rPr lang="zh-CN" altLang="en-US" dirty="0"/>
              <a:t>单击此处编辑母版标题样式</a:t>
            </a:r>
          </a:p>
        </p:txBody>
      </p:sp>
      <p:sp>
        <p:nvSpPr>
          <p:cNvPr id="32" name="矩形 31">
            <a:extLst>
              <a:ext uri="{FF2B5EF4-FFF2-40B4-BE49-F238E27FC236}">
                <a16:creationId xmlns:a16="http://schemas.microsoft.com/office/drawing/2014/main" id="{C0DF4920-3CB4-434B-9493-C464C3D0740A}"/>
              </a:ext>
            </a:extLst>
          </p:cNvPr>
          <p:cNvSpPr/>
          <p:nvPr userDrawn="1"/>
        </p:nvSpPr>
        <p:spPr>
          <a:xfrm>
            <a:off x="304800" y="6822000"/>
            <a:ext cx="11887200" cy="36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a:extLst>
              <a:ext uri="{FF2B5EF4-FFF2-40B4-BE49-F238E27FC236}">
                <a16:creationId xmlns:a16="http://schemas.microsoft.com/office/drawing/2014/main" id="{81AA08AD-056B-4D2A-96EC-3C09BDFA8E02}"/>
              </a:ext>
            </a:extLst>
          </p:cNvPr>
          <p:cNvCxnSpPr/>
          <p:nvPr userDrawn="1"/>
        </p:nvCxnSpPr>
        <p:spPr>
          <a:xfrm>
            <a:off x="2482290" y="3081273"/>
            <a:ext cx="1042655" cy="1007384"/>
          </a:xfrm>
          <a:prstGeom prst="line">
            <a:avLst/>
          </a:prstGeom>
          <a:ln w="222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65D0C94A-F6BB-43C6-BAFE-6C8F67AC14E9}"/>
              </a:ext>
            </a:extLst>
          </p:cNvPr>
          <p:cNvCxnSpPr/>
          <p:nvPr userDrawn="1"/>
        </p:nvCxnSpPr>
        <p:spPr>
          <a:xfrm flipV="1">
            <a:off x="4543179" y="3081273"/>
            <a:ext cx="1049504" cy="1007384"/>
          </a:xfrm>
          <a:prstGeom prst="line">
            <a:avLst/>
          </a:prstGeom>
          <a:ln w="222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F1792216-39AD-4095-84A2-C2C5F1426E6D}"/>
              </a:ext>
            </a:extLst>
          </p:cNvPr>
          <p:cNvCxnSpPr/>
          <p:nvPr userDrawn="1"/>
        </p:nvCxnSpPr>
        <p:spPr>
          <a:xfrm>
            <a:off x="6610917" y="3081273"/>
            <a:ext cx="1046079" cy="1007384"/>
          </a:xfrm>
          <a:prstGeom prst="line">
            <a:avLst/>
          </a:prstGeom>
          <a:ln w="222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EE743CEA-FF1F-4188-9801-E43B3AAF468C}"/>
              </a:ext>
            </a:extLst>
          </p:cNvPr>
          <p:cNvCxnSpPr/>
          <p:nvPr userDrawn="1"/>
        </p:nvCxnSpPr>
        <p:spPr>
          <a:xfrm flipV="1">
            <a:off x="8675230" y="3082953"/>
            <a:ext cx="1046080" cy="1005704"/>
          </a:xfrm>
          <a:prstGeom prst="line">
            <a:avLst/>
          </a:prstGeom>
          <a:ln w="222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 name="图片占位符 117">
            <a:extLst>
              <a:ext uri="{FF2B5EF4-FFF2-40B4-BE49-F238E27FC236}">
                <a16:creationId xmlns:a16="http://schemas.microsoft.com/office/drawing/2014/main" id="{D92FDFFF-B326-4EF4-BAEB-669A90A9382C}"/>
              </a:ext>
            </a:extLst>
          </p:cNvPr>
          <p:cNvSpPr>
            <a:spLocks noGrp="1"/>
          </p:cNvSpPr>
          <p:nvPr>
            <p:ph type="pic" sz="quarter" idx="14"/>
          </p:nvPr>
        </p:nvSpPr>
        <p:spPr>
          <a:xfrm>
            <a:off x="1253173" y="1852156"/>
            <a:ext cx="1440000" cy="1440000"/>
          </a:xfrm>
          <a:custGeom>
            <a:avLst/>
            <a:gdLst>
              <a:gd name="connsiteX0" fmla="*/ 720000 w 1440000"/>
              <a:gd name="connsiteY0" fmla="*/ 0 h 1440000"/>
              <a:gd name="connsiteX1" fmla="*/ 1440000 w 1440000"/>
              <a:gd name="connsiteY1" fmla="*/ 720000 h 1440000"/>
              <a:gd name="connsiteX2" fmla="*/ 720000 w 1440000"/>
              <a:gd name="connsiteY2" fmla="*/ 1440000 h 1440000"/>
              <a:gd name="connsiteX3" fmla="*/ 0 w 1440000"/>
              <a:gd name="connsiteY3" fmla="*/ 720000 h 1440000"/>
              <a:gd name="connsiteX4" fmla="*/ 720000 w 1440000"/>
              <a:gd name="connsiteY4" fmla="*/ 0 h 144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0000" h="1440000">
                <a:moveTo>
                  <a:pt x="720000" y="0"/>
                </a:moveTo>
                <a:cubicBezTo>
                  <a:pt x="1117645" y="0"/>
                  <a:pt x="1440000" y="322355"/>
                  <a:pt x="1440000" y="720000"/>
                </a:cubicBezTo>
                <a:cubicBezTo>
                  <a:pt x="1440000" y="1117645"/>
                  <a:pt x="1117645" y="1440000"/>
                  <a:pt x="720000" y="1440000"/>
                </a:cubicBezTo>
                <a:cubicBezTo>
                  <a:pt x="322355" y="1440000"/>
                  <a:pt x="0" y="1117645"/>
                  <a:pt x="0" y="720000"/>
                </a:cubicBezTo>
                <a:cubicBezTo>
                  <a:pt x="0" y="322355"/>
                  <a:pt x="322355" y="0"/>
                  <a:pt x="720000" y="0"/>
                </a:cubicBezTo>
                <a:close/>
              </a:path>
            </a:pathLst>
          </a:custGeom>
          <a:ln w="25400">
            <a:solidFill>
              <a:schemeClr val="accent1">
                <a:lumMod val="60000"/>
                <a:lumOff val="40000"/>
              </a:schemeClr>
            </a:solidFill>
          </a:ln>
        </p:spPr>
        <p:txBody>
          <a:bodyPr wrap="square">
            <a:noAutofit/>
          </a:bodyPr>
          <a:lstStyle/>
          <a:p>
            <a:endParaRPr lang="zh-CN" altLang="en-US"/>
          </a:p>
        </p:txBody>
      </p:sp>
      <p:sp>
        <p:nvSpPr>
          <p:cNvPr id="19" name="图片占位符 118">
            <a:extLst>
              <a:ext uri="{FF2B5EF4-FFF2-40B4-BE49-F238E27FC236}">
                <a16:creationId xmlns:a16="http://schemas.microsoft.com/office/drawing/2014/main" id="{4CB21073-0294-48AA-993B-E87A1A7CF4E3}"/>
              </a:ext>
            </a:extLst>
          </p:cNvPr>
          <p:cNvSpPr>
            <a:spLocks noGrp="1"/>
          </p:cNvSpPr>
          <p:nvPr>
            <p:ph type="pic" sz="quarter" idx="15"/>
          </p:nvPr>
        </p:nvSpPr>
        <p:spPr>
          <a:xfrm>
            <a:off x="5381800" y="1852156"/>
            <a:ext cx="1440000" cy="1440000"/>
          </a:xfrm>
          <a:custGeom>
            <a:avLst/>
            <a:gdLst>
              <a:gd name="connsiteX0" fmla="*/ 720000 w 1440000"/>
              <a:gd name="connsiteY0" fmla="*/ 0 h 1440000"/>
              <a:gd name="connsiteX1" fmla="*/ 1440000 w 1440000"/>
              <a:gd name="connsiteY1" fmla="*/ 720000 h 1440000"/>
              <a:gd name="connsiteX2" fmla="*/ 720000 w 1440000"/>
              <a:gd name="connsiteY2" fmla="*/ 1440000 h 1440000"/>
              <a:gd name="connsiteX3" fmla="*/ 0 w 1440000"/>
              <a:gd name="connsiteY3" fmla="*/ 720000 h 1440000"/>
              <a:gd name="connsiteX4" fmla="*/ 720000 w 1440000"/>
              <a:gd name="connsiteY4" fmla="*/ 0 h 144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0000" h="1440000">
                <a:moveTo>
                  <a:pt x="720000" y="0"/>
                </a:moveTo>
                <a:cubicBezTo>
                  <a:pt x="1117645" y="0"/>
                  <a:pt x="1440000" y="322355"/>
                  <a:pt x="1440000" y="720000"/>
                </a:cubicBezTo>
                <a:cubicBezTo>
                  <a:pt x="1440000" y="1117645"/>
                  <a:pt x="1117645" y="1440000"/>
                  <a:pt x="720000" y="1440000"/>
                </a:cubicBezTo>
                <a:cubicBezTo>
                  <a:pt x="322355" y="1440000"/>
                  <a:pt x="0" y="1117645"/>
                  <a:pt x="0" y="720000"/>
                </a:cubicBezTo>
                <a:cubicBezTo>
                  <a:pt x="0" y="322355"/>
                  <a:pt x="322355" y="0"/>
                  <a:pt x="720000" y="0"/>
                </a:cubicBezTo>
                <a:close/>
              </a:path>
            </a:pathLst>
          </a:custGeom>
          <a:ln w="25400">
            <a:solidFill>
              <a:schemeClr val="accent1">
                <a:lumMod val="60000"/>
                <a:lumOff val="40000"/>
              </a:schemeClr>
            </a:solidFill>
          </a:ln>
        </p:spPr>
        <p:txBody>
          <a:bodyPr wrap="square">
            <a:noAutofit/>
          </a:bodyPr>
          <a:lstStyle/>
          <a:p>
            <a:endParaRPr lang="zh-CN" altLang="en-US"/>
          </a:p>
        </p:txBody>
      </p:sp>
      <p:sp>
        <p:nvSpPr>
          <p:cNvPr id="20" name="图片占位符 119">
            <a:extLst>
              <a:ext uri="{FF2B5EF4-FFF2-40B4-BE49-F238E27FC236}">
                <a16:creationId xmlns:a16="http://schemas.microsoft.com/office/drawing/2014/main" id="{1B04251C-6649-4129-834B-DA65E84C127C}"/>
              </a:ext>
            </a:extLst>
          </p:cNvPr>
          <p:cNvSpPr>
            <a:spLocks noGrp="1"/>
          </p:cNvSpPr>
          <p:nvPr>
            <p:ph type="pic" sz="quarter" idx="16"/>
          </p:nvPr>
        </p:nvSpPr>
        <p:spPr>
          <a:xfrm>
            <a:off x="9510427" y="1853836"/>
            <a:ext cx="1440000" cy="1440000"/>
          </a:xfrm>
          <a:custGeom>
            <a:avLst/>
            <a:gdLst>
              <a:gd name="connsiteX0" fmla="*/ 720000 w 1440000"/>
              <a:gd name="connsiteY0" fmla="*/ 0 h 1440000"/>
              <a:gd name="connsiteX1" fmla="*/ 1440000 w 1440000"/>
              <a:gd name="connsiteY1" fmla="*/ 720000 h 1440000"/>
              <a:gd name="connsiteX2" fmla="*/ 720000 w 1440000"/>
              <a:gd name="connsiteY2" fmla="*/ 1440000 h 1440000"/>
              <a:gd name="connsiteX3" fmla="*/ 0 w 1440000"/>
              <a:gd name="connsiteY3" fmla="*/ 720000 h 1440000"/>
              <a:gd name="connsiteX4" fmla="*/ 720000 w 1440000"/>
              <a:gd name="connsiteY4" fmla="*/ 0 h 144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0000" h="1440000">
                <a:moveTo>
                  <a:pt x="720000" y="0"/>
                </a:moveTo>
                <a:cubicBezTo>
                  <a:pt x="1117645" y="0"/>
                  <a:pt x="1440000" y="322355"/>
                  <a:pt x="1440000" y="720000"/>
                </a:cubicBezTo>
                <a:cubicBezTo>
                  <a:pt x="1440000" y="1117645"/>
                  <a:pt x="1117645" y="1440000"/>
                  <a:pt x="720000" y="1440000"/>
                </a:cubicBezTo>
                <a:cubicBezTo>
                  <a:pt x="322355" y="1440000"/>
                  <a:pt x="0" y="1117645"/>
                  <a:pt x="0" y="720000"/>
                </a:cubicBezTo>
                <a:cubicBezTo>
                  <a:pt x="0" y="322355"/>
                  <a:pt x="322355" y="0"/>
                  <a:pt x="720000" y="0"/>
                </a:cubicBezTo>
                <a:close/>
              </a:path>
            </a:pathLst>
          </a:custGeom>
          <a:ln w="25400">
            <a:solidFill>
              <a:schemeClr val="accent1">
                <a:lumMod val="60000"/>
                <a:lumOff val="40000"/>
              </a:schemeClr>
            </a:solidFill>
          </a:ln>
        </p:spPr>
        <p:txBody>
          <a:bodyPr wrap="square">
            <a:noAutofit/>
          </a:bodyPr>
          <a:lstStyle/>
          <a:p>
            <a:endParaRPr lang="zh-CN" altLang="en-US"/>
          </a:p>
        </p:txBody>
      </p:sp>
      <p:sp>
        <p:nvSpPr>
          <p:cNvPr id="21" name="图片占位符 120">
            <a:extLst>
              <a:ext uri="{FF2B5EF4-FFF2-40B4-BE49-F238E27FC236}">
                <a16:creationId xmlns:a16="http://schemas.microsoft.com/office/drawing/2014/main" id="{E38A8C5B-2140-4E1F-9522-567DDDE8B178}"/>
              </a:ext>
            </a:extLst>
          </p:cNvPr>
          <p:cNvSpPr>
            <a:spLocks noGrp="1"/>
          </p:cNvSpPr>
          <p:nvPr>
            <p:ph type="pic" sz="quarter" idx="17"/>
          </p:nvPr>
        </p:nvSpPr>
        <p:spPr>
          <a:xfrm>
            <a:off x="7446113" y="3877774"/>
            <a:ext cx="1440000" cy="1440000"/>
          </a:xfrm>
          <a:custGeom>
            <a:avLst/>
            <a:gdLst>
              <a:gd name="connsiteX0" fmla="*/ 720000 w 1440000"/>
              <a:gd name="connsiteY0" fmla="*/ 0 h 1440000"/>
              <a:gd name="connsiteX1" fmla="*/ 1440000 w 1440000"/>
              <a:gd name="connsiteY1" fmla="*/ 720000 h 1440000"/>
              <a:gd name="connsiteX2" fmla="*/ 720000 w 1440000"/>
              <a:gd name="connsiteY2" fmla="*/ 1440000 h 1440000"/>
              <a:gd name="connsiteX3" fmla="*/ 0 w 1440000"/>
              <a:gd name="connsiteY3" fmla="*/ 720000 h 1440000"/>
              <a:gd name="connsiteX4" fmla="*/ 720000 w 1440000"/>
              <a:gd name="connsiteY4" fmla="*/ 0 h 144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0000" h="1440000">
                <a:moveTo>
                  <a:pt x="720000" y="0"/>
                </a:moveTo>
                <a:cubicBezTo>
                  <a:pt x="1117645" y="0"/>
                  <a:pt x="1440000" y="322355"/>
                  <a:pt x="1440000" y="720000"/>
                </a:cubicBezTo>
                <a:cubicBezTo>
                  <a:pt x="1440000" y="1117645"/>
                  <a:pt x="1117645" y="1440000"/>
                  <a:pt x="720000" y="1440000"/>
                </a:cubicBezTo>
                <a:cubicBezTo>
                  <a:pt x="322355" y="1440000"/>
                  <a:pt x="0" y="1117645"/>
                  <a:pt x="0" y="720000"/>
                </a:cubicBezTo>
                <a:cubicBezTo>
                  <a:pt x="0" y="322355"/>
                  <a:pt x="322355" y="0"/>
                  <a:pt x="720000" y="0"/>
                </a:cubicBezTo>
                <a:close/>
              </a:path>
            </a:pathLst>
          </a:custGeom>
          <a:ln w="25400">
            <a:solidFill>
              <a:schemeClr val="accent1">
                <a:lumMod val="60000"/>
                <a:lumOff val="40000"/>
              </a:schemeClr>
            </a:solidFill>
          </a:ln>
        </p:spPr>
        <p:txBody>
          <a:bodyPr wrap="square">
            <a:noAutofit/>
          </a:bodyPr>
          <a:lstStyle/>
          <a:p>
            <a:endParaRPr lang="zh-CN" altLang="en-US"/>
          </a:p>
        </p:txBody>
      </p:sp>
      <p:sp>
        <p:nvSpPr>
          <p:cNvPr id="22" name="图片占位符 121">
            <a:extLst>
              <a:ext uri="{FF2B5EF4-FFF2-40B4-BE49-F238E27FC236}">
                <a16:creationId xmlns:a16="http://schemas.microsoft.com/office/drawing/2014/main" id="{568590D6-3B4F-4C53-9BE2-B3BB47FEA9C8}"/>
              </a:ext>
            </a:extLst>
          </p:cNvPr>
          <p:cNvSpPr>
            <a:spLocks noGrp="1"/>
          </p:cNvSpPr>
          <p:nvPr>
            <p:ph type="pic" sz="quarter" idx="18"/>
          </p:nvPr>
        </p:nvSpPr>
        <p:spPr>
          <a:xfrm>
            <a:off x="3314062" y="3877774"/>
            <a:ext cx="1440000" cy="1440000"/>
          </a:xfrm>
          <a:custGeom>
            <a:avLst/>
            <a:gdLst>
              <a:gd name="connsiteX0" fmla="*/ 720000 w 1440000"/>
              <a:gd name="connsiteY0" fmla="*/ 0 h 1440000"/>
              <a:gd name="connsiteX1" fmla="*/ 1440000 w 1440000"/>
              <a:gd name="connsiteY1" fmla="*/ 720000 h 1440000"/>
              <a:gd name="connsiteX2" fmla="*/ 720000 w 1440000"/>
              <a:gd name="connsiteY2" fmla="*/ 1440000 h 1440000"/>
              <a:gd name="connsiteX3" fmla="*/ 0 w 1440000"/>
              <a:gd name="connsiteY3" fmla="*/ 720000 h 1440000"/>
              <a:gd name="connsiteX4" fmla="*/ 720000 w 1440000"/>
              <a:gd name="connsiteY4" fmla="*/ 0 h 144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0000" h="1440000">
                <a:moveTo>
                  <a:pt x="720000" y="0"/>
                </a:moveTo>
                <a:cubicBezTo>
                  <a:pt x="1117645" y="0"/>
                  <a:pt x="1440000" y="322355"/>
                  <a:pt x="1440000" y="720000"/>
                </a:cubicBezTo>
                <a:cubicBezTo>
                  <a:pt x="1440000" y="1117645"/>
                  <a:pt x="1117645" y="1440000"/>
                  <a:pt x="720000" y="1440000"/>
                </a:cubicBezTo>
                <a:cubicBezTo>
                  <a:pt x="322355" y="1440000"/>
                  <a:pt x="0" y="1117645"/>
                  <a:pt x="0" y="720000"/>
                </a:cubicBezTo>
                <a:cubicBezTo>
                  <a:pt x="0" y="322355"/>
                  <a:pt x="322355" y="0"/>
                  <a:pt x="720000" y="0"/>
                </a:cubicBezTo>
                <a:close/>
              </a:path>
            </a:pathLst>
          </a:custGeom>
          <a:ln w="25400">
            <a:solidFill>
              <a:schemeClr val="accent1">
                <a:lumMod val="60000"/>
                <a:lumOff val="40000"/>
              </a:schemeClr>
            </a:solidFill>
          </a:ln>
        </p:spPr>
        <p:txBody>
          <a:bodyPr wrap="square">
            <a:noAutofit/>
          </a:bodyPr>
          <a:lstStyle/>
          <a:p>
            <a:endParaRPr lang="zh-CN" altLang="en-US"/>
          </a:p>
        </p:txBody>
      </p:sp>
      <p:pic>
        <p:nvPicPr>
          <p:cNvPr id="23" name="图片 22">
            <a:hlinkClick r:id="rId2"/>
            <a:extLst>
              <a:ext uri="{FF2B5EF4-FFF2-40B4-BE49-F238E27FC236}">
                <a16:creationId xmlns:a16="http://schemas.microsoft.com/office/drawing/2014/main" id="{75ADA048-7C20-41A7-81DC-C631299A746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16852" y="275039"/>
            <a:ext cx="1470348" cy="196046"/>
          </a:xfrm>
          <a:prstGeom prst="rect">
            <a:avLst/>
          </a:prstGeom>
        </p:spPr>
      </p:pic>
      <p:sp>
        <p:nvSpPr>
          <p:cNvPr id="24" name="文本占位符 4">
            <a:extLst>
              <a:ext uri="{FF2B5EF4-FFF2-40B4-BE49-F238E27FC236}">
                <a16:creationId xmlns:a16="http://schemas.microsoft.com/office/drawing/2014/main" id="{271674F8-6EEA-4F42-842B-74B8E09075D8}"/>
              </a:ext>
            </a:extLst>
          </p:cNvPr>
          <p:cNvSpPr>
            <a:spLocks noGrp="1"/>
          </p:cNvSpPr>
          <p:nvPr>
            <p:ph type="body" sz="quarter" idx="19" hasCustomPrompt="1"/>
          </p:nvPr>
        </p:nvSpPr>
        <p:spPr>
          <a:xfrm>
            <a:off x="182198" y="115789"/>
            <a:ext cx="689776" cy="473075"/>
          </a:xfrm>
        </p:spPr>
        <p:txBody>
          <a:bodyPr>
            <a:noAutofit/>
          </a:bodyPr>
          <a:lstStyle>
            <a:lvl1pPr marL="0" indent="0">
              <a:buNone/>
              <a:defRPr sz="2800" b="1">
                <a:solidFill>
                  <a:schemeClr val="bg1"/>
                </a:solidFill>
              </a:defRPr>
            </a:lvl1pPr>
          </a:lstStyle>
          <a:p>
            <a:pPr lvl="0"/>
            <a:r>
              <a:rPr lang="en-US" altLang="zh-CN" dirty="0"/>
              <a:t>1.1</a:t>
            </a:r>
            <a:endParaRPr lang="zh-CN" altLang="en-US" dirty="0"/>
          </a:p>
        </p:txBody>
      </p:sp>
    </p:spTree>
    <p:extLst>
      <p:ext uri="{BB962C8B-B14F-4D97-AF65-F5344CB8AC3E}">
        <p14:creationId xmlns:p14="http://schemas.microsoft.com/office/powerpoint/2010/main" val="107362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图文 10">
    <p:spTree>
      <p:nvGrpSpPr>
        <p:cNvPr id="1" name=""/>
        <p:cNvGrpSpPr/>
        <p:nvPr/>
      </p:nvGrpSpPr>
      <p:grpSpPr>
        <a:xfrm>
          <a:off x="0" y="0"/>
          <a:ext cx="0" cy="0"/>
          <a:chOff x="0" y="0"/>
          <a:chExt cx="0" cy="0"/>
        </a:xfrm>
      </p:grpSpPr>
      <p:sp>
        <p:nvSpPr>
          <p:cNvPr id="31" name="矩形 30">
            <a:extLst>
              <a:ext uri="{FF2B5EF4-FFF2-40B4-BE49-F238E27FC236}">
                <a16:creationId xmlns:a16="http://schemas.microsoft.com/office/drawing/2014/main" id="{DED1B12B-5C99-4C0D-8C22-FF0B720EEBE7}"/>
              </a:ext>
            </a:extLst>
          </p:cNvPr>
          <p:cNvSpPr/>
          <p:nvPr userDrawn="1"/>
        </p:nvSpPr>
        <p:spPr>
          <a:xfrm>
            <a:off x="0" y="4330"/>
            <a:ext cx="12191999" cy="648000"/>
          </a:xfrm>
          <a:prstGeom prst="rect">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B03DDE8D-6C0A-426D-80F6-AF5D4AB4862B}"/>
              </a:ext>
            </a:extLst>
          </p:cNvPr>
          <p:cNvSpPr/>
          <p:nvPr userDrawn="1"/>
        </p:nvSpPr>
        <p:spPr>
          <a:xfrm>
            <a:off x="0" y="1"/>
            <a:ext cx="12191999" cy="626400"/>
          </a:xfrm>
          <a:prstGeom prst="rect">
            <a:avLst/>
          </a:prstGeom>
          <a:pattFill prst="ltUpDiag">
            <a:fgClr>
              <a:schemeClr val="bg1">
                <a:lumMod val="9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形状 29">
            <a:extLst>
              <a:ext uri="{FF2B5EF4-FFF2-40B4-BE49-F238E27FC236}">
                <a16:creationId xmlns:a16="http://schemas.microsoft.com/office/drawing/2014/main" id="{64D831BD-BE9A-4A09-BE47-8548A19E7058}"/>
              </a:ext>
            </a:extLst>
          </p:cNvPr>
          <p:cNvSpPr/>
          <p:nvPr userDrawn="1"/>
        </p:nvSpPr>
        <p:spPr>
          <a:xfrm rot="10800000">
            <a:off x="11350685" y="6375400"/>
            <a:ext cx="841314" cy="482600"/>
          </a:xfrm>
          <a:custGeom>
            <a:avLst/>
            <a:gdLst>
              <a:gd name="connsiteX0" fmla="*/ 693851 w 841314"/>
              <a:gd name="connsiteY0" fmla="*/ 482600 h 482600"/>
              <a:gd name="connsiteX1" fmla="*/ 0 w 841314"/>
              <a:gd name="connsiteY1" fmla="*/ 482600 h 482600"/>
              <a:gd name="connsiteX2" fmla="*/ 0 w 841314"/>
              <a:gd name="connsiteY2" fmla="*/ 0 h 482600"/>
              <a:gd name="connsiteX3" fmla="*/ 841314 w 841314"/>
              <a:gd name="connsiteY3" fmla="*/ 0 h 482600"/>
            </a:gdLst>
            <a:ahLst/>
            <a:cxnLst>
              <a:cxn ang="0">
                <a:pos x="connsiteX0" y="connsiteY0"/>
              </a:cxn>
              <a:cxn ang="0">
                <a:pos x="connsiteX1" y="connsiteY1"/>
              </a:cxn>
              <a:cxn ang="0">
                <a:pos x="connsiteX2" y="connsiteY2"/>
              </a:cxn>
              <a:cxn ang="0">
                <a:pos x="connsiteX3" y="connsiteY3"/>
              </a:cxn>
            </a:cxnLst>
            <a:rect l="l" t="t" r="r" b="b"/>
            <a:pathLst>
              <a:path w="841314" h="482600">
                <a:moveTo>
                  <a:pt x="693851" y="482600"/>
                </a:moveTo>
                <a:lnTo>
                  <a:pt x="0" y="482600"/>
                </a:lnTo>
                <a:lnTo>
                  <a:pt x="0" y="0"/>
                </a:lnTo>
                <a:lnTo>
                  <a:pt x="841314" y="0"/>
                </a:lnTo>
                <a:close/>
              </a:path>
            </a:pathLst>
          </a:custGeom>
          <a:gradFill flip="none" rotWithShape="1">
            <a:gsLst>
              <a:gs pos="0">
                <a:schemeClr val="accent1">
                  <a:lumMod val="60000"/>
                  <a:lumOff val="40000"/>
                </a:schemeClr>
              </a:gs>
              <a:gs pos="80000">
                <a:schemeClr val="accent1"/>
              </a:gs>
            </a:gsLst>
            <a:lin ang="2700000" scaled="1"/>
            <a:tileRect/>
          </a:gradFill>
          <a:ln>
            <a:noFill/>
          </a:ln>
          <a:effectLst>
            <a:outerShdw blurRad="254000" dist="63500" algn="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5" name="任意多边形: 形状 14">
            <a:extLst>
              <a:ext uri="{FF2B5EF4-FFF2-40B4-BE49-F238E27FC236}">
                <a16:creationId xmlns:a16="http://schemas.microsoft.com/office/drawing/2014/main" id="{89C78F9B-A412-497E-BBF6-4B5B49C57876}"/>
              </a:ext>
            </a:extLst>
          </p:cNvPr>
          <p:cNvSpPr/>
          <p:nvPr userDrawn="1"/>
        </p:nvSpPr>
        <p:spPr>
          <a:xfrm>
            <a:off x="0" y="0"/>
            <a:ext cx="1073027" cy="685800"/>
          </a:xfrm>
          <a:custGeom>
            <a:avLst/>
            <a:gdLst>
              <a:gd name="connsiteX0" fmla="*/ 0 w 1073027"/>
              <a:gd name="connsiteY0" fmla="*/ 0 h 685800"/>
              <a:gd name="connsiteX1" fmla="*/ 1073027 w 1073027"/>
              <a:gd name="connsiteY1" fmla="*/ 0 h 685800"/>
              <a:gd name="connsiteX2" fmla="*/ 863474 w 1073027"/>
              <a:gd name="connsiteY2" fmla="*/ 685800 h 685800"/>
              <a:gd name="connsiteX3" fmla="*/ 0 w 1073027"/>
              <a:gd name="connsiteY3" fmla="*/ 685800 h 685800"/>
            </a:gdLst>
            <a:ahLst/>
            <a:cxnLst>
              <a:cxn ang="0">
                <a:pos x="connsiteX0" y="connsiteY0"/>
              </a:cxn>
              <a:cxn ang="0">
                <a:pos x="connsiteX1" y="connsiteY1"/>
              </a:cxn>
              <a:cxn ang="0">
                <a:pos x="connsiteX2" y="connsiteY2"/>
              </a:cxn>
              <a:cxn ang="0">
                <a:pos x="connsiteX3" y="connsiteY3"/>
              </a:cxn>
            </a:cxnLst>
            <a:rect l="l" t="t" r="r" b="b"/>
            <a:pathLst>
              <a:path w="1073027" h="685800">
                <a:moveTo>
                  <a:pt x="0" y="0"/>
                </a:moveTo>
                <a:lnTo>
                  <a:pt x="1073027" y="0"/>
                </a:lnTo>
                <a:lnTo>
                  <a:pt x="863474" y="685800"/>
                </a:lnTo>
                <a:lnTo>
                  <a:pt x="0" y="685800"/>
                </a:lnTo>
                <a:close/>
              </a:path>
            </a:pathLst>
          </a:custGeom>
          <a:gradFill flip="none" rotWithShape="1">
            <a:gsLst>
              <a:gs pos="0">
                <a:schemeClr val="accent1">
                  <a:lumMod val="60000"/>
                  <a:lumOff val="40000"/>
                </a:schemeClr>
              </a:gs>
              <a:gs pos="80000">
                <a:schemeClr val="accent1"/>
              </a:gs>
            </a:gsLst>
            <a:lin ang="2700000" scaled="1"/>
            <a:tileRect/>
          </a:gradFill>
          <a:ln>
            <a:noFill/>
          </a:ln>
          <a:effectLst>
            <a:outerShdw blurRad="254000" dist="63500" algn="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6" name="日期占位符 5">
            <a:extLst>
              <a:ext uri="{FF2B5EF4-FFF2-40B4-BE49-F238E27FC236}">
                <a16:creationId xmlns:a16="http://schemas.microsoft.com/office/drawing/2014/main" id="{2577DBAA-7CAE-4067-8ED5-DB59C019CE8E}"/>
              </a:ext>
            </a:extLst>
          </p:cNvPr>
          <p:cNvSpPr>
            <a:spLocks noGrp="1"/>
          </p:cNvSpPr>
          <p:nvPr>
            <p:ph type="dt" sz="half" idx="10"/>
          </p:nvPr>
        </p:nvSpPr>
        <p:spPr/>
        <p:txBody>
          <a:bodyPr/>
          <a:lstStyle/>
          <a:p>
            <a:fld id="{FED5181D-748D-4EA9-9BF3-CF7CF9F530AD}" type="datetime1">
              <a:rPr lang="zh-CN" altLang="en-US" smtClean="0"/>
              <a:t>2022/5/18</a:t>
            </a:fld>
            <a:endParaRPr lang="zh-CN" altLang="en-US"/>
          </a:p>
        </p:txBody>
      </p:sp>
      <p:sp>
        <p:nvSpPr>
          <p:cNvPr id="8" name="灯片编号占位符 7">
            <a:extLst>
              <a:ext uri="{FF2B5EF4-FFF2-40B4-BE49-F238E27FC236}">
                <a16:creationId xmlns:a16="http://schemas.microsoft.com/office/drawing/2014/main" id="{CE43A68C-2A1E-45F1-900B-144E29179F3A}"/>
              </a:ext>
            </a:extLst>
          </p:cNvPr>
          <p:cNvSpPr>
            <a:spLocks noGrp="1"/>
          </p:cNvSpPr>
          <p:nvPr>
            <p:ph type="sldNum" sz="quarter" idx="12"/>
          </p:nvPr>
        </p:nvSpPr>
        <p:spPr/>
        <p:txBody>
          <a:bodyPr/>
          <a:lstStyle>
            <a:lvl1pPr>
              <a:defRPr>
                <a:solidFill>
                  <a:schemeClr val="bg1"/>
                </a:solidFill>
              </a:defRPr>
            </a:lvl1pPr>
          </a:lstStyle>
          <a:p>
            <a:fld id="{8EB6F228-91C8-4A8E-B28A-F5EBAF4B74FF}" type="slidenum">
              <a:rPr lang="zh-CN" altLang="en-US" smtClean="0"/>
              <a:pPr/>
              <a:t>‹#›</a:t>
            </a:fld>
            <a:endParaRPr lang="zh-CN" altLang="en-US"/>
          </a:p>
        </p:txBody>
      </p:sp>
      <p:sp>
        <p:nvSpPr>
          <p:cNvPr id="11" name="标题 10">
            <a:extLst>
              <a:ext uri="{FF2B5EF4-FFF2-40B4-BE49-F238E27FC236}">
                <a16:creationId xmlns:a16="http://schemas.microsoft.com/office/drawing/2014/main" id="{30B81EE5-77FF-4AAF-8F68-880F8E13F2F9}"/>
              </a:ext>
            </a:extLst>
          </p:cNvPr>
          <p:cNvSpPr>
            <a:spLocks noGrp="1"/>
          </p:cNvSpPr>
          <p:nvPr>
            <p:ph type="title"/>
          </p:nvPr>
        </p:nvSpPr>
        <p:spPr>
          <a:xfrm>
            <a:off x="1073026" y="136525"/>
            <a:ext cx="8979177" cy="473075"/>
          </a:xfrm>
        </p:spPr>
        <p:txBody>
          <a:bodyPr vert="horz" lIns="0" tIns="0" rIns="0" bIns="0" rtlCol="0" anchor="ctr" anchorCtr="0">
            <a:normAutofit/>
          </a:bodyPr>
          <a:lstStyle>
            <a:lvl1pPr>
              <a:defRPr lang="zh-CN" altLang="en-US" dirty="0"/>
            </a:lvl1pPr>
          </a:lstStyle>
          <a:p>
            <a:pPr lvl="0"/>
            <a:r>
              <a:rPr lang="zh-CN" altLang="en-US" dirty="0"/>
              <a:t>单击此处编辑母版标题样式</a:t>
            </a:r>
          </a:p>
        </p:txBody>
      </p:sp>
      <p:sp>
        <p:nvSpPr>
          <p:cNvPr id="32" name="矩形 31">
            <a:extLst>
              <a:ext uri="{FF2B5EF4-FFF2-40B4-BE49-F238E27FC236}">
                <a16:creationId xmlns:a16="http://schemas.microsoft.com/office/drawing/2014/main" id="{C0DF4920-3CB4-434B-9493-C464C3D0740A}"/>
              </a:ext>
            </a:extLst>
          </p:cNvPr>
          <p:cNvSpPr/>
          <p:nvPr userDrawn="1"/>
        </p:nvSpPr>
        <p:spPr>
          <a:xfrm>
            <a:off x="304800" y="6822000"/>
            <a:ext cx="11887200" cy="36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图片占位符 24">
            <a:extLst>
              <a:ext uri="{FF2B5EF4-FFF2-40B4-BE49-F238E27FC236}">
                <a16:creationId xmlns:a16="http://schemas.microsoft.com/office/drawing/2014/main" id="{EB09AC89-892B-46B8-818C-00E6A7CD246A}"/>
              </a:ext>
            </a:extLst>
          </p:cNvPr>
          <p:cNvSpPr>
            <a:spLocks noGrp="1"/>
          </p:cNvSpPr>
          <p:nvPr>
            <p:ph type="pic" sz="quarter" idx="14"/>
          </p:nvPr>
        </p:nvSpPr>
        <p:spPr>
          <a:xfrm>
            <a:off x="926456" y="1397795"/>
            <a:ext cx="3200401" cy="4629149"/>
          </a:xfrm>
          <a:custGeom>
            <a:avLst/>
            <a:gdLst>
              <a:gd name="connsiteX0" fmla="*/ 0 w 3200401"/>
              <a:gd name="connsiteY0" fmla="*/ 0 h 4629149"/>
              <a:gd name="connsiteX1" fmla="*/ 3200401 w 3200401"/>
              <a:gd name="connsiteY1" fmla="*/ 0 h 4629149"/>
              <a:gd name="connsiteX2" fmla="*/ 3200401 w 3200401"/>
              <a:gd name="connsiteY2" fmla="*/ 4629149 h 4629149"/>
              <a:gd name="connsiteX3" fmla="*/ 0 w 3200401"/>
              <a:gd name="connsiteY3" fmla="*/ 4629149 h 4629149"/>
            </a:gdLst>
            <a:ahLst/>
            <a:cxnLst>
              <a:cxn ang="0">
                <a:pos x="connsiteX0" y="connsiteY0"/>
              </a:cxn>
              <a:cxn ang="0">
                <a:pos x="connsiteX1" y="connsiteY1"/>
              </a:cxn>
              <a:cxn ang="0">
                <a:pos x="connsiteX2" y="connsiteY2"/>
              </a:cxn>
              <a:cxn ang="0">
                <a:pos x="connsiteX3" y="connsiteY3"/>
              </a:cxn>
            </a:cxnLst>
            <a:rect l="l" t="t" r="r" b="b"/>
            <a:pathLst>
              <a:path w="3200401" h="4629149">
                <a:moveTo>
                  <a:pt x="0" y="0"/>
                </a:moveTo>
                <a:lnTo>
                  <a:pt x="3200401" y="0"/>
                </a:lnTo>
                <a:lnTo>
                  <a:pt x="3200401" y="4629149"/>
                </a:lnTo>
                <a:lnTo>
                  <a:pt x="0" y="4629149"/>
                </a:lnTo>
                <a:close/>
              </a:path>
            </a:pathLst>
          </a:custGeom>
          <a:effectLst>
            <a:outerShdw blurRad="254000" algn="ctr" rotWithShape="0">
              <a:prstClr val="black">
                <a:alpha val="20000"/>
              </a:prstClr>
            </a:outerShdw>
          </a:effectLst>
        </p:spPr>
        <p:txBody>
          <a:bodyPr wrap="square">
            <a:noAutofit/>
          </a:bodyPr>
          <a:lstStyle/>
          <a:p>
            <a:endParaRPr lang="zh-CN" altLang="en-US"/>
          </a:p>
        </p:txBody>
      </p:sp>
      <p:pic>
        <p:nvPicPr>
          <p:cNvPr id="12" name="图片 11">
            <a:hlinkClick r:id="rId2"/>
            <a:extLst>
              <a:ext uri="{FF2B5EF4-FFF2-40B4-BE49-F238E27FC236}">
                <a16:creationId xmlns:a16="http://schemas.microsoft.com/office/drawing/2014/main" id="{E040E3E6-A9BE-421C-9B6D-D45485151E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16852" y="275039"/>
            <a:ext cx="1470348" cy="196046"/>
          </a:xfrm>
          <a:prstGeom prst="rect">
            <a:avLst/>
          </a:prstGeom>
        </p:spPr>
      </p:pic>
      <p:sp>
        <p:nvSpPr>
          <p:cNvPr id="13" name="文本占位符 4">
            <a:extLst>
              <a:ext uri="{FF2B5EF4-FFF2-40B4-BE49-F238E27FC236}">
                <a16:creationId xmlns:a16="http://schemas.microsoft.com/office/drawing/2014/main" id="{CDB5F08E-C6D0-4D4C-9C80-35463DB5EE40}"/>
              </a:ext>
            </a:extLst>
          </p:cNvPr>
          <p:cNvSpPr>
            <a:spLocks noGrp="1"/>
          </p:cNvSpPr>
          <p:nvPr>
            <p:ph type="body" sz="quarter" idx="15" hasCustomPrompt="1"/>
          </p:nvPr>
        </p:nvSpPr>
        <p:spPr>
          <a:xfrm>
            <a:off x="182198" y="115789"/>
            <a:ext cx="689776" cy="473075"/>
          </a:xfrm>
        </p:spPr>
        <p:txBody>
          <a:bodyPr>
            <a:noAutofit/>
          </a:bodyPr>
          <a:lstStyle>
            <a:lvl1pPr marL="0" indent="0">
              <a:buNone/>
              <a:defRPr sz="2800" b="1">
                <a:solidFill>
                  <a:schemeClr val="bg1"/>
                </a:solidFill>
              </a:defRPr>
            </a:lvl1pPr>
          </a:lstStyle>
          <a:p>
            <a:pPr lvl="0"/>
            <a:r>
              <a:rPr lang="en-US" altLang="zh-CN" dirty="0"/>
              <a:t>1.1</a:t>
            </a:r>
            <a:endParaRPr lang="zh-CN" altLang="en-US" dirty="0"/>
          </a:p>
        </p:txBody>
      </p:sp>
    </p:spTree>
    <p:extLst>
      <p:ext uri="{BB962C8B-B14F-4D97-AF65-F5344CB8AC3E}">
        <p14:creationId xmlns:p14="http://schemas.microsoft.com/office/powerpoint/2010/main" val="35322397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图文 11">
    <p:spTree>
      <p:nvGrpSpPr>
        <p:cNvPr id="1" name=""/>
        <p:cNvGrpSpPr/>
        <p:nvPr/>
      </p:nvGrpSpPr>
      <p:grpSpPr>
        <a:xfrm>
          <a:off x="0" y="0"/>
          <a:ext cx="0" cy="0"/>
          <a:chOff x="0" y="0"/>
          <a:chExt cx="0" cy="0"/>
        </a:xfrm>
      </p:grpSpPr>
      <p:sp>
        <p:nvSpPr>
          <p:cNvPr id="31" name="矩形 30">
            <a:extLst>
              <a:ext uri="{FF2B5EF4-FFF2-40B4-BE49-F238E27FC236}">
                <a16:creationId xmlns:a16="http://schemas.microsoft.com/office/drawing/2014/main" id="{DED1B12B-5C99-4C0D-8C22-FF0B720EEBE7}"/>
              </a:ext>
            </a:extLst>
          </p:cNvPr>
          <p:cNvSpPr/>
          <p:nvPr userDrawn="1"/>
        </p:nvSpPr>
        <p:spPr>
          <a:xfrm>
            <a:off x="0" y="4330"/>
            <a:ext cx="12191999" cy="648000"/>
          </a:xfrm>
          <a:prstGeom prst="rect">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B03DDE8D-6C0A-426D-80F6-AF5D4AB4862B}"/>
              </a:ext>
            </a:extLst>
          </p:cNvPr>
          <p:cNvSpPr/>
          <p:nvPr userDrawn="1"/>
        </p:nvSpPr>
        <p:spPr>
          <a:xfrm>
            <a:off x="0" y="1"/>
            <a:ext cx="12191999" cy="626400"/>
          </a:xfrm>
          <a:prstGeom prst="rect">
            <a:avLst/>
          </a:prstGeom>
          <a:pattFill prst="ltUpDiag">
            <a:fgClr>
              <a:schemeClr val="bg1">
                <a:lumMod val="9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形状 29">
            <a:extLst>
              <a:ext uri="{FF2B5EF4-FFF2-40B4-BE49-F238E27FC236}">
                <a16:creationId xmlns:a16="http://schemas.microsoft.com/office/drawing/2014/main" id="{64D831BD-BE9A-4A09-BE47-8548A19E7058}"/>
              </a:ext>
            </a:extLst>
          </p:cNvPr>
          <p:cNvSpPr/>
          <p:nvPr userDrawn="1"/>
        </p:nvSpPr>
        <p:spPr>
          <a:xfrm rot="10800000">
            <a:off x="11350685" y="6375400"/>
            <a:ext cx="841314" cy="482600"/>
          </a:xfrm>
          <a:custGeom>
            <a:avLst/>
            <a:gdLst>
              <a:gd name="connsiteX0" fmla="*/ 693851 w 841314"/>
              <a:gd name="connsiteY0" fmla="*/ 482600 h 482600"/>
              <a:gd name="connsiteX1" fmla="*/ 0 w 841314"/>
              <a:gd name="connsiteY1" fmla="*/ 482600 h 482600"/>
              <a:gd name="connsiteX2" fmla="*/ 0 w 841314"/>
              <a:gd name="connsiteY2" fmla="*/ 0 h 482600"/>
              <a:gd name="connsiteX3" fmla="*/ 841314 w 841314"/>
              <a:gd name="connsiteY3" fmla="*/ 0 h 482600"/>
            </a:gdLst>
            <a:ahLst/>
            <a:cxnLst>
              <a:cxn ang="0">
                <a:pos x="connsiteX0" y="connsiteY0"/>
              </a:cxn>
              <a:cxn ang="0">
                <a:pos x="connsiteX1" y="connsiteY1"/>
              </a:cxn>
              <a:cxn ang="0">
                <a:pos x="connsiteX2" y="connsiteY2"/>
              </a:cxn>
              <a:cxn ang="0">
                <a:pos x="connsiteX3" y="connsiteY3"/>
              </a:cxn>
            </a:cxnLst>
            <a:rect l="l" t="t" r="r" b="b"/>
            <a:pathLst>
              <a:path w="841314" h="482600">
                <a:moveTo>
                  <a:pt x="693851" y="482600"/>
                </a:moveTo>
                <a:lnTo>
                  <a:pt x="0" y="482600"/>
                </a:lnTo>
                <a:lnTo>
                  <a:pt x="0" y="0"/>
                </a:lnTo>
                <a:lnTo>
                  <a:pt x="841314" y="0"/>
                </a:lnTo>
                <a:close/>
              </a:path>
            </a:pathLst>
          </a:custGeom>
          <a:gradFill flip="none" rotWithShape="1">
            <a:gsLst>
              <a:gs pos="0">
                <a:schemeClr val="accent1">
                  <a:lumMod val="60000"/>
                  <a:lumOff val="40000"/>
                </a:schemeClr>
              </a:gs>
              <a:gs pos="80000">
                <a:schemeClr val="accent1"/>
              </a:gs>
            </a:gsLst>
            <a:lin ang="2700000" scaled="1"/>
            <a:tileRect/>
          </a:gradFill>
          <a:ln>
            <a:noFill/>
          </a:ln>
          <a:effectLst>
            <a:outerShdw blurRad="254000" dist="63500" algn="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5" name="任意多边形: 形状 14">
            <a:extLst>
              <a:ext uri="{FF2B5EF4-FFF2-40B4-BE49-F238E27FC236}">
                <a16:creationId xmlns:a16="http://schemas.microsoft.com/office/drawing/2014/main" id="{89C78F9B-A412-497E-BBF6-4B5B49C57876}"/>
              </a:ext>
            </a:extLst>
          </p:cNvPr>
          <p:cNvSpPr/>
          <p:nvPr userDrawn="1"/>
        </p:nvSpPr>
        <p:spPr>
          <a:xfrm>
            <a:off x="0" y="0"/>
            <a:ext cx="1073027" cy="685800"/>
          </a:xfrm>
          <a:custGeom>
            <a:avLst/>
            <a:gdLst>
              <a:gd name="connsiteX0" fmla="*/ 0 w 1073027"/>
              <a:gd name="connsiteY0" fmla="*/ 0 h 685800"/>
              <a:gd name="connsiteX1" fmla="*/ 1073027 w 1073027"/>
              <a:gd name="connsiteY1" fmla="*/ 0 h 685800"/>
              <a:gd name="connsiteX2" fmla="*/ 863474 w 1073027"/>
              <a:gd name="connsiteY2" fmla="*/ 685800 h 685800"/>
              <a:gd name="connsiteX3" fmla="*/ 0 w 1073027"/>
              <a:gd name="connsiteY3" fmla="*/ 685800 h 685800"/>
            </a:gdLst>
            <a:ahLst/>
            <a:cxnLst>
              <a:cxn ang="0">
                <a:pos x="connsiteX0" y="connsiteY0"/>
              </a:cxn>
              <a:cxn ang="0">
                <a:pos x="connsiteX1" y="connsiteY1"/>
              </a:cxn>
              <a:cxn ang="0">
                <a:pos x="connsiteX2" y="connsiteY2"/>
              </a:cxn>
              <a:cxn ang="0">
                <a:pos x="connsiteX3" y="connsiteY3"/>
              </a:cxn>
            </a:cxnLst>
            <a:rect l="l" t="t" r="r" b="b"/>
            <a:pathLst>
              <a:path w="1073027" h="685800">
                <a:moveTo>
                  <a:pt x="0" y="0"/>
                </a:moveTo>
                <a:lnTo>
                  <a:pt x="1073027" y="0"/>
                </a:lnTo>
                <a:lnTo>
                  <a:pt x="863474" y="685800"/>
                </a:lnTo>
                <a:lnTo>
                  <a:pt x="0" y="685800"/>
                </a:lnTo>
                <a:close/>
              </a:path>
            </a:pathLst>
          </a:custGeom>
          <a:gradFill flip="none" rotWithShape="1">
            <a:gsLst>
              <a:gs pos="0">
                <a:schemeClr val="accent1">
                  <a:lumMod val="60000"/>
                  <a:lumOff val="40000"/>
                </a:schemeClr>
              </a:gs>
              <a:gs pos="80000">
                <a:schemeClr val="accent1"/>
              </a:gs>
            </a:gsLst>
            <a:lin ang="2700000" scaled="1"/>
            <a:tileRect/>
          </a:gradFill>
          <a:ln>
            <a:noFill/>
          </a:ln>
          <a:effectLst>
            <a:outerShdw blurRad="254000" dist="63500" algn="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6" name="日期占位符 5">
            <a:extLst>
              <a:ext uri="{FF2B5EF4-FFF2-40B4-BE49-F238E27FC236}">
                <a16:creationId xmlns:a16="http://schemas.microsoft.com/office/drawing/2014/main" id="{2577DBAA-7CAE-4067-8ED5-DB59C019CE8E}"/>
              </a:ext>
            </a:extLst>
          </p:cNvPr>
          <p:cNvSpPr>
            <a:spLocks noGrp="1"/>
          </p:cNvSpPr>
          <p:nvPr>
            <p:ph type="dt" sz="half" idx="10"/>
          </p:nvPr>
        </p:nvSpPr>
        <p:spPr/>
        <p:txBody>
          <a:bodyPr/>
          <a:lstStyle/>
          <a:p>
            <a:fld id="{D9D41897-A13C-4E4A-AB77-DBA8B05D40A4}" type="datetime1">
              <a:rPr lang="zh-CN" altLang="en-US" smtClean="0"/>
              <a:t>2022/5/18</a:t>
            </a:fld>
            <a:endParaRPr lang="zh-CN" altLang="en-US"/>
          </a:p>
        </p:txBody>
      </p:sp>
      <p:sp>
        <p:nvSpPr>
          <p:cNvPr id="8" name="灯片编号占位符 7">
            <a:extLst>
              <a:ext uri="{FF2B5EF4-FFF2-40B4-BE49-F238E27FC236}">
                <a16:creationId xmlns:a16="http://schemas.microsoft.com/office/drawing/2014/main" id="{CE43A68C-2A1E-45F1-900B-144E29179F3A}"/>
              </a:ext>
            </a:extLst>
          </p:cNvPr>
          <p:cNvSpPr>
            <a:spLocks noGrp="1"/>
          </p:cNvSpPr>
          <p:nvPr>
            <p:ph type="sldNum" sz="quarter" idx="12"/>
          </p:nvPr>
        </p:nvSpPr>
        <p:spPr/>
        <p:txBody>
          <a:bodyPr/>
          <a:lstStyle>
            <a:lvl1pPr>
              <a:defRPr>
                <a:solidFill>
                  <a:schemeClr val="bg1"/>
                </a:solidFill>
              </a:defRPr>
            </a:lvl1pPr>
          </a:lstStyle>
          <a:p>
            <a:fld id="{8EB6F228-91C8-4A8E-B28A-F5EBAF4B74FF}" type="slidenum">
              <a:rPr lang="zh-CN" altLang="en-US" smtClean="0"/>
              <a:pPr/>
              <a:t>‹#›</a:t>
            </a:fld>
            <a:endParaRPr lang="zh-CN" altLang="en-US"/>
          </a:p>
        </p:txBody>
      </p:sp>
      <p:sp>
        <p:nvSpPr>
          <p:cNvPr id="11" name="标题 10">
            <a:extLst>
              <a:ext uri="{FF2B5EF4-FFF2-40B4-BE49-F238E27FC236}">
                <a16:creationId xmlns:a16="http://schemas.microsoft.com/office/drawing/2014/main" id="{30B81EE5-77FF-4AAF-8F68-880F8E13F2F9}"/>
              </a:ext>
            </a:extLst>
          </p:cNvPr>
          <p:cNvSpPr>
            <a:spLocks noGrp="1"/>
          </p:cNvSpPr>
          <p:nvPr>
            <p:ph type="title"/>
          </p:nvPr>
        </p:nvSpPr>
        <p:spPr>
          <a:xfrm>
            <a:off x="1073026" y="136525"/>
            <a:ext cx="8979177" cy="473075"/>
          </a:xfrm>
        </p:spPr>
        <p:txBody>
          <a:bodyPr vert="horz" lIns="0" tIns="0" rIns="0" bIns="0" rtlCol="0" anchor="ctr" anchorCtr="0">
            <a:normAutofit/>
          </a:bodyPr>
          <a:lstStyle>
            <a:lvl1pPr>
              <a:defRPr lang="zh-CN" altLang="en-US" dirty="0"/>
            </a:lvl1pPr>
          </a:lstStyle>
          <a:p>
            <a:pPr lvl="0"/>
            <a:r>
              <a:rPr lang="zh-CN" altLang="en-US" dirty="0"/>
              <a:t>单击此处编辑母版标题样式</a:t>
            </a:r>
          </a:p>
        </p:txBody>
      </p:sp>
      <p:sp>
        <p:nvSpPr>
          <p:cNvPr id="32" name="矩形 31">
            <a:extLst>
              <a:ext uri="{FF2B5EF4-FFF2-40B4-BE49-F238E27FC236}">
                <a16:creationId xmlns:a16="http://schemas.microsoft.com/office/drawing/2014/main" id="{C0DF4920-3CB4-434B-9493-C464C3D0740A}"/>
              </a:ext>
            </a:extLst>
          </p:cNvPr>
          <p:cNvSpPr/>
          <p:nvPr userDrawn="1"/>
        </p:nvSpPr>
        <p:spPr>
          <a:xfrm>
            <a:off x="304800" y="6822000"/>
            <a:ext cx="11887200" cy="36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图片占位符 13">
            <a:extLst>
              <a:ext uri="{FF2B5EF4-FFF2-40B4-BE49-F238E27FC236}">
                <a16:creationId xmlns:a16="http://schemas.microsoft.com/office/drawing/2014/main" id="{71E2C267-804B-4607-8AFB-C0F7AC387138}"/>
              </a:ext>
            </a:extLst>
          </p:cNvPr>
          <p:cNvSpPr>
            <a:spLocks noGrp="1"/>
          </p:cNvSpPr>
          <p:nvPr>
            <p:ph type="pic" sz="quarter" idx="14"/>
          </p:nvPr>
        </p:nvSpPr>
        <p:spPr>
          <a:xfrm>
            <a:off x="304800" y="913582"/>
            <a:ext cx="1498600" cy="1498600"/>
          </a:xfrm>
          <a:custGeom>
            <a:avLst/>
            <a:gdLst>
              <a:gd name="connsiteX0" fmla="*/ 749300 w 1498600"/>
              <a:gd name="connsiteY0" fmla="*/ 0 h 1498600"/>
              <a:gd name="connsiteX1" fmla="*/ 1498600 w 1498600"/>
              <a:gd name="connsiteY1" fmla="*/ 749300 h 1498600"/>
              <a:gd name="connsiteX2" fmla="*/ 749300 w 1498600"/>
              <a:gd name="connsiteY2" fmla="*/ 1498600 h 1498600"/>
              <a:gd name="connsiteX3" fmla="*/ 0 w 1498600"/>
              <a:gd name="connsiteY3" fmla="*/ 749300 h 1498600"/>
              <a:gd name="connsiteX4" fmla="*/ 749300 w 1498600"/>
              <a:gd name="connsiteY4" fmla="*/ 0 h 149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8600" h="1498600">
                <a:moveTo>
                  <a:pt x="749300" y="0"/>
                </a:moveTo>
                <a:cubicBezTo>
                  <a:pt x="1163127" y="0"/>
                  <a:pt x="1498600" y="335473"/>
                  <a:pt x="1498600" y="749300"/>
                </a:cubicBezTo>
                <a:cubicBezTo>
                  <a:pt x="1498600" y="1163127"/>
                  <a:pt x="1163127" y="1498600"/>
                  <a:pt x="749300" y="1498600"/>
                </a:cubicBezTo>
                <a:cubicBezTo>
                  <a:pt x="335473" y="1498600"/>
                  <a:pt x="0" y="1163127"/>
                  <a:pt x="0" y="749300"/>
                </a:cubicBezTo>
                <a:cubicBezTo>
                  <a:pt x="0" y="335473"/>
                  <a:pt x="335473" y="0"/>
                  <a:pt x="749300" y="0"/>
                </a:cubicBezTo>
                <a:close/>
              </a:path>
            </a:pathLst>
          </a:custGeom>
          <a:ln>
            <a:gradFill flip="none" rotWithShape="1">
              <a:gsLst>
                <a:gs pos="0">
                  <a:schemeClr val="accent1">
                    <a:lumMod val="20000"/>
                    <a:lumOff val="80000"/>
                    <a:alpha val="0"/>
                  </a:schemeClr>
                </a:gs>
                <a:gs pos="100000">
                  <a:schemeClr val="accent1">
                    <a:lumMod val="40000"/>
                    <a:lumOff val="60000"/>
                  </a:schemeClr>
                </a:gs>
              </a:gsLst>
              <a:lin ang="2700000" scaled="1"/>
              <a:tileRect/>
            </a:gradFill>
          </a:ln>
        </p:spPr>
        <p:txBody>
          <a:bodyPr wrap="square">
            <a:noAutofit/>
          </a:bodyPr>
          <a:lstStyle/>
          <a:p>
            <a:endParaRPr lang="zh-CN" altLang="en-US"/>
          </a:p>
        </p:txBody>
      </p:sp>
      <p:sp>
        <p:nvSpPr>
          <p:cNvPr id="16" name="图片占位符 15">
            <a:extLst>
              <a:ext uri="{FF2B5EF4-FFF2-40B4-BE49-F238E27FC236}">
                <a16:creationId xmlns:a16="http://schemas.microsoft.com/office/drawing/2014/main" id="{FFAD4968-B601-4557-8034-BDEAC57AC906}"/>
              </a:ext>
            </a:extLst>
          </p:cNvPr>
          <p:cNvSpPr>
            <a:spLocks noGrp="1"/>
          </p:cNvSpPr>
          <p:nvPr>
            <p:ph type="pic" sz="quarter" idx="15"/>
          </p:nvPr>
        </p:nvSpPr>
        <p:spPr>
          <a:xfrm>
            <a:off x="3297766" y="913582"/>
            <a:ext cx="1498600" cy="1498600"/>
          </a:xfrm>
          <a:custGeom>
            <a:avLst/>
            <a:gdLst>
              <a:gd name="connsiteX0" fmla="*/ 749300 w 1498600"/>
              <a:gd name="connsiteY0" fmla="*/ 0 h 1498600"/>
              <a:gd name="connsiteX1" fmla="*/ 1498600 w 1498600"/>
              <a:gd name="connsiteY1" fmla="*/ 749300 h 1498600"/>
              <a:gd name="connsiteX2" fmla="*/ 749300 w 1498600"/>
              <a:gd name="connsiteY2" fmla="*/ 1498600 h 1498600"/>
              <a:gd name="connsiteX3" fmla="*/ 0 w 1498600"/>
              <a:gd name="connsiteY3" fmla="*/ 749300 h 1498600"/>
              <a:gd name="connsiteX4" fmla="*/ 749300 w 1498600"/>
              <a:gd name="connsiteY4" fmla="*/ 0 h 149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8600" h="1498600">
                <a:moveTo>
                  <a:pt x="749300" y="0"/>
                </a:moveTo>
                <a:cubicBezTo>
                  <a:pt x="1163127" y="0"/>
                  <a:pt x="1498600" y="335473"/>
                  <a:pt x="1498600" y="749300"/>
                </a:cubicBezTo>
                <a:cubicBezTo>
                  <a:pt x="1498600" y="1163127"/>
                  <a:pt x="1163127" y="1498600"/>
                  <a:pt x="749300" y="1498600"/>
                </a:cubicBezTo>
                <a:cubicBezTo>
                  <a:pt x="335473" y="1498600"/>
                  <a:pt x="0" y="1163127"/>
                  <a:pt x="0" y="749300"/>
                </a:cubicBezTo>
                <a:cubicBezTo>
                  <a:pt x="0" y="335473"/>
                  <a:pt x="335473" y="0"/>
                  <a:pt x="749300" y="0"/>
                </a:cubicBezTo>
                <a:close/>
              </a:path>
            </a:pathLst>
          </a:custGeom>
          <a:ln>
            <a:gradFill flip="none" rotWithShape="1">
              <a:gsLst>
                <a:gs pos="0">
                  <a:schemeClr val="accent1">
                    <a:lumMod val="20000"/>
                    <a:lumOff val="80000"/>
                    <a:alpha val="0"/>
                  </a:schemeClr>
                </a:gs>
                <a:gs pos="100000">
                  <a:schemeClr val="accent1">
                    <a:lumMod val="40000"/>
                    <a:lumOff val="60000"/>
                  </a:schemeClr>
                </a:gs>
              </a:gsLst>
              <a:lin ang="2700000" scaled="1"/>
              <a:tileRect/>
            </a:gradFill>
          </a:ln>
        </p:spPr>
        <p:txBody>
          <a:bodyPr wrap="square">
            <a:noAutofit/>
          </a:bodyPr>
          <a:lstStyle/>
          <a:p>
            <a:endParaRPr lang="zh-CN" altLang="en-US"/>
          </a:p>
        </p:txBody>
      </p:sp>
      <p:sp>
        <p:nvSpPr>
          <p:cNvPr id="17" name="图片占位符 16">
            <a:extLst>
              <a:ext uri="{FF2B5EF4-FFF2-40B4-BE49-F238E27FC236}">
                <a16:creationId xmlns:a16="http://schemas.microsoft.com/office/drawing/2014/main" id="{C0BD549A-6219-4909-93B3-E3AC292D0036}"/>
              </a:ext>
            </a:extLst>
          </p:cNvPr>
          <p:cNvSpPr>
            <a:spLocks noGrp="1"/>
          </p:cNvSpPr>
          <p:nvPr>
            <p:ph type="pic" sz="quarter" idx="16"/>
          </p:nvPr>
        </p:nvSpPr>
        <p:spPr>
          <a:xfrm>
            <a:off x="6290732" y="913582"/>
            <a:ext cx="1498600" cy="1498600"/>
          </a:xfrm>
          <a:custGeom>
            <a:avLst/>
            <a:gdLst>
              <a:gd name="connsiteX0" fmla="*/ 749300 w 1498600"/>
              <a:gd name="connsiteY0" fmla="*/ 0 h 1498600"/>
              <a:gd name="connsiteX1" fmla="*/ 1498600 w 1498600"/>
              <a:gd name="connsiteY1" fmla="*/ 749300 h 1498600"/>
              <a:gd name="connsiteX2" fmla="*/ 749300 w 1498600"/>
              <a:gd name="connsiteY2" fmla="*/ 1498600 h 1498600"/>
              <a:gd name="connsiteX3" fmla="*/ 0 w 1498600"/>
              <a:gd name="connsiteY3" fmla="*/ 749300 h 1498600"/>
              <a:gd name="connsiteX4" fmla="*/ 749300 w 1498600"/>
              <a:gd name="connsiteY4" fmla="*/ 0 h 149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8600" h="1498600">
                <a:moveTo>
                  <a:pt x="749300" y="0"/>
                </a:moveTo>
                <a:cubicBezTo>
                  <a:pt x="1163127" y="0"/>
                  <a:pt x="1498600" y="335473"/>
                  <a:pt x="1498600" y="749300"/>
                </a:cubicBezTo>
                <a:cubicBezTo>
                  <a:pt x="1498600" y="1163127"/>
                  <a:pt x="1163127" y="1498600"/>
                  <a:pt x="749300" y="1498600"/>
                </a:cubicBezTo>
                <a:cubicBezTo>
                  <a:pt x="335473" y="1498600"/>
                  <a:pt x="0" y="1163127"/>
                  <a:pt x="0" y="749300"/>
                </a:cubicBezTo>
                <a:cubicBezTo>
                  <a:pt x="0" y="335473"/>
                  <a:pt x="335473" y="0"/>
                  <a:pt x="749300" y="0"/>
                </a:cubicBezTo>
                <a:close/>
              </a:path>
            </a:pathLst>
          </a:custGeom>
          <a:ln>
            <a:gradFill flip="none" rotWithShape="1">
              <a:gsLst>
                <a:gs pos="0">
                  <a:schemeClr val="accent1">
                    <a:lumMod val="20000"/>
                    <a:lumOff val="80000"/>
                    <a:alpha val="0"/>
                  </a:schemeClr>
                </a:gs>
                <a:gs pos="100000">
                  <a:schemeClr val="accent1">
                    <a:lumMod val="40000"/>
                    <a:lumOff val="60000"/>
                  </a:schemeClr>
                </a:gs>
              </a:gsLst>
              <a:lin ang="2700000" scaled="1"/>
              <a:tileRect/>
            </a:gradFill>
          </a:ln>
        </p:spPr>
        <p:txBody>
          <a:bodyPr wrap="square">
            <a:noAutofit/>
          </a:bodyPr>
          <a:lstStyle/>
          <a:p>
            <a:endParaRPr lang="zh-CN" altLang="en-US"/>
          </a:p>
        </p:txBody>
      </p:sp>
      <p:sp>
        <p:nvSpPr>
          <p:cNvPr id="18" name="图片占位符 17">
            <a:extLst>
              <a:ext uri="{FF2B5EF4-FFF2-40B4-BE49-F238E27FC236}">
                <a16:creationId xmlns:a16="http://schemas.microsoft.com/office/drawing/2014/main" id="{241AE7C1-55CA-4B5D-A38F-B1701949C776}"/>
              </a:ext>
            </a:extLst>
          </p:cNvPr>
          <p:cNvSpPr>
            <a:spLocks noGrp="1"/>
          </p:cNvSpPr>
          <p:nvPr>
            <p:ph type="pic" sz="quarter" idx="17"/>
          </p:nvPr>
        </p:nvSpPr>
        <p:spPr>
          <a:xfrm>
            <a:off x="9283699" y="913582"/>
            <a:ext cx="1498600" cy="1498600"/>
          </a:xfrm>
          <a:custGeom>
            <a:avLst/>
            <a:gdLst>
              <a:gd name="connsiteX0" fmla="*/ 749300 w 1498600"/>
              <a:gd name="connsiteY0" fmla="*/ 0 h 1498600"/>
              <a:gd name="connsiteX1" fmla="*/ 1498600 w 1498600"/>
              <a:gd name="connsiteY1" fmla="*/ 749300 h 1498600"/>
              <a:gd name="connsiteX2" fmla="*/ 749300 w 1498600"/>
              <a:gd name="connsiteY2" fmla="*/ 1498600 h 1498600"/>
              <a:gd name="connsiteX3" fmla="*/ 0 w 1498600"/>
              <a:gd name="connsiteY3" fmla="*/ 749300 h 1498600"/>
              <a:gd name="connsiteX4" fmla="*/ 749300 w 1498600"/>
              <a:gd name="connsiteY4" fmla="*/ 0 h 149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8600" h="1498600">
                <a:moveTo>
                  <a:pt x="749300" y="0"/>
                </a:moveTo>
                <a:cubicBezTo>
                  <a:pt x="1163127" y="0"/>
                  <a:pt x="1498600" y="335473"/>
                  <a:pt x="1498600" y="749300"/>
                </a:cubicBezTo>
                <a:cubicBezTo>
                  <a:pt x="1498600" y="1163127"/>
                  <a:pt x="1163127" y="1498600"/>
                  <a:pt x="749300" y="1498600"/>
                </a:cubicBezTo>
                <a:cubicBezTo>
                  <a:pt x="335473" y="1498600"/>
                  <a:pt x="0" y="1163127"/>
                  <a:pt x="0" y="749300"/>
                </a:cubicBezTo>
                <a:cubicBezTo>
                  <a:pt x="0" y="335473"/>
                  <a:pt x="335473" y="0"/>
                  <a:pt x="749300" y="0"/>
                </a:cubicBezTo>
                <a:close/>
              </a:path>
            </a:pathLst>
          </a:custGeom>
          <a:ln>
            <a:gradFill flip="none" rotWithShape="1">
              <a:gsLst>
                <a:gs pos="0">
                  <a:schemeClr val="accent1">
                    <a:lumMod val="20000"/>
                    <a:lumOff val="80000"/>
                    <a:alpha val="0"/>
                  </a:schemeClr>
                </a:gs>
                <a:gs pos="100000">
                  <a:schemeClr val="accent1">
                    <a:lumMod val="40000"/>
                    <a:lumOff val="60000"/>
                  </a:schemeClr>
                </a:gs>
              </a:gsLst>
              <a:lin ang="2700000" scaled="1"/>
              <a:tileRect/>
            </a:gradFill>
          </a:ln>
        </p:spPr>
        <p:txBody>
          <a:bodyPr wrap="square">
            <a:noAutofit/>
          </a:bodyPr>
          <a:lstStyle/>
          <a:p>
            <a:endParaRPr lang="zh-CN" altLang="en-US"/>
          </a:p>
        </p:txBody>
      </p:sp>
      <p:sp>
        <p:nvSpPr>
          <p:cNvPr id="19" name="图片占位符 18">
            <a:extLst>
              <a:ext uri="{FF2B5EF4-FFF2-40B4-BE49-F238E27FC236}">
                <a16:creationId xmlns:a16="http://schemas.microsoft.com/office/drawing/2014/main" id="{5B3C15B6-2B4C-4D3C-95ED-F64A9DC74F38}"/>
              </a:ext>
            </a:extLst>
          </p:cNvPr>
          <p:cNvSpPr>
            <a:spLocks noGrp="1"/>
          </p:cNvSpPr>
          <p:nvPr>
            <p:ph type="pic" sz="quarter" idx="18"/>
          </p:nvPr>
        </p:nvSpPr>
        <p:spPr>
          <a:xfrm>
            <a:off x="304800" y="3783782"/>
            <a:ext cx="1498600" cy="1498600"/>
          </a:xfrm>
          <a:custGeom>
            <a:avLst/>
            <a:gdLst>
              <a:gd name="connsiteX0" fmla="*/ 749300 w 1498600"/>
              <a:gd name="connsiteY0" fmla="*/ 0 h 1498600"/>
              <a:gd name="connsiteX1" fmla="*/ 1498600 w 1498600"/>
              <a:gd name="connsiteY1" fmla="*/ 749300 h 1498600"/>
              <a:gd name="connsiteX2" fmla="*/ 749300 w 1498600"/>
              <a:gd name="connsiteY2" fmla="*/ 1498600 h 1498600"/>
              <a:gd name="connsiteX3" fmla="*/ 0 w 1498600"/>
              <a:gd name="connsiteY3" fmla="*/ 749300 h 1498600"/>
              <a:gd name="connsiteX4" fmla="*/ 749300 w 1498600"/>
              <a:gd name="connsiteY4" fmla="*/ 0 h 149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8600" h="1498600">
                <a:moveTo>
                  <a:pt x="749300" y="0"/>
                </a:moveTo>
                <a:cubicBezTo>
                  <a:pt x="1163127" y="0"/>
                  <a:pt x="1498600" y="335473"/>
                  <a:pt x="1498600" y="749300"/>
                </a:cubicBezTo>
                <a:cubicBezTo>
                  <a:pt x="1498600" y="1163127"/>
                  <a:pt x="1163127" y="1498600"/>
                  <a:pt x="749300" y="1498600"/>
                </a:cubicBezTo>
                <a:cubicBezTo>
                  <a:pt x="335473" y="1498600"/>
                  <a:pt x="0" y="1163127"/>
                  <a:pt x="0" y="749300"/>
                </a:cubicBezTo>
                <a:cubicBezTo>
                  <a:pt x="0" y="335473"/>
                  <a:pt x="335473" y="0"/>
                  <a:pt x="749300" y="0"/>
                </a:cubicBezTo>
                <a:close/>
              </a:path>
            </a:pathLst>
          </a:custGeom>
          <a:ln>
            <a:gradFill flip="none" rotWithShape="1">
              <a:gsLst>
                <a:gs pos="0">
                  <a:schemeClr val="accent1">
                    <a:lumMod val="20000"/>
                    <a:lumOff val="80000"/>
                    <a:alpha val="0"/>
                  </a:schemeClr>
                </a:gs>
                <a:gs pos="100000">
                  <a:schemeClr val="accent1">
                    <a:lumMod val="40000"/>
                    <a:lumOff val="60000"/>
                  </a:schemeClr>
                </a:gs>
              </a:gsLst>
              <a:lin ang="2700000" scaled="1"/>
              <a:tileRect/>
            </a:gradFill>
          </a:ln>
        </p:spPr>
        <p:txBody>
          <a:bodyPr wrap="square">
            <a:noAutofit/>
          </a:bodyPr>
          <a:lstStyle/>
          <a:p>
            <a:endParaRPr lang="zh-CN" altLang="en-US"/>
          </a:p>
        </p:txBody>
      </p:sp>
      <p:sp>
        <p:nvSpPr>
          <p:cNvPr id="20" name="图片占位符 19">
            <a:extLst>
              <a:ext uri="{FF2B5EF4-FFF2-40B4-BE49-F238E27FC236}">
                <a16:creationId xmlns:a16="http://schemas.microsoft.com/office/drawing/2014/main" id="{3974AABA-7E88-49A7-B2DD-BB6BE81F66E3}"/>
              </a:ext>
            </a:extLst>
          </p:cNvPr>
          <p:cNvSpPr>
            <a:spLocks noGrp="1"/>
          </p:cNvSpPr>
          <p:nvPr>
            <p:ph type="pic" sz="quarter" idx="19"/>
          </p:nvPr>
        </p:nvSpPr>
        <p:spPr>
          <a:xfrm>
            <a:off x="3297766" y="3783782"/>
            <a:ext cx="1498600" cy="1498600"/>
          </a:xfrm>
          <a:custGeom>
            <a:avLst/>
            <a:gdLst>
              <a:gd name="connsiteX0" fmla="*/ 749300 w 1498600"/>
              <a:gd name="connsiteY0" fmla="*/ 0 h 1498600"/>
              <a:gd name="connsiteX1" fmla="*/ 1498600 w 1498600"/>
              <a:gd name="connsiteY1" fmla="*/ 749300 h 1498600"/>
              <a:gd name="connsiteX2" fmla="*/ 749300 w 1498600"/>
              <a:gd name="connsiteY2" fmla="*/ 1498600 h 1498600"/>
              <a:gd name="connsiteX3" fmla="*/ 0 w 1498600"/>
              <a:gd name="connsiteY3" fmla="*/ 749300 h 1498600"/>
              <a:gd name="connsiteX4" fmla="*/ 749300 w 1498600"/>
              <a:gd name="connsiteY4" fmla="*/ 0 h 149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8600" h="1498600">
                <a:moveTo>
                  <a:pt x="749300" y="0"/>
                </a:moveTo>
                <a:cubicBezTo>
                  <a:pt x="1163127" y="0"/>
                  <a:pt x="1498600" y="335473"/>
                  <a:pt x="1498600" y="749300"/>
                </a:cubicBezTo>
                <a:cubicBezTo>
                  <a:pt x="1498600" y="1163127"/>
                  <a:pt x="1163127" y="1498600"/>
                  <a:pt x="749300" y="1498600"/>
                </a:cubicBezTo>
                <a:cubicBezTo>
                  <a:pt x="335473" y="1498600"/>
                  <a:pt x="0" y="1163127"/>
                  <a:pt x="0" y="749300"/>
                </a:cubicBezTo>
                <a:cubicBezTo>
                  <a:pt x="0" y="335473"/>
                  <a:pt x="335473" y="0"/>
                  <a:pt x="749300" y="0"/>
                </a:cubicBezTo>
                <a:close/>
              </a:path>
            </a:pathLst>
          </a:custGeom>
          <a:ln>
            <a:gradFill flip="none" rotWithShape="1">
              <a:gsLst>
                <a:gs pos="0">
                  <a:schemeClr val="accent1">
                    <a:lumMod val="20000"/>
                    <a:lumOff val="80000"/>
                    <a:alpha val="0"/>
                  </a:schemeClr>
                </a:gs>
                <a:gs pos="100000">
                  <a:schemeClr val="accent1">
                    <a:lumMod val="40000"/>
                    <a:lumOff val="60000"/>
                  </a:schemeClr>
                </a:gs>
              </a:gsLst>
              <a:lin ang="2700000" scaled="1"/>
              <a:tileRect/>
            </a:gradFill>
          </a:ln>
        </p:spPr>
        <p:txBody>
          <a:bodyPr wrap="square">
            <a:noAutofit/>
          </a:bodyPr>
          <a:lstStyle/>
          <a:p>
            <a:endParaRPr lang="zh-CN" altLang="en-US"/>
          </a:p>
        </p:txBody>
      </p:sp>
      <p:sp>
        <p:nvSpPr>
          <p:cNvPr id="21" name="图片占位符 20">
            <a:extLst>
              <a:ext uri="{FF2B5EF4-FFF2-40B4-BE49-F238E27FC236}">
                <a16:creationId xmlns:a16="http://schemas.microsoft.com/office/drawing/2014/main" id="{E97B6375-1920-4781-BB42-08F12893BDDB}"/>
              </a:ext>
            </a:extLst>
          </p:cNvPr>
          <p:cNvSpPr>
            <a:spLocks noGrp="1"/>
          </p:cNvSpPr>
          <p:nvPr>
            <p:ph type="pic" sz="quarter" idx="20"/>
          </p:nvPr>
        </p:nvSpPr>
        <p:spPr>
          <a:xfrm>
            <a:off x="6290732" y="3783782"/>
            <a:ext cx="1498600" cy="1498600"/>
          </a:xfrm>
          <a:custGeom>
            <a:avLst/>
            <a:gdLst>
              <a:gd name="connsiteX0" fmla="*/ 749300 w 1498600"/>
              <a:gd name="connsiteY0" fmla="*/ 0 h 1498600"/>
              <a:gd name="connsiteX1" fmla="*/ 1498600 w 1498600"/>
              <a:gd name="connsiteY1" fmla="*/ 749300 h 1498600"/>
              <a:gd name="connsiteX2" fmla="*/ 749300 w 1498600"/>
              <a:gd name="connsiteY2" fmla="*/ 1498600 h 1498600"/>
              <a:gd name="connsiteX3" fmla="*/ 0 w 1498600"/>
              <a:gd name="connsiteY3" fmla="*/ 749300 h 1498600"/>
              <a:gd name="connsiteX4" fmla="*/ 749300 w 1498600"/>
              <a:gd name="connsiteY4" fmla="*/ 0 h 149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8600" h="1498600">
                <a:moveTo>
                  <a:pt x="749300" y="0"/>
                </a:moveTo>
                <a:cubicBezTo>
                  <a:pt x="1163127" y="0"/>
                  <a:pt x="1498600" y="335473"/>
                  <a:pt x="1498600" y="749300"/>
                </a:cubicBezTo>
                <a:cubicBezTo>
                  <a:pt x="1498600" y="1163127"/>
                  <a:pt x="1163127" y="1498600"/>
                  <a:pt x="749300" y="1498600"/>
                </a:cubicBezTo>
                <a:cubicBezTo>
                  <a:pt x="335473" y="1498600"/>
                  <a:pt x="0" y="1163127"/>
                  <a:pt x="0" y="749300"/>
                </a:cubicBezTo>
                <a:cubicBezTo>
                  <a:pt x="0" y="335473"/>
                  <a:pt x="335473" y="0"/>
                  <a:pt x="749300" y="0"/>
                </a:cubicBezTo>
                <a:close/>
              </a:path>
            </a:pathLst>
          </a:custGeom>
          <a:ln>
            <a:gradFill flip="none" rotWithShape="1">
              <a:gsLst>
                <a:gs pos="0">
                  <a:schemeClr val="accent1">
                    <a:lumMod val="20000"/>
                    <a:lumOff val="80000"/>
                    <a:alpha val="0"/>
                  </a:schemeClr>
                </a:gs>
                <a:gs pos="100000">
                  <a:schemeClr val="accent1">
                    <a:lumMod val="40000"/>
                    <a:lumOff val="60000"/>
                  </a:schemeClr>
                </a:gs>
              </a:gsLst>
              <a:lin ang="2700000" scaled="1"/>
              <a:tileRect/>
            </a:gradFill>
          </a:ln>
        </p:spPr>
        <p:txBody>
          <a:bodyPr wrap="square">
            <a:noAutofit/>
          </a:bodyPr>
          <a:lstStyle/>
          <a:p>
            <a:endParaRPr lang="zh-CN" altLang="en-US"/>
          </a:p>
        </p:txBody>
      </p:sp>
      <p:sp>
        <p:nvSpPr>
          <p:cNvPr id="22" name="图片占位符 21">
            <a:extLst>
              <a:ext uri="{FF2B5EF4-FFF2-40B4-BE49-F238E27FC236}">
                <a16:creationId xmlns:a16="http://schemas.microsoft.com/office/drawing/2014/main" id="{F2F2F792-84E2-43CB-9ACF-A924748AA5EB}"/>
              </a:ext>
            </a:extLst>
          </p:cNvPr>
          <p:cNvSpPr>
            <a:spLocks noGrp="1"/>
          </p:cNvSpPr>
          <p:nvPr>
            <p:ph type="pic" sz="quarter" idx="21"/>
          </p:nvPr>
        </p:nvSpPr>
        <p:spPr>
          <a:xfrm>
            <a:off x="9283699" y="3783782"/>
            <a:ext cx="1498600" cy="1498600"/>
          </a:xfrm>
          <a:custGeom>
            <a:avLst/>
            <a:gdLst>
              <a:gd name="connsiteX0" fmla="*/ 749300 w 1498600"/>
              <a:gd name="connsiteY0" fmla="*/ 0 h 1498600"/>
              <a:gd name="connsiteX1" fmla="*/ 1498600 w 1498600"/>
              <a:gd name="connsiteY1" fmla="*/ 749300 h 1498600"/>
              <a:gd name="connsiteX2" fmla="*/ 749300 w 1498600"/>
              <a:gd name="connsiteY2" fmla="*/ 1498600 h 1498600"/>
              <a:gd name="connsiteX3" fmla="*/ 0 w 1498600"/>
              <a:gd name="connsiteY3" fmla="*/ 749300 h 1498600"/>
              <a:gd name="connsiteX4" fmla="*/ 749300 w 1498600"/>
              <a:gd name="connsiteY4" fmla="*/ 0 h 149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8600" h="1498600">
                <a:moveTo>
                  <a:pt x="749300" y="0"/>
                </a:moveTo>
                <a:cubicBezTo>
                  <a:pt x="1163127" y="0"/>
                  <a:pt x="1498600" y="335473"/>
                  <a:pt x="1498600" y="749300"/>
                </a:cubicBezTo>
                <a:cubicBezTo>
                  <a:pt x="1498600" y="1163127"/>
                  <a:pt x="1163127" y="1498600"/>
                  <a:pt x="749300" y="1498600"/>
                </a:cubicBezTo>
                <a:cubicBezTo>
                  <a:pt x="335473" y="1498600"/>
                  <a:pt x="0" y="1163127"/>
                  <a:pt x="0" y="749300"/>
                </a:cubicBezTo>
                <a:cubicBezTo>
                  <a:pt x="0" y="335473"/>
                  <a:pt x="335473" y="0"/>
                  <a:pt x="749300" y="0"/>
                </a:cubicBezTo>
                <a:close/>
              </a:path>
            </a:pathLst>
          </a:custGeom>
          <a:ln>
            <a:gradFill flip="none" rotWithShape="1">
              <a:gsLst>
                <a:gs pos="0">
                  <a:schemeClr val="accent1">
                    <a:lumMod val="20000"/>
                    <a:lumOff val="80000"/>
                    <a:alpha val="0"/>
                  </a:schemeClr>
                </a:gs>
                <a:gs pos="100000">
                  <a:schemeClr val="accent1">
                    <a:lumMod val="40000"/>
                    <a:lumOff val="60000"/>
                  </a:schemeClr>
                </a:gs>
              </a:gsLst>
              <a:lin ang="2700000" scaled="1"/>
              <a:tileRect/>
            </a:gradFill>
          </a:ln>
        </p:spPr>
        <p:txBody>
          <a:bodyPr wrap="square">
            <a:noAutofit/>
          </a:bodyPr>
          <a:lstStyle/>
          <a:p>
            <a:endParaRPr lang="zh-CN" altLang="en-US"/>
          </a:p>
        </p:txBody>
      </p:sp>
      <p:pic>
        <p:nvPicPr>
          <p:cNvPr id="23" name="图片 22">
            <a:hlinkClick r:id="rId2"/>
            <a:extLst>
              <a:ext uri="{FF2B5EF4-FFF2-40B4-BE49-F238E27FC236}">
                <a16:creationId xmlns:a16="http://schemas.microsoft.com/office/drawing/2014/main" id="{0960A589-E263-4BCB-8456-51F1513C5FD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16852" y="275039"/>
            <a:ext cx="1470348" cy="196046"/>
          </a:xfrm>
          <a:prstGeom prst="rect">
            <a:avLst/>
          </a:prstGeom>
        </p:spPr>
      </p:pic>
      <p:sp>
        <p:nvSpPr>
          <p:cNvPr id="24" name="文本占位符 4">
            <a:extLst>
              <a:ext uri="{FF2B5EF4-FFF2-40B4-BE49-F238E27FC236}">
                <a16:creationId xmlns:a16="http://schemas.microsoft.com/office/drawing/2014/main" id="{B3FA6567-539A-4B2A-A831-19F0C2A78873}"/>
              </a:ext>
            </a:extLst>
          </p:cNvPr>
          <p:cNvSpPr>
            <a:spLocks noGrp="1"/>
          </p:cNvSpPr>
          <p:nvPr>
            <p:ph type="body" sz="quarter" idx="22" hasCustomPrompt="1"/>
          </p:nvPr>
        </p:nvSpPr>
        <p:spPr>
          <a:xfrm>
            <a:off x="182198" y="115789"/>
            <a:ext cx="689776" cy="473075"/>
          </a:xfrm>
        </p:spPr>
        <p:txBody>
          <a:bodyPr>
            <a:noAutofit/>
          </a:bodyPr>
          <a:lstStyle>
            <a:lvl1pPr marL="0" indent="0">
              <a:buNone/>
              <a:defRPr sz="2800" b="1">
                <a:solidFill>
                  <a:schemeClr val="bg1"/>
                </a:solidFill>
              </a:defRPr>
            </a:lvl1pPr>
          </a:lstStyle>
          <a:p>
            <a:pPr lvl="0"/>
            <a:r>
              <a:rPr lang="en-US" altLang="zh-CN" dirty="0"/>
              <a:t>1.1</a:t>
            </a:r>
            <a:endParaRPr lang="zh-CN" altLang="en-US" dirty="0"/>
          </a:p>
        </p:txBody>
      </p:sp>
    </p:spTree>
    <p:extLst>
      <p:ext uri="{BB962C8B-B14F-4D97-AF65-F5344CB8AC3E}">
        <p14:creationId xmlns:p14="http://schemas.microsoft.com/office/powerpoint/2010/main" val="30236706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C0F0A0-DA3C-40F5-90FC-D69146CD454C}"/>
              </a:ext>
            </a:extLst>
          </p:cNvPr>
          <p:cNvSpPr>
            <a:spLocks noGrp="1"/>
          </p:cNvSpPr>
          <p:nvPr>
            <p:ph type="title"/>
          </p:nvPr>
        </p:nvSpPr>
        <p:spPr/>
        <p:txBody>
          <a:bodyPr vert="horz" lIns="0" tIns="0" rIns="0" bIns="0" rtlCol="0" anchor="ctr" anchorCtr="0">
            <a:normAutofit/>
          </a:bodyPr>
          <a:lstStyle>
            <a:lvl1pPr>
              <a:defRPr lang="zh-CN" altLang="en-US" dirty="0"/>
            </a:lvl1pPr>
          </a:lstStyle>
          <a:p>
            <a:pPr lvl="0"/>
            <a:r>
              <a:rPr lang="zh-CN" altLang="en-US" dirty="0"/>
              <a:t>单击此处编辑母版标题样式</a:t>
            </a:r>
          </a:p>
        </p:txBody>
      </p:sp>
      <p:sp>
        <p:nvSpPr>
          <p:cNvPr id="3" name="日期占位符 2">
            <a:extLst>
              <a:ext uri="{FF2B5EF4-FFF2-40B4-BE49-F238E27FC236}">
                <a16:creationId xmlns:a16="http://schemas.microsoft.com/office/drawing/2014/main" id="{1AC77F81-9862-497F-AEC4-0C3A6BAAE943}"/>
              </a:ext>
            </a:extLst>
          </p:cNvPr>
          <p:cNvSpPr>
            <a:spLocks noGrp="1"/>
          </p:cNvSpPr>
          <p:nvPr>
            <p:ph type="dt" sz="half" idx="10"/>
          </p:nvPr>
        </p:nvSpPr>
        <p:spPr/>
        <p:txBody>
          <a:bodyPr/>
          <a:lstStyle/>
          <a:p>
            <a:fld id="{29E53ADD-7C86-4526-AEBD-9E44F6E92F1C}" type="datetime1">
              <a:rPr lang="zh-CN" altLang="en-US" smtClean="0"/>
              <a:t>2022/5/18</a:t>
            </a:fld>
            <a:endParaRPr lang="zh-CN" altLang="en-US"/>
          </a:p>
        </p:txBody>
      </p:sp>
      <p:sp>
        <p:nvSpPr>
          <p:cNvPr id="4" name="灯片编号占位符 3">
            <a:extLst>
              <a:ext uri="{FF2B5EF4-FFF2-40B4-BE49-F238E27FC236}">
                <a16:creationId xmlns:a16="http://schemas.microsoft.com/office/drawing/2014/main" id="{249BE1FD-2B52-4E0C-A039-D77E8064282C}"/>
              </a:ext>
            </a:extLst>
          </p:cNvPr>
          <p:cNvSpPr>
            <a:spLocks noGrp="1"/>
          </p:cNvSpPr>
          <p:nvPr>
            <p:ph type="sldNum" sz="quarter" idx="11"/>
          </p:nvPr>
        </p:nvSpPr>
        <p:spPr/>
        <p:txBody>
          <a:bodyPr/>
          <a:lstStyle/>
          <a:p>
            <a:fld id="{8EB6F228-91C8-4A8E-B28A-F5EBAF4B74FF}" type="slidenum">
              <a:rPr lang="zh-CN" altLang="en-US" smtClean="0"/>
              <a:pPr/>
              <a:t>‹#›</a:t>
            </a:fld>
            <a:endParaRPr lang="zh-CN" altLang="en-US" dirty="0"/>
          </a:p>
        </p:txBody>
      </p:sp>
    </p:spTree>
    <p:extLst>
      <p:ext uri="{BB962C8B-B14F-4D97-AF65-F5344CB8AC3E}">
        <p14:creationId xmlns:p14="http://schemas.microsoft.com/office/powerpoint/2010/main" val="1787685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目录页">
    <p:bg>
      <p:bgPr>
        <a:pattFill prst="wdUpDiag">
          <a:fgClr>
            <a:srgbClr val="F7F7F7"/>
          </a:fgClr>
          <a:bgClr>
            <a:schemeClr val="bg1"/>
          </a:bgClr>
        </a:patt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3105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封面封底">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1B6270A-6F5D-4754-88A7-D6436E2C983F}"/>
              </a:ext>
            </a:extLst>
          </p:cNvPr>
          <p:cNvSpPr>
            <a:spLocks noGrp="1"/>
          </p:cNvSpPr>
          <p:nvPr>
            <p:ph type="body" idx="10" hasCustomPrompt="1"/>
          </p:nvPr>
        </p:nvSpPr>
        <p:spPr>
          <a:xfrm>
            <a:off x="6474117" y="2715579"/>
            <a:ext cx="5413083" cy="615553"/>
          </a:xfrm>
        </p:spPr>
        <p:txBody>
          <a:bodyPr vert="horz" wrap="none" lIns="0" tIns="45720" rIns="0" bIns="45720" anchor="t" anchorCtr="0">
            <a:noAutofit/>
          </a:bodyPr>
          <a:lstStyle>
            <a:lvl1pPr marL="0" indent="0" algn="l" defTabSz="914400" rtl="0" eaLnBrk="1" fontAlgn="auto" latinLnBrk="0" hangingPunct="1">
              <a:lnSpc>
                <a:spcPct val="100000"/>
              </a:lnSpc>
              <a:spcBef>
                <a:spcPts val="0"/>
              </a:spcBef>
              <a:spcAft>
                <a:spcPts val="0"/>
              </a:spcAft>
              <a:buFont typeface="Arial" panose="020B0604020202020204" pitchFamily="34" charset="0"/>
              <a:buNone/>
              <a:defRPr sz="2800" spc="0">
                <a:solidFill>
                  <a:srgbClr val="595959"/>
                </a:solidFill>
                <a:latin typeface="Alibaba Sans Medium"/>
                <a:ea typeface="阿里巴巴普惠体 R" panose="00020600040101010101" pitchFamily="18" charset="-122"/>
                <a:sym typeface="Alibaba Sans Medium"/>
              </a:defRPr>
            </a:lvl1pPr>
            <a:lvl2pPr marL="457200" indent="-228600" algn="l" defTabSz="914400" rtl="0" eaLnBrk="1" latinLnBrk="0" hangingPunct="1">
              <a:lnSpc>
                <a:spcPct val="90000"/>
              </a:lnSpc>
              <a:buFont typeface="Arial" panose="020B0604020202020204" pitchFamily="34" charset="0"/>
              <a:buNone/>
              <a:defRPr/>
            </a:lvl2pPr>
            <a:lvl3pPr marL="914400" indent="-228600" algn="l" defTabSz="914400" rtl="0" eaLnBrk="1" latinLnBrk="0" hangingPunct="1">
              <a:lnSpc>
                <a:spcPct val="90000"/>
              </a:lnSpc>
              <a:buFont typeface="Arial" panose="020B0604020202020204" pitchFamily="34" charset="0"/>
              <a:buNone/>
              <a:defRPr/>
            </a:lvl3pPr>
            <a:lvl4pPr marL="1371600" indent="-228600" algn="l" defTabSz="914400" rtl="0" eaLnBrk="1" latinLnBrk="0" hangingPunct="1">
              <a:lnSpc>
                <a:spcPct val="90000"/>
              </a:lnSpc>
              <a:buFont typeface="Arial" panose="020B0604020202020204" pitchFamily="34" charset="0"/>
              <a:buNone/>
              <a:defRPr/>
            </a:lvl4pPr>
            <a:lvl5pPr marL="1828800" indent="-228600" algn="l" defTabSz="914400" rtl="0" eaLnBrk="1" latinLnBrk="0" hangingPunct="1">
              <a:lnSpc>
                <a:spcPct val="90000"/>
              </a:lnSpc>
              <a:buFont typeface="Arial" panose="020B0604020202020204" pitchFamily="34" charset="0"/>
              <a:buNone/>
              <a:defRPr/>
            </a:lvl5pPr>
          </a:lstStyle>
          <a:p>
            <a:pPr lvl="0"/>
            <a:r>
              <a:rPr lang="zh-CN" altLang="en-US"/>
              <a:t>年度工作总结报告汇报模板</a:t>
            </a:r>
          </a:p>
        </p:txBody>
      </p:sp>
      <p:sp>
        <p:nvSpPr>
          <p:cNvPr id="3" name="文本占位符 2">
            <a:extLst>
              <a:ext uri="{FF2B5EF4-FFF2-40B4-BE49-F238E27FC236}">
                <a16:creationId xmlns:a16="http://schemas.microsoft.com/office/drawing/2014/main" id="{99482275-278D-491A-BC07-AA5FFA8844D5}"/>
              </a:ext>
            </a:extLst>
          </p:cNvPr>
          <p:cNvSpPr>
            <a:spLocks noGrp="1"/>
          </p:cNvSpPr>
          <p:nvPr>
            <p:ph type="body" sz="quarter" idx="11" hasCustomPrompt="1"/>
          </p:nvPr>
        </p:nvSpPr>
        <p:spPr>
          <a:xfrm>
            <a:off x="6474117" y="1607582"/>
            <a:ext cx="5413083" cy="1107996"/>
          </a:xfrm>
          <a:prstGeom prst="rect">
            <a:avLst/>
          </a:prstGeom>
        </p:spPr>
        <p:txBody>
          <a:bodyPr vert="horz" wrap="square" lIns="0" tIns="45720" rIns="0" bIns="45720" anchor="t" anchorCtr="0">
            <a:noAutofit/>
          </a:bodyPr>
          <a:lstStyle>
            <a:lvl1pPr marL="0" indent="0" algn="l" defTabSz="914400" rtl="0" eaLnBrk="1" fontAlgn="auto" latinLnBrk="0" hangingPunct="1">
              <a:lnSpc>
                <a:spcPct val="100000"/>
              </a:lnSpc>
              <a:spcBef>
                <a:spcPts val="0"/>
              </a:spcBef>
              <a:spcAft>
                <a:spcPts val="0"/>
              </a:spcAft>
              <a:buFont typeface="Arial" panose="020B0604020202020204" pitchFamily="34" charset="0"/>
              <a:buNone/>
              <a:defRPr sz="8000" spc="200">
                <a:solidFill>
                  <a:srgbClr val="000000"/>
                </a:solidFill>
                <a:latin typeface="阿里巴巴普惠体 B" panose="00020600040101010101" pitchFamily="18" charset="-122"/>
                <a:ea typeface="阿里巴巴普惠体 B" panose="00020600040101010101" pitchFamily="18" charset="-122"/>
                <a:sym typeface="阿里巴巴普惠体 B" panose="00020600040101010101" pitchFamily="18" charset="-122"/>
              </a:defRPr>
            </a:lvl1pPr>
            <a:lvl2pPr marL="457200" indent="-228600" algn="l" defTabSz="914400" rtl="0" eaLnBrk="1" latinLnBrk="0" hangingPunct="1">
              <a:lnSpc>
                <a:spcPct val="90000"/>
              </a:lnSpc>
              <a:buFont typeface="Arial" panose="020B0604020202020204" pitchFamily="34" charset="0"/>
              <a:buNone/>
              <a:defRPr/>
            </a:lvl2pPr>
            <a:lvl3pPr marL="914400" indent="-228600" algn="l" defTabSz="914400" rtl="0" eaLnBrk="1" latinLnBrk="0" hangingPunct="1">
              <a:lnSpc>
                <a:spcPct val="90000"/>
              </a:lnSpc>
              <a:buFont typeface="Arial" panose="020B0604020202020204" pitchFamily="34" charset="0"/>
              <a:buNone/>
              <a:defRPr/>
            </a:lvl3pPr>
            <a:lvl4pPr marL="1371600" indent="-228600" algn="l" defTabSz="914400" rtl="0" eaLnBrk="1" latinLnBrk="0" hangingPunct="1">
              <a:lnSpc>
                <a:spcPct val="90000"/>
              </a:lnSpc>
              <a:buFont typeface="Arial" panose="020B0604020202020204" pitchFamily="34" charset="0"/>
              <a:buNone/>
              <a:defRPr/>
            </a:lvl4pPr>
            <a:lvl5pPr marL="1828800" indent="-228600" algn="l" defTabSz="914400" rtl="0" eaLnBrk="1" latinLnBrk="0" hangingPunct="1">
              <a:lnSpc>
                <a:spcPct val="90000"/>
              </a:lnSpc>
              <a:buFont typeface="Arial" panose="020B0604020202020204" pitchFamily="34" charset="0"/>
              <a:buNone/>
              <a:defRPr/>
            </a:lvl5pPr>
          </a:lstStyle>
          <a:p>
            <a:pPr lvl="0"/>
            <a:r>
              <a:rPr lang="en-US" altLang="zh-CN"/>
              <a:t>THANKS</a:t>
            </a:r>
            <a:endParaRPr lang="zh-CN" altLang="en-US"/>
          </a:p>
        </p:txBody>
      </p:sp>
    </p:spTree>
    <p:extLst>
      <p:ext uri="{BB962C8B-B14F-4D97-AF65-F5344CB8AC3E}">
        <p14:creationId xmlns:p14="http://schemas.microsoft.com/office/powerpoint/2010/main" val="4197794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页">
    <p:spTree>
      <p:nvGrpSpPr>
        <p:cNvPr id="1" name=""/>
        <p:cNvGrpSpPr/>
        <p:nvPr/>
      </p:nvGrpSpPr>
      <p:grpSpPr>
        <a:xfrm>
          <a:off x="0" y="0"/>
          <a:ext cx="0" cy="0"/>
          <a:chOff x="0" y="0"/>
          <a:chExt cx="0" cy="0"/>
        </a:xfrm>
      </p:grpSpPr>
      <p:sp>
        <p:nvSpPr>
          <p:cNvPr id="23" name="任意多边形: 形状 22">
            <a:extLst>
              <a:ext uri="{FF2B5EF4-FFF2-40B4-BE49-F238E27FC236}">
                <a16:creationId xmlns:a16="http://schemas.microsoft.com/office/drawing/2014/main" id="{DA3D1378-98C6-49B5-A653-5DF1FA6C443B}"/>
              </a:ext>
            </a:extLst>
          </p:cNvPr>
          <p:cNvSpPr/>
          <p:nvPr userDrawn="1"/>
        </p:nvSpPr>
        <p:spPr>
          <a:xfrm>
            <a:off x="5867400" y="0"/>
            <a:ext cx="6324600" cy="6858000"/>
          </a:xfrm>
          <a:custGeom>
            <a:avLst/>
            <a:gdLst>
              <a:gd name="connsiteX0" fmla="*/ 2095531 w 6324600"/>
              <a:gd name="connsiteY0" fmla="*/ 0 h 6858000"/>
              <a:gd name="connsiteX1" fmla="*/ 6324600 w 6324600"/>
              <a:gd name="connsiteY1" fmla="*/ 0 h 6858000"/>
              <a:gd name="connsiteX2" fmla="*/ 6324600 w 6324600"/>
              <a:gd name="connsiteY2" fmla="*/ 6858000 h 6858000"/>
              <a:gd name="connsiteX3" fmla="*/ 0 w 63246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324600" h="6858000">
                <a:moveTo>
                  <a:pt x="2095531" y="0"/>
                </a:moveTo>
                <a:lnTo>
                  <a:pt x="6324600" y="0"/>
                </a:lnTo>
                <a:lnTo>
                  <a:pt x="6324600" y="6858000"/>
                </a:lnTo>
                <a:lnTo>
                  <a:pt x="0" y="6858000"/>
                </a:lnTo>
                <a:close/>
              </a:path>
            </a:pathLst>
          </a:custGeom>
          <a:blipFill>
            <a:blip r:embed="rId2"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a:extLst>
              <a:ext uri="{FF2B5EF4-FFF2-40B4-BE49-F238E27FC236}">
                <a16:creationId xmlns:a16="http://schemas.microsoft.com/office/drawing/2014/main" id="{D00E56ED-8EBB-41B8-8DA0-FC92195EDE03}"/>
              </a:ext>
            </a:extLst>
          </p:cNvPr>
          <p:cNvSpPr/>
          <p:nvPr userDrawn="1"/>
        </p:nvSpPr>
        <p:spPr>
          <a:xfrm>
            <a:off x="5867400" y="0"/>
            <a:ext cx="6324600" cy="6858000"/>
          </a:xfrm>
          <a:custGeom>
            <a:avLst/>
            <a:gdLst>
              <a:gd name="connsiteX0" fmla="*/ 2095531 w 6324600"/>
              <a:gd name="connsiteY0" fmla="*/ 0 h 6858000"/>
              <a:gd name="connsiteX1" fmla="*/ 6324600 w 6324600"/>
              <a:gd name="connsiteY1" fmla="*/ 0 h 6858000"/>
              <a:gd name="connsiteX2" fmla="*/ 6324600 w 6324600"/>
              <a:gd name="connsiteY2" fmla="*/ 6858000 h 6858000"/>
              <a:gd name="connsiteX3" fmla="*/ 0 w 63246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324600" h="6858000">
                <a:moveTo>
                  <a:pt x="2095531" y="0"/>
                </a:moveTo>
                <a:lnTo>
                  <a:pt x="6324600" y="0"/>
                </a:lnTo>
                <a:lnTo>
                  <a:pt x="6324600" y="6858000"/>
                </a:lnTo>
                <a:lnTo>
                  <a:pt x="0" y="6858000"/>
                </a:lnTo>
                <a:close/>
              </a:path>
            </a:pathLst>
          </a:cu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a:extLst>
              <a:ext uri="{FF2B5EF4-FFF2-40B4-BE49-F238E27FC236}">
                <a16:creationId xmlns:a16="http://schemas.microsoft.com/office/drawing/2014/main" id="{133EBFC9-6886-4AF8-B431-0BE2294F9B02}"/>
              </a:ext>
            </a:extLst>
          </p:cNvPr>
          <p:cNvSpPr/>
          <p:nvPr userDrawn="1"/>
        </p:nvSpPr>
        <p:spPr>
          <a:xfrm>
            <a:off x="1143000" y="2531004"/>
            <a:ext cx="9848850" cy="1795992"/>
          </a:xfrm>
          <a:prstGeom prst="roundRect">
            <a:avLst>
              <a:gd name="adj" fmla="val 5667"/>
            </a:avLst>
          </a:prstGeom>
          <a:solidFill>
            <a:schemeClr val="bg1"/>
          </a:solidFill>
          <a:ln>
            <a:noFill/>
          </a:ln>
          <a:effectLst>
            <a:outerShdw blurRad="254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形状 17">
            <a:extLst>
              <a:ext uri="{FF2B5EF4-FFF2-40B4-BE49-F238E27FC236}">
                <a16:creationId xmlns:a16="http://schemas.microsoft.com/office/drawing/2014/main" id="{FEEE8B64-DC33-4EAB-B0C7-A86639F49E2D}"/>
              </a:ext>
            </a:extLst>
          </p:cNvPr>
          <p:cNvSpPr/>
          <p:nvPr userDrawn="1"/>
        </p:nvSpPr>
        <p:spPr>
          <a:xfrm>
            <a:off x="1047750" y="2476500"/>
            <a:ext cx="3162822" cy="1905000"/>
          </a:xfrm>
          <a:custGeom>
            <a:avLst/>
            <a:gdLst>
              <a:gd name="connsiteX0" fmla="*/ 107956 w 3162822"/>
              <a:gd name="connsiteY0" fmla="*/ 0 h 1905000"/>
              <a:gd name="connsiteX1" fmla="*/ 3162822 w 3162822"/>
              <a:gd name="connsiteY1" fmla="*/ 0 h 1905000"/>
              <a:gd name="connsiteX2" fmla="*/ 2580731 w 3162822"/>
              <a:gd name="connsiteY2" fmla="*/ 1905000 h 1905000"/>
              <a:gd name="connsiteX3" fmla="*/ 107956 w 3162822"/>
              <a:gd name="connsiteY3" fmla="*/ 1905000 h 1905000"/>
              <a:gd name="connsiteX4" fmla="*/ 0 w 3162822"/>
              <a:gd name="connsiteY4" fmla="*/ 1797044 h 1905000"/>
              <a:gd name="connsiteX5" fmla="*/ 0 w 3162822"/>
              <a:gd name="connsiteY5" fmla="*/ 107956 h 1905000"/>
              <a:gd name="connsiteX6" fmla="*/ 107956 w 3162822"/>
              <a:gd name="connsiteY6" fmla="*/ 0 h 190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2822" h="1905000">
                <a:moveTo>
                  <a:pt x="107956" y="0"/>
                </a:moveTo>
                <a:lnTo>
                  <a:pt x="3162822" y="0"/>
                </a:lnTo>
                <a:lnTo>
                  <a:pt x="2580731" y="1905000"/>
                </a:lnTo>
                <a:lnTo>
                  <a:pt x="107956" y="1905000"/>
                </a:lnTo>
                <a:cubicBezTo>
                  <a:pt x="48334" y="1905000"/>
                  <a:pt x="0" y="1856666"/>
                  <a:pt x="0" y="1797044"/>
                </a:cubicBezTo>
                <a:lnTo>
                  <a:pt x="0" y="107956"/>
                </a:lnTo>
                <a:cubicBezTo>
                  <a:pt x="0" y="48334"/>
                  <a:pt x="48334" y="0"/>
                  <a:pt x="107956" y="0"/>
                </a:cubicBezTo>
                <a:close/>
              </a:path>
            </a:pathLst>
          </a:custGeom>
          <a:gradFill flip="none" rotWithShape="1">
            <a:gsLst>
              <a:gs pos="0">
                <a:schemeClr val="accent1">
                  <a:lumMod val="60000"/>
                  <a:lumOff val="40000"/>
                </a:schemeClr>
              </a:gs>
              <a:gs pos="80000">
                <a:schemeClr val="accent1"/>
              </a:gs>
            </a:gsLst>
            <a:lin ang="2700000" scaled="1"/>
            <a:tileRect/>
          </a:gradFill>
          <a:ln>
            <a:noFill/>
          </a:ln>
          <a:effectLst>
            <a:outerShdw blurRad="254000" dist="63500" algn="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9">
            <a:extLst>
              <a:ext uri="{FF2B5EF4-FFF2-40B4-BE49-F238E27FC236}">
                <a16:creationId xmlns:a16="http://schemas.microsoft.com/office/drawing/2014/main" id="{5DF3469D-E2C1-4C7B-99BB-A89615D4E963}"/>
              </a:ext>
            </a:extLst>
          </p:cNvPr>
          <p:cNvSpPr>
            <a:spLocks noGrp="1"/>
          </p:cNvSpPr>
          <p:nvPr>
            <p:ph type="title" hasCustomPrompt="1"/>
          </p:nvPr>
        </p:nvSpPr>
        <p:spPr>
          <a:xfrm>
            <a:off x="4210572" y="3140075"/>
            <a:ext cx="6520928" cy="473075"/>
          </a:xfrm>
        </p:spPr>
        <p:txBody>
          <a:bodyPr/>
          <a:lstStyle>
            <a:lvl1pPr>
              <a:defRPr sz="3600"/>
            </a:lvl1pPr>
          </a:lstStyle>
          <a:p>
            <a:r>
              <a:rPr lang="zh-CN" altLang="en-US" dirty="0"/>
              <a:t>单击此处填写章节标题</a:t>
            </a:r>
          </a:p>
        </p:txBody>
      </p:sp>
      <p:sp>
        <p:nvSpPr>
          <p:cNvPr id="20" name="文本占位符 19">
            <a:extLst>
              <a:ext uri="{FF2B5EF4-FFF2-40B4-BE49-F238E27FC236}">
                <a16:creationId xmlns:a16="http://schemas.microsoft.com/office/drawing/2014/main" id="{08C794FB-57BB-478D-B67B-DE573A747E26}"/>
              </a:ext>
            </a:extLst>
          </p:cNvPr>
          <p:cNvSpPr>
            <a:spLocks noGrp="1"/>
          </p:cNvSpPr>
          <p:nvPr>
            <p:ph type="body" sz="quarter" idx="13" hasCustomPrompt="1"/>
          </p:nvPr>
        </p:nvSpPr>
        <p:spPr>
          <a:xfrm>
            <a:off x="1295400" y="2635250"/>
            <a:ext cx="2184400" cy="1587500"/>
          </a:xfrm>
        </p:spPr>
        <p:txBody>
          <a:bodyPr lIns="0" tIns="0" rIns="0" bIns="0">
            <a:noAutofit/>
          </a:bodyPr>
          <a:lstStyle>
            <a:lvl1pPr marL="0" indent="0" algn="ctr">
              <a:buNone/>
              <a:defRPr sz="13800" b="0" spc="600">
                <a:solidFill>
                  <a:schemeClr val="bg1"/>
                </a:solidFill>
                <a:latin typeface="Impact" panose="020B080603090205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ltLang="zh-CN" dirty="0"/>
              <a:t>01</a:t>
            </a:r>
            <a:endParaRPr lang="zh-CN" altLang="en-US" dirty="0"/>
          </a:p>
        </p:txBody>
      </p:sp>
      <p:sp>
        <p:nvSpPr>
          <p:cNvPr id="22" name="文本占位符 21">
            <a:extLst>
              <a:ext uri="{FF2B5EF4-FFF2-40B4-BE49-F238E27FC236}">
                <a16:creationId xmlns:a16="http://schemas.microsoft.com/office/drawing/2014/main" id="{B13FAF5B-8971-4653-A6E6-AB5C0257C378}"/>
              </a:ext>
            </a:extLst>
          </p:cNvPr>
          <p:cNvSpPr>
            <a:spLocks noGrp="1"/>
          </p:cNvSpPr>
          <p:nvPr>
            <p:ph type="body" sz="quarter" idx="14" hasCustomPrompt="1"/>
          </p:nvPr>
        </p:nvSpPr>
        <p:spPr>
          <a:xfrm>
            <a:off x="4210571" y="3720571"/>
            <a:ext cx="6520927" cy="304800"/>
          </a:xfrm>
        </p:spPr>
        <p:txBody>
          <a:bodyPr lIns="0">
            <a:noAutofit/>
          </a:bodyPr>
          <a:lstStyle>
            <a:lvl1pPr marL="0" indent="0">
              <a:buNone/>
              <a:defRPr sz="2000" spc="100" baseline="0">
                <a:solidFill>
                  <a:schemeClr val="bg1">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Enter English subtitles here</a:t>
            </a:r>
            <a:endParaRPr lang="zh-CN" altLang="en-US" dirty="0"/>
          </a:p>
        </p:txBody>
      </p:sp>
      <p:sp>
        <p:nvSpPr>
          <p:cNvPr id="27" name="椭圆 26">
            <a:extLst>
              <a:ext uri="{FF2B5EF4-FFF2-40B4-BE49-F238E27FC236}">
                <a16:creationId xmlns:a16="http://schemas.microsoft.com/office/drawing/2014/main" id="{34AC2E13-06EF-4910-BB70-567447D152FD}"/>
              </a:ext>
            </a:extLst>
          </p:cNvPr>
          <p:cNvSpPr/>
          <p:nvPr userDrawn="1"/>
        </p:nvSpPr>
        <p:spPr>
          <a:xfrm>
            <a:off x="10671173" y="2640542"/>
            <a:ext cx="209550" cy="20955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61705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1" name="矩形 30">
            <a:extLst>
              <a:ext uri="{FF2B5EF4-FFF2-40B4-BE49-F238E27FC236}">
                <a16:creationId xmlns:a16="http://schemas.microsoft.com/office/drawing/2014/main" id="{DED1B12B-5C99-4C0D-8C22-FF0B720EEBE7}"/>
              </a:ext>
            </a:extLst>
          </p:cNvPr>
          <p:cNvSpPr/>
          <p:nvPr userDrawn="1"/>
        </p:nvSpPr>
        <p:spPr>
          <a:xfrm>
            <a:off x="0" y="4330"/>
            <a:ext cx="12191999" cy="648000"/>
          </a:xfrm>
          <a:prstGeom prst="rect">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B03DDE8D-6C0A-426D-80F6-AF5D4AB4862B}"/>
              </a:ext>
            </a:extLst>
          </p:cNvPr>
          <p:cNvSpPr/>
          <p:nvPr userDrawn="1"/>
        </p:nvSpPr>
        <p:spPr>
          <a:xfrm>
            <a:off x="0" y="1"/>
            <a:ext cx="12191999" cy="626400"/>
          </a:xfrm>
          <a:prstGeom prst="rect">
            <a:avLst/>
          </a:prstGeom>
          <a:pattFill prst="ltUpDiag">
            <a:fgClr>
              <a:schemeClr val="bg1">
                <a:lumMod val="9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形状 29">
            <a:extLst>
              <a:ext uri="{FF2B5EF4-FFF2-40B4-BE49-F238E27FC236}">
                <a16:creationId xmlns:a16="http://schemas.microsoft.com/office/drawing/2014/main" id="{64D831BD-BE9A-4A09-BE47-8548A19E7058}"/>
              </a:ext>
            </a:extLst>
          </p:cNvPr>
          <p:cNvSpPr/>
          <p:nvPr userDrawn="1"/>
        </p:nvSpPr>
        <p:spPr>
          <a:xfrm rot="10800000">
            <a:off x="11350685" y="6375400"/>
            <a:ext cx="841314" cy="482600"/>
          </a:xfrm>
          <a:custGeom>
            <a:avLst/>
            <a:gdLst>
              <a:gd name="connsiteX0" fmla="*/ 693851 w 841314"/>
              <a:gd name="connsiteY0" fmla="*/ 482600 h 482600"/>
              <a:gd name="connsiteX1" fmla="*/ 0 w 841314"/>
              <a:gd name="connsiteY1" fmla="*/ 482600 h 482600"/>
              <a:gd name="connsiteX2" fmla="*/ 0 w 841314"/>
              <a:gd name="connsiteY2" fmla="*/ 0 h 482600"/>
              <a:gd name="connsiteX3" fmla="*/ 841314 w 841314"/>
              <a:gd name="connsiteY3" fmla="*/ 0 h 482600"/>
            </a:gdLst>
            <a:ahLst/>
            <a:cxnLst>
              <a:cxn ang="0">
                <a:pos x="connsiteX0" y="connsiteY0"/>
              </a:cxn>
              <a:cxn ang="0">
                <a:pos x="connsiteX1" y="connsiteY1"/>
              </a:cxn>
              <a:cxn ang="0">
                <a:pos x="connsiteX2" y="connsiteY2"/>
              </a:cxn>
              <a:cxn ang="0">
                <a:pos x="connsiteX3" y="connsiteY3"/>
              </a:cxn>
            </a:cxnLst>
            <a:rect l="l" t="t" r="r" b="b"/>
            <a:pathLst>
              <a:path w="841314" h="482600">
                <a:moveTo>
                  <a:pt x="693851" y="482600"/>
                </a:moveTo>
                <a:lnTo>
                  <a:pt x="0" y="482600"/>
                </a:lnTo>
                <a:lnTo>
                  <a:pt x="0" y="0"/>
                </a:lnTo>
                <a:lnTo>
                  <a:pt x="841314" y="0"/>
                </a:lnTo>
                <a:close/>
              </a:path>
            </a:pathLst>
          </a:custGeom>
          <a:gradFill flip="none" rotWithShape="1">
            <a:gsLst>
              <a:gs pos="0">
                <a:schemeClr val="accent1">
                  <a:lumMod val="60000"/>
                  <a:lumOff val="40000"/>
                </a:schemeClr>
              </a:gs>
              <a:gs pos="80000">
                <a:schemeClr val="accent1"/>
              </a:gs>
            </a:gsLst>
            <a:lin ang="2700000" scaled="1"/>
            <a:tileRect/>
          </a:gradFill>
          <a:ln>
            <a:noFill/>
          </a:ln>
          <a:effectLst>
            <a:outerShdw blurRad="254000" dist="63500" algn="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5" name="任意多边形: 形状 14">
            <a:extLst>
              <a:ext uri="{FF2B5EF4-FFF2-40B4-BE49-F238E27FC236}">
                <a16:creationId xmlns:a16="http://schemas.microsoft.com/office/drawing/2014/main" id="{89C78F9B-A412-497E-BBF6-4B5B49C57876}"/>
              </a:ext>
            </a:extLst>
          </p:cNvPr>
          <p:cNvSpPr/>
          <p:nvPr userDrawn="1"/>
        </p:nvSpPr>
        <p:spPr>
          <a:xfrm>
            <a:off x="0" y="0"/>
            <a:ext cx="1073027" cy="685800"/>
          </a:xfrm>
          <a:custGeom>
            <a:avLst/>
            <a:gdLst>
              <a:gd name="connsiteX0" fmla="*/ 0 w 1073027"/>
              <a:gd name="connsiteY0" fmla="*/ 0 h 685800"/>
              <a:gd name="connsiteX1" fmla="*/ 1073027 w 1073027"/>
              <a:gd name="connsiteY1" fmla="*/ 0 h 685800"/>
              <a:gd name="connsiteX2" fmla="*/ 863474 w 1073027"/>
              <a:gd name="connsiteY2" fmla="*/ 685800 h 685800"/>
              <a:gd name="connsiteX3" fmla="*/ 0 w 1073027"/>
              <a:gd name="connsiteY3" fmla="*/ 685800 h 685800"/>
            </a:gdLst>
            <a:ahLst/>
            <a:cxnLst>
              <a:cxn ang="0">
                <a:pos x="connsiteX0" y="connsiteY0"/>
              </a:cxn>
              <a:cxn ang="0">
                <a:pos x="connsiteX1" y="connsiteY1"/>
              </a:cxn>
              <a:cxn ang="0">
                <a:pos x="connsiteX2" y="connsiteY2"/>
              </a:cxn>
              <a:cxn ang="0">
                <a:pos x="connsiteX3" y="connsiteY3"/>
              </a:cxn>
            </a:cxnLst>
            <a:rect l="l" t="t" r="r" b="b"/>
            <a:pathLst>
              <a:path w="1073027" h="685800">
                <a:moveTo>
                  <a:pt x="0" y="0"/>
                </a:moveTo>
                <a:lnTo>
                  <a:pt x="1073027" y="0"/>
                </a:lnTo>
                <a:lnTo>
                  <a:pt x="863474" y="685800"/>
                </a:lnTo>
                <a:lnTo>
                  <a:pt x="0" y="685800"/>
                </a:lnTo>
                <a:close/>
              </a:path>
            </a:pathLst>
          </a:custGeom>
          <a:gradFill flip="none" rotWithShape="1">
            <a:gsLst>
              <a:gs pos="0">
                <a:schemeClr val="accent1">
                  <a:lumMod val="60000"/>
                  <a:lumOff val="40000"/>
                </a:schemeClr>
              </a:gs>
              <a:gs pos="80000">
                <a:schemeClr val="accent1"/>
              </a:gs>
            </a:gsLst>
            <a:lin ang="2700000" scaled="1"/>
            <a:tileRect/>
          </a:gradFill>
          <a:ln>
            <a:noFill/>
          </a:ln>
          <a:effectLst>
            <a:outerShdw blurRad="254000" dist="63500" algn="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1" name="标题 10">
            <a:extLst>
              <a:ext uri="{FF2B5EF4-FFF2-40B4-BE49-F238E27FC236}">
                <a16:creationId xmlns:a16="http://schemas.microsoft.com/office/drawing/2014/main" id="{30B81EE5-77FF-4AAF-8F68-880F8E13F2F9}"/>
              </a:ext>
            </a:extLst>
          </p:cNvPr>
          <p:cNvSpPr>
            <a:spLocks noGrp="1"/>
          </p:cNvSpPr>
          <p:nvPr>
            <p:ph type="title"/>
          </p:nvPr>
        </p:nvSpPr>
        <p:spPr>
          <a:xfrm>
            <a:off x="1073026" y="136525"/>
            <a:ext cx="8979177" cy="473075"/>
          </a:xfrm>
        </p:spPr>
        <p:txBody>
          <a:bodyPr anchor="ctr" anchorCtr="0">
            <a:normAutofit/>
          </a:bodyPr>
          <a:lstStyle>
            <a:lvl1pPr>
              <a:defRPr>
                <a:solidFill>
                  <a:schemeClr val="tx1">
                    <a:lumMod val="75000"/>
                    <a:lumOff val="25000"/>
                  </a:schemeClr>
                </a:solidFill>
              </a:defRPr>
            </a:lvl1pPr>
          </a:lstStyle>
          <a:p>
            <a:r>
              <a:rPr lang="zh-CN" altLang="en-US" dirty="0"/>
              <a:t>单击此处编辑母版标题样式</a:t>
            </a:r>
          </a:p>
        </p:txBody>
      </p:sp>
      <p:sp>
        <p:nvSpPr>
          <p:cNvPr id="32" name="矩形 31">
            <a:extLst>
              <a:ext uri="{FF2B5EF4-FFF2-40B4-BE49-F238E27FC236}">
                <a16:creationId xmlns:a16="http://schemas.microsoft.com/office/drawing/2014/main" id="{C0DF4920-3CB4-434B-9493-C464C3D0740A}"/>
              </a:ext>
            </a:extLst>
          </p:cNvPr>
          <p:cNvSpPr/>
          <p:nvPr userDrawn="1"/>
        </p:nvSpPr>
        <p:spPr>
          <a:xfrm>
            <a:off x="304800" y="6822000"/>
            <a:ext cx="11887200" cy="36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a:extLst>
              <a:ext uri="{FF2B5EF4-FFF2-40B4-BE49-F238E27FC236}">
                <a16:creationId xmlns:a16="http://schemas.microsoft.com/office/drawing/2014/main" id="{6CDF9669-69B7-46BF-9A3C-7189779790FD}"/>
              </a:ext>
            </a:extLst>
          </p:cNvPr>
          <p:cNvSpPr>
            <a:spLocks noGrp="1"/>
          </p:cNvSpPr>
          <p:nvPr>
            <p:ph type="sldNum" sz="quarter" idx="11"/>
          </p:nvPr>
        </p:nvSpPr>
        <p:spPr>
          <a:xfrm>
            <a:off x="11585543" y="6448327"/>
            <a:ext cx="329938" cy="282575"/>
          </a:xfrm>
        </p:spPr>
        <p:txBody>
          <a:bodyPr vert="horz" lIns="0" tIns="0" rIns="0" bIns="0" rtlCol="0" anchor="ctr"/>
          <a:lstStyle>
            <a:lvl1pPr>
              <a:defRPr lang="zh-CN" altLang="en-US" smtClean="0"/>
            </a:lvl1pPr>
          </a:lstStyle>
          <a:p>
            <a:fld id="{8EB6F228-91C8-4A8E-B28A-F5EBAF4B74FF}" type="slidenum">
              <a:rPr lang="en-US" altLang="zh-CN" smtClean="0"/>
              <a:pPr/>
              <a:t>‹#›</a:t>
            </a:fld>
            <a:endParaRPr lang="en-US" dirty="0"/>
          </a:p>
        </p:txBody>
      </p:sp>
      <p:sp>
        <p:nvSpPr>
          <p:cNvPr id="5" name="文本占位符 4">
            <a:extLst>
              <a:ext uri="{FF2B5EF4-FFF2-40B4-BE49-F238E27FC236}">
                <a16:creationId xmlns:a16="http://schemas.microsoft.com/office/drawing/2014/main" id="{49B314CC-6619-468D-9EB3-B4EDA798AE9E}"/>
              </a:ext>
            </a:extLst>
          </p:cNvPr>
          <p:cNvSpPr>
            <a:spLocks noGrp="1"/>
          </p:cNvSpPr>
          <p:nvPr>
            <p:ph type="body" sz="quarter" idx="12" hasCustomPrompt="1"/>
          </p:nvPr>
        </p:nvSpPr>
        <p:spPr>
          <a:xfrm>
            <a:off x="182198" y="115789"/>
            <a:ext cx="689776" cy="473075"/>
          </a:xfrm>
        </p:spPr>
        <p:txBody>
          <a:bodyPr>
            <a:noAutofit/>
          </a:bodyPr>
          <a:lstStyle>
            <a:lvl1pPr marL="0" indent="0">
              <a:buNone/>
              <a:defRPr sz="2800" b="1">
                <a:solidFill>
                  <a:schemeClr val="bg1"/>
                </a:solidFill>
              </a:defRPr>
            </a:lvl1pPr>
          </a:lstStyle>
          <a:p>
            <a:pPr lvl="0"/>
            <a:r>
              <a:rPr lang="en-US" altLang="zh-CN" dirty="0"/>
              <a:t>1.1</a:t>
            </a:r>
            <a:endParaRPr lang="zh-CN" altLang="en-US" dirty="0"/>
          </a:p>
        </p:txBody>
      </p:sp>
    </p:spTree>
    <p:extLst>
      <p:ext uri="{BB962C8B-B14F-4D97-AF65-F5344CB8AC3E}">
        <p14:creationId xmlns:p14="http://schemas.microsoft.com/office/powerpoint/2010/main" val="1090060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日期占位符 4">
            <a:extLst>
              <a:ext uri="{FF2B5EF4-FFF2-40B4-BE49-F238E27FC236}">
                <a16:creationId xmlns:a16="http://schemas.microsoft.com/office/drawing/2014/main" id="{E7DC4644-DE2B-4C7E-BDC1-A9D87E05C828}"/>
              </a:ext>
            </a:extLst>
          </p:cNvPr>
          <p:cNvSpPr>
            <a:spLocks noGrp="1"/>
          </p:cNvSpPr>
          <p:nvPr>
            <p:ph type="dt" sz="half" idx="10"/>
          </p:nvPr>
        </p:nvSpPr>
        <p:spPr/>
        <p:txBody>
          <a:bodyPr/>
          <a:lstStyle/>
          <a:p>
            <a:fld id="{39519476-BA1B-4AEE-B48B-A67D1386D083}" type="datetime1">
              <a:rPr lang="zh-CN" altLang="en-US" smtClean="0"/>
              <a:t>2022/5/18</a:t>
            </a:fld>
            <a:endParaRPr lang="zh-CN" altLang="en-US"/>
          </a:p>
        </p:txBody>
      </p:sp>
      <p:sp>
        <p:nvSpPr>
          <p:cNvPr id="7" name="灯片编号占位符 6">
            <a:extLst>
              <a:ext uri="{FF2B5EF4-FFF2-40B4-BE49-F238E27FC236}">
                <a16:creationId xmlns:a16="http://schemas.microsoft.com/office/drawing/2014/main" id="{A26D047C-E37D-486B-A0A4-EE15814BD68F}"/>
              </a:ext>
            </a:extLst>
          </p:cNvPr>
          <p:cNvSpPr>
            <a:spLocks noGrp="1"/>
          </p:cNvSpPr>
          <p:nvPr>
            <p:ph type="sldNum" sz="quarter" idx="12"/>
          </p:nvPr>
        </p:nvSpPr>
        <p:spPr/>
        <p:txBody>
          <a:bodyPr/>
          <a:lstStyle/>
          <a:p>
            <a:fld id="{8EB6F228-91C8-4A8E-B28A-F5EBAF4B74FF}" type="slidenum">
              <a:rPr lang="zh-CN" altLang="en-US" smtClean="0"/>
              <a:pPr/>
              <a:t>‹#›</a:t>
            </a:fld>
            <a:endParaRPr lang="zh-CN" altLang="en-US"/>
          </a:p>
        </p:txBody>
      </p:sp>
    </p:spTree>
    <p:extLst>
      <p:ext uri="{BB962C8B-B14F-4D97-AF65-F5344CB8AC3E}">
        <p14:creationId xmlns:p14="http://schemas.microsoft.com/office/powerpoint/2010/main" val="7252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图文 01">
    <p:spTree>
      <p:nvGrpSpPr>
        <p:cNvPr id="1" name=""/>
        <p:cNvGrpSpPr/>
        <p:nvPr/>
      </p:nvGrpSpPr>
      <p:grpSpPr>
        <a:xfrm>
          <a:off x="0" y="0"/>
          <a:ext cx="0" cy="0"/>
          <a:chOff x="0" y="0"/>
          <a:chExt cx="0" cy="0"/>
        </a:xfrm>
      </p:grpSpPr>
      <p:sp>
        <p:nvSpPr>
          <p:cNvPr id="31" name="矩形 30">
            <a:extLst>
              <a:ext uri="{FF2B5EF4-FFF2-40B4-BE49-F238E27FC236}">
                <a16:creationId xmlns:a16="http://schemas.microsoft.com/office/drawing/2014/main" id="{DED1B12B-5C99-4C0D-8C22-FF0B720EEBE7}"/>
              </a:ext>
            </a:extLst>
          </p:cNvPr>
          <p:cNvSpPr/>
          <p:nvPr userDrawn="1"/>
        </p:nvSpPr>
        <p:spPr>
          <a:xfrm>
            <a:off x="0" y="4330"/>
            <a:ext cx="12191999" cy="648000"/>
          </a:xfrm>
          <a:prstGeom prst="rect">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B03DDE8D-6C0A-426D-80F6-AF5D4AB4862B}"/>
              </a:ext>
            </a:extLst>
          </p:cNvPr>
          <p:cNvSpPr/>
          <p:nvPr userDrawn="1"/>
        </p:nvSpPr>
        <p:spPr>
          <a:xfrm>
            <a:off x="0" y="1"/>
            <a:ext cx="12191999" cy="626400"/>
          </a:xfrm>
          <a:prstGeom prst="rect">
            <a:avLst/>
          </a:prstGeom>
          <a:pattFill prst="ltUpDiag">
            <a:fgClr>
              <a:schemeClr val="bg1">
                <a:lumMod val="9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形状 29">
            <a:extLst>
              <a:ext uri="{FF2B5EF4-FFF2-40B4-BE49-F238E27FC236}">
                <a16:creationId xmlns:a16="http://schemas.microsoft.com/office/drawing/2014/main" id="{64D831BD-BE9A-4A09-BE47-8548A19E7058}"/>
              </a:ext>
            </a:extLst>
          </p:cNvPr>
          <p:cNvSpPr/>
          <p:nvPr userDrawn="1"/>
        </p:nvSpPr>
        <p:spPr>
          <a:xfrm rot="10800000">
            <a:off x="11350685" y="6375400"/>
            <a:ext cx="841314" cy="482600"/>
          </a:xfrm>
          <a:custGeom>
            <a:avLst/>
            <a:gdLst>
              <a:gd name="connsiteX0" fmla="*/ 693851 w 841314"/>
              <a:gd name="connsiteY0" fmla="*/ 482600 h 482600"/>
              <a:gd name="connsiteX1" fmla="*/ 0 w 841314"/>
              <a:gd name="connsiteY1" fmla="*/ 482600 h 482600"/>
              <a:gd name="connsiteX2" fmla="*/ 0 w 841314"/>
              <a:gd name="connsiteY2" fmla="*/ 0 h 482600"/>
              <a:gd name="connsiteX3" fmla="*/ 841314 w 841314"/>
              <a:gd name="connsiteY3" fmla="*/ 0 h 482600"/>
            </a:gdLst>
            <a:ahLst/>
            <a:cxnLst>
              <a:cxn ang="0">
                <a:pos x="connsiteX0" y="connsiteY0"/>
              </a:cxn>
              <a:cxn ang="0">
                <a:pos x="connsiteX1" y="connsiteY1"/>
              </a:cxn>
              <a:cxn ang="0">
                <a:pos x="connsiteX2" y="connsiteY2"/>
              </a:cxn>
              <a:cxn ang="0">
                <a:pos x="connsiteX3" y="connsiteY3"/>
              </a:cxn>
            </a:cxnLst>
            <a:rect l="l" t="t" r="r" b="b"/>
            <a:pathLst>
              <a:path w="841314" h="482600">
                <a:moveTo>
                  <a:pt x="693851" y="482600"/>
                </a:moveTo>
                <a:lnTo>
                  <a:pt x="0" y="482600"/>
                </a:lnTo>
                <a:lnTo>
                  <a:pt x="0" y="0"/>
                </a:lnTo>
                <a:lnTo>
                  <a:pt x="841314" y="0"/>
                </a:lnTo>
                <a:close/>
              </a:path>
            </a:pathLst>
          </a:custGeom>
          <a:gradFill flip="none" rotWithShape="1">
            <a:gsLst>
              <a:gs pos="0">
                <a:schemeClr val="accent1">
                  <a:lumMod val="60000"/>
                  <a:lumOff val="40000"/>
                </a:schemeClr>
              </a:gs>
              <a:gs pos="80000">
                <a:schemeClr val="accent1"/>
              </a:gs>
            </a:gsLst>
            <a:lin ang="2700000" scaled="1"/>
            <a:tileRect/>
          </a:gradFill>
          <a:ln>
            <a:noFill/>
          </a:ln>
          <a:effectLst>
            <a:outerShdw blurRad="254000" dist="63500" algn="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5" name="任意多边形: 形状 14">
            <a:extLst>
              <a:ext uri="{FF2B5EF4-FFF2-40B4-BE49-F238E27FC236}">
                <a16:creationId xmlns:a16="http://schemas.microsoft.com/office/drawing/2014/main" id="{89C78F9B-A412-497E-BBF6-4B5B49C57876}"/>
              </a:ext>
            </a:extLst>
          </p:cNvPr>
          <p:cNvSpPr/>
          <p:nvPr userDrawn="1"/>
        </p:nvSpPr>
        <p:spPr>
          <a:xfrm>
            <a:off x="0" y="0"/>
            <a:ext cx="1073027" cy="685800"/>
          </a:xfrm>
          <a:custGeom>
            <a:avLst/>
            <a:gdLst>
              <a:gd name="connsiteX0" fmla="*/ 0 w 1073027"/>
              <a:gd name="connsiteY0" fmla="*/ 0 h 685800"/>
              <a:gd name="connsiteX1" fmla="*/ 1073027 w 1073027"/>
              <a:gd name="connsiteY1" fmla="*/ 0 h 685800"/>
              <a:gd name="connsiteX2" fmla="*/ 863474 w 1073027"/>
              <a:gd name="connsiteY2" fmla="*/ 685800 h 685800"/>
              <a:gd name="connsiteX3" fmla="*/ 0 w 1073027"/>
              <a:gd name="connsiteY3" fmla="*/ 685800 h 685800"/>
            </a:gdLst>
            <a:ahLst/>
            <a:cxnLst>
              <a:cxn ang="0">
                <a:pos x="connsiteX0" y="connsiteY0"/>
              </a:cxn>
              <a:cxn ang="0">
                <a:pos x="connsiteX1" y="connsiteY1"/>
              </a:cxn>
              <a:cxn ang="0">
                <a:pos x="connsiteX2" y="connsiteY2"/>
              </a:cxn>
              <a:cxn ang="0">
                <a:pos x="connsiteX3" y="connsiteY3"/>
              </a:cxn>
            </a:cxnLst>
            <a:rect l="l" t="t" r="r" b="b"/>
            <a:pathLst>
              <a:path w="1073027" h="685800">
                <a:moveTo>
                  <a:pt x="0" y="0"/>
                </a:moveTo>
                <a:lnTo>
                  <a:pt x="1073027" y="0"/>
                </a:lnTo>
                <a:lnTo>
                  <a:pt x="863474" y="685800"/>
                </a:lnTo>
                <a:lnTo>
                  <a:pt x="0" y="685800"/>
                </a:lnTo>
                <a:close/>
              </a:path>
            </a:pathLst>
          </a:custGeom>
          <a:gradFill flip="none" rotWithShape="1">
            <a:gsLst>
              <a:gs pos="0">
                <a:schemeClr val="accent1">
                  <a:lumMod val="60000"/>
                  <a:lumOff val="40000"/>
                </a:schemeClr>
              </a:gs>
              <a:gs pos="80000">
                <a:schemeClr val="accent1"/>
              </a:gs>
            </a:gsLst>
            <a:lin ang="2700000" scaled="1"/>
            <a:tileRect/>
          </a:gradFill>
          <a:ln>
            <a:noFill/>
          </a:ln>
          <a:effectLst>
            <a:outerShdw blurRad="254000" dist="63500" algn="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6" name="日期占位符 5">
            <a:extLst>
              <a:ext uri="{FF2B5EF4-FFF2-40B4-BE49-F238E27FC236}">
                <a16:creationId xmlns:a16="http://schemas.microsoft.com/office/drawing/2014/main" id="{2577DBAA-7CAE-4067-8ED5-DB59C019CE8E}"/>
              </a:ext>
            </a:extLst>
          </p:cNvPr>
          <p:cNvSpPr>
            <a:spLocks noGrp="1"/>
          </p:cNvSpPr>
          <p:nvPr>
            <p:ph type="dt" sz="half" idx="10"/>
          </p:nvPr>
        </p:nvSpPr>
        <p:spPr/>
        <p:txBody>
          <a:bodyPr/>
          <a:lstStyle/>
          <a:p>
            <a:fld id="{0268C59D-5849-4FB0-AB50-BC63A4D5A60C}" type="datetime1">
              <a:rPr lang="zh-CN" altLang="en-US" smtClean="0"/>
              <a:t>2022/5/18</a:t>
            </a:fld>
            <a:endParaRPr lang="zh-CN" altLang="en-US"/>
          </a:p>
        </p:txBody>
      </p:sp>
      <p:sp>
        <p:nvSpPr>
          <p:cNvPr id="8" name="灯片编号占位符 7">
            <a:extLst>
              <a:ext uri="{FF2B5EF4-FFF2-40B4-BE49-F238E27FC236}">
                <a16:creationId xmlns:a16="http://schemas.microsoft.com/office/drawing/2014/main" id="{CE43A68C-2A1E-45F1-900B-144E29179F3A}"/>
              </a:ext>
            </a:extLst>
          </p:cNvPr>
          <p:cNvSpPr>
            <a:spLocks noGrp="1"/>
          </p:cNvSpPr>
          <p:nvPr>
            <p:ph type="sldNum" sz="quarter" idx="12"/>
          </p:nvPr>
        </p:nvSpPr>
        <p:spPr/>
        <p:txBody>
          <a:bodyPr/>
          <a:lstStyle>
            <a:lvl1pPr>
              <a:defRPr>
                <a:solidFill>
                  <a:schemeClr val="bg1"/>
                </a:solidFill>
              </a:defRPr>
            </a:lvl1pPr>
          </a:lstStyle>
          <a:p>
            <a:fld id="{8EB6F228-91C8-4A8E-B28A-F5EBAF4B74FF}" type="slidenum">
              <a:rPr lang="zh-CN" altLang="en-US" smtClean="0"/>
              <a:pPr/>
              <a:t>‹#›</a:t>
            </a:fld>
            <a:endParaRPr lang="zh-CN" altLang="en-US"/>
          </a:p>
        </p:txBody>
      </p:sp>
      <p:sp>
        <p:nvSpPr>
          <p:cNvPr id="11" name="标题 10">
            <a:extLst>
              <a:ext uri="{FF2B5EF4-FFF2-40B4-BE49-F238E27FC236}">
                <a16:creationId xmlns:a16="http://schemas.microsoft.com/office/drawing/2014/main" id="{30B81EE5-77FF-4AAF-8F68-880F8E13F2F9}"/>
              </a:ext>
            </a:extLst>
          </p:cNvPr>
          <p:cNvSpPr>
            <a:spLocks noGrp="1"/>
          </p:cNvSpPr>
          <p:nvPr>
            <p:ph type="title"/>
          </p:nvPr>
        </p:nvSpPr>
        <p:spPr>
          <a:xfrm>
            <a:off x="1073026" y="136525"/>
            <a:ext cx="8979177" cy="473075"/>
          </a:xfrm>
        </p:spPr>
        <p:txBody>
          <a:bodyPr anchor="ctr" anchorCtr="0">
            <a:normAutofit/>
          </a:bodyPr>
          <a:lstStyle>
            <a:lvl1pPr>
              <a:defRPr>
                <a:solidFill>
                  <a:schemeClr val="tx1">
                    <a:lumMod val="75000"/>
                    <a:lumOff val="25000"/>
                  </a:schemeClr>
                </a:solidFill>
              </a:defRPr>
            </a:lvl1pPr>
          </a:lstStyle>
          <a:p>
            <a:r>
              <a:rPr lang="zh-CN" altLang="en-US" dirty="0"/>
              <a:t>单击此处编辑母版标题样式</a:t>
            </a:r>
          </a:p>
        </p:txBody>
      </p:sp>
      <p:sp>
        <p:nvSpPr>
          <p:cNvPr id="32" name="矩形 31">
            <a:extLst>
              <a:ext uri="{FF2B5EF4-FFF2-40B4-BE49-F238E27FC236}">
                <a16:creationId xmlns:a16="http://schemas.microsoft.com/office/drawing/2014/main" id="{C0DF4920-3CB4-434B-9493-C464C3D0740A}"/>
              </a:ext>
            </a:extLst>
          </p:cNvPr>
          <p:cNvSpPr/>
          <p:nvPr userDrawn="1"/>
        </p:nvSpPr>
        <p:spPr>
          <a:xfrm>
            <a:off x="304800" y="6822000"/>
            <a:ext cx="11887200" cy="36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4204A3A4-0D03-4030-B355-36233B8B91AB}"/>
              </a:ext>
            </a:extLst>
          </p:cNvPr>
          <p:cNvSpPr/>
          <p:nvPr userDrawn="1"/>
        </p:nvSpPr>
        <p:spPr>
          <a:xfrm>
            <a:off x="11201400" y="1899000"/>
            <a:ext cx="317500" cy="306000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占位符 4">
            <a:extLst>
              <a:ext uri="{FF2B5EF4-FFF2-40B4-BE49-F238E27FC236}">
                <a16:creationId xmlns:a16="http://schemas.microsoft.com/office/drawing/2014/main" id="{60119926-BE0D-4E64-8C70-785CDBFC5F96}"/>
              </a:ext>
            </a:extLst>
          </p:cNvPr>
          <p:cNvSpPr>
            <a:spLocks noGrp="1"/>
          </p:cNvSpPr>
          <p:nvPr>
            <p:ph type="body" sz="quarter" idx="15" hasCustomPrompt="1"/>
          </p:nvPr>
        </p:nvSpPr>
        <p:spPr>
          <a:xfrm>
            <a:off x="182198" y="115789"/>
            <a:ext cx="689776" cy="473075"/>
          </a:xfrm>
        </p:spPr>
        <p:txBody>
          <a:bodyPr>
            <a:noAutofit/>
          </a:bodyPr>
          <a:lstStyle>
            <a:lvl1pPr marL="0" indent="0">
              <a:buNone/>
              <a:defRPr sz="2800" b="1">
                <a:solidFill>
                  <a:schemeClr val="bg1"/>
                </a:solidFill>
              </a:defRPr>
            </a:lvl1pPr>
          </a:lstStyle>
          <a:p>
            <a:pPr lvl="0"/>
            <a:r>
              <a:rPr lang="en-US" altLang="zh-CN" dirty="0"/>
              <a:t>1.1</a:t>
            </a:r>
            <a:endParaRPr lang="zh-CN" altLang="en-US" dirty="0"/>
          </a:p>
        </p:txBody>
      </p:sp>
    </p:spTree>
    <p:extLst>
      <p:ext uri="{BB962C8B-B14F-4D97-AF65-F5344CB8AC3E}">
        <p14:creationId xmlns:p14="http://schemas.microsoft.com/office/powerpoint/2010/main" val="2203121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文 02">
    <p:spTree>
      <p:nvGrpSpPr>
        <p:cNvPr id="1" name=""/>
        <p:cNvGrpSpPr/>
        <p:nvPr/>
      </p:nvGrpSpPr>
      <p:grpSpPr>
        <a:xfrm>
          <a:off x="0" y="0"/>
          <a:ext cx="0" cy="0"/>
          <a:chOff x="0" y="0"/>
          <a:chExt cx="0" cy="0"/>
        </a:xfrm>
      </p:grpSpPr>
      <p:sp>
        <p:nvSpPr>
          <p:cNvPr id="31" name="矩形 30">
            <a:extLst>
              <a:ext uri="{FF2B5EF4-FFF2-40B4-BE49-F238E27FC236}">
                <a16:creationId xmlns:a16="http://schemas.microsoft.com/office/drawing/2014/main" id="{DED1B12B-5C99-4C0D-8C22-FF0B720EEBE7}"/>
              </a:ext>
            </a:extLst>
          </p:cNvPr>
          <p:cNvSpPr/>
          <p:nvPr userDrawn="1"/>
        </p:nvSpPr>
        <p:spPr>
          <a:xfrm>
            <a:off x="0" y="4330"/>
            <a:ext cx="12191999" cy="648000"/>
          </a:xfrm>
          <a:prstGeom prst="rect">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B03DDE8D-6C0A-426D-80F6-AF5D4AB4862B}"/>
              </a:ext>
            </a:extLst>
          </p:cNvPr>
          <p:cNvSpPr/>
          <p:nvPr userDrawn="1"/>
        </p:nvSpPr>
        <p:spPr>
          <a:xfrm>
            <a:off x="0" y="1"/>
            <a:ext cx="12191999" cy="626400"/>
          </a:xfrm>
          <a:prstGeom prst="rect">
            <a:avLst/>
          </a:prstGeom>
          <a:pattFill prst="ltUpDiag">
            <a:fgClr>
              <a:schemeClr val="bg1">
                <a:lumMod val="9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形状 29">
            <a:extLst>
              <a:ext uri="{FF2B5EF4-FFF2-40B4-BE49-F238E27FC236}">
                <a16:creationId xmlns:a16="http://schemas.microsoft.com/office/drawing/2014/main" id="{64D831BD-BE9A-4A09-BE47-8548A19E7058}"/>
              </a:ext>
            </a:extLst>
          </p:cNvPr>
          <p:cNvSpPr/>
          <p:nvPr userDrawn="1"/>
        </p:nvSpPr>
        <p:spPr>
          <a:xfrm rot="10800000">
            <a:off x="11350685" y="6375400"/>
            <a:ext cx="841314" cy="482600"/>
          </a:xfrm>
          <a:custGeom>
            <a:avLst/>
            <a:gdLst>
              <a:gd name="connsiteX0" fmla="*/ 693851 w 841314"/>
              <a:gd name="connsiteY0" fmla="*/ 482600 h 482600"/>
              <a:gd name="connsiteX1" fmla="*/ 0 w 841314"/>
              <a:gd name="connsiteY1" fmla="*/ 482600 h 482600"/>
              <a:gd name="connsiteX2" fmla="*/ 0 w 841314"/>
              <a:gd name="connsiteY2" fmla="*/ 0 h 482600"/>
              <a:gd name="connsiteX3" fmla="*/ 841314 w 841314"/>
              <a:gd name="connsiteY3" fmla="*/ 0 h 482600"/>
            </a:gdLst>
            <a:ahLst/>
            <a:cxnLst>
              <a:cxn ang="0">
                <a:pos x="connsiteX0" y="connsiteY0"/>
              </a:cxn>
              <a:cxn ang="0">
                <a:pos x="connsiteX1" y="connsiteY1"/>
              </a:cxn>
              <a:cxn ang="0">
                <a:pos x="connsiteX2" y="connsiteY2"/>
              </a:cxn>
              <a:cxn ang="0">
                <a:pos x="connsiteX3" y="connsiteY3"/>
              </a:cxn>
            </a:cxnLst>
            <a:rect l="l" t="t" r="r" b="b"/>
            <a:pathLst>
              <a:path w="841314" h="482600">
                <a:moveTo>
                  <a:pt x="693851" y="482600"/>
                </a:moveTo>
                <a:lnTo>
                  <a:pt x="0" y="482600"/>
                </a:lnTo>
                <a:lnTo>
                  <a:pt x="0" y="0"/>
                </a:lnTo>
                <a:lnTo>
                  <a:pt x="841314" y="0"/>
                </a:lnTo>
                <a:close/>
              </a:path>
            </a:pathLst>
          </a:custGeom>
          <a:gradFill flip="none" rotWithShape="1">
            <a:gsLst>
              <a:gs pos="0">
                <a:schemeClr val="accent1">
                  <a:lumMod val="60000"/>
                  <a:lumOff val="40000"/>
                </a:schemeClr>
              </a:gs>
              <a:gs pos="80000">
                <a:schemeClr val="accent1"/>
              </a:gs>
            </a:gsLst>
            <a:lin ang="2700000" scaled="1"/>
            <a:tileRect/>
          </a:gradFill>
          <a:ln>
            <a:noFill/>
          </a:ln>
          <a:effectLst>
            <a:outerShdw blurRad="254000" dist="63500" algn="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5" name="任意多边形: 形状 14">
            <a:extLst>
              <a:ext uri="{FF2B5EF4-FFF2-40B4-BE49-F238E27FC236}">
                <a16:creationId xmlns:a16="http://schemas.microsoft.com/office/drawing/2014/main" id="{89C78F9B-A412-497E-BBF6-4B5B49C57876}"/>
              </a:ext>
            </a:extLst>
          </p:cNvPr>
          <p:cNvSpPr/>
          <p:nvPr userDrawn="1"/>
        </p:nvSpPr>
        <p:spPr>
          <a:xfrm>
            <a:off x="0" y="0"/>
            <a:ext cx="1073027" cy="685800"/>
          </a:xfrm>
          <a:custGeom>
            <a:avLst/>
            <a:gdLst>
              <a:gd name="connsiteX0" fmla="*/ 0 w 1073027"/>
              <a:gd name="connsiteY0" fmla="*/ 0 h 685800"/>
              <a:gd name="connsiteX1" fmla="*/ 1073027 w 1073027"/>
              <a:gd name="connsiteY1" fmla="*/ 0 h 685800"/>
              <a:gd name="connsiteX2" fmla="*/ 863474 w 1073027"/>
              <a:gd name="connsiteY2" fmla="*/ 685800 h 685800"/>
              <a:gd name="connsiteX3" fmla="*/ 0 w 1073027"/>
              <a:gd name="connsiteY3" fmla="*/ 685800 h 685800"/>
            </a:gdLst>
            <a:ahLst/>
            <a:cxnLst>
              <a:cxn ang="0">
                <a:pos x="connsiteX0" y="connsiteY0"/>
              </a:cxn>
              <a:cxn ang="0">
                <a:pos x="connsiteX1" y="connsiteY1"/>
              </a:cxn>
              <a:cxn ang="0">
                <a:pos x="connsiteX2" y="connsiteY2"/>
              </a:cxn>
              <a:cxn ang="0">
                <a:pos x="connsiteX3" y="connsiteY3"/>
              </a:cxn>
            </a:cxnLst>
            <a:rect l="l" t="t" r="r" b="b"/>
            <a:pathLst>
              <a:path w="1073027" h="685800">
                <a:moveTo>
                  <a:pt x="0" y="0"/>
                </a:moveTo>
                <a:lnTo>
                  <a:pt x="1073027" y="0"/>
                </a:lnTo>
                <a:lnTo>
                  <a:pt x="863474" y="685800"/>
                </a:lnTo>
                <a:lnTo>
                  <a:pt x="0" y="685800"/>
                </a:lnTo>
                <a:close/>
              </a:path>
            </a:pathLst>
          </a:custGeom>
          <a:gradFill flip="none" rotWithShape="1">
            <a:gsLst>
              <a:gs pos="0">
                <a:schemeClr val="accent1">
                  <a:lumMod val="60000"/>
                  <a:lumOff val="40000"/>
                </a:schemeClr>
              </a:gs>
              <a:gs pos="80000">
                <a:schemeClr val="accent1"/>
              </a:gs>
            </a:gsLst>
            <a:lin ang="2700000" scaled="1"/>
            <a:tileRect/>
          </a:gradFill>
          <a:ln>
            <a:noFill/>
          </a:ln>
          <a:effectLst>
            <a:outerShdw blurRad="254000" dist="63500" algn="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6" name="日期占位符 5">
            <a:extLst>
              <a:ext uri="{FF2B5EF4-FFF2-40B4-BE49-F238E27FC236}">
                <a16:creationId xmlns:a16="http://schemas.microsoft.com/office/drawing/2014/main" id="{2577DBAA-7CAE-4067-8ED5-DB59C019CE8E}"/>
              </a:ext>
            </a:extLst>
          </p:cNvPr>
          <p:cNvSpPr>
            <a:spLocks noGrp="1"/>
          </p:cNvSpPr>
          <p:nvPr>
            <p:ph type="dt" sz="half" idx="10"/>
          </p:nvPr>
        </p:nvSpPr>
        <p:spPr/>
        <p:txBody>
          <a:bodyPr/>
          <a:lstStyle/>
          <a:p>
            <a:fld id="{88F40F1A-73AC-4B2E-801B-B69AFCAEB162}" type="datetime1">
              <a:rPr lang="zh-CN" altLang="en-US" smtClean="0"/>
              <a:t>2022/5/18</a:t>
            </a:fld>
            <a:endParaRPr lang="zh-CN" altLang="en-US"/>
          </a:p>
        </p:txBody>
      </p:sp>
      <p:sp>
        <p:nvSpPr>
          <p:cNvPr id="8" name="灯片编号占位符 7">
            <a:extLst>
              <a:ext uri="{FF2B5EF4-FFF2-40B4-BE49-F238E27FC236}">
                <a16:creationId xmlns:a16="http://schemas.microsoft.com/office/drawing/2014/main" id="{CE43A68C-2A1E-45F1-900B-144E29179F3A}"/>
              </a:ext>
            </a:extLst>
          </p:cNvPr>
          <p:cNvSpPr>
            <a:spLocks noGrp="1"/>
          </p:cNvSpPr>
          <p:nvPr>
            <p:ph type="sldNum" sz="quarter" idx="12"/>
          </p:nvPr>
        </p:nvSpPr>
        <p:spPr/>
        <p:txBody>
          <a:bodyPr/>
          <a:lstStyle>
            <a:lvl1pPr>
              <a:defRPr>
                <a:solidFill>
                  <a:schemeClr val="bg1"/>
                </a:solidFill>
              </a:defRPr>
            </a:lvl1pPr>
          </a:lstStyle>
          <a:p>
            <a:fld id="{8EB6F228-91C8-4A8E-B28A-F5EBAF4B74FF}" type="slidenum">
              <a:rPr lang="zh-CN" altLang="en-US" smtClean="0"/>
              <a:pPr/>
              <a:t>‹#›</a:t>
            </a:fld>
            <a:endParaRPr lang="zh-CN" altLang="en-US"/>
          </a:p>
        </p:txBody>
      </p:sp>
      <p:sp>
        <p:nvSpPr>
          <p:cNvPr id="11" name="标题 10">
            <a:extLst>
              <a:ext uri="{FF2B5EF4-FFF2-40B4-BE49-F238E27FC236}">
                <a16:creationId xmlns:a16="http://schemas.microsoft.com/office/drawing/2014/main" id="{30B81EE5-77FF-4AAF-8F68-880F8E13F2F9}"/>
              </a:ext>
            </a:extLst>
          </p:cNvPr>
          <p:cNvSpPr>
            <a:spLocks noGrp="1"/>
          </p:cNvSpPr>
          <p:nvPr>
            <p:ph type="title"/>
          </p:nvPr>
        </p:nvSpPr>
        <p:spPr>
          <a:xfrm>
            <a:off x="1073026" y="136525"/>
            <a:ext cx="8979177" cy="473075"/>
          </a:xfrm>
        </p:spPr>
        <p:txBody>
          <a:bodyPr vert="horz" lIns="0" tIns="0" rIns="0" bIns="0" rtlCol="0" anchor="ctr" anchorCtr="0">
            <a:normAutofit/>
          </a:bodyPr>
          <a:lstStyle>
            <a:lvl1pPr>
              <a:defRPr lang="zh-CN" altLang="en-US" dirty="0"/>
            </a:lvl1pPr>
          </a:lstStyle>
          <a:p>
            <a:pPr lvl="0"/>
            <a:r>
              <a:rPr lang="zh-CN" altLang="en-US" dirty="0"/>
              <a:t>单击此处编辑母版标题样式</a:t>
            </a:r>
          </a:p>
        </p:txBody>
      </p:sp>
      <p:sp>
        <p:nvSpPr>
          <p:cNvPr id="32" name="矩形 31">
            <a:extLst>
              <a:ext uri="{FF2B5EF4-FFF2-40B4-BE49-F238E27FC236}">
                <a16:creationId xmlns:a16="http://schemas.microsoft.com/office/drawing/2014/main" id="{C0DF4920-3CB4-434B-9493-C464C3D0740A}"/>
              </a:ext>
            </a:extLst>
          </p:cNvPr>
          <p:cNvSpPr/>
          <p:nvPr userDrawn="1"/>
        </p:nvSpPr>
        <p:spPr>
          <a:xfrm>
            <a:off x="304800" y="6822000"/>
            <a:ext cx="11887200" cy="36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FF179638-397B-4EB6-9D4E-01B5DF188E4D}"/>
              </a:ext>
            </a:extLst>
          </p:cNvPr>
          <p:cNvSpPr/>
          <p:nvPr userDrawn="1"/>
        </p:nvSpPr>
        <p:spPr>
          <a:xfrm>
            <a:off x="660400" y="1344034"/>
            <a:ext cx="10858500" cy="2025300"/>
          </a:xfrm>
          <a:prstGeom prst="rect">
            <a:avLst/>
          </a:pr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2520000" tIns="36000" rIns="540000" bIns="36000" rtlCol="0" anchor="ctr"/>
          <a:lstStyle/>
          <a:p>
            <a:pPr indent="457200" algn="just">
              <a:lnSpc>
                <a:spcPct val="150000"/>
              </a:lnSpc>
            </a:pPr>
            <a:endParaRPr lang="zh-CN" altLang="en-US" spc="100" dirty="0">
              <a:solidFill>
                <a:schemeClr val="tx1">
                  <a:lumMod val="65000"/>
                  <a:lumOff val="35000"/>
                </a:schemeClr>
              </a:solidFill>
            </a:endParaRPr>
          </a:p>
        </p:txBody>
      </p:sp>
      <p:sp>
        <p:nvSpPr>
          <p:cNvPr id="14" name="矩形 13">
            <a:extLst>
              <a:ext uri="{FF2B5EF4-FFF2-40B4-BE49-F238E27FC236}">
                <a16:creationId xmlns:a16="http://schemas.microsoft.com/office/drawing/2014/main" id="{F75772B2-DC33-420F-ACC8-F6A34781FB4E}"/>
              </a:ext>
            </a:extLst>
          </p:cNvPr>
          <p:cNvSpPr/>
          <p:nvPr userDrawn="1"/>
        </p:nvSpPr>
        <p:spPr>
          <a:xfrm>
            <a:off x="11201400" y="1344034"/>
            <a:ext cx="317500" cy="202530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647E84C9-9EAE-4D17-9E63-8F307A53A9E6}"/>
              </a:ext>
            </a:extLst>
          </p:cNvPr>
          <p:cNvSpPr/>
          <p:nvPr userDrawn="1"/>
        </p:nvSpPr>
        <p:spPr>
          <a:xfrm>
            <a:off x="660400" y="3833584"/>
            <a:ext cx="10858500" cy="2025300"/>
          </a:xfrm>
          <a:prstGeom prst="rect">
            <a:avLst/>
          </a:pr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0" tIns="36000" rIns="2520000" bIns="36000" rtlCol="0" anchor="ctr"/>
          <a:lstStyle/>
          <a:p>
            <a:pPr indent="457200" algn="just">
              <a:lnSpc>
                <a:spcPct val="150000"/>
              </a:lnSpc>
            </a:pPr>
            <a:endParaRPr lang="zh-CN" altLang="en-US" spc="100" dirty="0">
              <a:solidFill>
                <a:schemeClr val="tx1">
                  <a:lumMod val="65000"/>
                  <a:lumOff val="35000"/>
                </a:schemeClr>
              </a:solidFill>
            </a:endParaRPr>
          </a:p>
        </p:txBody>
      </p:sp>
      <p:sp>
        <p:nvSpPr>
          <p:cNvPr id="17" name="矩形 16">
            <a:extLst>
              <a:ext uri="{FF2B5EF4-FFF2-40B4-BE49-F238E27FC236}">
                <a16:creationId xmlns:a16="http://schemas.microsoft.com/office/drawing/2014/main" id="{8580F45E-5D6F-4EB1-9BBD-CB1DDE5A2C7B}"/>
              </a:ext>
            </a:extLst>
          </p:cNvPr>
          <p:cNvSpPr/>
          <p:nvPr userDrawn="1"/>
        </p:nvSpPr>
        <p:spPr>
          <a:xfrm>
            <a:off x="650554" y="3833584"/>
            <a:ext cx="317500" cy="202530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图片占位符 105">
            <a:extLst>
              <a:ext uri="{FF2B5EF4-FFF2-40B4-BE49-F238E27FC236}">
                <a16:creationId xmlns:a16="http://schemas.microsoft.com/office/drawing/2014/main" id="{47C0344E-8DBF-41C5-A0F2-EFF84C391937}"/>
              </a:ext>
            </a:extLst>
          </p:cNvPr>
          <p:cNvSpPr>
            <a:spLocks noGrp="1"/>
          </p:cNvSpPr>
          <p:nvPr>
            <p:ph type="pic" sz="quarter" idx="14"/>
          </p:nvPr>
        </p:nvSpPr>
        <p:spPr>
          <a:xfrm>
            <a:off x="660400" y="1197634"/>
            <a:ext cx="2343150" cy="2343150"/>
          </a:xfrm>
          <a:custGeom>
            <a:avLst/>
            <a:gdLst>
              <a:gd name="connsiteX0" fmla="*/ 97639 w 2343150"/>
              <a:gd name="connsiteY0" fmla="*/ 0 h 2343150"/>
              <a:gd name="connsiteX1" fmla="*/ 2245511 w 2343150"/>
              <a:gd name="connsiteY1" fmla="*/ 0 h 2343150"/>
              <a:gd name="connsiteX2" fmla="*/ 2343150 w 2343150"/>
              <a:gd name="connsiteY2" fmla="*/ 97639 h 2343150"/>
              <a:gd name="connsiteX3" fmla="*/ 2343150 w 2343150"/>
              <a:gd name="connsiteY3" fmla="*/ 2245511 h 2343150"/>
              <a:gd name="connsiteX4" fmla="*/ 2245511 w 2343150"/>
              <a:gd name="connsiteY4" fmla="*/ 2343150 h 2343150"/>
              <a:gd name="connsiteX5" fmla="*/ 97639 w 2343150"/>
              <a:gd name="connsiteY5" fmla="*/ 2343150 h 2343150"/>
              <a:gd name="connsiteX6" fmla="*/ 0 w 2343150"/>
              <a:gd name="connsiteY6" fmla="*/ 2245511 h 2343150"/>
              <a:gd name="connsiteX7" fmla="*/ 0 w 2343150"/>
              <a:gd name="connsiteY7" fmla="*/ 97639 h 2343150"/>
              <a:gd name="connsiteX8" fmla="*/ 97639 w 2343150"/>
              <a:gd name="connsiteY8" fmla="*/ 0 h 2343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3150" h="2343150">
                <a:moveTo>
                  <a:pt x="97639" y="0"/>
                </a:moveTo>
                <a:lnTo>
                  <a:pt x="2245511" y="0"/>
                </a:lnTo>
                <a:cubicBezTo>
                  <a:pt x="2299436" y="0"/>
                  <a:pt x="2343150" y="43714"/>
                  <a:pt x="2343150" y="97639"/>
                </a:cubicBezTo>
                <a:lnTo>
                  <a:pt x="2343150" y="2245511"/>
                </a:lnTo>
                <a:cubicBezTo>
                  <a:pt x="2343150" y="2299436"/>
                  <a:pt x="2299436" y="2343150"/>
                  <a:pt x="2245511" y="2343150"/>
                </a:cubicBezTo>
                <a:lnTo>
                  <a:pt x="97639" y="2343150"/>
                </a:lnTo>
                <a:cubicBezTo>
                  <a:pt x="43714" y="2343150"/>
                  <a:pt x="0" y="2299436"/>
                  <a:pt x="0" y="2245511"/>
                </a:cubicBezTo>
                <a:lnTo>
                  <a:pt x="0" y="97639"/>
                </a:lnTo>
                <a:cubicBezTo>
                  <a:pt x="0" y="43714"/>
                  <a:pt x="43714" y="0"/>
                  <a:pt x="97639" y="0"/>
                </a:cubicBezTo>
                <a:close/>
              </a:path>
            </a:pathLst>
          </a:custGeom>
          <a:ln w="19050">
            <a:solidFill>
              <a:schemeClr val="accent1">
                <a:lumMod val="60000"/>
                <a:lumOff val="40000"/>
              </a:schemeClr>
            </a:solidFill>
          </a:ln>
        </p:spPr>
        <p:txBody>
          <a:bodyPr wrap="square">
            <a:noAutofit/>
          </a:bodyPr>
          <a:lstStyle/>
          <a:p>
            <a:endParaRPr lang="zh-CN" altLang="en-US"/>
          </a:p>
        </p:txBody>
      </p:sp>
      <p:sp>
        <p:nvSpPr>
          <p:cNvPr id="19" name="图片占位符 106">
            <a:extLst>
              <a:ext uri="{FF2B5EF4-FFF2-40B4-BE49-F238E27FC236}">
                <a16:creationId xmlns:a16="http://schemas.microsoft.com/office/drawing/2014/main" id="{9B5EA6A8-CFC8-41F7-B72C-1E7D8A3B3781}"/>
              </a:ext>
            </a:extLst>
          </p:cNvPr>
          <p:cNvSpPr>
            <a:spLocks noGrp="1"/>
          </p:cNvSpPr>
          <p:nvPr>
            <p:ph type="pic" sz="quarter" idx="15"/>
          </p:nvPr>
        </p:nvSpPr>
        <p:spPr>
          <a:xfrm>
            <a:off x="9175750" y="3687184"/>
            <a:ext cx="2343150" cy="2343150"/>
          </a:xfrm>
          <a:custGeom>
            <a:avLst/>
            <a:gdLst>
              <a:gd name="connsiteX0" fmla="*/ 97639 w 2343150"/>
              <a:gd name="connsiteY0" fmla="*/ 0 h 2343150"/>
              <a:gd name="connsiteX1" fmla="*/ 2245511 w 2343150"/>
              <a:gd name="connsiteY1" fmla="*/ 0 h 2343150"/>
              <a:gd name="connsiteX2" fmla="*/ 2343150 w 2343150"/>
              <a:gd name="connsiteY2" fmla="*/ 97639 h 2343150"/>
              <a:gd name="connsiteX3" fmla="*/ 2343150 w 2343150"/>
              <a:gd name="connsiteY3" fmla="*/ 2245511 h 2343150"/>
              <a:gd name="connsiteX4" fmla="*/ 2245511 w 2343150"/>
              <a:gd name="connsiteY4" fmla="*/ 2343150 h 2343150"/>
              <a:gd name="connsiteX5" fmla="*/ 97639 w 2343150"/>
              <a:gd name="connsiteY5" fmla="*/ 2343150 h 2343150"/>
              <a:gd name="connsiteX6" fmla="*/ 0 w 2343150"/>
              <a:gd name="connsiteY6" fmla="*/ 2245511 h 2343150"/>
              <a:gd name="connsiteX7" fmla="*/ 0 w 2343150"/>
              <a:gd name="connsiteY7" fmla="*/ 97639 h 2343150"/>
              <a:gd name="connsiteX8" fmla="*/ 97639 w 2343150"/>
              <a:gd name="connsiteY8" fmla="*/ 0 h 2343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3150" h="2343150">
                <a:moveTo>
                  <a:pt x="97639" y="0"/>
                </a:moveTo>
                <a:lnTo>
                  <a:pt x="2245511" y="0"/>
                </a:lnTo>
                <a:cubicBezTo>
                  <a:pt x="2299436" y="0"/>
                  <a:pt x="2343150" y="43714"/>
                  <a:pt x="2343150" y="97639"/>
                </a:cubicBezTo>
                <a:lnTo>
                  <a:pt x="2343150" y="2245511"/>
                </a:lnTo>
                <a:cubicBezTo>
                  <a:pt x="2343150" y="2299436"/>
                  <a:pt x="2299436" y="2343150"/>
                  <a:pt x="2245511" y="2343150"/>
                </a:cubicBezTo>
                <a:lnTo>
                  <a:pt x="97639" y="2343150"/>
                </a:lnTo>
                <a:cubicBezTo>
                  <a:pt x="43714" y="2343150"/>
                  <a:pt x="0" y="2299436"/>
                  <a:pt x="0" y="2245511"/>
                </a:cubicBezTo>
                <a:lnTo>
                  <a:pt x="0" y="97639"/>
                </a:lnTo>
                <a:cubicBezTo>
                  <a:pt x="0" y="43714"/>
                  <a:pt x="43714" y="0"/>
                  <a:pt x="97639" y="0"/>
                </a:cubicBezTo>
                <a:close/>
              </a:path>
            </a:pathLst>
          </a:custGeom>
          <a:ln w="19050">
            <a:solidFill>
              <a:schemeClr val="accent1">
                <a:lumMod val="60000"/>
                <a:lumOff val="40000"/>
              </a:schemeClr>
            </a:solidFill>
          </a:ln>
        </p:spPr>
        <p:txBody>
          <a:bodyPr wrap="square">
            <a:noAutofit/>
          </a:bodyPr>
          <a:lstStyle/>
          <a:p>
            <a:endParaRPr lang="zh-CN" altLang="en-US"/>
          </a:p>
        </p:txBody>
      </p:sp>
      <p:pic>
        <p:nvPicPr>
          <p:cNvPr id="20" name="图片 19">
            <a:hlinkClick r:id="rId2"/>
            <a:extLst>
              <a:ext uri="{FF2B5EF4-FFF2-40B4-BE49-F238E27FC236}">
                <a16:creationId xmlns:a16="http://schemas.microsoft.com/office/drawing/2014/main" id="{8E6EC29B-48BC-47A4-B9BB-95B864C8FF5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16852" y="275039"/>
            <a:ext cx="1470348" cy="196046"/>
          </a:xfrm>
          <a:prstGeom prst="rect">
            <a:avLst/>
          </a:prstGeom>
        </p:spPr>
      </p:pic>
      <p:sp>
        <p:nvSpPr>
          <p:cNvPr id="21" name="文本占位符 4">
            <a:extLst>
              <a:ext uri="{FF2B5EF4-FFF2-40B4-BE49-F238E27FC236}">
                <a16:creationId xmlns:a16="http://schemas.microsoft.com/office/drawing/2014/main" id="{CB21954B-E8A9-43E4-B828-2984A9DFE2F5}"/>
              </a:ext>
            </a:extLst>
          </p:cNvPr>
          <p:cNvSpPr>
            <a:spLocks noGrp="1"/>
          </p:cNvSpPr>
          <p:nvPr>
            <p:ph type="body" sz="quarter" idx="16" hasCustomPrompt="1"/>
          </p:nvPr>
        </p:nvSpPr>
        <p:spPr>
          <a:xfrm>
            <a:off x="182198" y="115789"/>
            <a:ext cx="689776" cy="473075"/>
          </a:xfrm>
        </p:spPr>
        <p:txBody>
          <a:bodyPr>
            <a:noAutofit/>
          </a:bodyPr>
          <a:lstStyle>
            <a:lvl1pPr marL="0" indent="0">
              <a:buNone/>
              <a:defRPr sz="2800" b="1">
                <a:solidFill>
                  <a:schemeClr val="bg1"/>
                </a:solidFill>
              </a:defRPr>
            </a:lvl1pPr>
          </a:lstStyle>
          <a:p>
            <a:pPr lvl="0"/>
            <a:r>
              <a:rPr lang="en-US" altLang="zh-CN" dirty="0"/>
              <a:t>1.1</a:t>
            </a:r>
            <a:endParaRPr lang="zh-CN" altLang="en-US" dirty="0"/>
          </a:p>
        </p:txBody>
      </p:sp>
    </p:spTree>
    <p:extLst>
      <p:ext uri="{BB962C8B-B14F-4D97-AF65-F5344CB8AC3E}">
        <p14:creationId xmlns:p14="http://schemas.microsoft.com/office/powerpoint/2010/main" val="1907095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文 03">
    <p:spTree>
      <p:nvGrpSpPr>
        <p:cNvPr id="1" name=""/>
        <p:cNvGrpSpPr/>
        <p:nvPr/>
      </p:nvGrpSpPr>
      <p:grpSpPr>
        <a:xfrm>
          <a:off x="0" y="0"/>
          <a:ext cx="0" cy="0"/>
          <a:chOff x="0" y="0"/>
          <a:chExt cx="0" cy="0"/>
        </a:xfrm>
      </p:grpSpPr>
      <p:sp>
        <p:nvSpPr>
          <p:cNvPr id="31" name="矩形 30">
            <a:extLst>
              <a:ext uri="{FF2B5EF4-FFF2-40B4-BE49-F238E27FC236}">
                <a16:creationId xmlns:a16="http://schemas.microsoft.com/office/drawing/2014/main" id="{DED1B12B-5C99-4C0D-8C22-FF0B720EEBE7}"/>
              </a:ext>
            </a:extLst>
          </p:cNvPr>
          <p:cNvSpPr/>
          <p:nvPr userDrawn="1"/>
        </p:nvSpPr>
        <p:spPr>
          <a:xfrm>
            <a:off x="0" y="4330"/>
            <a:ext cx="12191999" cy="648000"/>
          </a:xfrm>
          <a:prstGeom prst="rect">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B03DDE8D-6C0A-426D-80F6-AF5D4AB4862B}"/>
              </a:ext>
            </a:extLst>
          </p:cNvPr>
          <p:cNvSpPr/>
          <p:nvPr userDrawn="1"/>
        </p:nvSpPr>
        <p:spPr>
          <a:xfrm>
            <a:off x="0" y="1"/>
            <a:ext cx="12191999" cy="626400"/>
          </a:xfrm>
          <a:prstGeom prst="rect">
            <a:avLst/>
          </a:prstGeom>
          <a:pattFill prst="ltUpDiag">
            <a:fgClr>
              <a:schemeClr val="bg1">
                <a:lumMod val="9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形状 29">
            <a:extLst>
              <a:ext uri="{FF2B5EF4-FFF2-40B4-BE49-F238E27FC236}">
                <a16:creationId xmlns:a16="http://schemas.microsoft.com/office/drawing/2014/main" id="{64D831BD-BE9A-4A09-BE47-8548A19E7058}"/>
              </a:ext>
            </a:extLst>
          </p:cNvPr>
          <p:cNvSpPr/>
          <p:nvPr userDrawn="1"/>
        </p:nvSpPr>
        <p:spPr>
          <a:xfrm rot="10800000">
            <a:off x="11350685" y="6375400"/>
            <a:ext cx="841314" cy="482600"/>
          </a:xfrm>
          <a:custGeom>
            <a:avLst/>
            <a:gdLst>
              <a:gd name="connsiteX0" fmla="*/ 693851 w 841314"/>
              <a:gd name="connsiteY0" fmla="*/ 482600 h 482600"/>
              <a:gd name="connsiteX1" fmla="*/ 0 w 841314"/>
              <a:gd name="connsiteY1" fmla="*/ 482600 h 482600"/>
              <a:gd name="connsiteX2" fmla="*/ 0 w 841314"/>
              <a:gd name="connsiteY2" fmla="*/ 0 h 482600"/>
              <a:gd name="connsiteX3" fmla="*/ 841314 w 841314"/>
              <a:gd name="connsiteY3" fmla="*/ 0 h 482600"/>
            </a:gdLst>
            <a:ahLst/>
            <a:cxnLst>
              <a:cxn ang="0">
                <a:pos x="connsiteX0" y="connsiteY0"/>
              </a:cxn>
              <a:cxn ang="0">
                <a:pos x="connsiteX1" y="connsiteY1"/>
              </a:cxn>
              <a:cxn ang="0">
                <a:pos x="connsiteX2" y="connsiteY2"/>
              </a:cxn>
              <a:cxn ang="0">
                <a:pos x="connsiteX3" y="connsiteY3"/>
              </a:cxn>
            </a:cxnLst>
            <a:rect l="l" t="t" r="r" b="b"/>
            <a:pathLst>
              <a:path w="841314" h="482600">
                <a:moveTo>
                  <a:pt x="693851" y="482600"/>
                </a:moveTo>
                <a:lnTo>
                  <a:pt x="0" y="482600"/>
                </a:lnTo>
                <a:lnTo>
                  <a:pt x="0" y="0"/>
                </a:lnTo>
                <a:lnTo>
                  <a:pt x="841314" y="0"/>
                </a:lnTo>
                <a:close/>
              </a:path>
            </a:pathLst>
          </a:custGeom>
          <a:gradFill flip="none" rotWithShape="1">
            <a:gsLst>
              <a:gs pos="0">
                <a:schemeClr val="accent1">
                  <a:lumMod val="60000"/>
                  <a:lumOff val="40000"/>
                </a:schemeClr>
              </a:gs>
              <a:gs pos="80000">
                <a:schemeClr val="accent1"/>
              </a:gs>
            </a:gsLst>
            <a:lin ang="2700000" scaled="1"/>
            <a:tileRect/>
          </a:gradFill>
          <a:ln>
            <a:noFill/>
          </a:ln>
          <a:effectLst>
            <a:outerShdw blurRad="254000" dist="63500" algn="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5" name="任意多边形: 形状 14">
            <a:extLst>
              <a:ext uri="{FF2B5EF4-FFF2-40B4-BE49-F238E27FC236}">
                <a16:creationId xmlns:a16="http://schemas.microsoft.com/office/drawing/2014/main" id="{89C78F9B-A412-497E-BBF6-4B5B49C57876}"/>
              </a:ext>
            </a:extLst>
          </p:cNvPr>
          <p:cNvSpPr/>
          <p:nvPr userDrawn="1"/>
        </p:nvSpPr>
        <p:spPr>
          <a:xfrm>
            <a:off x="0" y="0"/>
            <a:ext cx="1073027" cy="685800"/>
          </a:xfrm>
          <a:custGeom>
            <a:avLst/>
            <a:gdLst>
              <a:gd name="connsiteX0" fmla="*/ 0 w 1073027"/>
              <a:gd name="connsiteY0" fmla="*/ 0 h 685800"/>
              <a:gd name="connsiteX1" fmla="*/ 1073027 w 1073027"/>
              <a:gd name="connsiteY1" fmla="*/ 0 h 685800"/>
              <a:gd name="connsiteX2" fmla="*/ 863474 w 1073027"/>
              <a:gd name="connsiteY2" fmla="*/ 685800 h 685800"/>
              <a:gd name="connsiteX3" fmla="*/ 0 w 1073027"/>
              <a:gd name="connsiteY3" fmla="*/ 685800 h 685800"/>
            </a:gdLst>
            <a:ahLst/>
            <a:cxnLst>
              <a:cxn ang="0">
                <a:pos x="connsiteX0" y="connsiteY0"/>
              </a:cxn>
              <a:cxn ang="0">
                <a:pos x="connsiteX1" y="connsiteY1"/>
              </a:cxn>
              <a:cxn ang="0">
                <a:pos x="connsiteX2" y="connsiteY2"/>
              </a:cxn>
              <a:cxn ang="0">
                <a:pos x="connsiteX3" y="connsiteY3"/>
              </a:cxn>
            </a:cxnLst>
            <a:rect l="l" t="t" r="r" b="b"/>
            <a:pathLst>
              <a:path w="1073027" h="685800">
                <a:moveTo>
                  <a:pt x="0" y="0"/>
                </a:moveTo>
                <a:lnTo>
                  <a:pt x="1073027" y="0"/>
                </a:lnTo>
                <a:lnTo>
                  <a:pt x="863474" y="685800"/>
                </a:lnTo>
                <a:lnTo>
                  <a:pt x="0" y="685800"/>
                </a:lnTo>
                <a:close/>
              </a:path>
            </a:pathLst>
          </a:custGeom>
          <a:gradFill flip="none" rotWithShape="1">
            <a:gsLst>
              <a:gs pos="0">
                <a:schemeClr val="accent1">
                  <a:lumMod val="60000"/>
                  <a:lumOff val="40000"/>
                </a:schemeClr>
              </a:gs>
              <a:gs pos="80000">
                <a:schemeClr val="accent1"/>
              </a:gs>
            </a:gsLst>
            <a:lin ang="2700000" scaled="1"/>
            <a:tileRect/>
          </a:gradFill>
          <a:ln>
            <a:noFill/>
          </a:ln>
          <a:effectLst>
            <a:outerShdw blurRad="254000" dist="63500" algn="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6" name="日期占位符 5">
            <a:extLst>
              <a:ext uri="{FF2B5EF4-FFF2-40B4-BE49-F238E27FC236}">
                <a16:creationId xmlns:a16="http://schemas.microsoft.com/office/drawing/2014/main" id="{2577DBAA-7CAE-4067-8ED5-DB59C019CE8E}"/>
              </a:ext>
            </a:extLst>
          </p:cNvPr>
          <p:cNvSpPr>
            <a:spLocks noGrp="1"/>
          </p:cNvSpPr>
          <p:nvPr>
            <p:ph type="dt" sz="half" idx="10"/>
          </p:nvPr>
        </p:nvSpPr>
        <p:spPr/>
        <p:txBody>
          <a:bodyPr/>
          <a:lstStyle/>
          <a:p>
            <a:fld id="{DD4A2602-4B28-46C5-8B18-8EC669ECB1A0}" type="datetime1">
              <a:rPr lang="zh-CN" altLang="en-US" smtClean="0"/>
              <a:t>2022/5/18</a:t>
            </a:fld>
            <a:endParaRPr lang="zh-CN" altLang="en-US"/>
          </a:p>
        </p:txBody>
      </p:sp>
      <p:sp>
        <p:nvSpPr>
          <p:cNvPr id="8" name="灯片编号占位符 7">
            <a:extLst>
              <a:ext uri="{FF2B5EF4-FFF2-40B4-BE49-F238E27FC236}">
                <a16:creationId xmlns:a16="http://schemas.microsoft.com/office/drawing/2014/main" id="{CE43A68C-2A1E-45F1-900B-144E29179F3A}"/>
              </a:ext>
            </a:extLst>
          </p:cNvPr>
          <p:cNvSpPr>
            <a:spLocks noGrp="1"/>
          </p:cNvSpPr>
          <p:nvPr>
            <p:ph type="sldNum" sz="quarter" idx="12"/>
          </p:nvPr>
        </p:nvSpPr>
        <p:spPr/>
        <p:txBody>
          <a:bodyPr/>
          <a:lstStyle>
            <a:lvl1pPr>
              <a:defRPr>
                <a:solidFill>
                  <a:schemeClr val="bg1"/>
                </a:solidFill>
              </a:defRPr>
            </a:lvl1pPr>
          </a:lstStyle>
          <a:p>
            <a:fld id="{8EB6F228-91C8-4A8E-B28A-F5EBAF4B74FF}" type="slidenum">
              <a:rPr lang="zh-CN" altLang="en-US" smtClean="0"/>
              <a:pPr/>
              <a:t>‹#›</a:t>
            </a:fld>
            <a:endParaRPr lang="zh-CN" altLang="en-US"/>
          </a:p>
        </p:txBody>
      </p:sp>
      <p:sp>
        <p:nvSpPr>
          <p:cNvPr id="11" name="标题 10">
            <a:extLst>
              <a:ext uri="{FF2B5EF4-FFF2-40B4-BE49-F238E27FC236}">
                <a16:creationId xmlns:a16="http://schemas.microsoft.com/office/drawing/2014/main" id="{30B81EE5-77FF-4AAF-8F68-880F8E13F2F9}"/>
              </a:ext>
            </a:extLst>
          </p:cNvPr>
          <p:cNvSpPr>
            <a:spLocks noGrp="1"/>
          </p:cNvSpPr>
          <p:nvPr>
            <p:ph type="title"/>
          </p:nvPr>
        </p:nvSpPr>
        <p:spPr>
          <a:xfrm>
            <a:off x="1073026" y="136525"/>
            <a:ext cx="8979177" cy="473075"/>
          </a:xfrm>
        </p:spPr>
        <p:txBody>
          <a:bodyPr vert="horz" lIns="0" tIns="0" rIns="0" bIns="0" rtlCol="0" anchor="ctr" anchorCtr="0">
            <a:normAutofit/>
          </a:bodyPr>
          <a:lstStyle>
            <a:lvl1pPr>
              <a:defRPr lang="zh-CN" altLang="en-US" dirty="0"/>
            </a:lvl1pPr>
          </a:lstStyle>
          <a:p>
            <a:pPr lvl="0"/>
            <a:r>
              <a:rPr lang="zh-CN" altLang="en-US" dirty="0"/>
              <a:t>单击此处编辑母版标题样式</a:t>
            </a:r>
          </a:p>
        </p:txBody>
      </p:sp>
      <p:sp>
        <p:nvSpPr>
          <p:cNvPr id="32" name="矩形 31">
            <a:extLst>
              <a:ext uri="{FF2B5EF4-FFF2-40B4-BE49-F238E27FC236}">
                <a16:creationId xmlns:a16="http://schemas.microsoft.com/office/drawing/2014/main" id="{C0DF4920-3CB4-434B-9493-C464C3D0740A}"/>
              </a:ext>
            </a:extLst>
          </p:cNvPr>
          <p:cNvSpPr/>
          <p:nvPr userDrawn="1"/>
        </p:nvSpPr>
        <p:spPr>
          <a:xfrm>
            <a:off x="304800" y="6822000"/>
            <a:ext cx="11887200" cy="36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图片占位符 107">
            <a:extLst>
              <a:ext uri="{FF2B5EF4-FFF2-40B4-BE49-F238E27FC236}">
                <a16:creationId xmlns:a16="http://schemas.microsoft.com/office/drawing/2014/main" id="{6588D291-AA73-48DD-A8B3-0182D7FA9991}"/>
              </a:ext>
            </a:extLst>
          </p:cNvPr>
          <p:cNvSpPr>
            <a:spLocks noGrp="1"/>
          </p:cNvSpPr>
          <p:nvPr>
            <p:ph type="pic" sz="quarter" idx="14"/>
          </p:nvPr>
        </p:nvSpPr>
        <p:spPr>
          <a:xfrm>
            <a:off x="673100" y="1342702"/>
            <a:ext cx="10845800" cy="3536950"/>
          </a:xfrm>
          <a:custGeom>
            <a:avLst/>
            <a:gdLst>
              <a:gd name="connsiteX0" fmla="*/ 0 w 10845800"/>
              <a:gd name="connsiteY0" fmla="*/ 0 h 3536950"/>
              <a:gd name="connsiteX1" fmla="*/ 10845800 w 10845800"/>
              <a:gd name="connsiteY1" fmla="*/ 0 h 3536950"/>
              <a:gd name="connsiteX2" fmla="*/ 10845800 w 10845800"/>
              <a:gd name="connsiteY2" fmla="*/ 3536950 h 3536950"/>
              <a:gd name="connsiteX3" fmla="*/ 0 w 10845800"/>
              <a:gd name="connsiteY3" fmla="*/ 3536950 h 3536950"/>
            </a:gdLst>
            <a:ahLst/>
            <a:cxnLst>
              <a:cxn ang="0">
                <a:pos x="connsiteX0" y="connsiteY0"/>
              </a:cxn>
              <a:cxn ang="0">
                <a:pos x="connsiteX1" y="connsiteY1"/>
              </a:cxn>
              <a:cxn ang="0">
                <a:pos x="connsiteX2" y="connsiteY2"/>
              </a:cxn>
              <a:cxn ang="0">
                <a:pos x="connsiteX3" y="connsiteY3"/>
              </a:cxn>
            </a:cxnLst>
            <a:rect l="l" t="t" r="r" b="b"/>
            <a:pathLst>
              <a:path w="10845800" h="3536950">
                <a:moveTo>
                  <a:pt x="0" y="0"/>
                </a:moveTo>
                <a:lnTo>
                  <a:pt x="10845800" y="0"/>
                </a:lnTo>
                <a:lnTo>
                  <a:pt x="10845800" y="3536950"/>
                </a:lnTo>
                <a:lnTo>
                  <a:pt x="0" y="3536950"/>
                </a:lnTo>
                <a:close/>
              </a:path>
            </a:pathLst>
          </a:custGeom>
        </p:spPr>
        <p:txBody>
          <a:bodyPr wrap="square">
            <a:noAutofit/>
          </a:bodyPr>
          <a:lstStyle/>
          <a:p>
            <a:endParaRPr lang="zh-CN" altLang="en-US"/>
          </a:p>
        </p:txBody>
      </p:sp>
      <p:sp>
        <p:nvSpPr>
          <p:cNvPr id="14" name="işḻíďé">
            <a:extLst>
              <a:ext uri="{FF2B5EF4-FFF2-40B4-BE49-F238E27FC236}">
                <a16:creationId xmlns:a16="http://schemas.microsoft.com/office/drawing/2014/main" id="{48DC6FF4-A1F5-452B-A482-ED23B944FDD4}"/>
              </a:ext>
            </a:extLst>
          </p:cNvPr>
          <p:cNvSpPr/>
          <p:nvPr userDrawn="1"/>
        </p:nvSpPr>
        <p:spPr>
          <a:xfrm>
            <a:off x="11071350" y="1342702"/>
            <a:ext cx="447550" cy="35369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pic>
        <p:nvPicPr>
          <p:cNvPr id="12" name="图片 11">
            <a:hlinkClick r:id="rId2"/>
            <a:extLst>
              <a:ext uri="{FF2B5EF4-FFF2-40B4-BE49-F238E27FC236}">
                <a16:creationId xmlns:a16="http://schemas.microsoft.com/office/drawing/2014/main" id="{71F7BA37-8EAD-4706-A75C-0FF3E83B819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16852" y="275039"/>
            <a:ext cx="1470348" cy="196046"/>
          </a:xfrm>
          <a:prstGeom prst="rect">
            <a:avLst/>
          </a:prstGeom>
        </p:spPr>
      </p:pic>
      <p:sp>
        <p:nvSpPr>
          <p:cNvPr id="16" name="文本占位符 4">
            <a:extLst>
              <a:ext uri="{FF2B5EF4-FFF2-40B4-BE49-F238E27FC236}">
                <a16:creationId xmlns:a16="http://schemas.microsoft.com/office/drawing/2014/main" id="{D6C13015-B696-4A5B-B311-B9DDD1A064CE}"/>
              </a:ext>
            </a:extLst>
          </p:cNvPr>
          <p:cNvSpPr>
            <a:spLocks noGrp="1"/>
          </p:cNvSpPr>
          <p:nvPr>
            <p:ph type="body" sz="quarter" idx="15" hasCustomPrompt="1"/>
          </p:nvPr>
        </p:nvSpPr>
        <p:spPr>
          <a:xfrm>
            <a:off x="182198" y="115789"/>
            <a:ext cx="689776" cy="473075"/>
          </a:xfrm>
        </p:spPr>
        <p:txBody>
          <a:bodyPr>
            <a:noAutofit/>
          </a:bodyPr>
          <a:lstStyle>
            <a:lvl1pPr marL="0" indent="0">
              <a:buNone/>
              <a:defRPr sz="2800" b="1">
                <a:solidFill>
                  <a:schemeClr val="bg1"/>
                </a:solidFill>
              </a:defRPr>
            </a:lvl1pPr>
          </a:lstStyle>
          <a:p>
            <a:pPr lvl="0"/>
            <a:r>
              <a:rPr lang="en-US" altLang="zh-CN" dirty="0"/>
              <a:t>1.1</a:t>
            </a:r>
            <a:endParaRPr lang="zh-CN" altLang="en-US" dirty="0"/>
          </a:p>
        </p:txBody>
      </p:sp>
    </p:spTree>
    <p:extLst>
      <p:ext uri="{BB962C8B-B14F-4D97-AF65-F5344CB8AC3E}">
        <p14:creationId xmlns:p14="http://schemas.microsoft.com/office/powerpoint/2010/main" val="747780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图片 8" descr="图片包含 地图, 雪花, 文字&#10;&#10;自动生成的说明">
            <a:extLst>
              <a:ext uri="{FF2B5EF4-FFF2-40B4-BE49-F238E27FC236}">
                <a16:creationId xmlns:a16="http://schemas.microsoft.com/office/drawing/2014/main" id="{86E616B0-561B-4C90-84AE-63FA3A5B3289}"/>
              </a:ext>
            </a:extLst>
          </p:cNvPr>
          <p:cNvPicPr>
            <a:picLocks noChangeAspect="1"/>
          </p:cNvPicPr>
          <p:nvPr userDrawn="1"/>
        </p:nvPicPr>
        <p:blipFill rotWithShape="1">
          <a:blip r:embed="rId20" cstate="screen">
            <a:duotone>
              <a:schemeClr val="bg2">
                <a:shade val="45000"/>
                <a:satMod val="135000"/>
              </a:schemeClr>
              <a:prstClr val="white"/>
            </a:duotone>
            <a:alphaModFix amt="60000"/>
            <a:extLst>
              <a:ext uri="{28A0092B-C50C-407E-A947-70E740481C1C}">
                <a14:useLocalDpi xmlns:a14="http://schemas.microsoft.com/office/drawing/2010/main"/>
              </a:ext>
            </a:extLst>
          </a:blip>
          <a:srcRect l="35344" b="10431"/>
          <a:stretch/>
        </p:blipFill>
        <p:spPr>
          <a:xfrm>
            <a:off x="0" y="1582379"/>
            <a:ext cx="6096000" cy="5275621"/>
          </a:xfrm>
          <a:prstGeom prst="rect">
            <a:avLst/>
          </a:prstGeom>
        </p:spPr>
      </p:pic>
      <p:pic>
        <p:nvPicPr>
          <p:cNvPr id="10" name="图片 9" descr="图片包含 地图, 雪花, 文字&#10;&#10;自动生成的说明">
            <a:extLst>
              <a:ext uri="{FF2B5EF4-FFF2-40B4-BE49-F238E27FC236}">
                <a16:creationId xmlns:a16="http://schemas.microsoft.com/office/drawing/2014/main" id="{2527599C-6D3E-4B9E-823B-2357E1AE9D9D}"/>
              </a:ext>
            </a:extLst>
          </p:cNvPr>
          <p:cNvPicPr>
            <a:picLocks noChangeAspect="1"/>
          </p:cNvPicPr>
          <p:nvPr userDrawn="1"/>
        </p:nvPicPr>
        <p:blipFill rotWithShape="1">
          <a:blip r:embed="rId20" cstate="screen">
            <a:duotone>
              <a:schemeClr val="bg2">
                <a:shade val="45000"/>
                <a:satMod val="135000"/>
              </a:schemeClr>
              <a:prstClr val="white"/>
            </a:duotone>
            <a:alphaModFix amt="60000"/>
            <a:extLst>
              <a:ext uri="{28A0092B-C50C-407E-A947-70E740481C1C}">
                <a14:useLocalDpi xmlns:a14="http://schemas.microsoft.com/office/drawing/2010/main"/>
              </a:ext>
            </a:extLst>
          </a:blip>
          <a:srcRect l="35344" b="10431"/>
          <a:stretch/>
        </p:blipFill>
        <p:spPr>
          <a:xfrm flipH="1">
            <a:off x="6096000" y="1582379"/>
            <a:ext cx="6096000" cy="5275621"/>
          </a:xfrm>
          <a:prstGeom prst="rect">
            <a:avLst/>
          </a:prstGeom>
        </p:spPr>
      </p:pic>
      <p:sp>
        <p:nvSpPr>
          <p:cNvPr id="11" name="矩形 10">
            <a:extLst>
              <a:ext uri="{FF2B5EF4-FFF2-40B4-BE49-F238E27FC236}">
                <a16:creationId xmlns:a16="http://schemas.microsoft.com/office/drawing/2014/main" id="{D87BDAC7-6407-4B06-B7BA-94F7002FB94E}"/>
              </a:ext>
            </a:extLst>
          </p:cNvPr>
          <p:cNvSpPr/>
          <p:nvPr userDrawn="1"/>
        </p:nvSpPr>
        <p:spPr>
          <a:xfrm>
            <a:off x="0" y="0"/>
            <a:ext cx="12192000" cy="6858000"/>
          </a:xfrm>
          <a:prstGeom prst="rect">
            <a:avLst/>
          </a:prstGeom>
          <a:gradFill>
            <a:gsLst>
              <a:gs pos="15000">
                <a:schemeClr val="bg1"/>
              </a:gs>
              <a:gs pos="100000">
                <a:schemeClr val="bg1">
                  <a:alpha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a:extLst>
              <a:ext uri="{FF2B5EF4-FFF2-40B4-BE49-F238E27FC236}">
                <a16:creationId xmlns:a16="http://schemas.microsoft.com/office/drawing/2014/main" id="{7F342CCD-0952-45B2-9BD6-DC1DFA084285}"/>
              </a:ext>
            </a:extLst>
          </p:cNvPr>
          <p:cNvSpPr>
            <a:spLocks noGrp="1"/>
          </p:cNvSpPr>
          <p:nvPr>
            <p:ph type="title"/>
          </p:nvPr>
        </p:nvSpPr>
        <p:spPr>
          <a:xfrm>
            <a:off x="304800" y="136525"/>
            <a:ext cx="11582400" cy="473075"/>
          </a:xfrm>
          <a:prstGeom prst="rect">
            <a:avLst/>
          </a:prstGeom>
        </p:spPr>
        <p:txBody>
          <a:bodyPr vert="horz" lIns="0" tIns="0" rIns="0" bIns="0" rtlCol="0" anchor="ctr" anchorCtr="0">
            <a:noAutofit/>
          </a:bodyPr>
          <a:lstStyle/>
          <a:p>
            <a:r>
              <a:rPr lang="zh-CN" altLang="en-US" dirty="0"/>
              <a:t>单击此处输入本页主要论点或标题</a:t>
            </a:r>
          </a:p>
        </p:txBody>
      </p:sp>
      <p:sp>
        <p:nvSpPr>
          <p:cNvPr id="3" name="文本占位符 2">
            <a:extLst>
              <a:ext uri="{FF2B5EF4-FFF2-40B4-BE49-F238E27FC236}">
                <a16:creationId xmlns:a16="http://schemas.microsoft.com/office/drawing/2014/main" id="{938795FD-E4EB-42D3-B1AF-1F69FBFA9315}"/>
              </a:ext>
            </a:extLst>
          </p:cNvPr>
          <p:cNvSpPr>
            <a:spLocks noGrp="1"/>
          </p:cNvSpPr>
          <p:nvPr>
            <p:ph type="body" idx="1"/>
          </p:nvPr>
        </p:nvSpPr>
        <p:spPr>
          <a:xfrm>
            <a:off x="304800" y="685800"/>
            <a:ext cx="11582400" cy="567055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7C51995-C914-4057-B583-2F261EF0B043}"/>
              </a:ext>
            </a:extLst>
          </p:cNvPr>
          <p:cNvSpPr>
            <a:spLocks noGrp="1"/>
          </p:cNvSpPr>
          <p:nvPr>
            <p:ph type="dt" sz="half" idx="2"/>
          </p:nvPr>
        </p:nvSpPr>
        <p:spPr>
          <a:xfrm>
            <a:off x="5181600" y="6446686"/>
            <a:ext cx="2743200" cy="287489"/>
          </a:xfrm>
          <a:prstGeom prst="rect">
            <a:avLst/>
          </a:prstGeom>
        </p:spPr>
        <p:txBody>
          <a:bodyPr vert="horz" lIns="91440" tIns="45720" rIns="91440" bIns="45720" rtlCol="0" anchor="ctr"/>
          <a:lstStyle>
            <a:lvl1pPr algn="ctr">
              <a:defRPr sz="1000">
                <a:solidFill>
                  <a:schemeClr val="tx1">
                    <a:tint val="75000"/>
                  </a:schemeClr>
                </a:solidFill>
              </a:defRPr>
            </a:lvl1pPr>
          </a:lstStyle>
          <a:p>
            <a:fld id="{29E53ADD-7C86-4526-AEBD-9E44F6E92F1C}" type="datetime1">
              <a:rPr lang="zh-CN" altLang="en-US" smtClean="0"/>
              <a:t>2022/5/18</a:t>
            </a:fld>
            <a:endParaRPr lang="zh-CN" altLang="en-US"/>
          </a:p>
        </p:txBody>
      </p:sp>
      <p:sp>
        <p:nvSpPr>
          <p:cNvPr id="6" name="灯片编号占位符 5">
            <a:extLst>
              <a:ext uri="{FF2B5EF4-FFF2-40B4-BE49-F238E27FC236}">
                <a16:creationId xmlns:a16="http://schemas.microsoft.com/office/drawing/2014/main" id="{81B8D1E9-D1E7-405D-B357-846E2EE84228}"/>
              </a:ext>
            </a:extLst>
          </p:cNvPr>
          <p:cNvSpPr>
            <a:spLocks noGrp="1"/>
          </p:cNvSpPr>
          <p:nvPr>
            <p:ph type="sldNum" sz="quarter" idx="4"/>
          </p:nvPr>
        </p:nvSpPr>
        <p:spPr>
          <a:xfrm>
            <a:off x="9144000" y="6438900"/>
            <a:ext cx="2743200" cy="282575"/>
          </a:xfrm>
          <a:prstGeom prst="rect">
            <a:avLst/>
          </a:prstGeom>
        </p:spPr>
        <p:txBody>
          <a:bodyPr vert="horz" lIns="0" tIns="0" rIns="0" bIns="0" rtlCol="0" anchor="ctr"/>
          <a:lstStyle>
            <a:lvl1pPr algn="r">
              <a:defRPr sz="1000">
                <a:solidFill>
                  <a:schemeClr val="bg1"/>
                </a:solidFill>
              </a:defRPr>
            </a:lvl1pPr>
          </a:lstStyle>
          <a:p>
            <a:fld id="{8EB6F228-91C8-4A8E-B28A-F5EBAF4B74FF}" type="slidenum">
              <a:rPr lang="zh-CN" altLang="en-US" smtClean="0"/>
              <a:pPr/>
              <a:t>‹#›</a:t>
            </a:fld>
            <a:endParaRPr lang="zh-CN" altLang="en-US" dirty="0"/>
          </a:p>
        </p:txBody>
      </p:sp>
    </p:spTree>
    <p:extLst>
      <p:ext uri="{BB962C8B-B14F-4D97-AF65-F5344CB8AC3E}">
        <p14:creationId xmlns:p14="http://schemas.microsoft.com/office/powerpoint/2010/main" val="2776844684"/>
      </p:ext>
    </p:extLst>
  </p:cSld>
  <p:clrMap bg1="lt1" tx1="dk1" bg2="lt2" tx2="dk2" accent1="accent1" accent2="accent2" accent3="accent3" accent4="accent4" accent5="accent5" accent6="accent6" hlink="hlink" folHlink="folHlink"/>
  <p:sldLayoutIdLst>
    <p:sldLayoutId id="2147483667" r:id="rId1"/>
    <p:sldLayoutId id="2147483650" r:id="rId2"/>
    <p:sldLayoutId id="2147483649" r:id="rId3"/>
    <p:sldLayoutId id="2147483651"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8" r:id="rId18"/>
  </p:sldLayoutIdLst>
  <p:hf hdr="0" dt="0"/>
  <p:txStyles>
    <p:titleStyle>
      <a:lvl1pPr algn="l" defTabSz="914400" rtl="0" eaLnBrk="1" latinLnBrk="0" hangingPunct="1">
        <a:lnSpc>
          <a:spcPct val="90000"/>
        </a:lnSpc>
        <a:spcBef>
          <a:spcPct val="0"/>
        </a:spcBef>
        <a:buNone/>
        <a:defRPr sz="2400" b="1" kern="1200" spc="100"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24" userDrawn="1">
          <p15:clr>
            <a:srgbClr val="F26B43"/>
          </p15:clr>
        </p15:guide>
        <p15:guide id="2" pos="3840" userDrawn="1">
          <p15:clr>
            <a:srgbClr val="F26B43"/>
          </p15:clr>
        </p15:guide>
        <p15:guide id="3" pos="189" userDrawn="1">
          <p15:clr>
            <a:srgbClr val="F26B43"/>
          </p15:clr>
        </p15:guide>
        <p15:guide id="4" pos="7488" userDrawn="1">
          <p15:clr>
            <a:srgbClr val="F26B43"/>
          </p15:clr>
        </p15:guide>
        <p15:guide id="5" orient="horz" pos="384" userDrawn="1">
          <p15:clr>
            <a:srgbClr val="F26B43"/>
          </p15:clr>
        </p15:guide>
        <p15:guide id="6" orient="horz" pos="432" userDrawn="1">
          <p15:clr>
            <a:srgbClr val="F26B43"/>
          </p15:clr>
        </p15:guide>
        <p15:guide id="7" orient="horz" pos="4056" userDrawn="1">
          <p15:clr>
            <a:srgbClr val="F26B43"/>
          </p15:clr>
        </p15:guide>
        <p15:guide id="8" orient="horz" pos="401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7.xml"/><Relationship Id="rId16"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395BD6-50A0-4B55-AB8F-24371D4B07B1}"/>
              </a:ext>
            </a:extLst>
          </p:cNvPr>
          <p:cNvSpPr>
            <a:spLocks noGrp="1"/>
          </p:cNvSpPr>
          <p:nvPr>
            <p:ph type="title"/>
          </p:nvPr>
        </p:nvSpPr>
        <p:spPr>
          <a:xfrm>
            <a:off x="4408480" y="2590096"/>
            <a:ext cx="6941690" cy="1761917"/>
          </a:xfrm>
        </p:spPr>
        <p:txBody>
          <a:bodyPr/>
          <a:lstStyle/>
          <a:p>
            <a:r>
              <a:rPr lang="en-US" altLang="zh-CN" dirty="0">
                <a:latin typeface="+mn-lt"/>
                <a:ea typeface="+mn-ea"/>
                <a:cs typeface="+mn-ea"/>
                <a:sym typeface="+mn-lt"/>
              </a:rPr>
              <a:t>Entity Linking &amp; </a:t>
            </a:r>
            <a:r>
              <a:rPr lang="en-US" altLang="zh-CN" sz="3600" dirty="0"/>
              <a:t>Entity Disambiguation Survey</a:t>
            </a:r>
            <a:endParaRPr lang="zh-CN" altLang="en-US" sz="3600" spc="100" dirty="0">
              <a:solidFill>
                <a:schemeClr val="tx1">
                  <a:lumMod val="75000"/>
                  <a:lumOff val="25000"/>
                </a:schemeClr>
              </a:solidFill>
              <a:latin typeface="+mn-lt"/>
              <a:ea typeface="+mn-ea"/>
              <a:cs typeface="+mn-ea"/>
              <a:sym typeface="+mn-lt"/>
            </a:endParaRPr>
          </a:p>
        </p:txBody>
      </p:sp>
      <p:sp>
        <p:nvSpPr>
          <p:cNvPr id="3" name="文本占位符 2">
            <a:extLst>
              <a:ext uri="{FF2B5EF4-FFF2-40B4-BE49-F238E27FC236}">
                <a16:creationId xmlns:a16="http://schemas.microsoft.com/office/drawing/2014/main" id="{3E32C790-9ABD-44FD-A1CD-9666AEF7A65D}"/>
              </a:ext>
            </a:extLst>
          </p:cNvPr>
          <p:cNvSpPr>
            <a:spLocks noGrp="1"/>
          </p:cNvSpPr>
          <p:nvPr>
            <p:ph type="body" sz="quarter" idx="13"/>
          </p:nvPr>
        </p:nvSpPr>
        <p:spPr/>
        <p:txBody>
          <a:bodyPr/>
          <a:lstStyle/>
          <a:p>
            <a:r>
              <a:rPr lang="en-US" altLang="zh-CN" dirty="0">
                <a:latin typeface="+mn-lt"/>
                <a:cs typeface="+mn-ea"/>
                <a:sym typeface="+mn-lt"/>
              </a:rPr>
              <a:t>01</a:t>
            </a:r>
            <a:endParaRPr lang="zh-CN" altLang="en-US" dirty="0">
              <a:latin typeface="+mn-lt"/>
              <a:cs typeface="+mn-ea"/>
              <a:sym typeface="+mn-lt"/>
            </a:endParaRPr>
          </a:p>
        </p:txBody>
      </p:sp>
    </p:spTree>
    <p:extLst>
      <p:ext uri="{BB962C8B-B14F-4D97-AF65-F5344CB8AC3E}">
        <p14:creationId xmlns:p14="http://schemas.microsoft.com/office/powerpoint/2010/main" val="2301087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0B89812E-4FD9-4653-A73C-ED6E67A20CA6}"/>
              </a:ext>
            </a:extLst>
          </p:cNvPr>
          <p:cNvSpPr>
            <a:spLocks noGrp="1"/>
          </p:cNvSpPr>
          <p:nvPr>
            <p:ph type="sldNum" sz="quarter" idx="12"/>
          </p:nvPr>
        </p:nvSpPr>
        <p:spPr/>
        <p:txBody>
          <a:bodyPr/>
          <a:lstStyle/>
          <a:p>
            <a:fld id="{8EB6F228-91C8-4A8E-B28A-F5EBAF4B74FF}" type="slidenum">
              <a:rPr lang="zh-CN" altLang="en-US" smtClean="0">
                <a:cs typeface="+mn-ea"/>
                <a:sym typeface="+mn-lt"/>
              </a:rPr>
              <a:pPr/>
              <a:t>10</a:t>
            </a:fld>
            <a:endParaRPr lang="zh-CN" altLang="en-US">
              <a:cs typeface="+mn-ea"/>
              <a:sym typeface="+mn-lt"/>
            </a:endParaRPr>
          </a:p>
        </p:txBody>
      </p:sp>
      <p:sp>
        <p:nvSpPr>
          <p:cNvPr id="90" name="文本占位符 2">
            <a:extLst>
              <a:ext uri="{FF2B5EF4-FFF2-40B4-BE49-F238E27FC236}">
                <a16:creationId xmlns:a16="http://schemas.microsoft.com/office/drawing/2014/main" id="{2E7D77D2-54EC-8732-37F3-7733C9BE9325}"/>
              </a:ext>
            </a:extLst>
          </p:cNvPr>
          <p:cNvSpPr txBox="1">
            <a:spLocks/>
          </p:cNvSpPr>
          <p:nvPr/>
        </p:nvSpPr>
        <p:spPr>
          <a:xfrm>
            <a:off x="144053" y="115789"/>
            <a:ext cx="689776" cy="4730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dirty="0"/>
          </a:p>
        </p:txBody>
      </p:sp>
      <p:sp>
        <p:nvSpPr>
          <p:cNvPr id="91" name="标题 5">
            <a:extLst>
              <a:ext uri="{FF2B5EF4-FFF2-40B4-BE49-F238E27FC236}">
                <a16:creationId xmlns:a16="http://schemas.microsoft.com/office/drawing/2014/main" id="{6722798F-3CD7-1DCC-A679-54AEDA39367B}"/>
              </a:ext>
            </a:extLst>
          </p:cNvPr>
          <p:cNvSpPr txBox="1">
            <a:spLocks/>
          </p:cNvSpPr>
          <p:nvPr/>
        </p:nvSpPr>
        <p:spPr>
          <a:xfrm>
            <a:off x="1196901" y="173617"/>
            <a:ext cx="2871116" cy="473075"/>
          </a:xfrm>
          <a:prstGeom prst="rect">
            <a:avLst/>
          </a:prstGeom>
        </p:spPr>
        <p:txBody>
          <a:bodyPr/>
          <a:lstStyle>
            <a:lvl1pPr algn="l" defTabSz="914400" rtl="0" eaLnBrk="1" latinLnBrk="0" hangingPunct="1">
              <a:lnSpc>
                <a:spcPct val="90000"/>
              </a:lnSpc>
              <a:spcBef>
                <a:spcPct val="0"/>
              </a:spcBef>
              <a:buNone/>
              <a:defRPr sz="2400" b="1" kern="1200" spc="100" baseline="0">
                <a:solidFill>
                  <a:schemeClr val="tx1">
                    <a:lumMod val="75000"/>
                    <a:lumOff val="25000"/>
                  </a:schemeClr>
                </a:solidFill>
                <a:latin typeface="+mj-lt"/>
                <a:ea typeface="+mj-ea"/>
                <a:cs typeface="+mj-cs"/>
              </a:defRPr>
            </a:lvl1pPr>
          </a:lstStyle>
          <a:p>
            <a:r>
              <a:rPr lang="en-US" altLang="zh-CN" sz="2800" dirty="0"/>
              <a:t>Model details</a:t>
            </a:r>
            <a:endParaRPr lang="zh-CN" altLang="en-US" sz="2800" dirty="0"/>
          </a:p>
        </p:txBody>
      </p:sp>
      <p:pic>
        <p:nvPicPr>
          <p:cNvPr id="92" name="图片 91">
            <a:extLst>
              <a:ext uri="{FF2B5EF4-FFF2-40B4-BE49-F238E27FC236}">
                <a16:creationId xmlns:a16="http://schemas.microsoft.com/office/drawing/2014/main" id="{162A8A6F-79BF-A118-8F38-D713C3CBE6EC}"/>
              </a:ext>
            </a:extLst>
          </p:cNvPr>
          <p:cNvPicPr>
            <a:picLocks noChangeAspect="1"/>
          </p:cNvPicPr>
          <p:nvPr/>
        </p:nvPicPr>
        <p:blipFill>
          <a:blip r:embed="rId3"/>
          <a:stretch>
            <a:fillRect/>
          </a:stretch>
        </p:blipFill>
        <p:spPr>
          <a:xfrm>
            <a:off x="1565980" y="6073778"/>
            <a:ext cx="6958484" cy="258664"/>
          </a:xfrm>
          <a:prstGeom prst="rect">
            <a:avLst/>
          </a:prstGeom>
        </p:spPr>
      </p:pic>
      <mc:AlternateContent xmlns:mc="http://schemas.openxmlformats.org/markup-compatibility/2006" xmlns:a14="http://schemas.microsoft.com/office/drawing/2010/main">
        <mc:Choice Requires="a14">
          <p:sp>
            <p:nvSpPr>
              <p:cNvPr id="93" name="文本框 92">
                <a:extLst>
                  <a:ext uri="{FF2B5EF4-FFF2-40B4-BE49-F238E27FC236}">
                    <a16:creationId xmlns:a16="http://schemas.microsoft.com/office/drawing/2014/main" id="{1F32E860-20F9-441D-6178-39A83E096084}"/>
                  </a:ext>
                </a:extLst>
              </p:cNvPr>
              <p:cNvSpPr txBox="1"/>
              <p:nvPr/>
            </p:nvSpPr>
            <p:spPr>
              <a:xfrm>
                <a:off x="661627" y="5932332"/>
                <a:ext cx="71845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𝑘</m:t>
                          </m:r>
                        </m:sub>
                      </m:sSub>
                    </m:oMath>
                  </m:oMathPara>
                </a14:m>
                <a:endParaRPr lang="zh-CN" altLang="en-US" sz="2000" dirty="0">
                  <a:latin typeface="Bell MT" panose="02020503060305020303" pitchFamily="18" charset="0"/>
                </a:endParaRPr>
              </a:p>
            </p:txBody>
          </p:sp>
        </mc:Choice>
        <mc:Fallback xmlns="">
          <p:sp>
            <p:nvSpPr>
              <p:cNvPr id="93" name="文本框 92">
                <a:extLst>
                  <a:ext uri="{FF2B5EF4-FFF2-40B4-BE49-F238E27FC236}">
                    <a16:creationId xmlns:a16="http://schemas.microsoft.com/office/drawing/2014/main" id="{1F32E860-20F9-441D-6178-39A83E096084}"/>
                  </a:ext>
                </a:extLst>
              </p:cNvPr>
              <p:cNvSpPr txBox="1">
                <a:spLocks noRot="1" noChangeAspect="1" noMove="1" noResize="1" noEditPoints="1" noAdjustHandles="1" noChangeArrowheads="1" noChangeShapeType="1" noTextEdit="1"/>
              </p:cNvSpPr>
              <p:nvPr/>
            </p:nvSpPr>
            <p:spPr>
              <a:xfrm>
                <a:off x="661627" y="5932332"/>
                <a:ext cx="718458" cy="40011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4" name="矩形: 圆角 93">
                <a:extLst>
                  <a:ext uri="{FF2B5EF4-FFF2-40B4-BE49-F238E27FC236}">
                    <a16:creationId xmlns:a16="http://schemas.microsoft.com/office/drawing/2014/main" id="{55830261-99CA-7AA4-D4BB-77C90F9FD81A}"/>
                  </a:ext>
                </a:extLst>
              </p:cNvPr>
              <p:cNvSpPr/>
              <p:nvPr/>
            </p:nvSpPr>
            <p:spPr>
              <a:xfrm>
                <a:off x="1565980" y="4797041"/>
                <a:ext cx="6707274" cy="753625"/>
              </a:xfrm>
              <a:prstGeom prst="round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altLang="zh-CN" sz="2400" b="1" i="0" dirty="0" smtClean="0">
                        <a:solidFill>
                          <a:schemeClr val="tx1"/>
                        </a:solidFill>
                        <a:latin typeface="Cambria Math" panose="02040503050406030204" pitchFamily="18" charset="0"/>
                      </a:rPr>
                      <m:t>𝐁𝐢</m:t>
                    </m:r>
                  </m:oMath>
                </a14:m>
                <a:r>
                  <a:rPr lang="zh-CN" altLang="en-US" sz="2400" b="1" dirty="0">
                    <a:solidFill>
                      <a:schemeClr val="tx1"/>
                    </a:solidFill>
                  </a:rPr>
                  <a:t>-</a:t>
                </a:r>
                <a14:m>
                  <m:oMath xmlns:m="http://schemas.openxmlformats.org/officeDocument/2006/math">
                    <m:r>
                      <a:rPr lang="en-US" altLang="zh-CN" sz="2400" b="1" i="0" dirty="0" smtClean="0">
                        <a:solidFill>
                          <a:schemeClr val="tx1"/>
                        </a:solidFill>
                        <a:latin typeface="Cambria Math" panose="02040503050406030204" pitchFamily="18" charset="0"/>
                      </a:rPr>
                      <m:t>𝐋𝐒𝐓𝐌</m:t>
                    </m:r>
                  </m:oMath>
                </a14:m>
                <a:endParaRPr lang="zh-CN" altLang="en-US" sz="2400" b="1" dirty="0">
                  <a:solidFill>
                    <a:schemeClr val="tx1"/>
                  </a:solidFill>
                  <a:latin typeface="Bell MT" panose="02020503060305020303" pitchFamily="18" charset="0"/>
                </a:endParaRPr>
              </a:p>
            </p:txBody>
          </p:sp>
        </mc:Choice>
        <mc:Fallback xmlns="">
          <p:sp>
            <p:nvSpPr>
              <p:cNvPr id="94" name="矩形: 圆角 93">
                <a:extLst>
                  <a:ext uri="{FF2B5EF4-FFF2-40B4-BE49-F238E27FC236}">
                    <a16:creationId xmlns:a16="http://schemas.microsoft.com/office/drawing/2014/main" id="{55830261-99CA-7AA4-D4BB-77C90F9FD81A}"/>
                  </a:ext>
                </a:extLst>
              </p:cNvPr>
              <p:cNvSpPr>
                <a:spLocks noRot="1" noChangeAspect="1" noMove="1" noResize="1" noEditPoints="1" noAdjustHandles="1" noChangeArrowheads="1" noChangeShapeType="1" noTextEdit="1"/>
              </p:cNvSpPr>
              <p:nvPr/>
            </p:nvSpPr>
            <p:spPr>
              <a:xfrm>
                <a:off x="1565980" y="4797041"/>
                <a:ext cx="6707274" cy="753625"/>
              </a:xfrm>
              <a:prstGeom prst="roundRect">
                <a:avLst/>
              </a:prstGeom>
              <a:blipFill>
                <a:blip r:embed="rId5"/>
                <a:stretch>
                  <a:fillRect/>
                </a:stretch>
              </a:blipFill>
              <a:ln>
                <a:solidFill>
                  <a:srgbClr val="002060"/>
                </a:solidFill>
              </a:ln>
            </p:spPr>
            <p:txBody>
              <a:bodyPr/>
              <a:lstStyle/>
              <a:p>
                <a:r>
                  <a:rPr lang="zh-CN" altLang="en-US">
                    <a:noFill/>
                  </a:rPr>
                  <a:t> </a:t>
                </a:r>
              </a:p>
            </p:txBody>
          </p:sp>
        </mc:Fallback>
      </mc:AlternateContent>
      <p:cxnSp>
        <p:nvCxnSpPr>
          <p:cNvPr id="95" name="直接箭头连接符 94">
            <a:extLst>
              <a:ext uri="{FF2B5EF4-FFF2-40B4-BE49-F238E27FC236}">
                <a16:creationId xmlns:a16="http://schemas.microsoft.com/office/drawing/2014/main" id="{7BAA9D42-0691-BF59-24BF-2EFCB097E22B}"/>
              </a:ext>
            </a:extLst>
          </p:cNvPr>
          <p:cNvCxnSpPr>
            <a:cxnSpLocks/>
          </p:cNvCxnSpPr>
          <p:nvPr/>
        </p:nvCxnSpPr>
        <p:spPr>
          <a:xfrm flipV="1">
            <a:off x="4919617" y="5625857"/>
            <a:ext cx="0" cy="30647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96" name="图片 95">
            <a:extLst>
              <a:ext uri="{FF2B5EF4-FFF2-40B4-BE49-F238E27FC236}">
                <a16:creationId xmlns:a16="http://schemas.microsoft.com/office/drawing/2014/main" id="{A6571365-F323-A020-25F0-38666617749C}"/>
              </a:ext>
            </a:extLst>
          </p:cNvPr>
          <p:cNvPicPr>
            <a:picLocks noChangeAspect="1"/>
          </p:cNvPicPr>
          <p:nvPr/>
        </p:nvPicPr>
        <p:blipFill>
          <a:blip r:embed="rId6"/>
          <a:stretch>
            <a:fillRect/>
          </a:stretch>
        </p:blipFill>
        <p:spPr>
          <a:xfrm>
            <a:off x="7554848" y="2176460"/>
            <a:ext cx="2159725" cy="1045028"/>
          </a:xfrm>
          <a:prstGeom prst="rect">
            <a:avLst/>
          </a:prstGeom>
        </p:spPr>
      </p:pic>
      <p:pic>
        <p:nvPicPr>
          <p:cNvPr id="97" name="图片 96">
            <a:extLst>
              <a:ext uri="{FF2B5EF4-FFF2-40B4-BE49-F238E27FC236}">
                <a16:creationId xmlns:a16="http://schemas.microsoft.com/office/drawing/2014/main" id="{EC01E67E-BD72-046A-08B9-B3F56173F3AF}"/>
              </a:ext>
            </a:extLst>
          </p:cNvPr>
          <p:cNvPicPr>
            <a:picLocks noChangeAspect="1"/>
          </p:cNvPicPr>
          <p:nvPr/>
        </p:nvPicPr>
        <p:blipFill>
          <a:blip r:embed="rId7"/>
          <a:stretch>
            <a:fillRect/>
          </a:stretch>
        </p:blipFill>
        <p:spPr>
          <a:xfrm>
            <a:off x="1516824" y="3968332"/>
            <a:ext cx="7007640" cy="235191"/>
          </a:xfrm>
          <a:prstGeom prst="rect">
            <a:avLst/>
          </a:prstGeom>
        </p:spPr>
      </p:pic>
      <p:cxnSp>
        <p:nvCxnSpPr>
          <p:cNvPr id="98" name="直接箭头连接符 97">
            <a:extLst>
              <a:ext uri="{FF2B5EF4-FFF2-40B4-BE49-F238E27FC236}">
                <a16:creationId xmlns:a16="http://schemas.microsoft.com/office/drawing/2014/main" id="{F8FD2835-B681-FA48-A35D-BB964656D464}"/>
              </a:ext>
            </a:extLst>
          </p:cNvPr>
          <p:cNvCxnSpPr>
            <a:cxnSpLocks/>
          </p:cNvCxnSpPr>
          <p:nvPr/>
        </p:nvCxnSpPr>
        <p:spPr>
          <a:xfrm flipV="1">
            <a:off x="4913756" y="4411681"/>
            <a:ext cx="0" cy="30647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9" name="文本框 98">
                <a:extLst>
                  <a:ext uri="{FF2B5EF4-FFF2-40B4-BE49-F238E27FC236}">
                    <a16:creationId xmlns:a16="http://schemas.microsoft.com/office/drawing/2014/main" id="{4EA46654-DFFC-1FA4-EE97-C4ABCE1A1FFE}"/>
                  </a:ext>
                </a:extLst>
              </p:cNvPr>
              <p:cNvSpPr txBox="1"/>
              <p:nvPr/>
            </p:nvSpPr>
            <p:spPr>
              <a:xfrm>
                <a:off x="8783214" y="5354570"/>
                <a:ext cx="366763" cy="12337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6600" i="1" smtClean="0">
                              <a:latin typeface="Cambria Math" panose="02040503050406030204" pitchFamily="18" charset="0"/>
                            </a:rPr>
                          </m:ctrlPr>
                        </m:dPr>
                        <m:e>
                          <m:eqArr>
                            <m:eqArrPr>
                              <m:ctrlPr>
                                <a:rPr lang="en-US" altLang="zh-CN" sz="6600" i="1" smtClean="0">
                                  <a:latin typeface="Cambria Math" panose="02040503050406030204" pitchFamily="18" charset="0"/>
                                </a:rPr>
                              </m:ctrlPr>
                            </m:eqArrPr>
                            <m:e>
                              <m:r>
                                <a:rPr lang="en-US" altLang="zh-CN" sz="6600" b="0" i="1" smtClean="0">
                                  <a:latin typeface="Cambria Math" panose="02040503050406030204" pitchFamily="18" charset="0"/>
                                </a:rPr>
                                <m:t> </m:t>
                              </m:r>
                            </m:e>
                            <m:e>
                              <m:r>
                                <a:rPr lang="en-US" altLang="zh-CN" sz="6600" b="0" i="1" smtClean="0">
                                  <a:latin typeface="Cambria Math" panose="02040503050406030204" pitchFamily="18" charset="0"/>
                                </a:rPr>
                                <m:t> </m:t>
                              </m:r>
                            </m:e>
                          </m:eqArr>
                          <m:r>
                            <a:rPr lang="en-US" altLang="zh-CN" sz="6600" b="0" i="1" smtClean="0">
                              <a:latin typeface="Cambria Math" panose="02040503050406030204" pitchFamily="18" charset="0"/>
                            </a:rPr>
                            <m:t> </m:t>
                          </m:r>
                        </m:e>
                      </m:d>
                    </m:oMath>
                  </m:oMathPara>
                </a14:m>
                <a:endParaRPr lang="zh-CN" altLang="en-US" sz="7200" dirty="0"/>
              </a:p>
            </p:txBody>
          </p:sp>
        </mc:Choice>
        <mc:Fallback xmlns="">
          <p:sp>
            <p:nvSpPr>
              <p:cNvPr id="99" name="文本框 98">
                <a:extLst>
                  <a:ext uri="{FF2B5EF4-FFF2-40B4-BE49-F238E27FC236}">
                    <a16:creationId xmlns:a16="http://schemas.microsoft.com/office/drawing/2014/main" id="{4EA46654-DFFC-1FA4-EE97-C4ABCE1A1FFE}"/>
                  </a:ext>
                </a:extLst>
              </p:cNvPr>
              <p:cNvSpPr txBox="1">
                <a:spLocks noRot="1" noChangeAspect="1" noMove="1" noResize="1" noEditPoints="1" noAdjustHandles="1" noChangeArrowheads="1" noChangeShapeType="1" noTextEdit="1"/>
              </p:cNvSpPr>
              <p:nvPr/>
            </p:nvSpPr>
            <p:spPr>
              <a:xfrm>
                <a:off x="8783214" y="5354570"/>
                <a:ext cx="366763" cy="1233799"/>
              </a:xfrm>
              <a:prstGeom prst="rect">
                <a:avLst/>
              </a:prstGeom>
              <a:blipFill>
                <a:blip r:embed="rId8"/>
                <a:stretch>
                  <a:fillRect r="-8333"/>
                </a:stretch>
              </a:blipFill>
            </p:spPr>
            <p:txBody>
              <a:bodyPr/>
              <a:lstStyle/>
              <a:p>
                <a:r>
                  <a:rPr lang="zh-CN" altLang="en-US">
                    <a:noFill/>
                  </a:rPr>
                  <a:t> </a:t>
                </a:r>
              </a:p>
            </p:txBody>
          </p:sp>
        </mc:Fallback>
      </mc:AlternateContent>
      <p:sp>
        <p:nvSpPr>
          <p:cNvPr id="100" name="文本框 99">
            <a:extLst>
              <a:ext uri="{FF2B5EF4-FFF2-40B4-BE49-F238E27FC236}">
                <a16:creationId xmlns:a16="http://schemas.microsoft.com/office/drawing/2014/main" id="{EC8841AF-833F-C464-C8A4-6044754E5934}"/>
              </a:ext>
            </a:extLst>
          </p:cNvPr>
          <p:cNvSpPr txBox="1"/>
          <p:nvPr/>
        </p:nvSpPr>
        <p:spPr>
          <a:xfrm>
            <a:off x="9263017" y="5387501"/>
            <a:ext cx="2780767" cy="369332"/>
          </a:xfrm>
          <a:prstGeom prst="rect">
            <a:avLst/>
          </a:prstGeom>
          <a:noFill/>
        </p:spPr>
        <p:txBody>
          <a:bodyPr wrap="square" rtlCol="0">
            <a:spAutoFit/>
          </a:bodyPr>
          <a:lstStyle/>
          <a:p>
            <a:r>
              <a:rPr lang="en-US" altLang="zh-CN" b="1" dirty="0">
                <a:latin typeface="Bell MT" panose="02020503060305020303" pitchFamily="18" charset="0"/>
              </a:rPr>
              <a:t>1. Word (Word2Vec) </a:t>
            </a:r>
            <a:endParaRPr lang="zh-CN" altLang="en-US" b="1" dirty="0">
              <a:latin typeface="Bell MT" panose="02020503060305020303" pitchFamily="18" charset="0"/>
            </a:endParaRPr>
          </a:p>
        </p:txBody>
      </p:sp>
      <p:sp>
        <p:nvSpPr>
          <p:cNvPr id="101" name="文本框 100">
            <a:extLst>
              <a:ext uri="{FF2B5EF4-FFF2-40B4-BE49-F238E27FC236}">
                <a16:creationId xmlns:a16="http://schemas.microsoft.com/office/drawing/2014/main" id="{63DFA931-692C-B830-832E-216D7B154F4E}"/>
              </a:ext>
            </a:extLst>
          </p:cNvPr>
          <p:cNvSpPr txBox="1"/>
          <p:nvPr/>
        </p:nvSpPr>
        <p:spPr>
          <a:xfrm>
            <a:off x="9263017" y="5786804"/>
            <a:ext cx="2928983" cy="369332"/>
          </a:xfrm>
          <a:prstGeom prst="rect">
            <a:avLst/>
          </a:prstGeom>
          <a:noFill/>
        </p:spPr>
        <p:txBody>
          <a:bodyPr wrap="square" rtlCol="0">
            <a:spAutoFit/>
          </a:bodyPr>
          <a:lstStyle/>
          <a:p>
            <a:r>
              <a:rPr lang="en-US" altLang="zh-CN" b="1" dirty="0">
                <a:latin typeface="Bell MT" panose="02020503060305020303" pitchFamily="18" charset="0"/>
              </a:rPr>
              <a:t>2. Char (Bi-LSTM)  </a:t>
            </a:r>
            <a:endParaRPr lang="zh-CN" altLang="en-US" b="1" dirty="0">
              <a:latin typeface="Bell MT" panose="02020503060305020303" pitchFamily="18" charset="0"/>
            </a:endParaRPr>
          </a:p>
        </p:txBody>
      </p:sp>
      <p:sp>
        <p:nvSpPr>
          <p:cNvPr id="102" name="文本框 101">
            <a:extLst>
              <a:ext uri="{FF2B5EF4-FFF2-40B4-BE49-F238E27FC236}">
                <a16:creationId xmlns:a16="http://schemas.microsoft.com/office/drawing/2014/main" id="{F563D67C-FDFD-59C0-D3BE-B7EA555356CA}"/>
              </a:ext>
            </a:extLst>
          </p:cNvPr>
          <p:cNvSpPr txBox="1"/>
          <p:nvPr/>
        </p:nvSpPr>
        <p:spPr>
          <a:xfrm>
            <a:off x="9263017" y="6203110"/>
            <a:ext cx="1731665" cy="369332"/>
          </a:xfrm>
          <a:prstGeom prst="rect">
            <a:avLst/>
          </a:prstGeom>
          <a:noFill/>
        </p:spPr>
        <p:txBody>
          <a:bodyPr wrap="square" rtlCol="0">
            <a:spAutoFit/>
          </a:bodyPr>
          <a:lstStyle/>
          <a:p>
            <a:r>
              <a:rPr lang="en-US" altLang="zh-CN" b="1" dirty="0">
                <a:latin typeface="Bell MT" panose="02020503060305020303" pitchFamily="18" charset="0"/>
              </a:rPr>
              <a:t>3. Concatenate </a:t>
            </a:r>
            <a:endParaRPr lang="zh-CN" altLang="en-US" b="1" dirty="0">
              <a:latin typeface="Bell MT" panose="02020503060305020303" pitchFamily="18" charset="0"/>
            </a:endParaRPr>
          </a:p>
        </p:txBody>
      </p:sp>
      <mc:AlternateContent xmlns:mc="http://schemas.openxmlformats.org/markup-compatibility/2006" xmlns:a14="http://schemas.microsoft.com/office/drawing/2010/main">
        <mc:Choice Requires="a14">
          <p:sp>
            <p:nvSpPr>
              <p:cNvPr id="103" name="文本框 102">
                <a:extLst>
                  <a:ext uri="{FF2B5EF4-FFF2-40B4-BE49-F238E27FC236}">
                    <a16:creationId xmlns:a16="http://schemas.microsoft.com/office/drawing/2014/main" id="{B10732FA-0617-6B10-2C59-7B34C6F8F4D5}"/>
                  </a:ext>
                </a:extLst>
              </p:cNvPr>
              <p:cNvSpPr txBox="1"/>
              <p:nvPr/>
            </p:nvSpPr>
            <p:spPr>
              <a:xfrm>
                <a:off x="661627" y="4004544"/>
                <a:ext cx="71845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𝑘</m:t>
                          </m:r>
                        </m:sub>
                      </m:sSub>
                    </m:oMath>
                  </m:oMathPara>
                </a14:m>
                <a:endParaRPr lang="zh-CN" altLang="en-US" sz="2000" dirty="0">
                  <a:latin typeface="Bell MT" panose="02020503060305020303" pitchFamily="18" charset="0"/>
                </a:endParaRPr>
              </a:p>
            </p:txBody>
          </p:sp>
        </mc:Choice>
        <mc:Fallback xmlns="">
          <p:sp>
            <p:nvSpPr>
              <p:cNvPr id="103" name="文本框 102">
                <a:extLst>
                  <a:ext uri="{FF2B5EF4-FFF2-40B4-BE49-F238E27FC236}">
                    <a16:creationId xmlns:a16="http://schemas.microsoft.com/office/drawing/2014/main" id="{B10732FA-0617-6B10-2C59-7B34C6F8F4D5}"/>
                  </a:ext>
                </a:extLst>
              </p:cNvPr>
              <p:cNvSpPr txBox="1">
                <a:spLocks noRot="1" noChangeAspect="1" noMove="1" noResize="1" noEditPoints="1" noAdjustHandles="1" noChangeArrowheads="1" noChangeShapeType="1" noTextEdit="1"/>
              </p:cNvSpPr>
              <p:nvPr/>
            </p:nvSpPr>
            <p:spPr>
              <a:xfrm>
                <a:off x="661627" y="4004544"/>
                <a:ext cx="718458" cy="400110"/>
              </a:xfrm>
              <a:prstGeom prst="rect">
                <a:avLst/>
              </a:prstGeom>
              <a:blipFill>
                <a:blip r:embed="rId9"/>
                <a:stretch>
                  <a:fillRect/>
                </a:stretch>
              </a:blipFill>
            </p:spPr>
            <p:txBody>
              <a:bodyPr/>
              <a:lstStyle/>
              <a:p>
                <a:r>
                  <a:rPr lang="zh-CN" altLang="en-US">
                    <a:noFill/>
                  </a:rPr>
                  <a:t> </a:t>
                </a:r>
              </a:p>
            </p:txBody>
          </p:sp>
        </mc:Fallback>
      </mc:AlternateContent>
      <p:sp>
        <p:nvSpPr>
          <p:cNvPr id="104" name="矩形 103">
            <a:extLst>
              <a:ext uri="{FF2B5EF4-FFF2-40B4-BE49-F238E27FC236}">
                <a16:creationId xmlns:a16="http://schemas.microsoft.com/office/drawing/2014/main" id="{CC2358C6-DD78-96D2-C3F2-02D5007CCCEC}"/>
              </a:ext>
            </a:extLst>
          </p:cNvPr>
          <p:cNvSpPr/>
          <p:nvPr/>
        </p:nvSpPr>
        <p:spPr>
          <a:xfrm>
            <a:off x="1451508" y="5909951"/>
            <a:ext cx="2616509" cy="49236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a:extLst>
              <a:ext uri="{FF2B5EF4-FFF2-40B4-BE49-F238E27FC236}">
                <a16:creationId xmlns:a16="http://schemas.microsoft.com/office/drawing/2014/main" id="{0831D1F1-D2D8-5736-7506-20500E9FD052}"/>
              </a:ext>
            </a:extLst>
          </p:cNvPr>
          <p:cNvSpPr/>
          <p:nvPr/>
        </p:nvSpPr>
        <p:spPr>
          <a:xfrm>
            <a:off x="1451509" y="3822350"/>
            <a:ext cx="2616509" cy="49236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文本框 105">
            <a:extLst>
              <a:ext uri="{FF2B5EF4-FFF2-40B4-BE49-F238E27FC236}">
                <a16:creationId xmlns:a16="http://schemas.microsoft.com/office/drawing/2014/main" id="{76989DE6-D4BF-FC85-31F8-B9F23C241B51}"/>
              </a:ext>
            </a:extLst>
          </p:cNvPr>
          <p:cNvSpPr txBox="1"/>
          <p:nvPr/>
        </p:nvSpPr>
        <p:spPr>
          <a:xfrm>
            <a:off x="2239220" y="4329829"/>
            <a:ext cx="1381648" cy="369332"/>
          </a:xfrm>
          <a:prstGeom prst="rect">
            <a:avLst/>
          </a:prstGeom>
          <a:noFill/>
        </p:spPr>
        <p:txBody>
          <a:bodyPr wrap="square" rtlCol="0">
            <a:spAutoFit/>
          </a:bodyPr>
          <a:lstStyle/>
          <a:p>
            <a:r>
              <a:rPr lang="en-US" altLang="zh-CN" b="1" dirty="0">
                <a:solidFill>
                  <a:srgbClr val="FF0000"/>
                </a:solidFill>
                <a:latin typeface="Bell MT" panose="02020503060305020303" pitchFamily="18" charset="0"/>
              </a:rPr>
              <a:t>Mention</a:t>
            </a:r>
            <a:endParaRPr lang="zh-CN" altLang="en-US" b="1" dirty="0">
              <a:solidFill>
                <a:srgbClr val="FF0000"/>
              </a:solidFill>
              <a:latin typeface="Bell MT" panose="02020503060305020303" pitchFamily="18" charset="0"/>
            </a:endParaRPr>
          </a:p>
        </p:txBody>
      </p:sp>
      <p:cxnSp>
        <p:nvCxnSpPr>
          <p:cNvPr id="107" name="直接箭头连接符 106">
            <a:extLst>
              <a:ext uri="{FF2B5EF4-FFF2-40B4-BE49-F238E27FC236}">
                <a16:creationId xmlns:a16="http://schemas.microsoft.com/office/drawing/2014/main" id="{80233D08-DD28-BAC5-E3EE-ED3D800C2B62}"/>
              </a:ext>
            </a:extLst>
          </p:cNvPr>
          <p:cNvCxnSpPr>
            <a:cxnSpLocks/>
          </p:cNvCxnSpPr>
          <p:nvPr/>
        </p:nvCxnSpPr>
        <p:spPr>
          <a:xfrm flipV="1">
            <a:off x="3136575" y="2952238"/>
            <a:ext cx="0" cy="6940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08" name="文本框 107">
            <a:extLst>
              <a:ext uri="{FF2B5EF4-FFF2-40B4-BE49-F238E27FC236}">
                <a16:creationId xmlns:a16="http://schemas.microsoft.com/office/drawing/2014/main" id="{8E6A6FBA-DB86-51B8-13B7-35999E6D1A5B}"/>
              </a:ext>
            </a:extLst>
          </p:cNvPr>
          <p:cNvSpPr txBox="1"/>
          <p:nvPr/>
        </p:nvSpPr>
        <p:spPr>
          <a:xfrm>
            <a:off x="3220661" y="3150339"/>
            <a:ext cx="1446963" cy="369332"/>
          </a:xfrm>
          <a:prstGeom prst="rect">
            <a:avLst/>
          </a:prstGeom>
          <a:noFill/>
        </p:spPr>
        <p:txBody>
          <a:bodyPr wrap="square" rtlCol="0">
            <a:spAutoFit/>
          </a:bodyPr>
          <a:lstStyle/>
          <a:p>
            <a:r>
              <a:rPr lang="en-US" altLang="zh-CN" b="1" i="0" dirty="0">
                <a:solidFill>
                  <a:schemeClr val="accent5">
                    <a:lumMod val="50000"/>
                  </a:schemeClr>
                </a:solidFill>
                <a:effectLst/>
                <a:latin typeface="Bell MT" panose="02020503060305020303" pitchFamily="18" charset="0"/>
              </a:rPr>
              <a:t>Represent</a:t>
            </a:r>
            <a:endParaRPr lang="zh-CN" altLang="en-US" b="1" dirty="0">
              <a:solidFill>
                <a:schemeClr val="accent5">
                  <a:lumMod val="50000"/>
                </a:schemeClr>
              </a:solidFill>
              <a:latin typeface="Bell MT" panose="02020503060305020303" pitchFamily="18" charset="0"/>
            </a:endParaRPr>
          </a:p>
        </p:txBody>
      </p:sp>
      <mc:AlternateContent xmlns:mc="http://schemas.openxmlformats.org/markup-compatibility/2006" xmlns:a14="http://schemas.microsoft.com/office/drawing/2010/main">
        <mc:Choice Requires="a14">
          <p:sp>
            <p:nvSpPr>
              <p:cNvPr id="109" name="文本框 108">
                <a:extLst>
                  <a:ext uri="{FF2B5EF4-FFF2-40B4-BE49-F238E27FC236}">
                    <a16:creationId xmlns:a16="http://schemas.microsoft.com/office/drawing/2014/main" id="{D7C75F7A-1909-E8EA-CD3D-6005DBCBC6A3}"/>
                  </a:ext>
                </a:extLst>
              </p:cNvPr>
              <p:cNvSpPr txBox="1"/>
              <p:nvPr/>
            </p:nvSpPr>
            <p:spPr>
              <a:xfrm>
                <a:off x="2501017" y="2438752"/>
                <a:ext cx="138164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chemeClr val="tx1"/>
                          </a:solidFill>
                          <a:latin typeface="Cambria Math" panose="02040503050406030204" pitchFamily="18" charset="0"/>
                        </a:rPr>
                        <m:t>[</m:t>
                      </m:r>
                      <m:sSub>
                        <m:sSubPr>
                          <m:ctrlPr>
                            <a:rPr lang="en-US" altLang="zh-CN" sz="2000" b="1" i="1" smtClean="0">
                              <a:solidFill>
                                <a:schemeClr val="tx1"/>
                              </a:solidFill>
                              <a:latin typeface="Cambria Math" panose="02040503050406030204" pitchFamily="18" charset="0"/>
                            </a:rPr>
                          </m:ctrlPr>
                        </m:sSubPr>
                        <m:e>
                          <m:r>
                            <a:rPr lang="en-US" altLang="zh-CN" sz="2000" b="1" i="1" smtClean="0">
                              <a:solidFill>
                                <a:schemeClr val="tx1"/>
                              </a:solidFill>
                              <a:latin typeface="Cambria Math" panose="02040503050406030204" pitchFamily="18" charset="0"/>
                            </a:rPr>
                            <m:t>𝒙</m:t>
                          </m:r>
                        </m:e>
                        <m:sub>
                          <m:r>
                            <a:rPr lang="en-US" altLang="zh-CN" sz="2000" b="1" i="1" smtClean="0">
                              <a:solidFill>
                                <a:schemeClr val="tx1"/>
                              </a:solidFill>
                              <a:latin typeface="Cambria Math" panose="02040503050406030204" pitchFamily="18" charset="0"/>
                            </a:rPr>
                            <m:t>𝒔</m:t>
                          </m:r>
                        </m:sub>
                      </m:sSub>
                      <m:r>
                        <a:rPr lang="en-US" altLang="zh-CN" sz="2000" b="1" i="1" smtClean="0">
                          <a:solidFill>
                            <a:schemeClr val="tx1"/>
                          </a:solidFill>
                          <a:latin typeface="Cambria Math" panose="02040503050406030204" pitchFamily="18" charset="0"/>
                        </a:rPr>
                        <m:t>, </m:t>
                      </m:r>
                      <m:sSub>
                        <m:sSubPr>
                          <m:ctrlPr>
                            <a:rPr lang="en-US" altLang="zh-CN" sz="2000" b="1" i="1" smtClean="0">
                              <a:solidFill>
                                <a:schemeClr val="tx1"/>
                              </a:solidFill>
                              <a:latin typeface="Cambria Math" panose="02040503050406030204" pitchFamily="18" charset="0"/>
                            </a:rPr>
                          </m:ctrlPr>
                        </m:sSubPr>
                        <m:e>
                          <m:r>
                            <a:rPr lang="en-US" altLang="zh-CN" sz="2000" b="1" i="1" smtClean="0">
                              <a:solidFill>
                                <a:schemeClr val="tx1"/>
                              </a:solidFill>
                              <a:latin typeface="Cambria Math" panose="02040503050406030204" pitchFamily="18" charset="0"/>
                            </a:rPr>
                            <m:t>𝒙</m:t>
                          </m:r>
                        </m:e>
                        <m:sub>
                          <m:r>
                            <a:rPr lang="en-US" altLang="zh-CN" sz="2000" b="1" i="1" smtClean="0">
                              <a:solidFill>
                                <a:schemeClr val="tx1"/>
                              </a:solidFill>
                              <a:latin typeface="Cambria Math" panose="02040503050406030204" pitchFamily="18" charset="0"/>
                            </a:rPr>
                            <m:t>𝒕</m:t>
                          </m:r>
                        </m:sub>
                      </m:sSub>
                      <m:r>
                        <a:rPr lang="en-US" altLang="zh-CN" sz="2000" b="1" i="1" smtClean="0">
                          <a:solidFill>
                            <a:schemeClr val="tx1"/>
                          </a:solidFill>
                          <a:latin typeface="Cambria Math" panose="02040503050406030204" pitchFamily="18" charset="0"/>
                        </a:rPr>
                        <m:t>, </m:t>
                      </m:r>
                      <m:sSup>
                        <m:sSupPr>
                          <m:ctrlPr>
                            <a:rPr lang="en-US" altLang="zh-CN" sz="2000" b="1" i="1" smtClean="0">
                              <a:solidFill>
                                <a:schemeClr val="tx1"/>
                              </a:solidFill>
                              <a:latin typeface="Cambria Math" panose="02040503050406030204" pitchFamily="18" charset="0"/>
                            </a:rPr>
                          </m:ctrlPr>
                        </m:sSupPr>
                        <m:e>
                          <m:acc>
                            <m:accPr>
                              <m:chr m:val="̂"/>
                              <m:ctrlPr>
                                <a:rPr lang="en-US" altLang="zh-CN" sz="2000" b="1" i="1" smtClean="0">
                                  <a:solidFill>
                                    <a:schemeClr val="tx1"/>
                                  </a:solidFill>
                                  <a:latin typeface="Cambria Math" panose="02040503050406030204" pitchFamily="18" charset="0"/>
                                </a:rPr>
                              </m:ctrlPr>
                            </m:accPr>
                            <m:e>
                              <m:r>
                                <a:rPr lang="en-US" altLang="zh-CN" sz="2000" b="1" i="1" smtClean="0">
                                  <a:solidFill>
                                    <a:schemeClr val="tx1"/>
                                  </a:solidFill>
                                  <a:latin typeface="Cambria Math" panose="02040503050406030204" pitchFamily="18" charset="0"/>
                                </a:rPr>
                                <m:t>𝒙</m:t>
                              </m:r>
                            </m:e>
                          </m:acc>
                        </m:e>
                        <m:sup>
                          <m:r>
                            <a:rPr lang="en-US" altLang="zh-CN" sz="2000" b="1" i="1" smtClean="0">
                              <a:solidFill>
                                <a:schemeClr val="tx1"/>
                              </a:solidFill>
                              <a:latin typeface="Cambria Math" panose="02040503050406030204" pitchFamily="18" charset="0"/>
                            </a:rPr>
                            <m:t>𝒎</m:t>
                          </m:r>
                        </m:sup>
                      </m:sSup>
                      <m:r>
                        <a:rPr lang="en-US" altLang="zh-CN" sz="2000" b="1" i="1" smtClean="0">
                          <a:solidFill>
                            <a:schemeClr val="tx1"/>
                          </a:solidFill>
                          <a:latin typeface="Cambria Math" panose="02040503050406030204" pitchFamily="18" charset="0"/>
                        </a:rPr>
                        <m:t>]</m:t>
                      </m:r>
                    </m:oMath>
                  </m:oMathPara>
                </a14:m>
                <a:endParaRPr lang="zh-CN" altLang="en-US" sz="2000" b="1" dirty="0">
                  <a:solidFill>
                    <a:schemeClr val="tx1"/>
                  </a:solidFill>
                  <a:latin typeface="Bell MT" panose="02020503060305020303" pitchFamily="18" charset="0"/>
                </a:endParaRPr>
              </a:p>
            </p:txBody>
          </p:sp>
        </mc:Choice>
        <mc:Fallback xmlns="">
          <p:sp>
            <p:nvSpPr>
              <p:cNvPr id="109" name="文本框 108">
                <a:extLst>
                  <a:ext uri="{FF2B5EF4-FFF2-40B4-BE49-F238E27FC236}">
                    <a16:creationId xmlns:a16="http://schemas.microsoft.com/office/drawing/2014/main" id="{D7C75F7A-1909-E8EA-CD3D-6005DBCBC6A3}"/>
                  </a:ext>
                </a:extLst>
              </p:cNvPr>
              <p:cNvSpPr txBox="1">
                <a:spLocks noRot="1" noChangeAspect="1" noMove="1" noResize="1" noEditPoints="1" noAdjustHandles="1" noChangeArrowheads="1" noChangeShapeType="1" noTextEdit="1"/>
              </p:cNvSpPr>
              <p:nvPr/>
            </p:nvSpPr>
            <p:spPr>
              <a:xfrm>
                <a:off x="2501017" y="2438752"/>
                <a:ext cx="1381648" cy="400110"/>
              </a:xfrm>
              <a:prstGeom prst="rect">
                <a:avLst/>
              </a:prstGeom>
              <a:blipFill>
                <a:blip r:embed="rId10"/>
                <a:stretch>
                  <a:fillRect l="-1322" t="-7576" r="-12335" b="-151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0" name="文本框 109">
                <a:extLst>
                  <a:ext uri="{FF2B5EF4-FFF2-40B4-BE49-F238E27FC236}">
                    <a16:creationId xmlns:a16="http://schemas.microsoft.com/office/drawing/2014/main" id="{446DA33A-A289-714C-A125-51981BC4DF62}"/>
                  </a:ext>
                </a:extLst>
              </p:cNvPr>
              <p:cNvSpPr txBox="1"/>
              <p:nvPr/>
            </p:nvSpPr>
            <p:spPr>
              <a:xfrm>
                <a:off x="433569" y="1410531"/>
                <a:ext cx="2539179" cy="869405"/>
              </a:xfrm>
              <a:prstGeom prst="rect">
                <a:avLst/>
              </a:prstGeom>
              <a:noFill/>
              <a:ln>
                <a:solidFill>
                  <a:schemeClr val="tx1"/>
                </a:solidFill>
              </a:ln>
            </p:spPr>
            <p:txBody>
              <a:bodyPr wrap="square" rtlCol="0">
                <a:spAutoFit/>
              </a:bodyPr>
              <a:lstStyle/>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 &lt;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𝛼</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&gt;</m:t>
                    </m:r>
                  </m:oMath>
                </a14:m>
                <a:r>
                  <a:rPr lang="en-US" altLang="zh-CN" b="0" dirty="0"/>
                  <a:t> </a:t>
                </a:r>
              </a:p>
              <a:p>
                <a14:m>
                  <m:oMath xmlns:m="http://schemas.openxmlformats.org/officeDocument/2006/math">
                    <m:sSup>
                      <m:sSupPr>
                        <m:ctrlPr>
                          <a:rPr lang="en-US" altLang="zh-CN" sz="1800" i="1" smtClean="0">
                            <a:solidFill>
                              <a:schemeClr val="tx1"/>
                            </a:solidFill>
                            <a:latin typeface="Cambria Math" panose="02040503050406030204" pitchFamily="18" charset="0"/>
                          </a:rPr>
                        </m:ctrlPr>
                      </m:sSupPr>
                      <m:e>
                        <m:acc>
                          <m:accPr>
                            <m:chr m:val="̂"/>
                            <m:ctrlPr>
                              <a:rPr lang="en-US" altLang="zh-CN" sz="1800" i="1" smtClean="0">
                                <a:solidFill>
                                  <a:schemeClr val="tx1"/>
                                </a:solidFill>
                                <a:latin typeface="Cambria Math" panose="02040503050406030204" pitchFamily="18" charset="0"/>
                              </a:rPr>
                            </m:ctrlPr>
                          </m:accPr>
                          <m:e>
                            <m:r>
                              <a:rPr lang="en-US" altLang="zh-CN" sz="1800" b="0" i="1" smtClean="0">
                                <a:solidFill>
                                  <a:schemeClr val="tx1"/>
                                </a:solidFill>
                                <a:latin typeface="Cambria Math" panose="02040503050406030204" pitchFamily="18" charset="0"/>
                              </a:rPr>
                              <m:t>𝑥</m:t>
                            </m:r>
                          </m:e>
                        </m:acc>
                      </m:e>
                      <m:sup>
                        <m:r>
                          <a:rPr lang="en-US" altLang="zh-CN" sz="1800" b="0" i="1" smtClean="0">
                            <a:solidFill>
                              <a:schemeClr val="tx1"/>
                            </a:solidFill>
                            <a:latin typeface="Cambria Math" panose="02040503050406030204" pitchFamily="18" charset="0"/>
                          </a:rPr>
                          <m:t>𝑚</m:t>
                        </m:r>
                      </m:sup>
                    </m:sSup>
                    <m:r>
                      <a:rPr lang="en-US" altLang="zh-CN" sz="1800" b="0" i="1" smtClean="0">
                        <a:solidFill>
                          <a:schemeClr val="tx1"/>
                        </a:solidFill>
                        <a:latin typeface="Cambria Math" panose="02040503050406030204" pitchFamily="18" charset="0"/>
                      </a:rPr>
                      <m:t>=</m:t>
                    </m:r>
                    <m:nary>
                      <m:naryPr>
                        <m:chr m:val="∑"/>
                        <m:ctrlPr>
                          <a:rPr lang="en-US" altLang="zh-CN" sz="1800" b="0" i="1" smtClean="0">
                            <a:solidFill>
                              <a:schemeClr val="tx1"/>
                            </a:solidFill>
                            <a:latin typeface="Cambria Math" panose="02040503050406030204" pitchFamily="18" charset="0"/>
                          </a:rPr>
                        </m:ctrlPr>
                      </m:naryPr>
                      <m:sub>
                        <m:r>
                          <a:rPr lang="en-US" altLang="zh-CN" sz="1800" b="0" i="1" smtClean="0">
                            <a:solidFill>
                              <a:schemeClr val="tx1"/>
                            </a:solidFill>
                            <a:latin typeface="Cambria Math" panose="02040503050406030204" pitchFamily="18" charset="0"/>
                          </a:rPr>
                          <m:t>𝑡</m:t>
                        </m:r>
                        <m:r>
                          <a:rPr lang="en-US" altLang="zh-CN" sz="1800" b="0" i="1" smtClean="0">
                            <a:solidFill>
                              <a:schemeClr val="tx1"/>
                            </a:solidFill>
                            <a:latin typeface="Cambria Math" panose="02040503050406030204" pitchFamily="18" charset="0"/>
                          </a:rPr>
                          <m:t>=</m:t>
                        </m:r>
                        <m:r>
                          <a:rPr lang="en-US" altLang="zh-CN" sz="1800" b="0" i="1" smtClean="0">
                            <a:solidFill>
                              <a:schemeClr val="tx1"/>
                            </a:solidFill>
                            <a:latin typeface="Cambria Math" panose="02040503050406030204" pitchFamily="18" charset="0"/>
                          </a:rPr>
                          <m:t>𝑞</m:t>
                        </m:r>
                      </m:sub>
                      <m:sup>
                        <m:r>
                          <a:rPr lang="en-US" altLang="zh-CN" sz="1800" b="0" i="1" smtClean="0">
                            <a:solidFill>
                              <a:schemeClr val="tx1"/>
                            </a:solidFill>
                            <a:latin typeface="Cambria Math" panose="02040503050406030204" pitchFamily="18" charset="0"/>
                          </a:rPr>
                          <m:t>𝑟</m:t>
                        </m:r>
                      </m:sup>
                      <m:e>
                        <m:f>
                          <m:fPr>
                            <m:ctrlPr>
                              <a:rPr lang="en-US" altLang="zh-CN" sz="1800" b="0" i="1" smtClean="0">
                                <a:solidFill>
                                  <a:schemeClr val="tx1"/>
                                </a:solidFill>
                                <a:latin typeface="Cambria Math" panose="02040503050406030204" pitchFamily="18" charset="0"/>
                              </a:rPr>
                            </m:ctrlPr>
                          </m:fPr>
                          <m:num>
                            <m:sSup>
                              <m:sSupPr>
                                <m:ctrlPr>
                                  <a:rPr lang="en-US" altLang="zh-CN" sz="1800" b="0" i="1" smtClean="0">
                                    <a:solidFill>
                                      <a:schemeClr val="tx1"/>
                                    </a:solidFill>
                                    <a:latin typeface="Cambria Math" panose="02040503050406030204" pitchFamily="18" charset="0"/>
                                  </a:rPr>
                                </m:ctrlPr>
                              </m:sSupPr>
                              <m:e>
                                <m:r>
                                  <a:rPr lang="en-US" altLang="zh-CN" sz="1800" b="0" i="1" smtClean="0">
                                    <a:solidFill>
                                      <a:schemeClr val="tx1"/>
                                    </a:solidFill>
                                    <a:latin typeface="Cambria Math" panose="02040503050406030204" pitchFamily="18" charset="0"/>
                                  </a:rPr>
                                  <m:t>𝑒</m:t>
                                </m:r>
                              </m:e>
                              <m:sup>
                                <m:sSub>
                                  <m:sSubPr>
                                    <m:ctrlPr>
                                      <a:rPr lang="en-US" altLang="zh-CN" sz="1800" b="0" i="1" smtClean="0">
                                        <a:solidFill>
                                          <a:schemeClr val="tx1"/>
                                        </a:solidFill>
                                        <a:latin typeface="Cambria Math" panose="02040503050406030204" pitchFamily="18" charset="0"/>
                                      </a:rPr>
                                    </m:ctrlPr>
                                  </m:sSubPr>
                                  <m:e>
                                    <m:r>
                                      <a:rPr lang="en-US" altLang="zh-CN" sz="1800" b="0" i="1" smtClean="0">
                                        <a:solidFill>
                                          <a:schemeClr val="tx1"/>
                                        </a:solidFill>
                                        <a:latin typeface="Cambria Math" panose="02040503050406030204" pitchFamily="18" charset="0"/>
                                      </a:rPr>
                                      <m:t>𝛼</m:t>
                                    </m:r>
                                  </m:e>
                                  <m:sub>
                                    <m:r>
                                      <a:rPr lang="en-US" altLang="zh-CN" sz="1800" b="0" i="1" smtClean="0">
                                        <a:solidFill>
                                          <a:schemeClr val="tx1"/>
                                        </a:solidFill>
                                        <a:latin typeface="Cambria Math" panose="02040503050406030204" pitchFamily="18" charset="0"/>
                                      </a:rPr>
                                      <m:t>𝑘</m:t>
                                    </m:r>
                                  </m:sub>
                                </m:sSub>
                              </m:sup>
                            </m:sSup>
                          </m:num>
                          <m:den>
                            <m:nary>
                              <m:naryPr>
                                <m:chr m:val="∑"/>
                                <m:ctrlPr>
                                  <a:rPr lang="en-US" altLang="zh-CN" sz="1800" b="0" i="1" smtClean="0">
                                    <a:solidFill>
                                      <a:schemeClr val="tx1"/>
                                    </a:solidFill>
                                    <a:latin typeface="Cambria Math" panose="02040503050406030204" pitchFamily="18" charset="0"/>
                                  </a:rPr>
                                </m:ctrlPr>
                              </m:naryPr>
                              <m:sub>
                                <m:r>
                                  <a:rPr lang="en-US" altLang="zh-CN" sz="1800" b="0" i="1" smtClean="0">
                                    <a:solidFill>
                                      <a:schemeClr val="tx1"/>
                                    </a:solidFill>
                                    <a:latin typeface="Cambria Math" panose="02040503050406030204" pitchFamily="18" charset="0"/>
                                  </a:rPr>
                                  <m:t>𝑡</m:t>
                                </m:r>
                                <m:r>
                                  <a:rPr lang="en-US" altLang="zh-CN" sz="1800" b="0" i="1" smtClean="0">
                                    <a:solidFill>
                                      <a:schemeClr val="tx1"/>
                                    </a:solidFill>
                                    <a:latin typeface="Cambria Math" panose="02040503050406030204" pitchFamily="18" charset="0"/>
                                  </a:rPr>
                                  <m:t>=</m:t>
                                </m:r>
                                <m:r>
                                  <a:rPr lang="en-US" altLang="zh-CN" sz="1800" b="0" i="1" smtClean="0">
                                    <a:solidFill>
                                      <a:schemeClr val="tx1"/>
                                    </a:solidFill>
                                    <a:latin typeface="Cambria Math" panose="02040503050406030204" pitchFamily="18" charset="0"/>
                                  </a:rPr>
                                  <m:t>𝑞</m:t>
                                </m:r>
                              </m:sub>
                              <m:sup>
                                <m:r>
                                  <a:rPr lang="en-US" altLang="zh-CN" sz="1800" b="0" i="1" smtClean="0">
                                    <a:solidFill>
                                      <a:schemeClr val="tx1"/>
                                    </a:solidFill>
                                    <a:latin typeface="Cambria Math" panose="02040503050406030204" pitchFamily="18" charset="0"/>
                                  </a:rPr>
                                  <m:t>𝑟</m:t>
                                </m:r>
                              </m:sup>
                              <m:e>
                                <m:sSup>
                                  <m:sSupPr>
                                    <m:ctrlPr>
                                      <a:rPr lang="en-US" altLang="zh-CN" sz="1800" b="0" i="1" smtClean="0">
                                        <a:solidFill>
                                          <a:schemeClr val="tx1"/>
                                        </a:solidFill>
                                        <a:latin typeface="Cambria Math" panose="02040503050406030204" pitchFamily="18" charset="0"/>
                                      </a:rPr>
                                    </m:ctrlPr>
                                  </m:sSupPr>
                                  <m:e>
                                    <m:r>
                                      <a:rPr lang="en-US" altLang="zh-CN" sz="1800" b="0" i="1" smtClean="0">
                                        <a:solidFill>
                                          <a:schemeClr val="tx1"/>
                                        </a:solidFill>
                                        <a:latin typeface="Cambria Math" panose="02040503050406030204" pitchFamily="18" charset="0"/>
                                      </a:rPr>
                                      <m:t>𝑒</m:t>
                                    </m:r>
                                  </m:e>
                                  <m:sup>
                                    <m:sSub>
                                      <m:sSubPr>
                                        <m:ctrlPr>
                                          <a:rPr lang="en-US" altLang="zh-CN" sz="1800" b="0" i="1" smtClean="0">
                                            <a:solidFill>
                                              <a:schemeClr val="tx1"/>
                                            </a:solidFill>
                                            <a:latin typeface="Cambria Math" panose="02040503050406030204" pitchFamily="18" charset="0"/>
                                          </a:rPr>
                                        </m:ctrlPr>
                                      </m:sSubPr>
                                      <m:e>
                                        <m:r>
                                          <a:rPr lang="en-US" altLang="zh-CN" sz="1800" b="0" i="1" smtClean="0">
                                            <a:solidFill>
                                              <a:schemeClr val="tx1"/>
                                            </a:solidFill>
                                            <a:latin typeface="Cambria Math" panose="02040503050406030204" pitchFamily="18" charset="0"/>
                                          </a:rPr>
                                          <m:t>𝛼</m:t>
                                        </m:r>
                                      </m:e>
                                      <m:sub>
                                        <m:r>
                                          <a:rPr lang="en-US" altLang="zh-CN" sz="1800" b="0" i="1" smtClean="0">
                                            <a:solidFill>
                                              <a:schemeClr val="tx1"/>
                                            </a:solidFill>
                                            <a:latin typeface="Cambria Math" panose="02040503050406030204" pitchFamily="18" charset="0"/>
                                          </a:rPr>
                                          <m:t>𝑡</m:t>
                                        </m:r>
                                      </m:sub>
                                    </m:sSub>
                                  </m:sup>
                                </m:sSup>
                              </m:e>
                            </m:nary>
                          </m:den>
                        </m:f>
                        <m:r>
                          <a:rPr lang="en-US" altLang="zh-CN" sz="1800" b="0" i="1" smtClean="0">
                            <a:solidFill>
                              <a:schemeClr val="tx1"/>
                            </a:solidFill>
                            <a:latin typeface="Cambria Math" panose="02040503050406030204" pitchFamily="18" charset="0"/>
                            <a:ea typeface="Cambria Math" panose="02040503050406030204" pitchFamily="18" charset="0"/>
                          </a:rPr>
                          <m:t>∙</m:t>
                        </m:r>
                        <m:sSub>
                          <m:sSubPr>
                            <m:ctrlPr>
                              <a:rPr lang="en-US" altLang="zh-CN" sz="1800" b="0" i="1" smtClean="0">
                                <a:solidFill>
                                  <a:schemeClr val="tx1"/>
                                </a:solidFill>
                                <a:latin typeface="Cambria Math" panose="02040503050406030204" pitchFamily="18" charset="0"/>
                              </a:rPr>
                            </m:ctrlPr>
                          </m:sSubPr>
                          <m:e>
                            <m:r>
                              <a:rPr lang="en-US" altLang="zh-CN" sz="1800" b="0" i="1" smtClean="0">
                                <a:solidFill>
                                  <a:schemeClr val="tx1"/>
                                </a:solidFill>
                                <a:latin typeface="Cambria Math" panose="02040503050406030204" pitchFamily="18" charset="0"/>
                              </a:rPr>
                              <m:t>𝑣</m:t>
                            </m:r>
                          </m:e>
                          <m:sub>
                            <m:r>
                              <a:rPr lang="en-US" altLang="zh-CN" sz="1800" b="0" i="1" smtClean="0">
                                <a:solidFill>
                                  <a:schemeClr val="tx1"/>
                                </a:solidFill>
                                <a:latin typeface="Cambria Math" panose="02040503050406030204" pitchFamily="18" charset="0"/>
                              </a:rPr>
                              <m:t>𝑘</m:t>
                            </m:r>
                          </m:sub>
                        </m:sSub>
                      </m:e>
                    </m:nary>
                  </m:oMath>
                </a14:m>
                <a:r>
                  <a:rPr lang="zh-CN" altLang="en-US" dirty="0"/>
                  <a:t> </a:t>
                </a:r>
              </a:p>
            </p:txBody>
          </p:sp>
        </mc:Choice>
        <mc:Fallback xmlns="">
          <p:sp>
            <p:nvSpPr>
              <p:cNvPr id="110" name="文本框 109">
                <a:extLst>
                  <a:ext uri="{FF2B5EF4-FFF2-40B4-BE49-F238E27FC236}">
                    <a16:creationId xmlns:a16="http://schemas.microsoft.com/office/drawing/2014/main" id="{446DA33A-A289-714C-A125-51981BC4DF62}"/>
                  </a:ext>
                </a:extLst>
              </p:cNvPr>
              <p:cNvSpPr txBox="1">
                <a:spLocks noRot="1" noChangeAspect="1" noMove="1" noResize="1" noEditPoints="1" noAdjustHandles="1" noChangeArrowheads="1" noChangeShapeType="1" noTextEdit="1"/>
              </p:cNvSpPr>
              <p:nvPr/>
            </p:nvSpPr>
            <p:spPr>
              <a:xfrm>
                <a:off x="433569" y="1410531"/>
                <a:ext cx="2539179" cy="869405"/>
              </a:xfrm>
              <a:prstGeom prst="rect">
                <a:avLst/>
              </a:prstGeom>
              <a:blipFill>
                <a:blip r:embed="rId11"/>
                <a:stretch>
                  <a:fillRect/>
                </a:stretch>
              </a:blipFill>
              <a:ln>
                <a:solidFill>
                  <a:schemeClr val="tx1"/>
                </a:solidFill>
              </a:ln>
            </p:spPr>
            <p:txBody>
              <a:bodyPr/>
              <a:lstStyle/>
              <a:p>
                <a:r>
                  <a:rPr lang="zh-CN" altLang="en-US">
                    <a:noFill/>
                  </a:rPr>
                  <a:t> </a:t>
                </a:r>
              </a:p>
            </p:txBody>
          </p:sp>
        </mc:Fallback>
      </mc:AlternateContent>
      <p:cxnSp>
        <p:nvCxnSpPr>
          <p:cNvPr id="111" name="直接箭头连接符 110">
            <a:extLst>
              <a:ext uri="{FF2B5EF4-FFF2-40B4-BE49-F238E27FC236}">
                <a16:creationId xmlns:a16="http://schemas.microsoft.com/office/drawing/2014/main" id="{BD3CBFD1-0A6F-2E3D-69FC-E1D0A497EEDD}"/>
              </a:ext>
            </a:extLst>
          </p:cNvPr>
          <p:cNvCxnSpPr>
            <a:cxnSpLocks/>
          </p:cNvCxnSpPr>
          <p:nvPr/>
        </p:nvCxnSpPr>
        <p:spPr>
          <a:xfrm>
            <a:off x="3944142" y="2658109"/>
            <a:ext cx="809849"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12" name="文本框 111">
            <a:extLst>
              <a:ext uri="{FF2B5EF4-FFF2-40B4-BE49-F238E27FC236}">
                <a16:creationId xmlns:a16="http://schemas.microsoft.com/office/drawing/2014/main" id="{7809803C-ED18-F2CE-E2FA-E1FF9FB6CA6C}"/>
              </a:ext>
            </a:extLst>
          </p:cNvPr>
          <p:cNvSpPr txBox="1"/>
          <p:nvPr/>
        </p:nvSpPr>
        <p:spPr>
          <a:xfrm>
            <a:off x="3944142" y="2253454"/>
            <a:ext cx="1234272" cy="369332"/>
          </a:xfrm>
          <a:prstGeom prst="rect">
            <a:avLst/>
          </a:prstGeom>
          <a:noFill/>
        </p:spPr>
        <p:txBody>
          <a:bodyPr wrap="square" rtlCol="0">
            <a:spAutoFit/>
          </a:bodyPr>
          <a:lstStyle/>
          <a:p>
            <a:r>
              <a:rPr lang="en-US" altLang="zh-CN" b="1" dirty="0">
                <a:solidFill>
                  <a:schemeClr val="accent5">
                    <a:lumMod val="50000"/>
                  </a:schemeClr>
                </a:solidFill>
                <a:latin typeface="Bell MT" panose="02020503060305020303" pitchFamily="18" charset="0"/>
              </a:rPr>
              <a:t>FFNN</a:t>
            </a:r>
            <a:endParaRPr lang="zh-CN" altLang="en-US" b="1" dirty="0">
              <a:solidFill>
                <a:schemeClr val="accent5">
                  <a:lumMod val="50000"/>
                </a:schemeClr>
              </a:solidFill>
              <a:latin typeface="Bell MT" panose="02020503060305020303" pitchFamily="18" charset="0"/>
            </a:endParaRPr>
          </a:p>
        </p:txBody>
      </p:sp>
      <p:cxnSp>
        <p:nvCxnSpPr>
          <p:cNvPr id="113" name="直接箭头连接符 112">
            <a:extLst>
              <a:ext uri="{FF2B5EF4-FFF2-40B4-BE49-F238E27FC236}">
                <a16:creationId xmlns:a16="http://schemas.microsoft.com/office/drawing/2014/main" id="{0AB3C620-98AC-0B96-BB61-9E05AE644AEA}"/>
              </a:ext>
            </a:extLst>
          </p:cNvPr>
          <p:cNvCxnSpPr>
            <a:cxnSpLocks/>
          </p:cNvCxnSpPr>
          <p:nvPr/>
        </p:nvCxnSpPr>
        <p:spPr>
          <a:xfrm flipH="1">
            <a:off x="6735268" y="2653078"/>
            <a:ext cx="776691" cy="1010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4" name="文本框 113">
                <a:extLst>
                  <a:ext uri="{FF2B5EF4-FFF2-40B4-BE49-F238E27FC236}">
                    <a16:creationId xmlns:a16="http://schemas.microsoft.com/office/drawing/2014/main" id="{562AFE9B-8E95-F91A-7AC9-3449D0D348CC}"/>
                  </a:ext>
                </a:extLst>
              </p:cNvPr>
              <p:cNvSpPr txBox="1"/>
              <p:nvPr/>
            </p:nvSpPr>
            <p:spPr>
              <a:xfrm>
                <a:off x="4977901" y="1343650"/>
                <a:ext cx="1662406" cy="429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&lt;</m:t>
                      </m:r>
                      <m:sSup>
                        <m:sSupPr>
                          <m:ctrlPr>
                            <a:rPr lang="en-US" altLang="zh-CN" sz="2000" b="1" i="1" smtClean="0">
                              <a:latin typeface="Cambria Math" panose="02040503050406030204" pitchFamily="18" charset="0"/>
                            </a:rPr>
                          </m:ctrlPr>
                        </m:sSupPr>
                        <m:e>
                          <m:r>
                            <a:rPr lang="en-US" altLang="zh-CN" sz="2000" b="1" i="1" smtClean="0">
                              <a:latin typeface="Cambria Math" panose="02040503050406030204" pitchFamily="18" charset="0"/>
                            </a:rPr>
                            <m:t>𝒙</m:t>
                          </m:r>
                        </m:e>
                        <m:sup>
                          <m:r>
                            <a:rPr lang="en-US" altLang="zh-CN" sz="2000" b="1" i="1" smtClean="0">
                              <a:latin typeface="Cambria Math" panose="02040503050406030204" pitchFamily="18" charset="0"/>
                            </a:rPr>
                            <m:t>𝒎</m:t>
                          </m:r>
                        </m:sup>
                      </m:sSup>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𝒚</m:t>
                          </m:r>
                        </m:e>
                        <m:sub>
                          <m:r>
                            <a:rPr lang="en-US" altLang="zh-CN" sz="2000" b="1" i="1" smtClean="0">
                              <a:latin typeface="Cambria Math" panose="02040503050406030204" pitchFamily="18" charset="0"/>
                            </a:rPr>
                            <m:t>𝒋</m:t>
                          </m:r>
                        </m:sub>
                      </m:sSub>
                      <m:r>
                        <a:rPr lang="en-US" altLang="zh-CN" sz="2000" b="1" i="1" smtClean="0">
                          <a:latin typeface="Cambria Math" panose="02040503050406030204" pitchFamily="18" charset="0"/>
                        </a:rPr>
                        <m:t>&gt;</m:t>
                      </m:r>
                    </m:oMath>
                  </m:oMathPara>
                </a14:m>
                <a:endParaRPr lang="zh-CN" altLang="en-US" sz="2000" b="1" dirty="0"/>
              </a:p>
            </p:txBody>
          </p:sp>
        </mc:Choice>
        <mc:Fallback xmlns="">
          <p:sp>
            <p:nvSpPr>
              <p:cNvPr id="114" name="文本框 113">
                <a:extLst>
                  <a:ext uri="{FF2B5EF4-FFF2-40B4-BE49-F238E27FC236}">
                    <a16:creationId xmlns:a16="http://schemas.microsoft.com/office/drawing/2014/main" id="{562AFE9B-8E95-F91A-7AC9-3449D0D348CC}"/>
                  </a:ext>
                </a:extLst>
              </p:cNvPr>
              <p:cNvSpPr txBox="1">
                <a:spLocks noRot="1" noChangeAspect="1" noMove="1" noResize="1" noEditPoints="1" noAdjustHandles="1" noChangeArrowheads="1" noChangeShapeType="1" noTextEdit="1"/>
              </p:cNvSpPr>
              <p:nvPr/>
            </p:nvSpPr>
            <p:spPr>
              <a:xfrm>
                <a:off x="4977901" y="1343650"/>
                <a:ext cx="1662406" cy="429220"/>
              </a:xfrm>
              <a:prstGeom prst="rect">
                <a:avLst/>
              </a:prstGeom>
              <a:blipFill>
                <a:blip r:embed="rId12"/>
                <a:stretch>
                  <a:fillRect b="-98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5" name="文本框 114">
                <a:extLst>
                  <a:ext uri="{FF2B5EF4-FFF2-40B4-BE49-F238E27FC236}">
                    <a16:creationId xmlns:a16="http://schemas.microsoft.com/office/drawing/2014/main" id="{6F5D8A27-BB10-8AB0-6624-01655817ECBD}"/>
                  </a:ext>
                </a:extLst>
              </p:cNvPr>
              <p:cNvSpPr txBox="1"/>
              <p:nvPr/>
            </p:nvSpPr>
            <p:spPr>
              <a:xfrm>
                <a:off x="6081891" y="2409010"/>
                <a:ext cx="720735" cy="429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𝒚</m:t>
                          </m:r>
                        </m:e>
                        <m:sub>
                          <m:r>
                            <a:rPr lang="en-US" altLang="zh-CN" sz="2000" b="1" i="1" smtClean="0">
                              <a:latin typeface="Cambria Math" panose="02040503050406030204" pitchFamily="18" charset="0"/>
                            </a:rPr>
                            <m:t>𝒋</m:t>
                          </m:r>
                        </m:sub>
                      </m:sSub>
                    </m:oMath>
                  </m:oMathPara>
                </a14:m>
                <a:endParaRPr lang="zh-CN" altLang="en-US" sz="2000" b="1" dirty="0"/>
              </a:p>
            </p:txBody>
          </p:sp>
        </mc:Choice>
        <mc:Fallback xmlns="">
          <p:sp>
            <p:nvSpPr>
              <p:cNvPr id="115" name="文本框 114">
                <a:extLst>
                  <a:ext uri="{FF2B5EF4-FFF2-40B4-BE49-F238E27FC236}">
                    <a16:creationId xmlns:a16="http://schemas.microsoft.com/office/drawing/2014/main" id="{6F5D8A27-BB10-8AB0-6624-01655817ECBD}"/>
                  </a:ext>
                </a:extLst>
              </p:cNvPr>
              <p:cNvSpPr txBox="1">
                <a:spLocks noRot="1" noChangeAspect="1" noMove="1" noResize="1" noEditPoints="1" noAdjustHandles="1" noChangeArrowheads="1" noChangeShapeType="1" noTextEdit="1"/>
              </p:cNvSpPr>
              <p:nvPr/>
            </p:nvSpPr>
            <p:spPr>
              <a:xfrm>
                <a:off x="6081891" y="2409010"/>
                <a:ext cx="720735" cy="429220"/>
              </a:xfrm>
              <a:prstGeom prst="rect">
                <a:avLst/>
              </a:prstGeom>
              <a:blipFill>
                <a:blip r:embed="rId13"/>
                <a:stretch>
                  <a:fillRect b="-9859"/>
                </a:stretch>
              </a:blipFill>
            </p:spPr>
            <p:txBody>
              <a:bodyPr/>
              <a:lstStyle/>
              <a:p>
                <a:r>
                  <a:rPr lang="zh-CN" altLang="en-US">
                    <a:noFill/>
                  </a:rPr>
                  <a:t> </a:t>
                </a:r>
              </a:p>
            </p:txBody>
          </p:sp>
        </mc:Fallback>
      </mc:AlternateContent>
      <p:sp>
        <p:nvSpPr>
          <p:cNvPr id="116" name="矩形 115">
            <a:extLst>
              <a:ext uri="{FF2B5EF4-FFF2-40B4-BE49-F238E27FC236}">
                <a16:creationId xmlns:a16="http://schemas.microsoft.com/office/drawing/2014/main" id="{96050DA5-EF59-409D-9BB6-95867B9505A4}"/>
              </a:ext>
            </a:extLst>
          </p:cNvPr>
          <p:cNvSpPr/>
          <p:nvPr/>
        </p:nvSpPr>
        <p:spPr>
          <a:xfrm>
            <a:off x="4854113" y="2409010"/>
            <a:ext cx="1786194" cy="494304"/>
          </a:xfrm>
          <a:prstGeom prst="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117" name="直接箭头连接符 116">
            <a:extLst>
              <a:ext uri="{FF2B5EF4-FFF2-40B4-BE49-F238E27FC236}">
                <a16:creationId xmlns:a16="http://schemas.microsoft.com/office/drawing/2014/main" id="{5130D732-E0A2-7187-1C6B-579F1AFBFF6E}"/>
              </a:ext>
            </a:extLst>
          </p:cNvPr>
          <p:cNvCxnSpPr>
            <a:cxnSpLocks/>
          </p:cNvCxnSpPr>
          <p:nvPr/>
        </p:nvCxnSpPr>
        <p:spPr>
          <a:xfrm flipV="1">
            <a:off x="5758274" y="1857919"/>
            <a:ext cx="0" cy="55109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18" name="文本框 117">
            <a:extLst>
              <a:ext uri="{FF2B5EF4-FFF2-40B4-BE49-F238E27FC236}">
                <a16:creationId xmlns:a16="http://schemas.microsoft.com/office/drawing/2014/main" id="{999A48C0-55BE-DFB0-F748-170329E2BF9D}"/>
              </a:ext>
            </a:extLst>
          </p:cNvPr>
          <p:cNvSpPr txBox="1"/>
          <p:nvPr/>
        </p:nvSpPr>
        <p:spPr>
          <a:xfrm>
            <a:off x="5833306" y="1964487"/>
            <a:ext cx="1786194" cy="369332"/>
          </a:xfrm>
          <a:prstGeom prst="rect">
            <a:avLst/>
          </a:prstGeom>
          <a:noFill/>
        </p:spPr>
        <p:txBody>
          <a:bodyPr wrap="square" rtlCol="0">
            <a:spAutoFit/>
          </a:bodyPr>
          <a:lstStyle/>
          <a:p>
            <a:r>
              <a:rPr lang="en-US" altLang="zh-CN" b="1" dirty="0">
                <a:solidFill>
                  <a:schemeClr val="accent5">
                    <a:lumMod val="50000"/>
                  </a:schemeClr>
                </a:solidFill>
                <a:latin typeface="Bell MT" panose="02020503060305020303" pitchFamily="18" charset="0"/>
              </a:rPr>
              <a:t>Dot Product</a:t>
            </a:r>
            <a:endParaRPr lang="zh-CN" altLang="en-US" b="1" dirty="0">
              <a:solidFill>
                <a:schemeClr val="accent5">
                  <a:lumMod val="50000"/>
                </a:schemeClr>
              </a:solidFill>
              <a:latin typeface="Bell MT" panose="02020503060305020303" pitchFamily="18" charset="0"/>
            </a:endParaRPr>
          </a:p>
        </p:txBody>
      </p:sp>
      <mc:AlternateContent xmlns:mc="http://schemas.openxmlformats.org/markup-compatibility/2006" xmlns:a14="http://schemas.microsoft.com/office/drawing/2010/main">
        <mc:Choice Requires="a14">
          <p:sp>
            <p:nvSpPr>
              <p:cNvPr id="119" name="文本框 118">
                <a:extLst>
                  <a:ext uri="{FF2B5EF4-FFF2-40B4-BE49-F238E27FC236}">
                    <a16:creationId xmlns:a16="http://schemas.microsoft.com/office/drawing/2014/main" id="{72E7786F-FCBB-B013-31F8-9C142C9931E4}"/>
                  </a:ext>
                </a:extLst>
              </p:cNvPr>
              <p:cNvSpPr txBox="1"/>
              <p:nvPr/>
            </p:nvSpPr>
            <p:spPr>
              <a:xfrm>
                <a:off x="4856806" y="2471876"/>
                <a:ext cx="720735"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CN" sz="2000" b="1" i="1" smtClean="0">
                              <a:latin typeface="Cambria Math" panose="02040503050406030204" pitchFamily="18" charset="0"/>
                            </a:rPr>
                          </m:ctrlPr>
                        </m:sSupPr>
                        <m:e>
                          <m:r>
                            <a:rPr lang="en-US" altLang="zh-CN" sz="2000" b="1" i="1" smtClean="0">
                              <a:latin typeface="Cambria Math" panose="02040503050406030204" pitchFamily="18" charset="0"/>
                            </a:rPr>
                            <m:t>𝒙</m:t>
                          </m:r>
                        </m:e>
                        <m:sup>
                          <m:r>
                            <a:rPr lang="en-US" altLang="zh-CN" sz="2000" b="1" i="1" smtClean="0">
                              <a:latin typeface="Cambria Math" panose="02040503050406030204" pitchFamily="18" charset="0"/>
                            </a:rPr>
                            <m:t>𝒎</m:t>
                          </m:r>
                        </m:sup>
                      </m:sSup>
                    </m:oMath>
                  </m:oMathPara>
                </a14:m>
                <a:endParaRPr lang="zh-CN" altLang="en-US" sz="2000" b="1" dirty="0"/>
              </a:p>
            </p:txBody>
          </p:sp>
        </mc:Choice>
        <mc:Fallback xmlns="">
          <p:sp>
            <p:nvSpPr>
              <p:cNvPr id="119" name="文本框 118">
                <a:extLst>
                  <a:ext uri="{FF2B5EF4-FFF2-40B4-BE49-F238E27FC236}">
                    <a16:creationId xmlns:a16="http://schemas.microsoft.com/office/drawing/2014/main" id="{72E7786F-FCBB-B013-31F8-9C142C9931E4}"/>
                  </a:ext>
                </a:extLst>
              </p:cNvPr>
              <p:cNvSpPr txBox="1">
                <a:spLocks noRot="1" noChangeAspect="1" noMove="1" noResize="1" noEditPoints="1" noAdjustHandles="1" noChangeArrowheads="1" noChangeShapeType="1" noTextEdit="1"/>
              </p:cNvSpPr>
              <p:nvPr/>
            </p:nvSpPr>
            <p:spPr>
              <a:xfrm>
                <a:off x="4856806" y="2471876"/>
                <a:ext cx="720735" cy="400110"/>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0" name="文本框 119">
                <a:extLst>
                  <a:ext uri="{FF2B5EF4-FFF2-40B4-BE49-F238E27FC236}">
                    <a16:creationId xmlns:a16="http://schemas.microsoft.com/office/drawing/2014/main" id="{1360B536-30AF-8830-ACFC-7A04585A2BF5}"/>
                  </a:ext>
                </a:extLst>
              </p:cNvPr>
              <p:cNvSpPr txBox="1"/>
              <p:nvPr/>
            </p:nvSpPr>
            <p:spPr>
              <a:xfrm>
                <a:off x="7304189" y="1327109"/>
                <a:ext cx="1662406" cy="429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000" b="1" i="0" smtClean="0">
                          <a:latin typeface="Cambria Math" panose="02040503050406030204" pitchFamily="18" charset="0"/>
                        </a:rPr>
                        <m:t>𝐥𝐨𝐠</m:t>
                      </m:r>
                      <m:r>
                        <a:rPr lang="en-US" altLang="zh-CN" sz="2000" b="1" i="1" smtClean="0">
                          <a:latin typeface="Cambria Math" panose="02040503050406030204" pitchFamily="18" charset="0"/>
                        </a:rPr>
                        <m:t> </m:t>
                      </m:r>
                      <m:r>
                        <a:rPr lang="en-US" altLang="zh-CN" sz="2000" b="1" i="1" smtClean="0">
                          <a:latin typeface="Cambria Math" panose="02040503050406030204" pitchFamily="18" charset="0"/>
                        </a:rPr>
                        <m:t>𝒑</m:t>
                      </m:r>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𝒆</m:t>
                          </m:r>
                        </m:e>
                        <m:sub>
                          <m:r>
                            <a:rPr lang="en-US" altLang="zh-CN" sz="2000" b="1" i="1" smtClean="0">
                              <a:latin typeface="Cambria Math" panose="02040503050406030204" pitchFamily="18" charset="0"/>
                            </a:rPr>
                            <m:t>𝒋</m:t>
                          </m:r>
                        </m:sub>
                      </m:sSub>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𝒎</m:t>
                      </m:r>
                      <m:r>
                        <a:rPr lang="en-US" altLang="zh-CN" sz="2000" b="1" i="1" smtClean="0">
                          <a:latin typeface="Cambria Math" panose="02040503050406030204" pitchFamily="18" charset="0"/>
                        </a:rPr>
                        <m:t>)</m:t>
                      </m:r>
                    </m:oMath>
                  </m:oMathPara>
                </a14:m>
                <a:endParaRPr lang="zh-CN" altLang="en-US" sz="2000" b="1" dirty="0"/>
              </a:p>
            </p:txBody>
          </p:sp>
        </mc:Choice>
        <mc:Fallback xmlns="">
          <p:sp>
            <p:nvSpPr>
              <p:cNvPr id="120" name="文本框 119">
                <a:extLst>
                  <a:ext uri="{FF2B5EF4-FFF2-40B4-BE49-F238E27FC236}">
                    <a16:creationId xmlns:a16="http://schemas.microsoft.com/office/drawing/2014/main" id="{1360B536-30AF-8830-ACFC-7A04585A2BF5}"/>
                  </a:ext>
                </a:extLst>
              </p:cNvPr>
              <p:cNvSpPr txBox="1">
                <a:spLocks noRot="1" noChangeAspect="1" noMove="1" noResize="1" noEditPoints="1" noAdjustHandles="1" noChangeArrowheads="1" noChangeShapeType="1" noTextEdit="1"/>
              </p:cNvSpPr>
              <p:nvPr/>
            </p:nvSpPr>
            <p:spPr>
              <a:xfrm>
                <a:off x="7304189" y="1327109"/>
                <a:ext cx="1662406" cy="429220"/>
              </a:xfrm>
              <a:prstGeom prst="rect">
                <a:avLst/>
              </a:prstGeom>
              <a:blipFill>
                <a:blip r:embed="rId15"/>
                <a:stretch>
                  <a:fillRect b="-11429"/>
                </a:stretch>
              </a:blipFill>
            </p:spPr>
            <p:txBody>
              <a:bodyPr/>
              <a:lstStyle/>
              <a:p>
                <a:r>
                  <a:rPr lang="zh-CN" altLang="en-US">
                    <a:noFill/>
                  </a:rPr>
                  <a:t> </a:t>
                </a:r>
              </a:p>
            </p:txBody>
          </p:sp>
        </mc:Fallback>
      </mc:AlternateContent>
      <p:sp>
        <p:nvSpPr>
          <p:cNvPr id="121" name="矩形 120">
            <a:extLst>
              <a:ext uri="{FF2B5EF4-FFF2-40B4-BE49-F238E27FC236}">
                <a16:creationId xmlns:a16="http://schemas.microsoft.com/office/drawing/2014/main" id="{5B6C37E7-FC95-18FB-AB1B-521A086297F7}"/>
              </a:ext>
            </a:extLst>
          </p:cNvPr>
          <p:cNvSpPr/>
          <p:nvPr/>
        </p:nvSpPr>
        <p:spPr>
          <a:xfrm>
            <a:off x="5045221" y="1321188"/>
            <a:ext cx="3921371" cy="494304"/>
          </a:xfrm>
          <a:prstGeom prst="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122" name="直接箭头连接符 121">
            <a:extLst>
              <a:ext uri="{FF2B5EF4-FFF2-40B4-BE49-F238E27FC236}">
                <a16:creationId xmlns:a16="http://schemas.microsoft.com/office/drawing/2014/main" id="{30E5E560-0F4E-70D8-9B19-5F875C72FB37}"/>
              </a:ext>
            </a:extLst>
          </p:cNvPr>
          <p:cNvCxnSpPr>
            <a:cxnSpLocks/>
          </p:cNvCxnSpPr>
          <p:nvPr/>
        </p:nvCxnSpPr>
        <p:spPr>
          <a:xfrm flipV="1">
            <a:off x="7052140" y="706384"/>
            <a:ext cx="0" cy="52945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23" name="文本框 122">
            <a:extLst>
              <a:ext uri="{FF2B5EF4-FFF2-40B4-BE49-F238E27FC236}">
                <a16:creationId xmlns:a16="http://schemas.microsoft.com/office/drawing/2014/main" id="{A3000C2E-5C4E-9C3B-A048-80BB752CB28E}"/>
              </a:ext>
            </a:extLst>
          </p:cNvPr>
          <p:cNvSpPr txBox="1"/>
          <p:nvPr/>
        </p:nvSpPr>
        <p:spPr>
          <a:xfrm>
            <a:off x="7180398" y="786444"/>
            <a:ext cx="1786194" cy="369332"/>
          </a:xfrm>
          <a:prstGeom prst="rect">
            <a:avLst/>
          </a:prstGeom>
          <a:noFill/>
        </p:spPr>
        <p:txBody>
          <a:bodyPr wrap="square" rtlCol="0">
            <a:spAutoFit/>
          </a:bodyPr>
          <a:lstStyle/>
          <a:p>
            <a:r>
              <a:rPr lang="en-US" altLang="zh-CN" b="1" dirty="0">
                <a:solidFill>
                  <a:schemeClr val="accent5">
                    <a:lumMod val="50000"/>
                  </a:schemeClr>
                </a:solidFill>
                <a:latin typeface="Bell MT" panose="02020503060305020303" pitchFamily="18" charset="0"/>
              </a:rPr>
              <a:t>FFNN</a:t>
            </a:r>
            <a:endParaRPr lang="zh-CN" altLang="en-US" b="1" dirty="0">
              <a:solidFill>
                <a:schemeClr val="accent5">
                  <a:lumMod val="50000"/>
                </a:schemeClr>
              </a:solidFill>
              <a:latin typeface="Bell MT" panose="02020503060305020303" pitchFamily="18" charset="0"/>
            </a:endParaRPr>
          </a:p>
        </p:txBody>
      </p:sp>
      <mc:AlternateContent xmlns:mc="http://schemas.openxmlformats.org/markup-compatibility/2006" xmlns:a14="http://schemas.microsoft.com/office/drawing/2010/main">
        <mc:Choice Requires="a14">
          <p:sp>
            <p:nvSpPr>
              <p:cNvPr id="124" name="文本框 123">
                <a:extLst>
                  <a:ext uri="{FF2B5EF4-FFF2-40B4-BE49-F238E27FC236}">
                    <a16:creationId xmlns:a16="http://schemas.microsoft.com/office/drawing/2014/main" id="{5E341FBE-6F27-7F3A-AE4F-4863C1CEE659}"/>
                  </a:ext>
                </a:extLst>
              </p:cNvPr>
              <p:cNvSpPr txBox="1"/>
              <p:nvPr/>
            </p:nvSpPr>
            <p:spPr>
              <a:xfrm>
                <a:off x="6158622" y="202825"/>
                <a:ext cx="1914873" cy="411395"/>
              </a:xfrm>
              <a:prstGeom prst="rect">
                <a:avLst/>
              </a:prstGeom>
              <a:noFill/>
            </p:spPr>
            <p:txBody>
              <a:bodyPr wrap="square">
                <a:spAutoFit/>
              </a:bodyPr>
              <a:lstStyle/>
              <a:p>
                <a:r>
                  <a:rPr lang="en-US" altLang="zh-CN" sz="2000" b="1" dirty="0">
                    <a:latin typeface="Bell MT" panose="02020503060305020303" pitchFamily="18" charset="0"/>
                    <a:ea typeface="Cambria Math" panose="02040503050406030204" pitchFamily="18" charset="0"/>
                  </a:rPr>
                  <a:t>Score</a:t>
                </a:r>
                <a:r>
                  <a:rPr lang="en-US" altLang="zh-CN" dirty="0">
                    <a:ea typeface="Cambria Math" panose="02040503050406030204" pitchFamily="18" charset="0"/>
                  </a:rPr>
                  <a:t> </a:t>
                </a:r>
                <a14:m>
                  <m:oMath xmlns:m="http://schemas.openxmlformats.org/officeDocument/2006/math">
                    <m:r>
                      <m:rPr>
                        <m:sty m:val="p"/>
                      </m:rPr>
                      <a:rPr lang="el-GR" altLang="zh-CN" i="1" smtClean="0">
                        <a:latin typeface="Cambria Math" panose="02040503050406030204" pitchFamily="18" charset="0"/>
                        <a:ea typeface="Cambria Math" panose="02040503050406030204" pitchFamily="18" charset="0"/>
                      </a:rPr>
                      <m:t>Ψ</m:t>
                    </m:r>
                    <m:d>
                      <m:dPr>
                        <m:ctrlPr>
                          <a:rPr lang="en-US" altLang="zh-CN" b="0" i="1" smtClean="0">
                            <a:latin typeface="Cambria Math" panose="02040503050406030204" pitchFamily="18" charset="0"/>
                            <a:ea typeface="Cambria Math" panose="02040503050406030204" pitchFamily="18" charset="0"/>
                          </a:rPr>
                        </m:ctrlPr>
                      </m:dPr>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𝑒</m:t>
                            </m:r>
                          </m:e>
                          <m:sub>
                            <m:r>
                              <a:rPr lang="en-US" altLang="zh-CN" b="0" i="1" smtClean="0">
                                <a:latin typeface="Cambria Math" panose="02040503050406030204" pitchFamily="18" charset="0"/>
                                <a:ea typeface="Cambria Math" panose="02040503050406030204" pitchFamily="18" charset="0"/>
                              </a:rPr>
                              <m:t>𝑗</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𝑚</m:t>
                        </m:r>
                      </m:e>
                    </m:d>
                  </m:oMath>
                </a14:m>
                <a:endParaRPr lang="zh-CN" altLang="en-US" dirty="0"/>
              </a:p>
            </p:txBody>
          </p:sp>
        </mc:Choice>
        <mc:Fallback xmlns="">
          <p:sp>
            <p:nvSpPr>
              <p:cNvPr id="124" name="文本框 123">
                <a:extLst>
                  <a:ext uri="{FF2B5EF4-FFF2-40B4-BE49-F238E27FC236}">
                    <a16:creationId xmlns:a16="http://schemas.microsoft.com/office/drawing/2014/main" id="{5E341FBE-6F27-7F3A-AE4F-4863C1CEE659}"/>
                  </a:ext>
                </a:extLst>
              </p:cNvPr>
              <p:cNvSpPr txBox="1">
                <a:spLocks noRot="1" noChangeAspect="1" noMove="1" noResize="1" noEditPoints="1" noAdjustHandles="1" noChangeArrowheads="1" noChangeShapeType="1" noTextEdit="1"/>
              </p:cNvSpPr>
              <p:nvPr/>
            </p:nvSpPr>
            <p:spPr>
              <a:xfrm>
                <a:off x="6158622" y="202825"/>
                <a:ext cx="1914873" cy="411395"/>
              </a:xfrm>
              <a:prstGeom prst="rect">
                <a:avLst/>
              </a:prstGeom>
              <a:blipFill>
                <a:blip r:embed="rId16"/>
                <a:stretch>
                  <a:fillRect l="-3185" t="-5882" b="-23529"/>
                </a:stretch>
              </a:blipFill>
            </p:spPr>
            <p:txBody>
              <a:bodyPr/>
              <a:lstStyle/>
              <a:p>
                <a:r>
                  <a:rPr lang="zh-CN" altLang="en-US">
                    <a:noFill/>
                  </a:rPr>
                  <a:t> </a:t>
                </a:r>
              </a:p>
            </p:txBody>
          </p:sp>
        </mc:Fallback>
      </mc:AlternateContent>
      <p:sp>
        <p:nvSpPr>
          <p:cNvPr id="127" name="文本框 126">
            <a:extLst>
              <a:ext uri="{FF2B5EF4-FFF2-40B4-BE49-F238E27FC236}">
                <a16:creationId xmlns:a16="http://schemas.microsoft.com/office/drawing/2014/main" id="{E034BB3F-717E-89DD-180A-97317ADAF82C}"/>
              </a:ext>
            </a:extLst>
          </p:cNvPr>
          <p:cNvSpPr txBox="1"/>
          <p:nvPr/>
        </p:nvSpPr>
        <p:spPr>
          <a:xfrm>
            <a:off x="156832" y="65644"/>
            <a:ext cx="683512" cy="523220"/>
          </a:xfrm>
          <a:prstGeom prst="rect">
            <a:avLst/>
          </a:prstGeom>
          <a:noFill/>
        </p:spPr>
        <p:txBody>
          <a:bodyPr wrap="square" rtlCol="0">
            <a:spAutoFit/>
          </a:bodyPr>
          <a:lstStyle/>
          <a:p>
            <a:r>
              <a:rPr lang="en-US" altLang="zh-CN" sz="2800" b="1" dirty="0">
                <a:solidFill>
                  <a:schemeClr val="bg1"/>
                </a:solidFill>
              </a:rPr>
              <a:t>5.1</a:t>
            </a:r>
            <a:endParaRPr lang="zh-CN" altLang="en-US" sz="2800" b="1" dirty="0">
              <a:solidFill>
                <a:schemeClr val="bg1"/>
              </a:solidFill>
            </a:endParaRPr>
          </a:p>
        </p:txBody>
      </p:sp>
    </p:spTree>
    <p:extLst>
      <p:ext uri="{BB962C8B-B14F-4D97-AF65-F5344CB8AC3E}">
        <p14:creationId xmlns:p14="http://schemas.microsoft.com/office/powerpoint/2010/main" val="3683983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2446C6-45C7-4CB5-A670-06EEB3E14268}"/>
              </a:ext>
            </a:extLst>
          </p:cNvPr>
          <p:cNvSpPr>
            <a:spLocks noGrp="1"/>
          </p:cNvSpPr>
          <p:nvPr>
            <p:ph type="title"/>
          </p:nvPr>
        </p:nvSpPr>
        <p:spPr>
          <a:xfrm>
            <a:off x="1260062" y="108908"/>
            <a:ext cx="8979177" cy="473075"/>
          </a:xfrm>
        </p:spPr>
        <p:txBody>
          <a:bodyPr>
            <a:normAutofit/>
          </a:bodyPr>
          <a:lstStyle/>
          <a:p>
            <a:r>
              <a:rPr lang="en-US" altLang="zh-CN" sz="2800" dirty="0">
                <a:latin typeface="+mn-lt"/>
                <a:ea typeface="+mn-ea"/>
                <a:cs typeface="+mn-ea"/>
                <a:sym typeface="+mn-lt"/>
              </a:rPr>
              <a:t>Advantage</a:t>
            </a:r>
            <a:endParaRPr lang="zh-CN" altLang="en-US" sz="2800" dirty="0">
              <a:latin typeface="+mn-lt"/>
              <a:ea typeface="+mn-ea"/>
              <a:cs typeface="+mn-ea"/>
              <a:sym typeface="+mn-lt"/>
            </a:endParaRPr>
          </a:p>
        </p:txBody>
      </p:sp>
      <p:sp>
        <p:nvSpPr>
          <p:cNvPr id="3" name="文本占位符 2">
            <a:extLst>
              <a:ext uri="{FF2B5EF4-FFF2-40B4-BE49-F238E27FC236}">
                <a16:creationId xmlns:a16="http://schemas.microsoft.com/office/drawing/2014/main" id="{15394178-A1DE-4579-BCDA-2490071D8A8A}"/>
              </a:ext>
            </a:extLst>
          </p:cNvPr>
          <p:cNvSpPr>
            <a:spLocks noGrp="1"/>
          </p:cNvSpPr>
          <p:nvPr>
            <p:ph type="body" sz="quarter" idx="12"/>
          </p:nvPr>
        </p:nvSpPr>
        <p:spPr/>
        <p:txBody>
          <a:bodyPr/>
          <a:lstStyle/>
          <a:p>
            <a:r>
              <a:rPr lang="en-US" altLang="zh-CN" dirty="0"/>
              <a:t>5.2</a:t>
            </a:r>
            <a:endParaRPr lang="zh-CN" altLang="en-US" dirty="0"/>
          </a:p>
        </p:txBody>
      </p:sp>
      <p:sp>
        <p:nvSpPr>
          <p:cNvPr id="16" name="文本框 15">
            <a:extLst>
              <a:ext uri="{FF2B5EF4-FFF2-40B4-BE49-F238E27FC236}">
                <a16:creationId xmlns:a16="http://schemas.microsoft.com/office/drawing/2014/main" id="{92884B1C-792B-2811-230B-D12B6D241F4E}"/>
              </a:ext>
            </a:extLst>
          </p:cNvPr>
          <p:cNvSpPr txBox="1"/>
          <p:nvPr/>
        </p:nvSpPr>
        <p:spPr>
          <a:xfrm>
            <a:off x="776027" y="1174905"/>
            <a:ext cx="5958943" cy="461665"/>
          </a:xfrm>
          <a:prstGeom prst="rect">
            <a:avLst/>
          </a:prstGeom>
          <a:noFill/>
        </p:spPr>
        <p:txBody>
          <a:bodyPr wrap="square" rtlCol="0">
            <a:spAutoFit/>
          </a:bodyPr>
          <a:lstStyle/>
          <a:p>
            <a:r>
              <a:rPr lang="en-US" altLang="zh-CN" sz="2400" b="1" dirty="0">
                <a:latin typeface="Bell MT" panose="02020503060305020303" pitchFamily="18" charset="0"/>
              </a:rPr>
              <a:t>Bi-LSTM model to detect the mention</a:t>
            </a:r>
            <a:endParaRPr lang="zh-CN" altLang="en-US" sz="2400" b="1" dirty="0">
              <a:latin typeface="Bell MT" panose="02020503060305020303" pitchFamily="18" charset="0"/>
            </a:endParaRPr>
          </a:p>
        </p:txBody>
      </p:sp>
      <p:sp>
        <p:nvSpPr>
          <p:cNvPr id="17" name="文本框 16">
            <a:extLst>
              <a:ext uri="{FF2B5EF4-FFF2-40B4-BE49-F238E27FC236}">
                <a16:creationId xmlns:a16="http://schemas.microsoft.com/office/drawing/2014/main" id="{9FE3879B-5F78-F3C0-4241-8DE88B5AA833}"/>
              </a:ext>
            </a:extLst>
          </p:cNvPr>
          <p:cNvSpPr txBox="1"/>
          <p:nvPr/>
        </p:nvSpPr>
        <p:spPr>
          <a:xfrm>
            <a:off x="1359033" y="1748036"/>
            <a:ext cx="7947304" cy="461665"/>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a:latin typeface="Bell MT" panose="02020503060305020303" pitchFamily="18" charset="0"/>
              </a:rPr>
              <a:t>The span of the words in a mention is not large</a:t>
            </a:r>
            <a:endParaRPr lang="zh-CN" altLang="en-US" sz="2400" dirty="0">
              <a:latin typeface="Bell MT" panose="02020503060305020303" pitchFamily="18" charset="0"/>
            </a:endParaRPr>
          </a:p>
        </p:txBody>
      </p:sp>
      <p:sp>
        <p:nvSpPr>
          <p:cNvPr id="18" name="文本框 17">
            <a:extLst>
              <a:ext uri="{FF2B5EF4-FFF2-40B4-BE49-F238E27FC236}">
                <a16:creationId xmlns:a16="http://schemas.microsoft.com/office/drawing/2014/main" id="{0C52B550-C2D3-9DD8-E72D-09D17C88311D}"/>
              </a:ext>
            </a:extLst>
          </p:cNvPr>
          <p:cNvSpPr txBox="1"/>
          <p:nvPr/>
        </p:nvSpPr>
        <p:spPr>
          <a:xfrm>
            <a:off x="1359033" y="2292741"/>
            <a:ext cx="7947304" cy="461665"/>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a:latin typeface="Bell MT" panose="02020503060305020303" pitchFamily="18" charset="0"/>
              </a:rPr>
              <a:t>Get the </a:t>
            </a:r>
            <a:r>
              <a:rPr lang="en-US" altLang="zh-CN" sz="2400" i="0" dirty="0">
                <a:solidFill>
                  <a:srgbClr val="333333"/>
                </a:solidFill>
                <a:effectLst/>
                <a:latin typeface="Bell MT" panose="02020503060305020303" pitchFamily="18" charset="0"/>
              </a:rPr>
              <a:t>Context Information</a:t>
            </a:r>
            <a:endParaRPr lang="zh-CN" altLang="en-US" sz="2400" dirty="0">
              <a:latin typeface="Bell MT" panose="02020503060305020303" pitchFamily="18" charset="0"/>
            </a:endParaRPr>
          </a:p>
        </p:txBody>
      </p:sp>
      <p:sp>
        <p:nvSpPr>
          <p:cNvPr id="19" name="文本框 18">
            <a:extLst>
              <a:ext uri="{FF2B5EF4-FFF2-40B4-BE49-F238E27FC236}">
                <a16:creationId xmlns:a16="http://schemas.microsoft.com/office/drawing/2014/main" id="{8175C282-2D12-60A0-EA84-A0080739C5D9}"/>
              </a:ext>
            </a:extLst>
          </p:cNvPr>
          <p:cNvSpPr txBox="1"/>
          <p:nvPr/>
        </p:nvSpPr>
        <p:spPr>
          <a:xfrm>
            <a:off x="776027" y="3429000"/>
            <a:ext cx="4084469" cy="461665"/>
          </a:xfrm>
          <a:prstGeom prst="rect">
            <a:avLst/>
          </a:prstGeom>
          <a:noFill/>
        </p:spPr>
        <p:txBody>
          <a:bodyPr wrap="square" rtlCol="0">
            <a:spAutoFit/>
          </a:bodyPr>
          <a:lstStyle/>
          <a:p>
            <a:r>
              <a:rPr lang="en-US" altLang="zh-CN" sz="2400" b="1" dirty="0">
                <a:latin typeface="Bell MT" panose="02020503060305020303" pitchFamily="18" charset="0"/>
              </a:rPr>
              <a:t>Mention representation </a:t>
            </a:r>
            <a:endParaRPr lang="zh-CN" altLang="en-US" sz="2400" b="1" dirty="0">
              <a:latin typeface="Bell MT" panose="02020503060305020303" pitchFamily="18" charset="0"/>
            </a:endParaRPr>
          </a:p>
        </p:txBody>
      </p:sp>
      <p:sp>
        <p:nvSpPr>
          <p:cNvPr id="20" name="文本框 19">
            <a:extLst>
              <a:ext uri="{FF2B5EF4-FFF2-40B4-BE49-F238E27FC236}">
                <a16:creationId xmlns:a16="http://schemas.microsoft.com/office/drawing/2014/main" id="{899A231F-AFDA-2173-D9EC-D6EE7EA09AC8}"/>
              </a:ext>
            </a:extLst>
          </p:cNvPr>
          <p:cNvSpPr txBox="1"/>
          <p:nvPr/>
        </p:nvSpPr>
        <p:spPr>
          <a:xfrm>
            <a:off x="1359033" y="4002131"/>
            <a:ext cx="7947304" cy="461665"/>
          </a:xfrm>
          <a:prstGeom prst="rect">
            <a:avLst/>
          </a:prstGeom>
          <a:noFill/>
        </p:spPr>
        <p:txBody>
          <a:bodyPr wrap="square" rtlCol="0">
            <a:spAutoFit/>
          </a:bodyPr>
          <a:lstStyle/>
          <a:p>
            <a:pPr marL="285750" indent="-285750">
              <a:buFont typeface="Arial" panose="020B0604020202020204" pitchFamily="34" charset="0"/>
              <a:buChar char="•"/>
            </a:pPr>
            <a:r>
              <a:rPr lang="en-US" altLang="zh-CN" sz="2400">
                <a:latin typeface="Bell MT" panose="02020503060305020303" pitchFamily="18" charset="0"/>
              </a:rPr>
              <a:t>Use attention model to get interval information</a:t>
            </a:r>
            <a:endParaRPr lang="zh-CN" altLang="en-US" sz="2400" dirty="0">
              <a:latin typeface="Bell MT" panose="02020503060305020303" pitchFamily="18" charset="0"/>
            </a:endParaRPr>
          </a:p>
        </p:txBody>
      </p:sp>
      <p:sp>
        <p:nvSpPr>
          <p:cNvPr id="21" name="文本框 20">
            <a:extLst>
              <a:ext uri="{FF2B5EF4-FFF2-40B4-BE49-F238E27FC236}">
                <a16:creationId xmlns:a16="http://schemas.microsoft.com/office/drawing/2014/main" id="{977DB8A1-F964-8877-E152-D0CD7F88FEE2}"/>
              </a:ext>
            </a:extLst>
          </p:cNvPr>
          <p:cNvSpPr txBox="1"/>
          <p:nvPr/>
        </p:nvSpPr>
        <p:spPr>
          <a:xfrm>
            <a:off x="1359033" y="4735067"/>
            <a:ext cx="3796913" cy="461665"/>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a:latin typeface="Bell MT" panose="02020503060305020303" pitchFamily="18" charset="0"/>
              </a:rPr>
              <a:t>Focus on the boundary !</a:t>
            </a:r>
            <a:endParaRPr lang="zh-CN" altLang="en-US" sz="2400" dirty="0">
              <a:latin typeface="Bell MT" panose="02020503060305020303" pitchFamily="18" charset="0"/>
            </a:endParaRPr>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2300C250-B4BF-1BF0-75E2-DF92FD277C34}"/>
                  </a:ext>
                </a:extLst>
              </p:cNvPr>
              <p:cNvSpPr txBox="1"/>
              <p:nvPr/>
            </p:nvSpPr>
            <p:spPr>
              <a:xfrm>
                <a:off x="4606220" y="3464789"/>
                <a:ext cx="138164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chemeClr val="tx1"/>
                          </a:solidFill>
                          <a:latin typeface="Cambria Math" panose="02040503050406030204" pitchFamily="18" charset="0"/>
                        </a:rPr>
                        <m:t>[</m:t>
                      </m:r>
                      <m:sSub>
                        <m:sSubPr>
                          <m:ctrlPr>
                            <a:rPr lang="en-US" altLang="zh-CN" sz="2000" b="1" i="1" smtClean="0">
                              <a:solidFill>
                                <a:schemeClr val="tx1"/>
                              </a:solidFill>
                              <a:latin typeface="Cambria Math" panose="02040503050406030204" pitchFamily="18" charset="0"/>
                            </a:rPr>
                          </m:ctrlPr>
                        </m:sSubPr>
                        <m:e>
                          <m:r>
                            <a:rPr lang="en-US" altLang="zh-CN" sz="2000" b="1" i="1" smtClean="0">
                              <a:solidFill>
                                <a:schemeClr val="tx1"/>
                              </a:solidFill>
                              <a:latin typeface="Cambria Math" panose="02040503050406030204" pitchFamily="18" charset="0"/>
                            </a:rPr>
                            <m:t>𝒙</m:t>
                          </m:r>
                        </m:e>
                        <m:sub>
                          <m:r>
                            <a:rPr lang="en-US" altLang="zh-CN" sz="2000" b="1" i="1" smtClean="0">
                              <a:solidFill>
                                <a:schemeClr val="tx1"/>
                              </a:solidFill>
                              <a:latin typeface="Cambria Math" panose="02040503050406030204" pitchFamily="18" charset="0"/>
                            </a:rPr>
                            <m:t>𝒔</m:t>
                          </m:r>
                        </m:sub>
                      </m:sSub>
                      <m:r>
                        <a:rPr lang="en-US" altLang="zh-CN" sz="2000" b="1" i="1" smtClean="0">
                          <a:solidFill>
                            <a:schemeClr val="tx1"/>
                          </a:solidFill>
                          <a:latin typeface="Cambria Math" panose="02040503050406030204" pitchFamily="18" charset="0"/>
                        </a:rPr>
                        <m:t>, </m:t>
                      </m:r>
                      <m:sSub>
                        <m:sSubPr>
                          <m:ctrlPr>
                            <a:rPr lang="en-US" altLang="zh-CN" sz="2000" b="1" i="1" smtClean="0">
                              <a:solidFill>
                                <a:schemeClr val="tx1"/>
                              </a:solidFill>
                              <a:latin typeface="Cambria Math" panose="02040503050406030204" pitchFamily="18" charset="0"/>
                            </a:rPr>
                          </m:ctrlPr>
                        </m:sSubPr>
                        <m:e>
                          <m:r>
                            <a:rPr lang="en-US" altLang="zh-CN" sz="2000" b="1" i="1" smtClean="0">
                              <a:solidFill>
                                <a:schemeClr val="tx1"/>
                              </a:solidFill>
                              <a:latin typeface="Cambria Math" panose="02040503050406030204" pitchFamily="18" charset="0"/>
                            </a:rPr>
                            <m:t>𝒙</m:t>
                          </m:r>
                        </m:e>
                        <m:sub>
                          <m:r>
                            <a:rPr lang="en-US" altLang="zh-CN" sz="2000" b="1" i="1" smtClean="0">
                              <a:solidFill>
                                <a:schemeClr val="tx1"/>
                              </a:solidFill>
                              <a:latin typeface="Cambria Math" panose="02040503050406030204" pitchFamily="18" charset="0"/>
                            </a:rPr>
                            <m:t>𝒕</m:t>
                          </m:r>
                        </m:sub>
                      </m:sSub>
                      <m:r>
                        <a:rPr lang="en-US" altLang="zh-CN" sz="2000" b="1" i="1" smtClean="0">
                          <a:solidFill>
                            <a:schemeClr val="tx1"/>
                          </a:solidFill>
                          <a:latin typeface="Cambria Math" panose="02040503050406030204" pitchFamily="18" charset="0"/>
                        </a:rPr>
                        <m:t>, </m:t>
                      </m:r>
                      <m:sSup>
                        <m:sSupPr>
                          <m:ctrlPr>
                            <a:rPr lang="en-US" altLang="zh-CN" sz="2000" b="1" i="1" smtClean="0">
                              <a:solidFill>
                                <a:schemeClr val="tx1"/>
                              </a:solidFill>
                              <a:latin typeface="Cambria Math" panose="02040503050406030204" pitchFamily="18" charset="0"/>
                            </a:rPr>
                          </m:ctrlPr>
                        </m:sSupPr>
                        <m:e>
                          <m:acc>
                            <m:accPr>
                              <m:chr m:val="̂"/>
                              <m:ctrlPr>
                                <a:rPr lang="en-US" altLang="zh-CN" sz="2000" b="1" i="1" smtClean="0">
                                  <a:solidFill>
                                    <a:schemeClr val="tx1"/>
                                  </a:solidFill>
                                  <a:latin typeface="Cambria Math" panose="02040503050406030204" pitchFamily="18" charset="0"/>
                                </a:rPr>
                              </m:ctrlPr>
                            </m:accPr>
                            <m:e>
                              <m:r>
                                <a:rPr lang="en-US" altLang="zh-CN" sz="2000" b="1" i="1" smtClean="0">
                                  <a:solidFill>
                                    <a:schemeClr val="tx1"/>
                                  </a:solidFill>
                                  <a:latin typeface="Cambria Math" panose="02040503050406030204" pitchFamily="18" charset="0"/>
                                </a:rPr>
                                <m:t>𝒙</m:t>
                              </m:r>
                            </m:e>
                          </m:acc>
                        </m:e>
                        <m:sup>
                          <m:r>
                            <a:rPr lang="en-US" altLang="zh-CN" sz="2000" b="1" i="1" smtClean="0">
                              <a:solidFill>
                                <a:schemeClr val="tx1"/>
                              </a:solidFill>
                              <a:latin typeface="Cambria Math" panose="02040503050406030204" pitchFamily="18" charset="0"/>
                            </a:rPr>
                            <m:t>𝒎</m:t>
                          </m:r>
                        </m:sup>
                      </m:sSup>
                      <m:r>
                        <a:rPr lang="en-US" altLang="zh-CN" sz="2000" b="1" i="1" smtClean="0">
                          <a:solidFill>
                            <a:schemeClr val="tx1"/>
                          </a:solidFill>
                          <a:latin typeface="Cambria Math" panose="02040503050406030204" pitchFamily="18" charset="0"/>
                        </a:rPr>
                        <m:t>]</m:t>
                      </m:r>
                    </m:oMath>
                  </m:oMathPara>
                </a14:m>
                <a:endParaRPr lang="zh-CN" altLang="en-US" sz="2000" b="1" dirty="0">
                  <a:solidFill>
                    <a:schemeClr val="tx1"/>
                  </a:solidFill>
                  <a:latin typeface="Bell MT" panose="02020503060305020303" pitchFamily="18" charset="0"/>
                </a:endParaRPr>
              </a:p>
            </p:txBody>
          </p:sp>
        </mc:Choice>
        <mc:Fallback xmlns="">
          <p:sp>
            <p:nvSpPr>
              <p:cNvPr id="22" name="文本框 21">
                <a:extLst>
                  <a:ext uri="{FF2B5EF4-FFF2-40B4-BE49-F238E27FC236}">
                    <a16:creationId xmlns:a16="http://schemas.microsoft.com/office/drawing/2014/main" id="{2300C250-B4BF-1BF0-75E2-DF92FD277C34}"/>
                  </a:ext>
                </a:extLst>
              </p:cNvPr>
              <p:cNvSpPr txBox="1">
                <a:spLocks noRot="1" noChangeAspect="1" noMove="1" noResize="1" noEditPoints="1" noAdjustHandles="1" noChangeArrowheads="1" noChangeShapeType="1" noTextEdit="1"/>
              </p:cNvSpPr>
              <p:nvPr/>
            </p:nvSpPr>
            <p:spPr>
              <a:xfrm>
                <a:off x="4606220" y="3464789"/>
                <a:ext cx="1381648" cy="400110"/>
              </a:xfrm>
              <a:prstGeom prst="rect">
                <a:avLst/>
              </a:prstGeom>
              <a:blipFill>
                <a:blip r:embed="rId3"/>
                <a:stretch>
                  <a:fillRect l="-1327" t="-7576" r="-12389" b="-151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A563FB20-2FF8-FA1A-C533-CAC00B22E4BE}"/>
                  </a:ext>
                </a:extLst>
              </p:cNvPr>
              <p:cNvSpPr txBox="1"/>
              <p:nvPr/>
            </p:nvSpPr>
            <p:spPr>
              <a:xfrm>
                <a:off x="8097528" y="3798260"/>
                <a:ext cx="3051524" cy="869405"/>
              </a:xfrm>
              <a:prstGeom prst="rect">
                <a:avLst/>
              </a:prstGeom>
              <a:noFill/>
            </p:spPr>
            <p:txBody>
              <a:bodyPr wrap="square">
                <a:spAutoFit/>
              </a:bodyPr>
              <a:lstStyle/>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 &lt;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𝛼</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&gt;</m:t>
                    </m:r>
                  </m:oMath>
                </a14:m>
                <a:r>
                  <a:rPr lang="en-US" altLang="zh-CN" b="0" dirty="0"/>
                  <a:t> </a:t>
                </a:r>
              </a:p>
              <a:p>
                <a14:m>
                  <m:oMath xmlns:m="http://schemas.openxmlformats.org/officeDocument/2006/math">
                    <m:sSup>
                      <m:sSupPr>
                        <m:ctrlPr>
                          <a:rPr lang="en-US" altLang="zh-CN" sz="1800" i="1" smtClean="0">
                            <a:solidFill>
                              <a:schemeClr val="tx1"/>
                            </a:solidFill>
                            <a:latin typeface="Cambria Math" panose="02040503050406030204" pitchFamily="18" charset="0"/>
                          </a:rPr>
                        </m:ctrlPr>
                      </m:sSupPr>
                      <m:e>
                        <m:acc>
                          <m:accPr>
                            <m:chr m:val="̂"/>
                            <m:ctrlPr>
                              <a:rPr lang="en-US" altLang="zh-CN" sz="1800" i="1" smtClean="0">
                                <a:solidFill>
                                  <a:schemeClr val="tx1"/>
                                </a:solidFill>
                                <a:latin typeface="Cambria Math" panose="02040503050406030204" pitchFamily="18" charset="0"/>
                              </a:rPr>
                            </m:ctrlPr>
                          </m:accPr>
                          <m:e>
                            <m:r>
                              <a:rPr lang="en-US" altLang="zh-CN" sz="1800" b="0" i="1" smtClean="0">
                                <a:solidFill>
                                  <a:schemeClr val="tx1"/>
                                </a:solidFill>
                                <a:latin typeface="Cambria Math" panose="02040503050406030204" pitchFamily="18" charset="0"/>
                              </a:rPr>
                              <m:t>𝑥</m:t>
                            </m:r>
                          </m:e>
                        </m:acc>
                      </m:e>
                      <m:sup>
                        <m:r>
                          <a:rPr lang="en-US" altLang="zh-CN" sz="1800" b="0" i="1" smtClean="0">
                            <a:solidFill>
                              <a:schemeClr val="tx1"/>
                            </a:solidFill>
                            <a:latin typeface="Cambria Math" panose="02040503050406030204" pitchFamily="18" charset="0"/>
                          </a:rPr>
                          <m:t>𝑚</m:t>
                        </m:r>
                      </m:sup>
                    </m:sSup>
                    <m:r>
                      <a:rPr lang="en-US" altLang="zh-CN" sz="1800" b="0" i="1" smtClean="0">
                        <a:solidFill>
                          <a:schemeClr val="tx1"/>
                        </a:solidFill>
                        <a:latin typeface="Cambria Math" panose="02040503050406030204" pitchFamily="18" charset="0"/>
                      </a:rPr>
                      <m:t>=</m:t>
                    </m:r>
                    <m:nary>
                      <m:naryPr>
                        <m:chr m:val="∑"/>
                        <m:ctrlPr>
                          <a:rPr lang="en-US" altLang="zh-CN" sz="1800" b="0" i="1" smtClean="0">
                            <a:solidFill>
                              <a:schemeClr val="tx1"/>
                            </a:solidFill>
                            <a:latin typeface="Cambria Math" panose="02040503050406030204" pitchFamily="18" charset="0"/>
                          </a:rPr>
                        </m:ctrlPr>
                      </m:naryPr>
                      <m:sub>
                        <m:r>
                          <a:rPr lang="en-US" altLang="zh-CN" sz="1800" b="0" i="1" smtClean="0">
                            <a:solidFill>
                              <a:schemeClr val="tx1"/>
                            </a:solidFill>
                            <a:latin typeface="Cambria Math" panose="02040503050406030204" pitchFamily="18" charset="0"/>
                          </a:rPr>
                          <m:t>𝑡</m:t>
                        </m:r>
                        <m:r>
                          <a:rPr lang="en-US" altLang="zh-CN" sz="1800" b="0" i="1" smtClean="0">
                            <a:solidFill>
                              <a:schemeClr val="tx1"/>
                            </a:solidFill>
                            <a:latin typeface="Cambria Math" panose="02040503050406030204" pitchFamily="18" charset="0"/>
                          </a:rPr>
                          <m:t>=</m:t>
                        </m:r>
                        <m:r>
                          <a:rPr lang="en-US" altLang="zh-CN" sz="1800" b="0" i="1" smtClean="0">
                            <a:solidFill>
                              <a:schemeClr val="tx1"/>
                            </a:solidFill>
                            <a:latin typeface="Cambria Math" panose="02040503050406030204" pitchFamily="18" charset="0"/>
                          </a:rPr>
                          <m:t>𝑞</m:t>
                        </m:r>
                      </m:sub>
                      <m:sup>
                        <m:r>
                          <a:rPr lang="en-US" altLang="zh-CN" sz="1800" b="0" i="1" smtClean="0">
                            <a:solidFill>
                              <a:schemeClr val="tx1"/>
                            </a:solidFill>
                            <a:latin typeface="Cambria Math" panose="02040503050406030204" pitchFamily="18" charset="0"/>
                          </a:rPr>
                          <m:t>𝑟</m:t>
                        </m:r>
                      </m:sup>
                      <m:e>
                        <m:f>
                          <m:fPr>
                            <m:ctrlPr>
                              <a:rPr lang="en-US" altLang="zh-CN" sz="1800" b="0" i="1" smtClean="0">
                                <a:solidFill>
                                  <a:schemeClr val="tx1"/>
                                </a:solidFill>
                                <a:latin typeface="Cambria Math" panose="02040503050406030204" pitchFamily="18" charset="0"/>
                              </a:rPr>
                            </m:ctrlPr>
                          </m:fPr>
                          <m:num>
                            <m:sSup>
                              <m:sSupPr>
                                <m:ctrlPr>
                                  <a:rPr lang="en-US" altLang="zh-CN" sz="1800" b="0" i="1" smtClean="0">
                                    <a:solidFill>
                                      <a:schemeClr val="tx1"/>
                                    </a:solidFill>
                                    <a:latin typeface="Cambria Math" panose="02040503050406030204" pitchFamily="18" charset="0"/>
                                  </a:rPr>
                                </m:ctrlPr>
                              </m:sSupPr>
                              <m:e>
                                <m:r>
                                  <a:rPr lang="en-US" altLang="zh-CN" sz="1800" b="0" i="1" smtClean="0">
                                    <a:solidFill>
                                      <a:schemeClr val="tx1"/>
                                    </a:solidFill>
                                    <a:latin typeface="Cambria Math" panose="02040503050406030204" pitchFamily="18" charset="0"/>
                                  </a:rPr>
                                  <m:t>𝑒</m:t>
                                </m:r>
                              </m:e>
                              <m:sup>
                                <m:sSub>
                                  <m:sSubPr>
                                    <m:ctrlPr>
                                      <a:rPr lang="en-US" altLang="zh-CN" sz="1800" b="0" i="1" smtClean="0">
                                        <a:solidFill>
                                          <a:schemeClr val="tx1"/>
                                        </a:solidFill>
                                        <a:latin typeface="Cambria Math" panose="02040503050406030204" pitchFamily="18" charset="0"/>
                                      </a:rPr>
                                    </m:ctrlPr>
                                  </m:sSubPr>
                                  <m:e>
                                    <m:r>
                                      <a:rPr lang="en-US" altLang="zh-CN" sz="1800" b="0" i="1" smtClean="0">
                                        <a:solidFill>
                                          <a:schemeClr val="tx1"/>
                                        </a:solidFill>
                                        <a:latin typeface="Cambria Math" panose="02040503050406030204" pitchFamily="18" charset="0"/>
                                      </a:rPr>
                                      <m:t>𝛼</m:t>
                                    </m:r>
                                  </m:e>
                                  <m:sub>
                                    <m:r>
                                      <a:rPr lang="en-US" altLang="zh-CN" sz="1800" b="0" i="1" smtClean="0">
                                        <a:solidFill>
                                          <a:schemeClr val="tx1"/>
                                        </a:solidFill>
                                        <a:latin typeface="Cambria Math" panose="02040503050406030204" pitchFamily="18" charset="0"/>
                                      </a:rPr>
                                      <m:t>𝑘</m:t>
                                    </m:r>
                                  </m:sub>
                                </m:sSub>
                              </m:sup>
                            </m:sSup>
                          </m:num>
                          <m:den>
                            <m:nary>
                              <m:naryPr>
                                <m:chr m:val="∑"/>
                                <m:ctrlPr>
                                  <a:rPr lang="en-US" altLang="zh-CN" sz="1800" b="0" i="1" smtClean="0">
                                    <a:solidFill>
                                      <a:schemeClr val="tx1"/>
                                    </a:solidFill>
                                    <a:latin typeface="Cambria Math" panose="02040503050406030204" pitchFamily="18" charset="0"/>
                                  </a:rPr>
                                </m:ctrlPr>
                              </m:naryPr>
                              <m:sub>
                                <m:r>
                                  <a:rPr lang="en-US" altLang="zh-CN" sz="1800" b="0" i="1" smtClean="0">
                                    <a:solidFill>
                                      <a:schemeClr val="tx1"/>
                                    </a:solidFill>
                                    <a:latin typeface="Cambria Math" panose="02040503050406030204" pitchFamily="18" charset="0"/>
                                  </a:rPr>
                                  <m:t>𝑡</m:t>
                                </m:r>
                                <m:r>
                                  <a:rPr lang="en-US" altLang="zh-CN" sz="1800" b="0" i="1" smtClean="0">
                                    <a:solidFill>
                                      <a:schemeClr val="tx1"/>
                                    </a:solidFill>
                                    <a:latin typeface="Cambria Math" panose="02040503050406030204" pitchFamily="18" charset="0"/>
                                  </a:rPr>
                                  <m:t>=</m:t>
                                </m:r>
                                <m:r>
                                  <a:rPr lang="en-US" altLang="zh-CN" sz="1800" b="0" i="1" smtClean="0">
                                    <a:solidFill>
                                      <a:schemeClr val="tx1"/>
                                    </a:solidFill>
                                    <a:latin typeface="Cambria Math" panose="02040503050406030204" pitchFamily="18" charset="0"/>
                                  </a:rPr>
                                  <m:t>𝑞</m:t>
                                </m:r>
                              </m:sub>
                              <m:sup>
                                <m:r>
                                  <a:rPr lang="en-US" altLang="zh-CN" sz="1800" b="0" i="1" smtClean="0">
                                    <a:solidFill>
                                      <a:schemeClr val="tx1"/>
                                    </a:solidFill>
                                    <a:latin typeface="Cambria Math" panose="02040503050406030204" pitchFamily="18" charset="0"/>
                                  </a:rPr>
                                  <m:t>𝑟</m:t>
                                </m:r>
                              </m:sup>
                              <m:e>
                                <m:sSup>
                                  <m:sSupPr>
                                    <m:ctrlPr>
                                      <a:rPr lang="en-US" altLang="zh-CN" sz="1800" b="0" i="1" smtClean="0">
                                        <a:solidFill>
                                          <a:schemeClr val="tx1"/>
                                        </a:solidFill>
                                        <a:latin typeface="Cambria Math" panose="02040503050406030204" pitchFamily="18" charset="0"/>
                                      </a:rPr>
                                    </m:ctrlPr>
                                  </m:sSupPr>
                                  <m:e>
                                    <m:r>
                                      <a:rPr lang="en-US" altLang="zh-CN" sz="1800" b="0" i="1" smtClean="0">
                                        <a:solidFill>
                                          <a:schemeClr val="tx1"/>
                                        </a:solidFill>
                                        <a:latin typeface="Cambria Math" panose="02040503050406030204" pitchFamily="18" charset="0"/>
                                      </a:rPr>
                                      <m:t>𝑒</m:t>
                                    </m:r>
                                  </m:e>
                                  <m:sup>
                                    <m:sSub>
                                      <m:sSubPr>
                                        <m:ctrlPr>
                                          <a:rPr lang="en-US" altLang="zh-CN" sz="1800" b="0" i="1" smtClean="0">
                                            <a:solidFill>
                                              <a:schemeClr val="tx1"/>
                                            </a:solidFill>
                                            <a:latin typeface="Cambria Math" panose="02040503050406030204" pitchFamily="18" charset="0"/>
                                          </a:rPr>
                                        </m:ctrlPr>
                                      </m:sSubPr>
                                      <m:e>
                                        <m:r>
                                          <a:rPr lang="en-US" altLang="zh-CN" sz="1800" b="0" i="1" smtClean="0">
                                            <a:solidFill>
                                              <a:schemeClr val="tx1"/>
                                            </a:solidFill>
                                            <a:latin typeface="Cambria Math" panose="02040503050406030204" pitchFamily="18" charset="0"/>
                                          </a:rPr>
                                          <m:t>𝛼</m:t>
                                        </m:r>
                                      </m:e>
                                      <m:sub>
                                        <m:r>
                                          <a:rPr lang="en-US" altLang="zh-CN" sz="1800" b="0" i="1" smtClean="0">
                                            <a:solidFill>
                                              <a:schemeClr val="tx1"/>
                                            </a:solidFill>
                                            <a:latin typeface="Cambria Math" panose="02040503050406030204" pitchFamily="18" charset="0"/>
                                          </a:rPr>
                                          <m:t>𝑡</m:t>
                                        </m:r>
                                      </m:sub>
                                    </m:sSub>
                                  </m:sup>
                                </m:sSup>
                              </m:e>
                            </m:nary>
                          </m:den>
                        </m:f>
                        <m:r>
                          <a:rPr lang="en-US" altLang="zh-CN" sz="1800" b="0" i="1" smtClean="0">
                            <a:solidFill>
                              <a:schemeClr val="tx1"/>
                            </a:solidFill>
                            <a:latin typeface="Cambria Math" panose="02040503050406030204" pitchFamily="18" charset="0"/>
                            <a:ea typeface="Cambria Math" panose="02040503050406030204" pitchFamily="18" charset="0"/>
                          </a:rPr>
                          <m:t>∙</m:t>
                        </m:r>
                        <m:sSub>
                          <m:sSubPr>
                            <m:ctrlPr>
                              <a:rPr lang="en-US" altLang="zh-CN" sz="1800" b="0" i="1" smtClean="0">
                                <a:solidFill>
                                  <a:schemeClr val="tx1"/>
                                </a:solidFill>
                                <a:latin typeface="Cambria Math" panose="02040503050406030204" pitchFamily="18" charset="0"/>
                              </a:rPr>
                            </m:ctrlPr>
                          </m:sSubPr>
                          <m:e>
                            <m:r>
                              <a:rPr lang="en-US" altLang="zh-CN" sz="1800" b="0" i="1" smtClean="0">
                                <a:solidFill>
                                  <a:schemeClr val="tx1"/>
                                </a:solidFill>
                                <a:latin typeface="Cambria Math" panose="02040503050406030204" pitchFamily="18" charset="0"/>
                              </a:rPr>
                              <m:t>𝑣</m:t>
                            </m:r>
                          </m:e>
                          <m:sub>
                            <m:r>
                              <a:rPr lang="en-US" altLang="zh-CN" sz="1800" b="0" i="1" smtClean="0">
                                <a:solidFill>
                                  <a:schemeClr val="tx1"/>
                                </a:solidFill>
                                <a:latin typeface="Cambria Math" panose="02040503050406030204" pitchFamily="18" charset="0"/>
                              </a:rPr>
                              <m:t>𝑘</m:t>
                            </m:r>
                          </m:sub>
                        </m:sSub>
                      </m:e>
                    </m:nary>
                  </m:oMath>
                </a14:m>
                <a:r>
                  <a:rPr lang="zh-CN" altLang="en-US" dirty="0"/>
                  <a:t> </a:t>
                </a:r>
              </a:p>
            </p:txBody>
          </p:sp>
        </mc:Choice>
        <mc:Fallback xmlns="">
          <p:sp>
            <p:nvSpPr>
              <p:cNvPr id="23" name="文本框 22">
                <a:extLst>
                  <a:ext uri="{FF2B5EF4-FFF2-40B4-BE49-F238E27FC236}">
                    <a16:creationId xmlns:a16="http://schemas.microsoft.com/office/drawing/2014/main" id="{A563FB20-2FF8-FA1A-C533-CAC00B22E4BE}"/>
                  </a:ext>
                </a:extLst>
              </p:cNvPr>
              <p:cNvSpPr txBox="1">
                <a:spLocks noRot="1" noChangeAspect="1" noMove="1" noResize="1" noEditPoints="1" noAdjustHandles="1" noChangeArrowheads="1" noChangeShapeType="1" noTextEdit="1"/>
              </p:cNvSpPr>
              <p:nvPr/>
            </p:nvSpPr>
            <p:spPr>
              <a:xfrm>
                <a:off x="8097528" y="3798260"/>
                <a:ext cx="3051524" cy="869405"/>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59718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395BD6-50A0-4B55-AB8F-24371D4B07B1}"/>
              </a:ext>
            </a:extLst>
          </p:cNvPr>
          <p:cNvSpPr>
            <a:spLocks noGrp="1"/>
          </p:cNvSpPr>
          <p:nvPr>
            <p:ph type="title"/>
          </p:nvPr>
        </p:nvSpPr>
        <p:spPr>
          <a:xfrm>
            <a:off x="4375672" y="2955925"/>
            <a:ext cx="6520928" cy="473075"/>
          </a:xfrm>
        </p:spPr>
        <p:txBody>
          <a:bodyPr/>
          <a:lstStyle/>
          <a:p>
            <a:r>
              <a:rPr lang="en-US" altLang="zh-CN" sz="3600" spc="100" dirty="0">
                <a:solidFill>
                  <a:schemeClr val="tx1">
                    <a:lumMod val="75000"/>
                    <a:lumOff val="25000"/>
                  </a:schemeClr>
                </a:solidFill>
                <a:latin typeface="+mn-lt"/>
                <a:ea typeface="+mn-ea"/>
                <a:cs typeface="+mn-ea"/>
                <a:sym typeface="+mn-lt"/>
              </a:rPr>
              <a:t>Model 3</a:t>
            </a:r>
            <a:endParaRPr lang="zh-CN" altLang="en-US" sz="3600" spc="100" dirty="0">
              <a:solidFill>
                <a:schemeClr val="tx1">
                  <a:lumMod val="75000"/>
                  <a:lumOff val="25000"/>
                </a:schemeClr>
              </a:solidFill>
              <a:latin typeface="+mn-lt"/>
              <a:ea typeface="+mn-ea"/>
              <a:cs typeface="+mn-ea"/>
              <a:sym typeface="+mn-lt"/>
            </a:endParaRPr>
          </a:p>
        </p:txBody>
      </p:sp>
      <p:sp>
        <p:nvSpPr>
          <p:cNvPr id="3" name="文本占位符 2">
            <a:extLst>
              <a:ext uri="{FF2B5EF4-FFF2-40B4-BE49-F238E27FC236}">
                <a16:creationId xmlns:a16="http://schemas.microsoft.com/office/drawing/2014/main" id="{3E32C790-9ABD-44FD-A1CD-9666AEF7A65D}"/>
              </a:ext>
            </a:extLst>
          </p:cNvPr>
          <p:cNvSpPr>
            <a:spLocks noGrp="1"/>
          </p:cNvSpPr>
          <p:nvPr>
            <p:ph type="body" sz="quarter" idx="13"/>
          </p:nvPr>
        </p:nvSpPr>
        <p:spPr/>
        <p:txBody>
          <a:bodyPr/>
          <a:lstStyle/>
          <a:p>
            <a:r>
              <a:rPr lang="en-US" altLang="zh-CN" dirty="0">
                <a:latin typeface="+mn-lt"/>
                <a:cs typeface="+mn-ea"/>
                <a:sym typeface="+mn-lt"/>
              </a:rPr>
              <a:t>05</a:t>
            </a:r>
            <a:endParaRPr lang="zh-CN" altLang="en-US" dirty="0">
              <a:latin typeface="+mn-lt"/>
              <a:cs typeface="+mn-ea"/>
              <a:sym typeface="+mn-lt"/>
            </a:endParaRPr>
          </a:p>
        </p:txBody>
      </p:sp>
      <p:sp>
        <p:nvSpPr>
          <p:cNvPr id="4" name="文本占位符 3">
            <a:extLst>
              <a:ext uri="{FF2B5EF4-FFF2-40B4-BE49-F238E27FC236}">
                <a16:creationId xmlns:a16="http://schemas.microsoft.com/office/drawing/2014/main" id="{C03C1DD4-273B-4C99-BAF8-F3BF3EB9B97F}"/>
              </a:ext>
            </a:extLst>
          </p:cNvPr>
          <p:cNvSpPr>
            <a:spLocks noGrp="1"/>
          </p:cNvSpPr>
          <p:nvPr>
            <p:ph type="body" sz="quarter" idx="14"/>
          </p:nvPr>
        </p:nvSpPr>
        <p:spPr>
          <a:xfrm>
            <a:off x="4375672" y="3505345"/>
            <a:ext cx="6520927" cy="304800"/>
          </a:xfrm>
        </p:spPr>
        <p:txBody>
          <a:bodyPr/>
          <a:lstStyle/>
          <a:p>
            <a:r>
              <a:rPr lang="en-US" altLang="zh-CN" dirty="0"/>
              <a:t>Global Entity Disambiguation with BERT</a:t>
            </a:r>
            <a:endParaRPr lang="zh-CN" altLang="en-US" dirty="0">
              <a:cs typeface="+mn-ea"/>
              <a:sym typeface="+mn-lt"/>
            </a:endParaRPr>
          </a:p>
        </p:txBody>
      </p:sp>
    </p:spTree>
    <p:extLst>
      <p:ext uri="{BB962C8B-B14F-4D97-AF65-F5344CB8AC3E}">
        <p14:creationId xmlns:p14="http://schemas.microsoft.com/office/powerpoint/2010/main" val="2589031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0B89812E-4FD9-4653-A73C-ED6E67A20CA6}"/>
              </a:ext>
            </a:extLst>
          </p:cNvPr>
          <p:cNvSpPr>
            <a:spLocks noGrp="1"/>
          </p:cNvSpPr>
          <p:nvPr>
            <p:ph type="sldNum" sz="quarter" idx="12"/>
          </p:nvPr>
        </p:nvSpPr>
        <p:spPr/>
        <p:txBody>
          <a:bodyPr/>
          <a:lstStyle/>
          <a:p>
            <a:fld id="{8EB6F228-91C8-4A8E-B28A-F5EBAF4B74FF}" type="slidenum">
              <a:rPr lang="zh-CN" altLang="en-US" smtClean="0">
                <a:cs typeface="+mn-ea"/>
                <a:sym typeface="+mn-lt"/>
              </a:rPr>
              <a:pPr/>
              <a:t>13</a:t>
            </a:fld>
            <a:endParaRPr lang="zh-CN" altLang="en-US">
              <a:cs typeface="+mn-ea"/>
              <a:sym typeface="+mn-lt"/>
            </a:endParaRPr>
          </a:p>
        </p:txBody>
      </p:sp>
      <p:sp>
        <p:nvSpPr>
          <p:cNvPr id="2" name="标题 1">
            <a:extLst>
              <a:ext uri="{FF2B5EF4-FFF2-40B4-BE49-F238E27FC236}">
                <a16:creationId xmlns:a16="http://schemas.microsoft.com/office/drawing/2014/main" id="{3FD2BCC4-000E-4644-8C13-A5239295A2CC}"/>
              </a:ext>
            </a:extLst>
          </p:cNvPr>
          <p:cNvSpPr>
            <a:spLocks noGrp="1"/>
          </p:cNvSpPr>
          <p:nvPr>
            <p:ph type="title"/>
          </p:nvPr>
        </p:nvSpPr>
        <p:spPr/>
        <p:txBody>
          <a:bodyPr/>
          <a:lstStyle/>
          <a:p>
            <a:r>
              <a:rPr lang="en-US" altLang="zh-CN" dirty="0">
                <a:latin typeface="+mn-lt"/>
                <a:ea typeface="+mn-ea"/>
                <a:cs typeface="+mn-ea"/>
                <a:sym typeface="+mn-lt"/>
              </a:rPr>
              <a:t>Model Details</a:t>
            </a:r>
            <a:endParaRPr lang="zh-CN" altLang="en-US" dirty="0">
              <a:latin typeface="+mn-lt"/>
              <a:ea typeface="+mn-ea"/>
              <a:cs typeface="+mn-ea"/>
              <a:sym typeface="+mn-lt"/>
            </a:endParaRPr>
          </a:p>
        </p:txBody>
      </p:sp>
      <p:sp>
        <p:nvSpPr>
          <p:cNvPr id="4" name="文本占位符 3">
            <a:extLst>
              <a:ext uri="{FF2B5EF4-FFF2-40B4-BE49-F238E27FC236}">
                <a16:creationId xmlns:a16="http://schemas.microsoft.com/office/drawing/2014/main" id="{1FD2D9AE-DE91-4F7F-995D-AEC58DA0F489}"/>
              </a:ext>
            </a:extLst>
          </p:cNvPr>
          <p:cNvSpPr>
            <a:spLocks noGrp="1"/>
          </p:cNvSpPr>
          <p:nvPr>
            <p:ph type="body" sz="quarter" idx="15"/>
          </p:nvPr>
        </p:nvSpPr>
        <p:spPr/>
        <p:txBody>
          <a:bodyPr/>
          <a:lstStyle/>
          <a:p>
            <a:r>
              <a:rPr lang="en-US" altLang="zh-CN" dirty="0"/>
              <a:t>6.1</a:t>
            </a:r>
            <a:endParaRPr lang="zh-CN" altLang="en-US" dirty="0"/>
          </a:p>
        </p:txBody>
      </p:sp>
      <p:pic>
        <p:nvPicPr>
          <p:cNvPr id="5" name="图片 4">
            <a:extLst>
              <a:ext uri="{FF2B5EF4-FFF2-40B4-BE49-F238E27FC236}">
                <a16:creationId xmlns:a16="http://schemas.microsoft.com/office/drawing/2014/main" id="{DF41F914-970C-5338-5C87-8E00BBB1BEA5}"/>
              </a:ext>
            </a:extLst>
          </p:cNvPr>
          <p:cNvPicPr>
            <a:picLocks noChangeAspect="1"/>
          </p:cNvPicPr>
          <p:nvPr/>
        </p:nvPicPr>
        <p:blipFill rotWithShape="1">
          <a:blip r:embed="rId3"/>
          <a:srcRect l="2022" t="6842" b="3333"/>
          <a:stretch/>
        </p:blipFill>
        <p:spPr>
          <a:xfrm>
            <a:off x="6015789" y="4311477"/>
            <a:ext cx="5321104" cy="2219784"/>
          </a:xfrm>
          <a:prstGeom prst="rect">
            <a:avLst/>
          </a:prstGeom>
        </p:spPr>
      </p:pic>
      <p:sp>
        <p:nvSpPr>
          <p:cNvPr id="16" name="文本框 15">
            <a:extLst>
              <a:ext uri="{FF2B5EF4-FFF2-40B4-BE49-F238E27FC236}">
                <a16:creationId xmlns:a16="http://schemas.microsoft.com/office/drawing/2014/main" id="{E7C81ADE-84A0-A16D-5E26-ED7ACCFE2A1A}"/>
              </a:ext>
            </a:extLst>
          </p:cNvPr>
          <p:cNvSpPr txBox="1"/>
          <p:nvPr/>
        </p:nvSpPr>
        <p:spPr>
          <a:xfrm>
            <a:off x="527086" y="3649964"/>
            <a:ext cx="5634773" cy="254832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a:latin typeface="Bell MT" panose="02020503060305020303" pitchFamily="18" charset="0"/>
              </a:rPr>
              <a:t>Novelty:</a:t>
            </a:r>
          </a:p>
          <a:p>
            <a:pPr marL="742950" lvl="1" indent="-285750">
              <a:lnSpc>
                <a:spcPct val="150000"/>
              </a:lnSpc>
              <a:buFont typeface="Arial" panose="020B0604020202020204" pitchFamily="34" charset="0"/>
              <a:buChar char="•"/>
            </a:pPr>
            <a:r>
              <a:rPr lang="en-US" altLang="zh-CN" dirty="0">
                <a:latin typeface="Bell MT" panose="02020503060305020303" pitchFamily="18" charset="0"/>
              </a:rPr>
              <a:t>Global coherence</a:t>
            </a:r>
          </a:p>
          <a:p>
            <a:pPr marL="742950" lvl="1" indent="-285750">
              <a:lnSpc>
                <a:spcPct val="150000"/>
              </a:lnSpc>
              <a:buFont typeface="Arial" panose="020B0604020202020204" pitchFamily="34" charset="0"/>
              <a:buChar char="•"/>
            </a:pPr>
            <a:r>
              <a:rPr lang="en-US" altLang="zh-CN" dirty="0">
                <a:latin typeface="Bell MT" panose="02020503060305020303" pitchFamily="18" charset="0"/>
              </a:rPr>
              <a:t>Masked entities prediction (Training task)</a:t>
            </a:r>
          </a:p>
          <a:p>
            <a:pPr marL="1200150" lvl="2" indent="-285750">
              <a:lnSpc>
                <a:spcPct val="150000"/>
              </a:lnSpc>
              <a:buFont typeface="Arial" panose="020B0604020202020204" pitchFamily="34" charset="0"/>
              <a:buChar char="•"/>
            </a:pPr>
            <a:r>
              <a:rPr lang="en-US" altLang="zh-CN" dirty="0">
                <a:latin typeface="Bell MT" panose="02020503060305020303" pitchFamily="18" charset="0"/>
              </a:rPr>
              <a:t>Randomly replace words with MASK</a:t>
            </a:r>
          </a:p>
          <a:p>
            <a:pPr marL="742950" lvl="1" indent="-285750">
              <a:lnSpc>
                <a:spcPct val="150000"/>
              </a:lnSpc>
              <a:buFont typeface="Arial" panose="020B0604020202020204" pitchFamily="34" charset="0"/>
              <a:buChar char="•"/>
            </a:pPr>
            <a:r>
              <a:rPr lang="en-US" altLang="zh-CN" dirty="0">
                <a:latin typeface="Bell MT" panose="02020503060305020303" pitchFamily="18" charset="0"/>
              </a:rPr>
              <a:t>Maximizing the log likelihood of entity predictions (Training target)</a:t>
            </a:r>
          </a:p>
        </p:txBody>
      </p:sp>
      <p:sp>
        <p:nvSpPr>
          <p:cNvPr id="17" name="文本框 16">
            <a:extLst>
              <a:ext uri="{FF2B5EF4-FFF2-40B4-BE49-F238E27FC236}">
                <a16:creationId xmlns:a16="http://schemas.microsoft.com/office/drawing/2014/main" id="{F6091C18-CA09-E637-6DE4-FE4A6350BC3E}"/>
              </a:ext>
            </a:extLst>
          </p:cNvPr>
          <p:cNvSpPr txBox="1"/>
          <p:nvPr/>
        </p:nvSpPr>
        <p:spPr>
          <a:xfrm>
            <a:off x="7292844" y="1248749"/>
            <a:ext cx="4124260" cy="88633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a:latin typeface="Bell MT" panose="02020503060305020303" pitchFamily="18" charset="0"/>
              </a:rPr>
              <a:t>Model Input: Raw text + Entities</a:t>
            </a:r>
          </a:p>
          <a:p>
            <a:pPr marL="285750" indent="-285750">
              <a:lnSpc>
                <a:spcPct val="150000"/>
              </a:lnSpc>
              <a:buFont typeface="Arial" panose="020B0604020202020204" pitchFamily="34" charset="0"/>
              <a:buChar char="•"/>
            </a:pPr>
            <a:r>
              <a:rPr lang="en-US" altLang="zh-CN" dirty="0">
                <a:latin typeface="Bell MT" panose="02020503060305020303" pitchFamily="18" charset="0"/>
              </a:rPr>
              <a:t>Model Output: Entity of highest score</a:t>
            </a:r>
            <a:endParaRPr lang="zh-CN" altLang="en-US" dirty="0">
              <a:latin typeface="Bell MT" panose="02020503060305020303" pitchFamily="18" charset="0"/>
            </a:endParaRPr>
          </a:p>
        </p:txBody>
      </p:sp>
      <p:sp>
        <p:nvSpPr>
          <p:cNvPr id="12" name="文本框 11">
            <a:extLst>
              <a:ext uri="{FF2B5EF4-FFF2-40B4-BE49-F238E27FC236}">
                <a16:creationId xmlns:a16="http://schemas.microsoft.com/office/drawing/2014/main" id="{B6DFBF24-454A-5C58-6C9E-A2AB008C47DF}"/>
              </a:ext>
            </a:extLst>
          </p:cNvPr>
          <p:cNvSpPr txBox="1"/>
          <p:nvPr/>
        </p:nvSpPr>
        <p:spPr>
          <a:xfrm>
            <a:off x="7292844" y="2495881"/>
            <a:ext cx="4472848" cy="130183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a:latin typeface="Bell MT" panose="02020503060305020303" pitchFamily="18" charset="0"/>
              </a:rPr>
              <a:t>Global Coherence.</a:t>
            </a:r>
          </a:p>
          <a:p>
            <a:pPr marL="742950" lvl="1" indent="-285750">
              <a:lnSpc>
                <a:spcPct val="150000"/>
              </a:lnSpc>
              <a:buFont typeface="Arial" panose="020B0604020202020204" pitchFamily="34" charset="0"/>
              <a:buChar char="•"/>
            </a:pPr>
            <a:r>
              <a:rPr lang="en-US" altLang="zh-CN" dirty="0">
                <a:latin typeface="Bell MT" panose="02020503060305020303" pitchFamily="18" charset="0"/>
              </a:rPr>
              <a:t>Masked Prediction</a:t>
            </a:r>
          </a:p>
          <a:p>
            <a:pPr marL="742950" lvl="1" indent="-285750">
              <a:lnSpc>
                <a:spcPct val="150000"/>
              </a:lnSpc>
              <a:buFont typeface="Arial" panose="020B0604020202020204" pitchFamily="34" charset="0"/>
              <a:buChar char="•"/>
            </a:pPr>
            <a:r>
              <a:rPr lang="en-US" altLang="zh-CN" dirty="0">
                <a:latin typeface="Bell MT" panose="02020503060305020303" pitchFamily="18" charset="0"/>
              </a:rPr>
              <a:t>Sequentially Inference</a:t>
            </a:r>
          </a:p>
        </p:txBody>
      </p:sp>
      <p:pic>
        <p:nvPicPr>
          <p:cNvPr id="7" name="图片 6">
            <a:extLst>
              <a:ext uri="{FF2B5EF4-FFF2-40B4-BE49-F238E27FC236}">
                <a16:creationId xmlns:a16="http://schemas.microsoft.com/office/drawing/2014/main" id="{EA6922BD-4DF6-C9C9-8799-66A84817A52B}"/>
              </a:ext>
            </a:extLst>
          </p:cNvPr>
          <p:cNvPicPr>
            <a:picLocks noChangeAspect="1"/>
          </p:cNvPicPr>
          <p:nvPr/>
        </p:nvPicPr>
        <p:blipFill>
          <a:blip r:embed="rId4"/>
          <a:stretch>
            <a:fillRect/>
          </a:stretch>
        </p:blipFill>
        <p:spPr>
          <a:xfrm>
            <a:off x="717043" y="1271113"/>
            <a:ext cx="6363251" cy="1981372"/>
          </a:xfrm>
          <a:prstGeom prst="rect">
            <a:avLst/>
          </a:prstGeom>
        </p:spPr>
      </p:pic>
    </p:spTree>
    <p:extLst>
      <p:ext uri="{BB962C8B-B14F-4D97-AF65-F5344CB8AC3E}">
        <p14:creationId xmlns:p14="http://schemas.microsoft.com/office/powerpoint/2010/main" val="2819196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0B89812E-4FD9-4653-A73C-ED6E67A20CA6}"/>
              </a:ext>
            </a:extLst>
          </p:cNvPr>
          <p:cNvSpPr>
            <a:spLocks noGrp="1"/>
          </p:cNvSpPr>
          <p:nvPr>
            <p:ph type="sldNum" sz="quarter" idx="12"/>
          </p:nvPr>
        </p:nvSpPr>
        <p:spPr/>
        <p:txBody>
          <a:bodyPr/>
          <a:lstStyle/>
          <a:p>
            <a:fld id="{8EB6F228-91C8-4A8E-B28A-F5EBAF4B74FF}" type="slidenum">
              <a:rPr lang="zh-CN" altLang="en-US" smtClean="0">
                <a:cs typeface="+mn-ea"/>
                <a:sym typeface="+mn-lt"/>
              </a:rPr>
              <a:pPr/>
              <a:t>14</a:t>
            </a:fld>
            <a:endParaRPr lang="zh-CN" altLang="en-US">
              <a:cs typeface="+mn-ea"/>
              <a:sym typeface="+mn-lt"/>
            </a:endParaRPr>
          </a:p>
        </p:txBody>
      </p:sp>
      <p:sp>
        <p:nvSpPr>
          <p:cNvPr id="2" name="标题 1">
            <a:extLst>
              <a:ext uri="{FF2B5EF4-FFF2-40B4-BE49-F238E27FC236}">
                <a16:creationId xmlns:a16="http://schemas.microsoft.com/office/drawing/2014/main" id="{3FD2BCC4-000E-4644-8C13-A5239295A2CC}"/>
              </a:ext>
            </a:extLst>
          </p:cNvPr>
          <p:cNvSpPr>
            <a:spLocks noGrp="1"/>
          </p:cNvSpPr>
          <p:nvPr>
            <p:ph type="title"/>
          </p:nvPr>
        </p:nvSpPr>
        <p:spPr/>
        <p:txBody>
          <a:bodyPr/>
          <a:lstStyle/>
          <a:p>
            <a:r>
              <a:rPr lang="en-US" altLang="zh-CN" dirty="0">
                <a:latin typeface="+mn-lt"/>
                <a:ea typeface="+mn-ea"/>
                <a:cs typeface="+mn-ea"/>
                <a:sym typeface="+mn-lt"/>
              </a:rPr>
              <a:t>Model Details</a:t>
            </a:r>
            <a:endParaRPr lang="zh-CN" altLang="en-US" dirty="0">
              <a:latin typeface="+mn-lt"/>
              <a:ea typeface="+mn-ea"/>
              <a:cs typeface="+mn-ea"/>
              <a:sym typeface="+mn-lt"/>
            </a:endParaRPr>
          </a:p>
        </p:txBody>
      </p:sp>
      <p:sp>
        <p:nvSpPr>
          <p:cNvPr id="4" name="文本占位符 3">
            <a:extLst>
              <a:ext uri="{FF2B5EF4-FFF2-40B4-BE49-F238E27FC236}">
                <a16:creationId xmlns:a16="http://schemas.microsoft.com/office/drawing/2014/main" id="{1FD2D9AE-DE91-4F7F-995D-AEC58DA0F489}"/>
              </a:ext>
            </a:extLst>
          </p:cNvPr>
          <p:cNvSpPr>
            <a:spLocks noGrp="1"/>
          </p:cNvSpPr>
          <p:nvPr>
            <p:ph type="body" sz="quarter" idx="15"/>
          </p:nvPr>
        </p:nvSpPr>
        <p:spPr/>
        <p:txBody>
          <a:bodyPr/>
          <a:lstStyle/>
          <a:p>
            <a:r>
              <a:rPr lang="en-US" altLang="zh-CN" dirty="0"/>
              <a:t>6.1</a:t>
            </a:r>
            <a:endParaRPr lang="zh-CN" altLang="en-US" dirty="0"/>
          </a:p>
        </p:txBody>
      </p:sp>
      <p:pic>
        <p:nvPicPr>
          <p:cNvPr id="5" name="图片 4">
            <a:extLst>
              <a:ext uri="{FF2B5EF4-FFF2-40B4-BE49-F238E27FC236}">
                <a16:creationId xmlns:a16="http://schemas.microsoft.com/office/drawing/2014/main" id="{DF41F914-970C-5338-5C87-8E00BBB1BEA5}"/>
              </a:ext>
            </a:extLst>
          </p:cNvPr>
          <p:cNvPicPr>
            <a:picLocks noChangeAspect="1"/>
          </p:cNvPicPr>
          <p:nvPr/>
        </p:nvPicPr>
        <p:blipFill rotWithShape="1">
          <a:blip r:embed="rId3"/>
          <a:srcRect l="2022" t="6842" b="3333"/>
          <a:stretch/>
        </p:blipFill>
        <p:spPr>
          <a:xfrm>
            <a:off x="3069704" y="765756"/>
            <a:ext cx="6052592" cy="2524936"/>
          </a:xfrm>
          <a:prstGeom prst="rect">
            <a:avLst/>
          </a:prstGeom>
        </p:spPr>
      </p:pic>
      <p:sp>
        <p:nvSpPr>
          <p:cNvPr id="12" name="文本框 11">
            <a:extLst>
              <a:ext uri="{FF2B5EF4-FFF2-40B4-BE49-F238E27FC236}">
                <a16:creationId xmlns:a16="http://schemas.microsoft.com/office/drawing/2014/main" id="{B6DFBF24-454A-5C58-6C9E-A2AB008C47DF}"/>
              </a:ext>
            </a:extLst>
          </p:cNvPr>
          <p:cNvSpPr txBox="1"/>
          <p:nvPr/>
        </p:nvSpPr>
        <p:spPr>
          <a:xfrm>
            <a:off x="1261009" y="3252538"/>
            <a:ext cx="9872209" cy="130183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a:latin typeface="Bell MT" panose="02020503060305020303" pitchFamily="18" charset="0"/>
              </a:rPr>
              <a:t>First Round: </a:t>
            </a:r>
          </a:p>
          <a:p>
            <a:pPr marL="742950" lvl="1" indent="-285750">
              <a:lnSpc>
                <a:spcPct val="150000"/>
              </a:lnSpc>
              <a:buFont typeface="Arial" panose="020B0604020202020204" pitchFamily="34" charset="0"/>
              <a:buChar char="•"/>
            </a:pPr>
            <a:r>
              <a:rPr lang="en-US" altLang="zh-CN" dirty="0">
                <a:latin typeface="Bell MT" panose="02020503060305020303" pitchFamily="18" charset="0"/>
              </a:rPr>
              <a:t>All entities in the input is “[MASK]”.</a:t>
            </a:r>
          </a:p>
          <a:p>
            <a:pPr marL="742950" lvl="1" indent="-285750">
              <a:lnSpc>
                <a:spcPct val="150000"/>
              </a:lnSpc>
              <a:buFont typeface="Arial" panose="020B0604020202020204" pitchFamily="34" charset="0"/>
              <a:buChar char="•"/>
            </a:pPr>
            <a:r>
              <a:rPr lang="en-US" altLang="zh-CN" dirty="0">
                <a:latin typeface="Bell MT" panose="02020503060305020303" pitchFamily="18" charset="0"/>
              </a:rPr>
              <a:t>Model then predict the masked entity and add it to global entity list</a:t>
            </a:r>
          </a:p>
        </p:txBody>
      </p:sp>
      <p:sp>
        <p:nvSpPr>
          <p:cNvPr id="10" name="文本框 9">
            <a:extLst>
              <a:ext uri="{FF2B5EF4-FFF2-40B4-BE49-F238E27FC236}">
                <a16:creationId xmlns:a16="http://schemas.microsoft.com/office/drawing/2014/main" id="{FB7292DF-C24E-C3B9-F4AA-DD771DBCC116}"/>
              </a:ext>
            </a:extLst>
          </p:cNvPr>
          <p:cNvSpPr txBox="1"/>
          <p:nvPr/>
        </p:nvSpPr>
        <p:spPr>
          <a:xfrm>
            <a:off x="1261009" y="4646290"/>
            <a:ext cx="9872209" cy="171733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a:latin typeface="Bell MT" panose="02020503060305020303" pitchFamily="18" charset="0"/>
              </a:rPr>
              <a:t>Second Round: </a:t>
            </a:r>
          </a:p>
          <a:p>
            <a:pPr marL="742950" lvl="1" indent="-285750">
              <a:lnSpc>
                <a:spcPct val="150000"/>
              </a:lnSpc>
              <a:buFont typeface="Arial" panose="020B0604020202020204" pitchFamily="34" charset="0"/>
              <a:buChar char="•"/>
            </a:pPr>
            <a:r>
              <a:rPr lang="en-US" altLang="zh-CN" dirty="0">
                <a:latin typeface="Bell MT" panose="02020503060305020303" pitchFamily="18" charset="0"/>
              </a:rPr>
              <a:t>Calculate the similarity score between mention and every elements in global entity list</a:t>
            </a:r>
          </a:p>
          <a:p>
            <a:pPr marL="742950" lvl="1" indent="-285750">
              <a:lnSpc>
                <a:spcPct val="150000"/>
              </a:lnSpc>
              <a:buFont typeface="Arial" panose="020B0604020202020204" pitchFamily="34" charset="0"/>
              <a:buChar char="•"/>
            </a:pPr>
            <a:r>
              <a:rPr lang="en-US" altLang="zh-CN" dirty="0">
                <a:latin typeface="Bell MT" panose="02020503060305020303" pitchFamily="18" charset="0"/>
              </a:rPr>
              <a:t>Pick the top-k entities</a:t>
            </a:r>
          </a:p>
          <a:p>
            <a:pPr marL="742950" lvl="1" indent="-285750">
              <a:lnSpc>
                <a:spcPct val="150000"/>
              </a:lnSpc>
              <a:buFont typeface="Arial" panose="020B0604020202020204" pitchFamily="34" charset="0"/>
              <a:buChar char="•"/>
            </a:pPr>
            <a:r>
              <a:rPr lang="en-US" altLang="zh-CN" dirty="0">
                <a:latin typeface="Bell MT" panose="02020503060305020303" pitchFamily="18" charset="0"/>
              </a:rPr>
              <a:t>Concatenate the entities with text as the input</a:t>
            </a:r>
          </a:p>
        </p:txBody>
      </p:sp>
    </p:spTree>
    <p:extLst>
      <p:ext uri="{BB962C8B-B14F-4D97-AF65-F5344CB8AC3E}">
        <p14:creationId xmlns:p14="http://schemas.microsoft.com/office/powerpoint/2010/main" val="187741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395BD6-50A0-4B55-AB8F-24371D4B07B1}"/>
              </a:ext>
            </a:extLst>
          </p:cNvPr>
          <p:cNvSpPr>
            <a:spLocks noGrp="1"/>
          </p:cNvSpPr>
          <p:nvPr>
            <p:ph type="title"/>
          </p:nvPr>
        </p:nvSpPr>
        <p:spPr>
          <a:xfrm>
            <a:off x="4548854" y="3192462"/>
            <a:ext cx="6520928" cy="473075"/>
          </a:xfrm>
        </p:spPr>
        <p:txBody>
          <a:bodyPr/>
          <a:lstStyle/>
          <a:p>
            <a:r>
              <a:rPr lang="en-US" altLang="zh-CN" sz="4000" dirty="0">
                <a:latin typeface="+mn-lt"/>
                <a:ea typeface="+mn-ea"/>
                <a:cs typeface="+mn-ea"/>
                <a:sym typeface="+mn-lt"/>
              </a:rPr>
              <a:t>Experiment</a:t>
            </a:r>
            <a:endParaRPr lang="zh-CN" altLang="en-US" sz="4000" spc="100" dirty="0">
              <a:solidFill>
                <a:schemeClr val="tx1">
                  <a:lumMod val="75000"/>
                  <a:lumOff val="25000"/>
                </a:schemeClr>
              </a:solidFill>
              <a:latin typeface="+mn-lt"/>
              <a:ea typeface="+mn-ea"/>
              <a:cs typeface="+mn-ea"/>
              <a:sym typeface="+mn-lt"/>
            </a:endParaRPr>
          </a:p>
        </p:txBody>
      </p:sp>
      <p:sp>
        <p:nvSpPr>
          <p:cNvPr id="3" name="文本占位符 2">
            <a:extLst>
              <a:ext uri="{FF2B5EF4-FFF2-40B4-BE49-F238E27FC236}">
                <a16:creationId xmlns:a16="http://schemas.microsoft.com/office/drawing/2014/main" id="{3E32C790-9ABD-44FD-A1CD-9666AEF7A65D}"/>
              </a:ext>
            </a:extLst>
          </p:cNvPr>
          <p:cNvSpPr>
            <a:spLocks noGrp="1"/>
          </p:cNvSpPr>
          <p:nvPr>
            <p:ph type="body" sz="quarter" idx="13"/>
          </p:nvPr>
        </p:nvSpPr>
        <p:spPr/>
        <p:txBody>
          <a:bodyPr/>
          <a:lstStyle/>
          <a:p>
            <a:r>
              <a:rPr lang="en-US" altLang="zh-CN" dirty="0">
                <a:latin typeface="+mn-lt"/>
                <a:cs typeface="+mn-ea"/>
                <a:sym typeface="+mn-lt"/>
              </a:rPr>
              <a:t>06</a:t>
            </a:r>
            <a:endParaRPr lang="zh-CN" altLang="en-US" dirty="0">
              <a:latin typeface="+mn-lt"/>
              <a:cs typeface="+mn-ea"/>
              <a:sym typeface="+mn-lt"/>
            </a:endParaRPr>
          </a:p>
        </p:txBody>
      </p:sp>
    </p:spTree>
    <p:extLst>
      <p:ext uri="{BB962C8B-B14F-4D97-AF65-F5344CB8AC3E}">
        <p14:creationId xmlns:p14="http://schemas.microsoft.com/office/powerpoint/2010/main" val="2079149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D2BCC4-000E-4644-8C13-A5239295A2CC}"/>
              </a:ext>
            </a:extLst>
          </p:cNvPr>
          <p:cNvSpPr>
            <a:spLocks noGrp="1"/>
          </p:cNvSpPr>
          <p:nvPr>
            <p:ph type="title"/>
          </p:nvPr>
        </p:nvSpPr>
        <p:spPr/>
        <p:txBody>
          <a:bodyPr/>
          <a:lstStyle/>
          <a:p>
            <a:r>
              <a:rPr lang="en-US" altLang="zh-CN" dirty="0">
                <a:latin typeface="+mn-lt"/>
                <a:ea typeface="+mn-ea"/>
                <a:cs typeface="+mn-ea"/>
                <a:sym typeface="+mn-lt"/>
              </a:rPr>
              <a:t>Experiment</a:t>
            </a:r>
            <a:endParaRPr lang="zh-CN" altLang="en-US" dirty="0">
              <a:latin typeface="+mn-lt"/>
              <a:ea typeface="+mn-ea"/>
              <a:cs typeface="+mn-ea"/>
              <a:sym typeface="+mn-lt"/>
            </a:endParaRPr>
          </a:p>
        </p:txBody>
      </p:sp>
      <p:sp>
        <p:nvSpPr>
          <p:cNvPr id="4" name="文本占位符 3">
            <a:extLst>
              <a:ext uri="{FF2B5EF4-FFF2-40B4-BE49-F238E27FC236}">
                <a16:creationId xmlns:a16="http://schemas.microsoft.com/office/drawing/2014/main" id="{1FD2D9AE-DE91-4F7F-995D-AEC58DA0F489}"/>
              </a:ext>
            </a:extLst>
          </p:cNvPr>
          <p:cNvSpPr>
            <a:spLocks noGrp="1"/>
          </p:cNvSpPr>
          <p:nvPr>
            <p:ph type="body" sz="quarter" idx="15"/>
          </p:nvPr>
        </p:nvSpPr>
        <p:spPr/>
        <p:txBody>
          <a:bodyPr/>
          <a:lstStyle/>
          <a:p>
            <a:r>
              <a:rPr lang="en-US" altLang="zh-CN" dirty="0"/>
              <a:t>7.1</a:t>
            </a:r>
            <a:endParaRPr lang="zh-CN" altLang="en-US" dirty="0"/>
          </a:p>
        </p:txBody>
      </p:sp>
      <p:pic>
        <p:nvPicPr>
          <p:cNvPr id="8" name="图片 7">
            <a:extLst>
              <a:ext uri="{FF2B5EF4-FFF2-40B4-BE49-F238E27FC236}">
                <a16:creationId xmlns:a16="http://schemas.microsoft.com/office/drawing/2014/main" id="{C4475C9F-C7B1-DCE8-2D39-C4F602D360E4}"/>
              </a:ext>
            </a:extLst>
          </p:cNvPr>
          <p:cNvPicPr>
            <a:picLocks noChangeAspect="1"/>
          </p:cNvPicPr>
          <p:nvPr/>
        </p:nvPicPr>
        <p:blipFill>
          <a:blip r:embed="rId3"/>
          <a:stretch>
            <a:fillRect/>
          </a:stretch>
        </p:blipFill>
        <p:spPr>
          <a:xfrm>
            <a:off x="871974" y="2399161"/>
            <a:ext cx="9877425" cy="2228850"/>
          </a:xfrm>
          <a:prstGeom prst="rect">
            <a:avLst/>
          </a:prstGeom>
        </p:spPr>
      </p:pic>
    </p:spTree>
    <p:extLst>
      <p:ext uri="{BB962C8B-B14F-4D97-AF65-F5344CB8AC3E}">
        <p14:creationId xmlns:p14="http://schemas.microsoft.com/office/powerpoint/2010/main" val="3021094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0B89812E-4FD9-4653-A73C-ED6E67A20CA6}"/>
              </a:ext>
            </a:extLst>
          </p:cNvPr>
          <p:cNvSpPr>
            <a:spLocks noGrp="1"/>
          </p:cNvSpPr>
          <p:nvPr>
            <p:ph type="sldNum" sz="quarter" idx="12"/>
          </p:nvPr>
        </p:nvSpPr>
        <p:spPr/>
        <p:txBody>
          <a:bodyPr/>
          <a:lstStyle/>
          <a:p>
            <a:fld id="{8EB6F228-91C8-4A8E-B28A-F5EBAF4B74FF}" type="slidenum">
              <a:rPr lang="zh-CN" altLang="en-US" smtClean="0">
                <a:cs typeface="+mn-ea"/>
                <a:sym typeface="+mn-lt"/>
              </a:rPr>
              <a:pPr/>
              <a:t>2</a:t>
            </a:fld>
            <a:endParaRPr lang="zh-CN" altLang="en-US">
              <a:cs typeface="+mn-ea"/>
              <a:sym typeface="+mn-lt"/>
            </a:endParaRPr>
          </a:p>
        </p:txBody>
      </p:sp>
      <p:sp>
        <p:nvSpPr>
          <p:cNvPr id="2" name="标题 1">
            <a:extLst>
              <a:ext uri="{FF2B5EF4-FFF2-40B4-BE49-F238E27FC236}">
                <a16:creationId xmlns:a16="http://schemas.microsoft.com/office/drawing/2014/main" id="{3FD2BCC4-000E-4644-8C13-A5239295A2CC}"/>
              </a:ext>
            </a:extLst>
          </p:cNvPr>
          <p:cNvSpPr>
            <a:spLocks noGrp="1"/>
          </p:cNvSpPr>
          <p:nvPr>
            <p:ph type="title"/>
          </p:nvPr>
        </p:nvSpPr>
        <p:spPr/>
        <p:txBody>
          <a:bodyPr/>
          <a:lstStyle/>
          <a:p>
            <a:r>
              <a:rPr lang="en-US" altLang="zh-CN" dirty="0"/>
              <a:t>Entity Linking</a:t>
            </a:r>
            <a:endParaRPr lang="zh-CN" altLang="en-US" dirty="0">
              <a:latin typeface="+mn-lt"/>
              <a:ea typeface="+mn-ea"/>
              <a:cs typeface="+mn-ea"/>
              <a:sym typeface="+mn-lt"/>
            </a:endParaRPr>
          </a:p>
        </p:txBody>
      </p:sp>
      <p:sp>
        <p:nvSpPr>
          <p:cNvPr id="4" name="文本占位符 3">
            <a:extLst>
              <a:ext uri="{FF2B5EF4-FFF2-40B4-BE49-F238E27FC236}">
                <a16:creationId xmlns:a16="http://schemas.microsoft.com/office/drawing/2014/main" id="{1FD2D9AE-DE91-4F7F-995D-AEC58DA0F489}"/>
              </a:ext>
            </a:extLst>
          </p:cNvPr>
          <p:cNvSpPr>
            <a:spLocks noGrp="1"/>
          </p:cNvSpPr>
          <p:nvPr>
            <p:ph type="body" sz="quarter" idx="15"/>
          </p:nvPr>
        </p:nvSpPr>
        <p:spPr>
          <a:xfrm>
            <a:off x="156762" y="116506"/>
            <a:ext cx="689776" cy="473075"/>
          </a:xfrm>
        </p:spPr>
        <p:txBody>
          <a:bodyPr/>
          <a:lstStyle/>
          <a:p>
            <a:r>
              <a:rPr lang="en-US" altLang="zh-CN" dirty="0"/>
              <a:t>1.1</a:t>
            </a:r>
            <a:endParaRPr lang="zh-CN" altLang="en-US" dirty="0"/>
          </a:p>
        </p:txBody>
      </p:sp>
      <p:sp>
        <p:nvSpPr>
          <p:cNvPr id="9" name="文本框 8">
            <a:extLst>
              <a:ext uri="{FF2B5EF4-FFF2-40B4-BE49-F238E27FC236}">
                <a16:creationId xmlns:a16="http://schemas.microsoft.com/office/drawing/2014/main" id="{6C130448-5174-454F-A56D-9FC40BD83A36}"/>
              </a:ext>
            </a:extLst>
          </p:cNvPr>
          <p:cNvSpPr txBox="1"/>
          <p:nvPr/>
        </p:nvSpPr>
        <p:spPr>
          <a:xfrm>
            <a:off x="4202860" y="1550888"/>
            <a:ext cx="7179514" cy="3170099"/>
          </a:xfrm>
          <a:prstGeom prst="rect">
            <a:avLst/>
          </a:prstGeom>
          <a:noFill/>
        </p:spPr>
        <p:txBody>
          <a:bodyPr wrap="square">
            <a:spAutoFit/>
          </a:bodyPr>
          <a:lstStyle/>
          <a:p>
            <a:r>
              <a:rPr lang="en-US" altLang="zh-CN" sz="2000" b="1" dirty="0">
                <a:latin typeface="Bell MT" panose="02020503060305020303" pitchFamily="18" charset="0"/>
              </a:rPr>
              <a:t>Why Entity Linking (EL) – </a:t>
            </a:r>
            <a:r>
              <a:rPr lang="en-US" altLang="zh-CN" sz="2000" b="1" dirty="0">
                <a:solidFill>
                  <a:srgbClr val="3277FF"/>
                </a:solidFill>
                <a:latin typeface="Bell MT" panose="02020503060305020303" pitchFamily="18" charset="0"/>
              </a:rPr>
              <a:t>the process of matching a mention</a:t>
            </a:r>
            <a:r>
              <a:rPr lang="en-US" altLang="zh-CN" sz="2000" b="1" dirty="0">
                <a:latin typeface="Bell MT" panose="02020503060305020303" pitchFamily="18" charset="0"/>
              </a:rPr>
              <a:t>.</a:t>
            </a:r>
          </a:p>
          <a:p>
            <a:pPr marL="342900" indent="-342900">
              <a:buClr>
                <a:schemeClr val="accent1"/>
              </a:buClr>
              <a:buFont typeface="Wingdings" panose="05000000000000000000" pitchFamily="2" charset="2"/>
              <a:buChar char="l"/>
            </a:pPr>
            <a:r>
              <a:rPr lang="en-US" altLang="zh-CN" sz="2000" b="1" dirty="0">
                <a:latin typeface="Bell MT" panose="02020503060305020303" pitchFamily="18" charset="0"/>
              </a:rPr>
              <a:t>Entity linking: Identifying an mention in the (unstructured) text and establishing a link to an entity in a (structured) knowledge graph. </a:t>
            </a:r>
          </a:p>
          <a:p>
            <a:pPr marL="342900" indent="-342900">
              <a:buClr>
                <a:schemeClr val="accent1"/>
              </a:buClr>
              <a:buFont typeface="Wingdings" panose="05000000000000000000" pitchFamily="2" charset="2"/>
              <a:buChar char="l"/>
            </a:pPr>
            <a:endParaRPr lang="en-US" altLang="zh-CN" sz="2000" b="1" dirty="0">
              <a:latin typeface="Bell MT" panose="02020503060305020303" pitchFamily="18" charset="0"/>
            </a:endParaRPr>
          </a:p>
          <a:p>
            <a:pPr marL="342900" indent="-342900">
              <a:buClr>
                <a:schemeClr val="accent1"/>
              </a:buClr>
              <a:buFont typeface="Wingdings" panose="05000000000000000000" pitchFamily="2" charset="2"/>
              <a:buChar char="l"/>
            </a:pPr>
            <a:r>
              <a:rPr lang="en-US" altLang="zh-CN" sz="2000" b="1" dirty="0">
                <a:latin typeface="Bell MT" panose="02020503060305020303" pitchFamily="18" charset="0"/>
              </a:rPr>
              <a:t>EL Application: QA and information retrieval…</a:t>
            </a:r>
          </a:p>
          <a:p>
            <a:pPr marL="342900" indent="-342900">
              <a:buClr>
                <a:schemeClr val="accent1"/>
              </a:buClr>
              <a:buFont typeface="Wingdings" panose="05000000000000000000" pitchFamily="2" charset="2"/>
              <a:buChar char="l"/>
            </a:pPr>
            <a:endParaRPr lang="en-US" altLang="zh-CN" sz="2000" b="1" dirty="0">
              <a:latin typeface="Bell MT" panose="02020503060305020303" pitchFamily="18" charset="0"/>
            </a:endParaRPr>
          </a:p>
          <a:p>
            <a:pPr marL="342900" indent="-342900">
              <a:buClr>
                <a:schemeClr val="accent1"/>
              </a:buClr>
              <a:buFont typeface="Wingdings" panose="05000000000000000000" pitchFamily="2" charset="2"/>
              <a:buChar char="l"/>
            </a:pPr>
            <a:r>
              <a:rPr lang="en-US" altLang="zh-CN" sz="2000" b="1" dirty="0">
                <a:latin typeface="Bell MT" panose="02020503060305020303" pitchFamily="18" charset="0"/>
              </a:rPr>
              <a:t>Three parts: mention detection, entity disambiguation and linking entity.</a:t>
            </a:r>
          </a:p>
          <a:p>
            <a:endParaRPr lang="en-US" altLang="zh-CN" sz="2000" b="1" dirty="0">
              <a:latin typeface="Bell MT" panose="02020503060305020303" pitchFamily="18" charset="0"/>
            </a:endParaRPr>
          </a:p>
        </p:txBody>
      </p:sp>
      <p:sp>
        <p:nvSpPr>
          <p:cNvPr id="10" name="文本框 9">
            <a:extLst>
              <a:ext uri="{FF2B5EF4-FFF2-40B4-BE49-F238E27FC236}">
                <a16:creationId xmlns:a16="http://schemas.microsoft.com/office/drawing/2014/main" id="{4A528CE4-21D5-422E-A752-02AA779725D8}"/>
              </a:ext>
            </a:extLst>
          </p:cNvPr>
          <p:cNvSpPr txBox="1"/>
          <p:nvPr/>
        </p:nvSpPr>
        <p:spPr>
          <a:xfrm>
            <a:off x="4278757" y="4562005"/>
            <a:ext cx="7299474" cy="2035878"/>
          </a:xfrm>
          <a:prstGeom prst="rect">
            <a:avLst/>
          </a:prstGeom>
          <a:noFill/>
        </p:spPr>
        <p:txBody>
          <a:bodyPr wrap="square">
            <a:spAutoFit/>
          </a:bodyPr>
          <a:lstStyle/>
          <a:p>
            <a:r>
              <a:rPr lang="en-US" altLang="zh-CN" sz="2000" b="1" dirty="0">
                <a:latin typeface="Bell MT" panose="02020503060305020303" pitchFamily="18" charset="0"/>
              </a:rPr>
              <a:t>However, the biggest difficulty in EL occurs around </a:t>
            </a:r>
            <a:r>
              <a:rPr lang="en-US" altLang="zh-CN" sz="2000" b="1" dirty="0">
                <a:solidFill>
                  <a:srgbClr val="3277FF"/>
                </a:solidFill>
                <a:latin typeface="Bell MT" panose="02020503060305020303" pitchFamily="18" charset="0"/>
              </a:rPr>
              <a:t>entity disambiguation</a:t>
            </a:r>
            <a:r>
              <a:rPr lang="en-US" altLang="zh-CN" sz="2000" b="1" dirty="0">
                <a:latin typeface="Bell MT" panose="02020503060305020303" pitchFamily="18" charset="0"/>
              </a:rPr>
              <a:t> because of the ambiguity of entities. The</a:t>
            </a:r>
            <a:r>
              <a:rPr lang="zh-CN" altLang="en-US" sz="2000" b="1" dirty="0">
                <a:latin typeface="Bell MT" panose="02020503060305020303" pitchFamily="18" charset="0"/>
              </a:rPr>
              <a:t> </a:t>
            </a:r>
            <a:r>
              <a:rPr lang="en-US" altLang="zh-CN" sz="2000" b="1" dirty="0">
                <a:latin typeface="Bell MT" panose="02020503060305020303" pitchFamily="18" charset="0"/>
              </a:rPr>
              <a:t>result of </a:t>
            </a:r>
            <a:r>
              <a:rPr lang="en-US" altLang="zh-CN" sz="2000" b="1" dirty="0">
                <a:solidFill>
                  <a:srgbClr val="3277FF"/>
                </a:solidFill>
                <a:latin typeface="Bell MT" panose="02020503060305020303" pitchFamily="18" charset="0"/>
              </a:rPr>
              <a:t>Mention Detection </a:t>
            </a:r>
            <a:r>
              <a:rPr lang="en-US" altLang="zh-CN" sz="2000" b="1" dirty="0">
                <a:latin typeface="Bell MT" panose="02020503060305020303" pitchFamily="18" charset="0"/>
              </a:rPr>
              <a:t>are difficult to attach directly to the knowledge graph. And hence, </a:t>
            </a:r>
            <a:r>
              <a:rPr lang="en-US" altLang="zh-CN" sz="2000" b="1" dirty="0">
                <a:solidFill>
                  <a:srgbClr val="3277FF"/>
                </a:solidFill>
                <a:latin typeface="Bell MT" panose="02020503060305020303" pitchFamily="18" charset="0"/>
              </a:rPr>
              <a:t>our project will mainly focus on ED.</a:t>
            </a:r>
          </a:p>
          <a:p>
            <a:pPr>
              <a:lnSpc>
                <a:spcPct val="150000"/>
              </a:lnSpc>
            </a:pPr>
            <a:endParaRPr lang="zh-CN" altLang="en-US" sz="2000" spc="100" dirty="0">
              <a:solidFill>
                <a:schemeClr val="tx1">
                  <a:lumMod val="65000"/>
                  <a:lumOff val="35000"/>
                </a:schemeClr>
              </a:solidFill>
              <a:cs typeface="+mn-ea"/>
            </a:endParaRPr>
          </a:p>
        </p:txBody>
      </p:sp>
      <p:pic>
        <p:nvPicPr>
          <p:cNvPr id="13" name="图片 12">
            <a:extLst>
              <a:ext uri="{FF2B5EF4-FFF2-40B4-BE49-F238E27FC236}">
                <a16:creationId xmlns:a16="http://schemas.microsoft.com/office/drawing/2014/main" id="{0F808E72-4A67-5D69-716E-BF5F397C902C}"/>
              </a:ext>
            </a:extLst>
          </p:cNvPr>
          <p:cNvPicPr>
            <a:picLocks noChangeAspect="1"/>
          </p:cNvPicPr>
          <p:nvPr/>
        </p:nvPicPr>
        <p:blipFill>
          <a:blip r:embed="rId3"/>
          <a:stretch>
            <a:fillRect/>
          </a:stretch>
        </p:blipFill>
        <p:spPr>
          <a:xfrm>
            <a:off x="501650" y="2920709"/>
            <a:ext cx="3505353" cy="3182068"/>
          </a:xfrm>
          <a:prstGeom prst="rect">
            <a:avLst/>
          </a:prstGeom>
        </p:spPr>
      </p:pic>
      <p:pic>
        <p:nvPicPr>
          <p:cNvPr id="15" name="图片 14">
            <a:extLst>
              <a:ext uri="{FF2B5EF4-FFF2-40B4-BE49-F238E27FC236}">
                <a16:creationId xmlns:a16="http://schemas.microsoft.com/office/drawing/2014/main" id="{C19F26B6-8FCD-3411-34C0-63E3E89090AA}"/>
              </a:ext>
            </a:extLst>
          </p:cNvPr>
          <p:cNvPicPr>
            <a:picLocks noChangeAspect="1"/>
          </p:cNvPicPr>
          <p:nvPr/>
        </p:nvPicPr>
        <p:blipFill>
          <a:blip r:embed="rId4"/>
          <a:stretch>
            <a:fillRect/>
          </a:stretch>
        </p:blipFill>
        <p:spPr>
          <a:xfrm>
            <a:off x="315512" y="755223"/>
            <a:ext cx="1049445" cy="825453"/>
          </a:xfrm>
          <a:prstGeom prst="rect">
            <a:avLst/>
          </a:prstGeom>
        </p:spPr>
      </p:pic>
      <p:pic>
        <p:nvPicPr>
          <p:cNvPr id="16" name="图片 15">
            <a:extLst>
              <a:ext uri="{FF2B5EF4-FFF2-40B4-BE49-F238E27FC236}">
                <a16:creationId xmlns:a16="http://schemas.microsoft.com/office/drawing/2014/main" id="{7E8B9C89-5B79-7391-BB0D-1BDEEC8FB1E9}"/>
              </a:ext>
            </a:extLst>
          </p:cNvPr>
          <p:cNvPicPr>
            <a:picLocks noChangeAspect="1"/>
          </p:cNvPicPr>
          <p:nvPr/>
        </p:nvPicPr>
        <p:blipFill>
          <a:blip r:embed="rId5"/>
          <a:stretch>
            <a:fillRect/>
          </a:stretch>
        </p:blipFill>
        <p:spPr>
          <a:xfrm>
            <a:off x="1996633" y="875811"/>
            <a:ext cx="658343" cy="658343"/>
          </a:xfrm>
          <a:prstGeom prst="rect">
            <a:avLst/>
          </a:prstGeom>
        </p:spPr>
      </p:pic>
      <p:sp>
        <p:nvSpPr>
          <p:cNvPr id="17" name="矩形: 圆角 16">
            <a:extLst>
              <a:ext uri="{FF2B5EF4-FFF2-40B4-BE49-F238E27FC236}">
                <a16:creationId xmlns:a16="http://schemas.microsoft.com/office/drawing/2014/main" id="{18C55F1F-C0DA-7F43-4D2E-D98D12C56271}"/>
              </a:ext>
            </a:extLst>
          </p:cNvPr>
          <p:cNvSpPr/>
          <p:nvPr/>
        </p:nvSpPr>
        <p:spPr>
          <a:xfrm>
            <a:off x="522907" y="1944676"/>
            <a:ext cx="3109293" cy="773124"/>
          </a:xfrm>
          <a:prstGeom prst="roundRect">
            <a:avLst/>
          </a:prstGeom>
          <a:solidFill>
            <a:schemeClr val="bg2"/>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81FC60A2-6354-78D5-F6F8-78E50F2BB62F}"/>
              </a:ext>
            </a:extLst>
          </p:cNvPr>
          <p:cNvSpPr txBox="1"/>
          <p:nvPr/>
        </p:nvSpPr>
        <p:spPr>
          <a:xfrm>
            <a:off x="718764" y="2008072"/>
            <a:ext cx="2717577" cy="646331"/>
          </a:xfrm>
          <a:prstGeom prst="rect">
            <a:avLst/>
          </a:prstGeom>
          <a:noFill/>
        </p:spPr>
        <p:txBody>
          <a:bodyPr wrap="square">
            <a:spAutoFit/>
          </a:bodyPr>
          <a:lstStyle/>
          <a:p>
            <a:pPr algn="ctr"/>
            <a:r>
              <a:rPr lang="en-US" altLang="zh-CN" sz="1800" b="1" i="1" u="sng" dirty="0">
                <a:effectLst/>
                <a:latin typeface="Bell MT" panose="020B0604020202020204" pitchFamily="18" charset="0"/>
                <a:ea typeface="等线" panose="02010600030101010101" pitchFamily="2" charset="-122"/>
              </a:rPr>
              <a:t>Apple</a:t>
            </a:r>
            <a:r>
              <a:rPr lang="en-US" altLang="zh-CN" sz="1800" b="1" dirty="0">
                <a:effectLst/>
                <a:latin typeface="Bell MT" panose="020B0604020202020204" pitchFamily="18" charset="0"/>
                <a:ea typeface="等线" panose="02010600030101010101" pitchFamily="2" charset="-122"/>
              </a:rPr>
              <a:t>  released the latest product iPhone13.</a:t>
            </a:r>
          </a:p>
        </p:txBody>
      </p:sp>
      <p:sp>
        <p:nvSpPr>
          <p:cNvPr id="18" name="图文框 17">
            <a:extLst>
              <a:ext uri="{FF2B5EF4-FFF2-40B4-BE49-F238E27FC236}">
                <a16:creationId xmlns:a16="http://schemas.microsoft.com/office/drawing/2014/main" id="{5D3F9EDF-4CD7-7D97-36E9-E0014068799B}"/>
              </a:ext>
            </a:extLst>
          </p:cNvPr>
          <p:cNvSpPr/>
          <p:nvPr/>
        </p:nvSpPr>
        <p:spPr>
          <a:xfrm>
            <a:off x="781758" y="2008072"/>
            <a:ext cx="721697" cy="410522"/>
          </a:xfrm>
          <a:prstGeom prst="fram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20" name="直接箭头连接符 19">
            <a:extLst>
              <a:ext uri="{FF2B5EF4-FFF2-40B4-BE49-F238E27FC236}">
                <a16:creationId xmlns:a16="http://schemas.microsoft.com/office/drawing/2014/main" id="{F34C7CEA-52E4-D164-84B1-9A5FD490C08E}"/>
              </a:ext>
            </a:extLst>
          </p:cNvPr>
          <p:cNvCxnSpPr>
            <a:cxnSpLocks/>
            <a:stCxn id="18" idx="0"/>
          </p:cNvCxnSpPr>
          <p:nvPr/>
        </p:nvCxnSpPr>
        <p:spPr>
          <a:xfrm flipH="1" flipV="1">
            <a:off x="911050" y="1464400"/>
            <a:ext cx="231557" cy="543672"/>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3A6CE695-BA0B-AF91-D059-9738DBC61B75}"/>
              </a:ext>
            </a:extLst>
          </p:cNvPr>
          <p:cNvCxnSpPr>
            <a:cxnSpLocks/>
          </p:cNvCxnSpPr>
          <p:nvPr/>
        </p:nvCxnSpPr>
        <p:spPr>
          <a:xfrm flipV="1">
            <a:off x="1265049" y="1422400"/>
            <a:ext cx="912623" cy="585672"/>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25" name="图形 24" descr="问号">
            <a:extLst>
              <a:ext uri="{FF2B5EF4-FFF2-40B4-BE49-F238E27FC236}">
                <a16:creationId xmlns:a16="http://schemas.microsoft.com/office/drawing/2014/main" id="{34A75E7D-1E04-0DF4-C619-37780371E99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49768" y="913853"/>
            <a:ext cx="624423" cy="624423"/>
          </a:xfrm>
          <a:prstGeom prst="rect">
            <a:avLst/>
          </a:prstGeom>
        </p:spPr>
      </p:pic>
      <p:sp>
        <p:nvSpPr>
          <p:cNvPr id="32" name="文本框 31">
            <a:extLst>
              <a:ext uri="{FF2B5EF4-FFF2-40B4-BE49-F238E27FC236}">
                <a16:creationId xmlns:a16="http://schemas.microsoft.com/office/drawing/2014/main" id="{FFD9460B-07EA-7344-4EEE-C87F45BECE51}"/>
              </a:ext>
            </a:extLst>
          </p:cNvPr>
          <p:cNvSpPr txBox="1"/>
          <p:nvPr/>
        </p:nvSpPr>
        <p:spPr>
          <a:xfrm>
            <a:off x="1874191" y="5936354"/>
            <a:ext cx="2253489" cy="369332"/>
          </a:xfrm>
          <a:prstGeom prst="rect">
            <a:avLst/>
          </a:prstGeom>
          <a:noFill/>
        </p:spPr>
        <p:txBody>
          <a:bodyPr wrap="square">
            <a:spAutoFit/>
          </a:bodyPr>
          <a:lstStyle/>
          <a:p>
            <a:r>
              <a:rPr lang="en-US" altLang="zh-CN" sz="1800" b="1" dirty="0">
                <a:solidFill>
                  <a:srgbClr val="3277FF"/>
                </a:solidFill>
                <a:latin typeface="Bell MT" panose="02020503060305020303" pitchFamily="18" charset="0"/>
              </a:rPr>
              <a:t>Different Mentions</a:t>
            </a:r>
            <a:endParaRPr lang="zh-CN" altLang="en-US" dirty="0">
              <a:solidFill>
                <a:srgbClr val="3277FF"/>
              </a:solidFill>
            </a:endParaRPr>
          </a:p>
        </p:txBody>
      </p:sp>
      <p:sp>
        <p:nvSpPr>
          <p:cNvPr id="33" name="箭头: 直角上 32">
            <a:extLst>
              <a:ext uri="{FF2B5EF4-FFF2-40B4-BE49-F238E27FC236}">
                <a16:creationId xmlns:a16="http://schemas.microsoft.com/office/drawing/2014/main" id="{C29F9AE5-B407-E71E-92DF-3F0AE0EC388D}"/>
              </a:ext>
            </a:extLst>
          </p:cNvPr>
          <p:cNvSpPr/>
          <p:nvPr/>
        </p:nvSpPr>
        <p:spPr>
          <a:xfrm rot="5400000">
            <a:off x="527723" y="3374491"/>
            <a:ext cx="260054" cy="269687"/>
          </a:xfrm>
          <a:prstGeom prst="bentUpArrow">
            <a:avLst>
              <a:gd name="adj1" fmla="val 25000"/>
              <a:gd name="adj2" fmla="val 25000"/>
              <a:gd name="adj3" fmla="val 20347"/>
            </a:avLst>
          </a:prstGeom>
          <a:solidFill>
            <a:srgbClr val="3277FF"/>
          </a:solidFill>
          <a:ln>
            <a:solidFill>
              <a:srgbClr val="327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79A3B9AA-B3FA-7D41-DA26-618A16864869}"/>
              </a:ext>
            </a:extLst>
          </p:cNvPr>
          <p:cNvSpPr txBox="1"/>
          <p:nvPr/>
        </p:nvSpPr>
        <p:spPr>
          <a:xfrm>
            <a:off x="315512" y="3081800"/>
            <a:ext cx="888105" cy="369332"/>
          </a:xfrm>
          <a:prstGeom prst="rect">
            <a:avLst/>
          </a:prstGeom>
          <a:noFill/>
        </p:spPr>
        <p:txBody>
          <a:bodyPr wrap="square">
            <a:spAutoFit/>
          </a:bodyPr>
          <a:lstStyle/>
          <a:p>
            <a:r>
              <a:rPr lang="en-US" altLang="zh-CN" b="1" dirty="0">
                <a:solidFill>
                  <a:srgbClr val="3277FF"/>
                </a:solidFill>
                <a:latin typeface="Bell MT" panose="02020503060305020303" pitchFamily="18" charset="0"/>
              </a:rPr>
              <a:t>Entity</a:t>
            </a:r>
            <a:endParaRPr lang="zh-CN" altLang="en-US" dirty="0">
              <a:solidFill>
                <a:srgbClr val="3277FF"/>
              </a:solidFill>
            </a:endParaRPr>
          </a:p>
        </p:txBody>
      </p:sp>
    </p:spTree>
    <p:extLst>
      <p:ext uri="{BB962C8B-B14F-4D97-AF65-F5344CB8AC3E}">
        <p14:creationId xmlns:p14="http://schemas.microsoft.com/office/powerpoint/2010/main" val="4230217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圆角 14">
            <a:extLst>
              <a:ext uri="{FF2B5EF4-FFF2-40B4-BE49-F238E27FC236}">
                <a16:creationId xmlns:a16="http://schemas.microsoft.com/office/drawing/2014/main" id="{8D3FF4D7-2914-4E79-BA82-10B3D704CD8F}"/>
              </a:ext>
            </a:extLst>
          </p:cNvPr>
          <p:cNvSpPr/>
          <p:nvPr/>
        </p:nvSpPr>
        <p:spPr>
          <a:xfrm>
            <a:off x="267893" y="1888582"/>
            <a:ext cx="3426613" cy="3781968"/>
          </a:xfrm>
          <a:prstGeom prst="roundRect">
            <a:avLst>
              <a:gd name="adj" fmla="val 3968"/>
            </a:avLst>
          </a:prstGeom>
          <a:solidFill>
            <a:schemeClr val="bg1"/>
          </a:solidFill>
          <a:effectLst>
            <a:outerShdw blurRad="190500" sx="102000" sy="102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标题 2">
            <a:extLst>
              <a:ext uri="{FF2B5EF4-FFF2-40B4-BE49-F238E27FC236}">
                <a16:creationId xmlns:a16="http://schemas.microsoft.com/office/drawing/2014/main" id="{E0F79EFF-863B-40B5-AFE9-C017F8419F1A}"/>
              </a:ext>
            </a:extLst>
          </p:cNvPr>
          <p:cNvSpPr>
            <a:spLocks noGrp="1"/>
          </p:cNvSpPr>
          <p:nvPr>
            <p:ph type="title"/>
          </p:nvPr>
        </p:nvSpPr>
        <p:spPr/>
        <p:txBody>
          <a:bodyPr/>
          <a:lstStyle/>
          <a:p>
            <a:r>
              <a:rPr lang="en-US" altLang="zh-CN" sz="2400" dirty="0"/>
              <a:t>Entity Disambiguation Related Work</a:t>
            </a:r>
            <a:endParaRPr lang="zh-CN" altLang="en-US" dirty="0">
              <a:latin typeface="+mn-lt"/>
              <a:ea typeface="+mn-ea"/>
              <a:cs typeface="+mn-ea"/>
              <a:sym typeface="+mn-lt"/>
            </a:endParaRPr>
          </a:p>
        </p:txBody>
      </p:sp>
      <p:sp>
        <p:nvSpPr>
          <p:cNvPr id="13" name="灯片编号占位符 12">
            <a:extLst>
              <a:ext uri="{FF2B5EF4-FFF2-40B4-BE49-F238E27FC236}">
                <a16:creationId xmlns:a16="http://schemas.microsoft.com/office/drawing/2014/main" id="{B9C4300E-9AE1-4A35-A397-648E855CA5DC}"/>
              </a:ext>
            </a:extLst>
          </p:cNvPr>
          <p:cNvSpPr>
            <a:spLocks noGrp="1"/>
          </p:cNvSpPr>
          <p:nvPr>
            <p:ph type="sldNum" sz="quarter" idx="11"/>
          </p:nvPr>
        </p:nvSpPr>
        <p:spPr/>
        <p:txBody>
          <a:bodyPr/>
          <a:lstStyle/>
          <a:p>
            <a:fld id="{8EB6F228-91C8-4A8E-B28A-F5EBAF4B74FF}" type="slidenum">
              <a:rPr lang="zh-CN" altLang="en-US" smtClean="0">
                <a:cs typeface="+mn-ea"/>
                <a:sym typeface="+mn-lt"/>
              </a:rPr>
              <a:pPr/>
              <a:t>3</a:t>
            </a:fld>
            <a:endParaRPr lang="zh-CN" altLang="en-US">
              <a:cs typeface="+mn-ea"/>
              <a:sym typeface="+mn-lt"/>
            </a:endParaRPr>
          </a:p>
        </p:txBody>
      </p:sp>
      <p:sp>
        <p:nvSpPr>
          <p:cNvPr id="5" name="文本占位符 4">
            <a:extLst>
              <a:ext uri="{FF2B5EF4-FFF2-40B4-BE49-F238E27FC236}">
                <a16:creationId xmlns:a16="http://schemas.microsoft.com/office/drawing/2014/main" id="{7285B51B-C901-4C64-A8D4-06E53225BA73}"/>
              </a:ext>
            </a:extLst>
          </p:cNvPr>
          <p:cNvSpPr>
            <a:spLocks noGrp="1"/>
          </p:cNvSpPr>
          <p:nvPr>
            <p:ph type="body" sz="quarter" idx="12"/>
          </p:nvPr>
        </p:nvSpPr>
        <p:spPr/>
        <p:txBody>
          <a:bodyPr/>
          <a:lstStyle/>
          <a:p>
            <a:r>
              <a:rPr lang="en-US" altLang="zh-CN" dirty="0"/>
              <a:t>1.2</a:t>
            </a:r>
            <a:endParaRPr lang="zh-CN" altLang="en-US" dirty="0"/>
          </a:p>
        </p:txBody>
      </p:sp>
      <p:sp>
        <p:nvSpPr>
          <p:cNvPr id="98" name="文本框 97">
            <a:extLst>
              <a:ext uri="{FF2B5EF4-FFF2-40B4-BE49-F238E27FC236}">
                <a16:creationId xmlns:a16="http://schemas.microsoft.com/office/drawing/2014/main" id="{D3C07288-9E2C-41A0-9BD8-FC6941580CF1}"/>
              </a:ext>
            </a:extLst>
          </p:cNvPr>
          <p:cNvSpPr txBox="1"/>
          <p:nvPr/>
        </p:nvSpPr>
        <p:spPr>
          <a:xfrm>
            <a:off x="546100" y="2247900"/>
            <a:ext cx="2870200" cy="2962827"/>
          </a:xfrm>
          <a:prstGeom prst="rect">
            <a:avLst/>
          </a:prstGeom>
          <a:noFill/>
        </p:spPr>
        <p:txBody>
          <a:bodyPr wrap="square" lIns="0" rtlCol="0">
            <a:noAutofit/>
          </a:bodyPr>
          <a:lstStyle/>
          <a:p>
            <a:pPr algn="ctr"/>
            <a:r>
              <a:rPr lang="en-US" altLang="zh-CN" sz="2000" b="1" dirty="0">
                <a:solidFill>
                  <a:srgbClr val="3277FF"/>
                </a:solidFill>
                <a:latin typeface="Bell MT" panose="02020503060305020303" pitchFamily="18" charset="0"/>
              </a:rPr>
              <a:t>Structured text based entity disambiguation:</a:t>
            </a:r>
          </a:p>
          <a:p>
            <a:pPr algn="ctr"/>
            <a:endParaRPr lang="en-US" altLang="zh-CN" sz="2000" b="1" dirty="0">
              <a:latin typeface="Bell MT" panose="02020503060305020303" pitchFamily="18" charset="0"/>
            </a:endParaRPr>
          </a:p>
          <a:p>
            <a:pPr algn="ctr"/>
            <a:r>
              <a:rPr lang="en-US" altLang="zh-CN" sz="2000" b="1" dirty="0">
                <a:latin typeface="Bell MT" panose="02020503060305020303" pitchFamily="18" charset="0"/>
                <a:ea typeface="等线" panose="02010600030101010101" pitchFamily="2" charset="-122"/>
              </a:rPr>
              <a:t>Calculate and rank the similarity score of detected mentions and corresponding candidates.</a:t>
            </a:r>
            <a:endParaRPr lang="en-US" altLang="zh-CN" sz="2000" b="1" dirty="0">
              <a:latin typeface="Bell MT" panose="02020503060305020303" pitchFamily="18" charset="0"/>
            </a:endParaRPr>
          </a:p>
        </p:txBody>
      </p:sp>
      <p:sp>
        <p:nvSpPr>
          <p:cNvPr id="107" name="right-arrow_339913">
            <a:extLst>
              <a:ext uri="{FF2B5EF4-FFF2-40B4-BE49-F238E27FC236}">
                <a16:creationId xmlns:a16="http://schemas.microsoft.com/office/drawing/2014/main" id="{358D34DA-96BD-462C-A5D9-F385FCFCCD26}"/>
              </a:ext>
            </a:extLst>
          </p:cNvPr>
          <p:cNvSpPr>
            <a:spLocks noChangeAspect="1"/>
          </p:cNvSpPr>
          <p:nvPr/>
        </p:nvSpPr>
        <p:spPr bwMode="auto">
          <a:xfrm>
            <a:off x="3764379" y="3476082"/>
            <a:ext cx="473986" cy="473075"/>
          </a:xfrm>
          <a:custGeom>
            <a:avLst/>
            <a:gdLst>
              <a:gd name="connsiteX0" fmla="*/ 312860 w 607729"/>
              <a:gd name="connsiteY0" fmla="*/ 3534 h 606561"/>
              <a:gd name="connsiteX1" fmla="*/ 603991 w 607729"/>
              <a:gd name="connsiteY1" fmla="*/ 294222 h 606561"/>
              <a:gd name="connsiteX2" fmla="*/ 603991 w 607729"/>
              <a:gd name="connsiteY2" fmla="*/ 312084 h 606561"/>
              <a:gd name="connsiteX3" fmla="*/ 312860 w 607729"/>
              <a:gd name="connsiteY3" fmla="*/ 602772 h 606561"/>
              <a:gd name="connsiteX4" fmla="*/ 312593 w 607729"/>
              <a:gd name="connsiteY4" fmla="*/ 602949 h 606561"/>
              <a:gd name="connsiteX5" fmla="*/ 294792 w 607729"/>
              <a:gd name="connsiteY5" fmla="*/ 602772 h 606561"/>
              <a:gd name="connsiteX6" fmla="*/ 295059 w 607729"/>
              <a:gd name="connsiteY6" fmla="*/ 584909 h 606561"/>
              <a:gd name="connsiteX7" fmla="*/ 577201 w 607729"/>
              <a:gd name="connsiteY7" fmla="*/ 303108 h 606561"/>
              <a:gd name="connsiteX8" fmla="*/ 295059 w 607729"/>
              <a:gd name="connsiteY8" fmla="*/ 21308 h 606561"/>
              <a:gd name="connsiteX9" fmla="*/ 295059 w 607729"/>
              <a:gd name="connsiteY9" fmla="*/ 3800 h 606561"/>
              <a:gd name="connsiteX10" fmla="*/ 312860 w 607729"/>
              <a:gd name="connsiteY10" fmla="*/ 3534 h 606561"/>
              <a:gd name="connsiteX11" fmla="*/ 21707 w 607729"/>
              <a:gd name="connsiteY11" fmla="*/ 3534 h 606561"/>
              <a:gd name="connsiteX12" fmla="*/ 312838 w 607729"/>
              <a:gd name="connsiteY12" fmla="*/ 294222 h 606561"/>
              <a:gd name="connsiteX13" fmla="*/ 312838 w 607729"/>
              <a:gd name="connsiteY13" fmla="*/ 312084 h 606561"/>
              <a:gd name="connsiteX14" fmla="*/ 21707 w 607729"/>
              <a:gd name="connsiteY14" fmla="*/ 602772 h 606561"/>
              <a:gd name="connsiteX15" fmla="*/ 21440 w 607729"/>
              <a:gd name="connsiteY15" fmla="*/ 602949 h 606561"/>
              <a:gd name="connsiteX16" fmla="*/ 3639 w 607729"/>
              <a:gd name="connsiteY16" fmla="*/ 602772 h 606561"/>
              <a:gd name="connsiteX17" fmla="*/ 3906 w 607729"/>
              <a:gd name="connsiteY17" fmla="*/ 584909 h 606561"/>
              <a:gd name="connsiteX18" fmla="*/ 286047 w 607729"/>
              <a:gd name="connsiteY18" fmla="*/ 303197 h 606561"/>
              <a:gd name="connsiteX19" fmla="*/ 3906 w 607729"/>
              <a:gd name="connsiteY19" fmla="*/ 21485 h 606561"/>
              <a:gd name="connsiteX20" fmla="*/ 3906 w 607729"/>
              <a:gd name="connsiteY20" fmla="*/ 3889 h 606561"/>
              <a:gd name="connsiteX21" fmla="*/ 21707 w 607729"/>
              <a:gd name="connsiteY21" fmla="*/ 3534 h 606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07729" h="606561">
                <a:moveTo>
                  <a:pt x="312860" y="3534"/>
                </a:moveTo>
                <a:lnTo>
                  <a:pt x="603991" y="294222"/>
                </a:lnTo>
                <a:cubicBezTo>
                  <a:pt x="608975" y="299109"/>
                  <a:pt x="608975" y="307107"/>
                  <a:pt x="603991" y="312084"/>
                </a:cubicBezTo>
                <a:lnTo>
                  <a:pt x="312860" y="602772"/>
                </a:lnTo>
                <a:lnTo>
                  <a:pt x="312593" y="602949"/>
                </a:lnTo>
                <a:cubicBezTo>
                  <a:pt x="307698" y="607926"/>
                  <a:pt x="299688" y="607659"/>
                  <a:pt x="294792" y="602772"/>
                </a:cubicBezTo>
                <a:cubicBezTo>
                  <a:pt x="289808" y="597795"/>
                  <a:pt x="289986" y="589708"/>
                  <a:pt x="295059" y="584909"/>
                </a:cubicBezTo>
                <a:lnTo>
                  <a:pt x="577201" y="303108"/>
                </a:lnTo>
                <a:lnTo>
                  <a:pt x="295059" y="21308"/>
                </a:lnTo>
                <a:cubicBezTo>
                  <a:pt x="290342" y="16420"/>
                  <a:pt x="290342" y="8688"/>
                  <a:pt x="295059" y="3800"/>
                </a:cubicBezTo>
                <a:cubicBezTo>
                  <a:pt x="299866" y="-1176"/>
                  <a:pt x="307787" y="-1265"/>
                  <a:pt x="312860" y="3534"/>
                </a:cubicBezTo>
                <a:close/>
                <a:moveTo>
                  <a:pt x="21707" y="3534"/>
                </a:moveTo>
                <a:lnTo>
                  <a:pt x="312838" y="294222"/>
                </a:lnTo>
                <a:cubicBezTo>
                  <a:pt x="317822" y="299109"/>
                  <a:pt x="317822" y="307107"/>
                  <a:pt x="312838" y="312084"/>
                </a:cubicBezTo>
                <a:lnTo>
                  <a:pt x="21707" y="602772"/>
                </a:lnTo>
                <a:lnTo>
                  <a:pt x="21440" y="602949"/>
                </a:lnTo>
                <a:cubicBezTo>
                  <a:pt x="16544" y="607926"/>
                  <a:pt x="8534" y="607659"/>
                  <a:pt x="3639" y="602772"/>
                </a:cubicBezTo>
                <a:cubicBezTo>
                  <a:pt x="-1345" y="597795"/>
                  <a:pt x="-1167" y="589708"/>
                  <a:pt x="3906" y="584909"/>
                </a:cubicBezTo>
                <a:lnTo>
                  <a:pt x="286047" y="303197"/>
                </a:lnTo>
                <a:lnTo>
                  <a:pt x="3906" y="21485"/>
                </a:lnTo>
                <a:cubicBezTo>
                  <a:pt x="-811" y="16509"/>
                  <a:pt x="-811" y="8866"/>
                  <a:pt x="3906" y="3889"/>
                </a:cubicBezTo>
                <a:cubicBezTo>
                  <a:pt x="8712" y="-1176"/>
                  <a:pt x="16811" y="-1265"/>
                  <a:pt x="21707" y="3534"/>
                </a:cubicBezTo>
                <a:close/>
              </a:path>
            </a:pathLst>
          </a:custGeom>
          <a:solidFill>
            <a:schemeClr val="accent1"/>
          </a:solidFill>
          <a:ln>
            <a:noFill/>
          </a:ln>
        </p:spPr>
        <p:txBody>
          <a:bodyPr/>
          <a:lstStyle/>
          <a:p>
            <a:endParaRPr lang="zh-CN" altLang="en-US">
              <a:cs typeface="+mn-ea"/>
              <a:sym typeface="+mn-lt"/>
            </a:endParaRPr>
          </a:p>
        </p:txBody>
      </p:sp>
      <p:sp>
        <p:nvSpPr>
          <p:cNvPr id="108" name="right-arrow_339913">
            <a:extLst>
              <a:ext uri="{FF2B5EF4-FFF2-40B4-BE49-F238E27FC236}">
                <a16:creationId xmlns:a16="http://schemas.microsoft.com/office/drawing/2014/main" id="{8E16FC23-C0A0-4D47-B980-B3CBABCC9486}"/>
              </a:ext>
            </a:extLst>
          </p:cNvPr>
          <p:cNvSpPr>
            <a:spLocks noChangeAspect="1"/>
          </p:cNvSpPr>
          <p:nvPr/>
        </p:nvSpPr>
        <p:spPr bwMode="auto">
          <a:xfrm>
            <a:off x="7987885" y="3476082"/>
            <a:ext cx="462224" cy="461335"/>
          </a:xfrm>
          <a:custGeom>
            <a:avLst/>
            <a:gdLst>
              <a:gd name="connsiteX0" fmla="*/ 312860 w 607729"/>
              <a:gd name="connsiteY0" fmla="*/ 3534 h 606561"/>
              <a:gd name="connsiteX1" fmla="*/ 603991 w 607729"/>
              <a:gd name="connsiteY1" fmla="*/ 294222 h 606561"/>
              <a:gd name="connsiteX2" fmla="*/ 603991 w 607729"/>
              <a:gd name="connsiteY2" fmla="*/ 312084 h 606561"/>
              <a:gd name="connsiteX3" fmla="*/ 312860 w 607729"/>
              <a:gd name="connsiteY3" fmla="*/ 602772 h 606561"/>
              <a:gd name="connsiteX4" fmla="*/ 312593 w 607729"/>
              <a:gd name="connsiteY4" fmla="*/ 602949 h 606561"/>
              <a:gd name="connsiteX5" fmla="*/ 294792 w 607729"/>
              <a:gd name="connsiteY5" fmla="*/ 602772 h 606561"/>
              <a:gd name="connsiteX6" fmla="*/ 295059 w 607729"/>
              <a:gd name="connsiteY6" fmla="*/ 584909 h 606561"/>
              <a:gd name="connsiteX7" fmla="*/ 577201 w 607729"/>
              <a:gd name="connsiteY7" fmla="*/ 303108 h 606561"/>
              <a:gd name="connsiteX8" fmla="*/ 295059 w 607729"/>
              <a:gd name="connsiteY8" fmla="*/ 21308 h 606561"/>
              <a:gd name="connsiteX9" fmla="*/ 295059 w 607729"/>
              <a:gd name="connsiteY9" fmla="*/ 3800 h 606561"/>
              <a:gd name="connsiteX10" fmla="*/ 312860 w 607729"/>
              <a:gd name="connsiteY10" fmla="*/ 3534 h 606561"/>
              <a:gd name="connsiteX11" fmla="*/ 21707 w 607729"/>
              <a:gd name="connsiteY11" fmla="*/ 3534 h 606561"/>
              <a:gd name="connsiteX12" fmla="*/ 312838 w 607729"/>
              <a:gd name="connsiteY12" fmla="*/ 294222 h 606561"/>
              <a:gd name="connsiteX13" fmla="*/ 312838 w 607729"/>
              <a:gd name="connsiteY13" fmla="*/ 312084 h 606561"/>
              <a:gd name="connsiteX14" fmla="*/ 21707 w 607729"/>
              <a:gd name="connsiteY14" fmla="*/ 602772 h 606561"/>
              <a:gd name="connsiteX15" fmla="*/ 21440 w 607729"/>
              <a:gd name="connsiteY15" fmla="*/ 602949 h 606561"/>
              <a:gd name="connsiteX16" fmla="*/ 3639 w 607729"/>
              <a:gd name="connsiteY16" fmla="*/ 602772 h 606561"/>
              <a:gd name="connsiteX17" fmla="*/ 3906 w 607729"/>
              <a:gd name="connsiteY17" fmla="*/ 584909 h 606561"/>
              <a:gd name="connsiteX18" fmla="*/ 286047 w 607729"/>
              <a:gd name="connsiteY18" fmla="*/ 303197 h 606561"/>
              <a:gd name="connsiteX19" fmla="*/ 3906 w 607729"/>
              <a:gd name="connsiteY19" fmla="*/ 21485 h 606561"/>
              <a:gd name="connsiteX20" fmla="*/ 3906 w 607729"/>
              <a:gd name="connsiteY20" fmla="*/ 3889 h 606561"/>
              <a:gd name="connsiteX21" fmla="*/ 21707 w 607729"/>
              <a:gd name="connsiteY21" fmla="*/ 3534 h 606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07729" h="606561">
                <a:moveTo>
                  <a:pt x="312860" y="3534"/>
                </a:moveTo>
                <a:lnTo>
                  <a:pt x="603991" y="294222"/>
                </a:lnTo>
                <a:cubicBezTo>
                  <a:pt x="608975" y="299109"/>
                  <a:pt x="608975" y="307107"/>
                  <a:pt x="603991" y="312084"/>
                </a:cubicBezTo>
                <a:lnTo>
                  <a:pt x="312860" y="602772"/>
                </a:lnTo>
                <a:lnTo>
                  <a:pt x="312593" y="602949"/>
                </a:lnTo>
                <a:cubicBezTo>
                  <a:pt x="307698" y="607926"/>
                  <a:pt x="299688" y="607659"/>
                  <a:pt x="294792" y="602772"/>
                </a:cubicBezTo>
                <a:cubicBezTo>
                  <a:pt x="289808" y="597795"/>
                  <a:pt x="289986" y="589708"/>
                  <a:pt x="295059" y="584909"/>
                </a:cubicBezTo>
                <a:lnTo>
                  <a:pt x="577201" y="303108"/>
                </a:lnTo>
                <a:lnTo>
                  <a:pt x="295059" y="21308"/>
                </a:lnTo>
                <a:cubicBezTo>
                  <a:pt x="290342" y="16420"/>
                  <a:pt x="290342" y="8688"/>
                  <a:pt x="295059" y="3800"/>
                </a:cubicBezTo>
                <a:cubicBezTo>
                  <a:pt x="299866" y="-1176"/>
                  <a:pt x="307787" y="-1265"/>
                  <a:pt x="312860" y="3534"/>
                </a:cubicBezTo>
                <a:close/>
                <a:moveTo>
                  <a:pt x="21707" y="3534"/>
                </a:moveTo>
                <a:lnTo>
                  <a:pt x="312838" y="294222"/>
                </a:lnTo>
                <a:cubicBezTo>
                  <a:pt x="317822" y="299109"/>
                  <a:pt x="317822" y="307107"/>
                  <a:pt x="312838" y="312084"/>
                </a:cubicBezTo>
                <a:lnTo>
                  <a:pt x="21707" y="602772"/>
                </a:lnTo>
                <a:lnTo>
                  <a:pt x="21440" y="602949"/>
                </a:lnTo>
                <a:cubicBezTo>
                  <a:pt x="16544" y="607926"/>
                  <a:pt x="8534" y="607659"/>
                  <a:pt x="3639" y="602772"/>
                </a:cubicBezTo>
                <a:cubicBezTo>
                  <a:pt x="-1345" y="597795"/>
                  <a:pt x="-1167" y="589708"/>
                  <a:pt x="3906" y="584909"/>
                </a:cubicBezTo>
                <a:lnTo>
                  <a:pt x="286047" y="303197"/>
                </a:lnTo>
                <a:lnTo>
                  <a:pt x="3906" y="21485"/>
                </a:lnTo>
                <a:cubicBezTo>
                  <a:pt x="-811" y="16509"/>
                  <a:pt x="-811" y="8866"/>
                  <a:pt x="3906" y="3889"/>
                </a:cubicBezTo>
                <a:cubicBezTo>
                  <a:pt x="8712" y="-1176"/>
                  <a:pt x="16811" y="-1265"/>
                  <a:pt x="21707" y="3534"/>
                </a:cubicBezTo>
                <a:close/>
              </a:path>
            </a:pathLst>
          </a:custGeom>
          <a:solidFill>
            <a:schemeClr val="accent1"/>
          </a:solidFill>
          <a:ln>
            <a:noFill/>
          </a:ln>
        </p:spPr>
        <p:txBody>
          <a:bodyPr/>
          <a:lstStyle/>
          <a:p>
            <a:endParaRPr lang="zh-CN" altLang="en-US">
              <a:cs typeface="+mn-ea"/>
              <a:sym typeface="+mn-lt"/>
            </a:endParaRPr>
          </a:p>
        </p:txBody>
      </p:sp>
      <p:sp>
        <p:nvSpPr>
          <p:cNvPr id="29" name="文本框 28">
            <a:extLst>
              <a:ext uri="{FF2B5EF4-FFF2-40B4-BE49-F238E27FC236}">
                <a16:creationId xmlns:a16="http://schemas.microsoft.com/office/drawing/2014/main" id="{E383B066-DF52-72F9-721B-083E6332673D}"/>
              </a:ext>
            </a:extLst>
          </p:cNvPr>
          <p:cNvSpPr txBox="1"/>
          <p:nvPr/>
        </p:nvSpPr>
        <p:spPr>
          <a:xfrm>
            <a:off x="1063610" y="748632"/>
            <a:ext cx="7386499" cy="646331"/>
          </a:xfrm>
          <a:prstGeom prst="rect">
            <a:avLst/>
          </a:prstGeom>
          <a:noFill/>
        </p:spPr>
        <p:txBody>
          <a:bodyPr wrap="square">
            <a:spAutoFit/>
          </a:bodyPr>
          <a:lstStyle/>
          <a:p>
            <a:r>
              <a:rPr lang="en-US" altLang="zh-CN" b="1" dirty="0">
                <a:solidFill>
                  <a:srgbClr val="3277FF"/>
                </a:solidFill>
                <a:latin typeface="Bell MT" panose="02020503060305020303" pitchFamily="18" charset="0"/>
              </a:rPr>
              <a:t>Entity link disambiguation:</a:t>
            </a:r>
          </a:p>
          <a:p>
            <a:r>
              <a:rPr lang="en-US" altLang="zh-CN" b="1" dirty="0">
                <a:latin typeface="Bell MT" panose="02020503060305020303" pitchFamily="18" charset="0"/>
              </a:rPr>
              <a:t>Map a mention in context to corresponding entity in the database.</a:t>
            </a:r>
          </a:p>
        </p:txBody>
      </p:sp>
      <p:sp>
        <p:nvSpPr>
          <p:cNvPr id="33" name="矩形: 圆角 32">
            <a:extLst>
              <a:ext uri="{FF2B5EF4-FFF2-40B4-BE49-F238E27FC236}">
                <a16:creationId xmlns:a16="http://schemas.microsoft.com/office/drawing/2014/main" id="{9DDEC817-388E-0865-4BB6-6C540F5715D5}"/>
              </a:ext>
            </a:extLst>
          </p:cNvPr>
          <p:cNvSpPr/>
          <p:nvPr/>
        </p:nvSpPr>
        <p:spPr>
          <a:xfrm>
            <a:off x="4333676" y="1888582"/>
            <a:ext cx="3619961" cy="3781968"/>
          </a:xfrm>
          <a:prstGeom prst="roundRect">
            <a:avLst>
              <a:gd name="adj" fmla="val 3968"/>
            </a:avLst>
          </a:prstGeom>
          <a:solidFill>
            <a:schemeClr val="bg1"/>
          </a:solidFill>
          <a:effectLst>
            <a:outerShdw blurRad="190500" sx="102000" sy="102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文本框 33">
            <a:extLst>
              <a:ext uri="{FF2B5EF4-FFF2-40B4-BE49-F238E27FC236}">
                <a16:creationId xmlns:a16="http://schemas.microsoft.com/office/drawing/2014/main" id="{22464C76-9592-53B6-69F8-BBF9C0631DBB}"/>
              </a:ext>
            </a:extLst>
          </p:cNvPr>
          <p:cNvSpPr txBox="1"/>
          <p:nvPr/>
        </p:nvSpPr>
        <p:spPr>
          <a:xfrm>
            <a:off x="4492276" y="2040627"/>
            <a:ext cx="3319918" cy="1938992"/>
          </a:xfrm>
          <a:prstGeom prst="rect">
            <a:avLst/>
          </a:prstGeom>
          <a:noFill/>
        </p:spPr>
        <p:txBody>
          <a:bodyPr wrap="square">
            <a:spAutoFit/>
          </a:bodyPr>
          <a:lstStyle/>
          <a:p>
            <a:pPr algn="ctr"/>
            <a:r>
              <a:rPr lang="en-US" altLang="zh-CN" sz="2000" b="1" dirty="0">
                <a:solidFill>
                  <a:srgbClr val="3277FF"/>
                </a:solidFill>
                <a:latin typeface="Bell MT" panose="02020503060305020303" pitchFamily="18" charset="0"/>
              </a:rPr>
              <a:t>Jointly perform MD and ED</a:t>
            </a:r>
          </a:p>
          <a:p>
            <a:pPr algn="ctr"/>
            <a:endParaRPr lang="en-US" altLang="zh-CN" sz="2000" b="1" dirty="0">
              <a:latin typeface="Bell MT" panose="02020503060305020303" pitchFamily="18" charset="0"/>
            </a:endParaRPr>
          </a:p>
          <a:p>
            <a:pPr algn="ctr"/>
            <a:r>
              <a:rPr lang="en-US" altLang="zh-CN" sz="2000" b="1" dirty="0">
                <a:latin typeface="Bell MT" panose="02020503060305020303" pitchFamily="18" charset="0"/>
              </a:rPr>
              <a:t>Neural end-to-end EL system that jointly discovers and links entities in a text document.</a:t>
            </a:r>
            <a:endParaRPr lang="en-US" altLang="zh-CN" sz="2000" b="1" dirty="0">
              <a:effectLst/>
              <a:latin typeface="Bell MT" panose="02020503060305020303" pitchFamily="18" charset="0"/>
              <a:ea typeface="等线" panose="02010600030101010101" pitchFamily="2" charset="-122"/>
            </a:endParaRPr>
          </a:p>
        </p:txBody>
      </p:sp>
      <p:sp>
        <p:nvSpPr>
          <p:cNvPr id="35" name="矩形: 圆角 34">
            <a:extLst>
              <a:ext uri="{FF2B5EF4-FFF2-40B4-BE49-F238E27FC236}">
                <a16:creationId xmlns:a16="http://schemas.microsoft.com/office/drawing/2014/main" id="{D14D6694-DFC7-5F1F-8C6C-CDCA5471605D}"/>
              </a:ext>
            </a:extLst>
          </p:cNvPr>
          <p:cNvSpPr/>
          <p:nvPr/>
        </p:nvSpPr>
        <p:spPr>
          <a:xfrm>
            <a:off x="8531743" y="1888581"/>
            <a:ext cx="3426613" cy="3781968"/>
          </a:xfrm>
          <a:prstGeom prst="roundRect">
            <a:avLst>
              <a:gd name="adj" fmla="val 3968"/>
            </a:avLst>
          </a:prstGeom>
          <a:solidFill>
            <a:schemeClr val="bg1"/>
          </a:solidFill>
          <a:effectLst>
            <a:outerShdw blurRad="190500" sx="102000" sy="102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文本框 27">
            <a:extLst>
              <a:ext uri="{FF2B5EF4-FFF2-40B4-BE49-F238E27FC236}">
                <a16:creationId xmlns:a16="http://schemas.microsoft.com/office/drawing/2014/main" id="{97BA2F72-A309-4029-8DC2-94B89928FBE5}"/>
              </a:ext>
            </a:extLst>
          </p:cNvPr>
          <p:cNvSpPr txBox="1"/>
          <p:nvPr/>
        </p:nvSpPr>
        <p:spPr>
          <a:xfrm>
            <a:off x="8806196" y="1888581"/>
            <a:ext cx="2944316" cy="3781968"/>
          </a:xfrm>
          <a:prstGeom prst="rect">
            <a:avLst/>
          </a:prstGeom>
          <a:noFill/>
        </p:spPr>
        <p:txBody>
          <a:bodyPr wrap="square" lIns="0" rtlCol="0">
            <a:noAutofit/>
          </a:bodyPr>
          <a:lstStyle/>
          <a:p>
            <a:pPr algn="ctr"/>
            <a:endParaRPr lang="en-US" altLang="zh-CN" sz="2000" b="1" dirty="0">
              <a:latin typeface="Bell MT" panose="02020503060305020303" pitchFamily="18" charset="0"/>
            </a:endParaRPr>
          </a:p>
          <a:p>
            <a:pPr algn="ctr"/>
            <a:r>
              <a:rPr lang="en-US" altLang="zh-CN" sz="2000" b="1" dirty="0">
                <a:solidFill>
                  <a:srgbClr val="3277FF"/>
                </a:solidFill>
                <a:latin typeface="Bell MT" panose="02020503060305020303" pitchFamily="18" charset="0"/>
              </a:rPr>
              <a:t>A BERT based model : introduce a global coherence mechanism.</a:t>
            </a:r>
          </a:p>
          <a:p>
            <a:pPr algn="ctr"/>
            <a:endParaRPr lang="en-US" altLang="zh-CN" sz="2000" b="1" dirty="0">
              <a:latin typeface="Bell MT" panose="02020503060305020303" pitchFamily="18" charset="0"/>
            </a:endParaRPr>
          </a:p>
          <a:p>
            <a:pPr algn="ctr"/>
            <a:r>
              <a:rPr lang="en-US" altLang="zh-CN" sz="2000" b="1" dirty="0">
                <a:latin typeface="Bell MT" panose="02020503060305020303" pitchFamily="18" charset="0"/>
              </a:rPr>
              <a:t>Document level’s information will be beneficial. And this model provide a novel idea to add global information for ED.</a:t>
            </a:r>
            <a:endParaRPr lang="en-US" altLang="zh-CN" sz="2000" b="1" dirty="0">
              <a:effectLst/>
              <a:latin typeface="Bell MT" panose="02020503060305020303" pitchFamily="18" charset="0"/>
              <a:ea typeface="等线" panose="02010600030101010101" pitchFamily="2" charset="-122"/>
            </a:endParaRPr>
          </a:p>
        </p:txBody>
      </p:sp>
    </p:spTree>
    <p:extLst>
      <p:ext uri="{BB962C8B-B14F-4D97-AF65-F5344CB8AC3E}">
        <p14:creationId xmlns:p14="http://schemas.microsoft.com/office/powerpoint/2010/main" val="2831164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395BD6-50A0-4B55-AB8F-24371D4B07B1}"/>
              </a:ext>
            </a:extLst>
          </p:cNvPr>
          <p:cNvSpPr>
            <a:spLocks noGrp="1"/>
          </p:cNvSpPr>
          <p:nvPr>
            <p:ph type="title"/>
          </p:nvPr>
        </p:nvSpPr>
        <p:spPr>
          <a:xfrm>
            <a:off x="4254714" y="3254375"/>
            <a:ext cx="6520928" cy="473075"/>
          </a:xfrm>
        </p:spPr>
        <p:txBody>
          <a:bodyPr/>
          <a:lstStyle/>
          <a:p>
            <a:r>
              <a:rPr lang="en-US" altLang="zh-CN" dirty="0">
                <a:latin typeface="+mn-lt"/>
                <a:ea typeface="+mn-ea"/>
                <a:cs typeface="+mn-ea"/>
                <a:sym typeface="+mn-lt"/>
              </a:rPr>
              <a:t>Dataset &amp; Task Introduction</a:t>
            </a:r>
            <a:endParaRPr lang="zh-CN" altLang="en-US" sz="3600" spc="100" dirty="0">
              <a:solidFill>
                <a:schemeClr val="tx1">
                  <a:lumMod val="75000"/>
                  <a:lumOff val="25000"/>
                </a:schemeClr>
              </a:solidFill>
              <a:latin typeface="+mn-lt"/>
              <a:ea typeface="+mn-ea"/>
              <a:cs typeface="+mn-ea"/>
              <a:sym typeface="+mn-lt"/>
            </a:endParaRPr>
          </a:p>
        </p:txBody>
      </p:sp>
      <p:sp>
        <p:nvSpPr>
          <p:cNvPr id="3" name="文本占位符 2">
            <a:extLst>
              <a:ext uri="{FF2B5EF4-FFF2-40B4-BE49-F238E27FC236}">
                <a16:creationId xmlns:a16="http://schemas.microsoft.com/office/drawing/2014/main" id="{3E32C790-9ABD-44FD-A1CD-9666AEF7A65D}"/>
              </a:ext>
            </a:extLst>
          </p:cNvPr>
          <p:cNvSpPr>
            <a:spLocks noGrp="1"/>
          </p:cNvSpPr>
          <p:nvPr>
            <p:ph type="body" sz="quarter" idx="13"/>
          </p:nvPr>
        </p:nvSpPr>
        <p:spPr/>
        <p:txBody>
          <a:bodyPr/>
          <a:lstStyle/>
          <a:p>
            <a:r>
              <a:rPr lang="en-US" altLang="zh-CN" dirty="0">
                <a:latin typeface="+mn-lt"/>
                <a:cs typeface="+mn-ea"/>
                <a:sym typeface="+mn-lt"/>
              </a:rPr>
              <a:t>02</a:t>
            </a:r>
            <a:endParaRPr lang="zh-CN" altLang="en-US" dirty="0">
              <a:latin typeface="+mn-lt"/>
              <a:cs typeface="+mn-ea"/>
              <a:sym typeface="+mn-lt"/>
            </a:endParaRPr>
          </a:p>
        </p:txBody>
      </p:sp>
    </p:spTree>
    <p:extLst>
      <p:ext uri="{BB962C8B-B14F-4D97-AF65-F5344CB8AC3E}">
        <p14:creationId xmlns:p14="http://schemas.microsoft.com/office/powerpoint/2010/main" val="2746485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2446C6-45C7-4CB5-A670-06EEB3E14268}"/>
              </a:ext>
            </a:extLst>
          </p:cNvPr>
          <p:cNvSpPr>
            <a:spLocks noGrp="1"/>
          </p:cNvSpPr>
          <p:nvPr>
            <p:ph type="title"/>
          </p:nvPr>
        </p:nvSpPr>
        <p:spPr/>
        <p:txBody>
          <a:bodyPr/>
          <a:lstStyle/>
          <a:p>
            <a:r>
              <a:rPr lang="en-US" altLang="zh-CN" dirty="0">
                <a:latin typeface="+mn-lt"/>
                <a:ea typeface="+mn-ea"/>
                <a:cs typeface="+mn-ea"/>
                <a:sym typeface="+mn-lt"/>
              </a:rPr>
              <a:t>Extracted Data’s Structure(Python Class)</a:t>
            </a:r>
            <a:endParaRPr lang="zh-CN" altLang="en-US" dirty="0">
              <a:latin typeface="+mn-lt"/>
              <a:ea typeface="+mn-ea"/>
              <a:cs typeface="+mn-ea"/>
              <a:sym typeface="+mn-lt"/>
            </a:endParaRPr>
          </a:p>
        </p:txBody>
      </p:sp>
      <p:sp>
        <p:nvSpPr>
          <p:cNvPr id="3" name="文本占位符 2">
            <a:extLst>
              <a:ext uri="{FF2B5EF4-FFF2-40B4-BE49-F238E27FC236}">
                <a16:creationId xmlns:a16="http://schemas.microsoft.com/office/drawing/2014/main" id="{15394178-A1DE-4579-BCDA-2490071D8A8A}"/>
              </a:ext>
            </a:extLst>
          </p:cNvPr>
          <p:cNvSpPr>
            <a:spLocks noGrp="1"/>
          </p:cNvSpPr>
          <p:nvPr>
            <p:ph type="body" sz="quarter" idx="12"/>
          </p:nvPr>
        </p:nvSpPr>
        <p:spPr/>
        <p:txBody>
          <a:bodyPr/>
          <a:lstStyle/>
          <a:p>
            <a:r>
              <a:rPr lang="en-US" altLang="zh-CN" dirty="0"/>
              <a:t>1.3</a:t>
            </a:r>
            <a:endParaRPr lang="zh-CN" altLang="en-US" dirty="0"/>
          </a:p>
        </p:txBody>
      </p:sp>
      <p:grpSp>
        <p:nvGrpSpPr>
          <p:cNvPr id="6" name="组合 5">
            <a:extLst>
              <a:ext uri="{FF2B5EF4-FFF2-40B4-BE49-F238E27FC236}">
                <a16:creationId xmlns:a16="http://schemas.microsoft.com/office/drawing/2014/main" id="{548DFE10-15D7-A7B0-4793-8E4A5AE8B22C}"/>
              </a:ext>
            </a:extLst>
          </p:cNvPr>
          <p:cNvGrpSpPr/>
          <p:nvPr/>
        </p:nvGrpSpPr>
        <p:grpSpPr>
          <a:xfrm>
            <a:off x="2148382" y="1552383"/>
            <a:ext cx="7977925" cy="4320000"/>
            <a:chOff x="2148382" y="1552383"/>
            <a:chExt cx="7977925" cy="4320000"/>
          </a:xfrm>
        </p:grpSpPr>
        <p:sp>
          <p:nvSpPr>
            <p:cNvPr id="38" name="ï$ḻîde">
              <a:extLst>
                <a:ext uri="{FF2B5EF4-FFF2-40B4-BE49-F238E27FC236}">
                  <a16:creationId xmlns:a16="http://schemas.microsoft.com/office/drawing/2014/main" id="{E4DAD362-6279-43C6-BD59-29E254918AB2}"/>
                </a:ext>
              </a:extLst>
            </p:cNvPr>
            <p:cNvSpPr/>
            <p:nvPr/>
          </p:nvSpPr>
          <p:spPr bwMode="auto">
            <a:xfrm>
              <a:off x="2148383" y="3030044"/>
              <a:ext cx="2421816" cy="244374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nchor="t" anchorCtr="0">
              <a:noAutofit/>
            </a:bodyPr>
            <a:lstStyle/>
            <a:p>
              <a:pPr algn="ctr">
                <a:lnSpc>
                  <a:spcPct val="140000"/>
                </a:lnSpc>
              </a:pPr>
              <a:r>
                <a:rPr lang="en-US" altLang="zh-CN" sz="2000" b="1" spc="100" dirty="0">
                  <a:solidFill>
                    <a:schemeClr val="tx1">
                      <a:lumMod val="65000"/>
                      <a:lumOff val="35000"/>
                    </a:schemeClr>
                  </a:solidFill>
                  <a:latin typeface="Bell MT" panose="02020503060305020303" pitchFamily="18" charset="0"/>
                  <a:cs typeface="+mn-ea"/>
                  <a:sym typeface="+mn-lt"/>
                </a:rPr>
                <a:t>Attribute</a:t>
              </a:r>
              <a:endParaRPr lang="en-US" altLang="zh-CN" b="1" spc="100" dirty="0">
                <a:solidFill>
                  <a:schemeClr val="tx1">
                    <a:lumMod val="65000"/>
                    <a:lumOff val="35000"/>
                  </a:schemeClr>
                </a:solidFill>
                <a:latin typeface="Bell MT" panose="02020503060305020303" pitchFamily="18" charset="0"/>
                <a:cs typeface="+mn-ea"/>
                <a:sym typeface="+mn-lt"/>
              </a:endParaRPr>
            </a:p>
            <a:p>
              <a:pPr marL="342900" indent="-342900" algn="just">
                <a:lnSpc>
                  <a:spcPct val="140000"/>
                </a:lnSpc>
                <a:buFont typeface="+mj-lt"/>
                <a:buAutoNum type="arabicPeriod"/>
              </a:pPr>
              <a:r>
                <a:rPr lang="en-US" altLang="zh-CN" b="1" spc="100" dirty="0">
                  <a:solidFill>
                    <a:schemeClr val="tx1">
                      <a:lumMod val="65000"/>
                      <a:lumOff val="35000"/>
                    </a:schemeClr>
                  </a:solidFill>
                  <a:latin typeface="Bell MT" panose="02020503060305020303" pitchFamily="18" charset="0"/>
                  <a:cs typeface="+mn-ea"/>
                  <a:sym typeface="+mn-lt"/>
                </a:rPr>
                <a:t>Id</a:t>
              </a:r>
            </a:p>
            <a:p>
              <a:pPr marL="342900" indent="-342900" algn="just">
                <a:lnSpc>
                  <a:spcPct val="140000"/>
                </a:lnSpc>
                <a:buFont typeface="+mj-lt"/>
                <a:buAutoNum type="arabicPeriod"/>
              </a:pPr>
              <a:r>
                <a:rPr lang="en-US" altLang="zh-CN" b="1" spc="100" dirty="0">
                  <a:solidFill>
                    <a:schemeClr val="tx1">
                      <a:lumMod val="65000"/>
                      <a:lumOff val="35000"/>
                    </a:schemeClr>
                  </a:solidFill>
                  <a:latin typeface="Bell MT" panose="02020503060305020303" pitchFamily="18" charset="0"/>
                  <a:cs typeface="+mn-ea"/>
                  <a:sym typeface="+mn-lt"/>
                </a:rPr>
                <a:t>Words</a:t>
              </a:r>
            </a:p>
            <a:p>
              <a:pPr marL="342900" indent="-342900" algn="just">
                <a:lnSpc>
                  <a:spcPct val="140000"/>
                </a:lnSpc>
                <a:buFont typeface="+mj-lt"/>
                <a:buAutoNum type="arabicPeriod"/>
              </a:pPr>
              <a:r>
                <a:rPr lang="en-US" altLang="zh-CN" b="1" spc="100" dirty="0">
                  <a:solidFill>
                    <a:schemeClr val="tx1">
                      <a:lumMod val="65000"/>
                      <a:lumOff val="35000"/>
                    </a:schemeClr>
                  </a:solidFill>
                  <a:latin typeface="Bell MT" panose="02020503060305020303" pitchFamily="18" charset="0"/>
                  <a:cs typeface="+mn-ea"/>
                  <a:sym typeface="+mn-lt"/>
                </a:rPr>
                <a:t>Mentions</a:t>
              </a:r>
              <a:endParaRPr lang="zh-CN" altLang="en-US" b="1" spc="100" dirty="0">
                <a:solidFill>
                  <a:schemeClr val="tx1">
                    <a:lumMod val="65000"/>
                    <a:lumOff val="35000"/>
                  </a:schemeClr>
                </a:solidFill>
                <a:latin typeface="Bell MT" panose="02020503060305020303" pitchFamily="18" charset="0"/>
                <a:cs typeface="+mn-ea"/>
                <a:sym typeface="+mn-lt"/>
              </a:endParaRPr>
            </a:p>
          </p:txBody>
        </p:sp>
        <p:sp>
          <p:nvSpPr>
            <p:cNvPr id="39" name="íSḻîḑé">
              <a:extLst>
                <a:ext uri="{FF2B5EF4-FFF2-40B4-BE49-F238E27FC236}">
                  <a16:creationId xmlns:a16="http://schemas.microsoft.com/office/drawing/2014/main" id="{A273D7DC-0B3B-449D-B5AB-2FA6276E4ACA}"/>
                </a:ext>
              </a:extLst>
            </p:cNvPr>
            <p:cNvSpPr txBox="1"/>
            <p:nvPr/>
          </p:nvSpPr>
          <p:spPr bwMode="auto">
            <a:xfrm>
              <a:off x="2148382" y="2302459"/>
              <a:ext cx="2421815" cy="419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chor="ctr">
              <a:normAutofit fontScale="92500" lnSpcReduction="10000"/>
            </a:bodyPr>
            <a:lstStyle/>
            <a:p>
              <a:pPr algn="ctr">
                <a:spcBef>
                  <a:spcPct val="0"/>
                </a:spcBef>
              </a:pPr>
              <a:r>
                <a:rPr lang="en-US" altLang="zh-CN" sz="2400" b="1" spc="100" dirty="0">
                  <a:solidFill>
                    <a:srgbClr val="002060"/>
                  </a:solidFill>
                  <a:cs typeface="+mn-ea"/>
                  <a:sym typeface="+mn-lt"/>
                </a:rPr>
                <a:t>Document</a:t>
              </a:r>
            </a:p>
          </p:txBody>
        </p:sp>
        <p:sp>
          <p:nvSpPr>
            <p:cNvPr id="40" name="iṩḻïďé">
              <a:extLst>
                <a:ext uri="{FF2B5EF4-FFF2-40B4-BE49-F238E27FC236}">
                  <a16:creationId xmlns:a16="http://schemas.microsoft.com/office/drawing/2014/main" id="{D4471239-6529-4306-AF2E-54BEC2C57F96}"/>
                </a:ext>
              </a:extLst>
            </p:cNvPr>
            <p:cNvSpPr/>
            <p:nvPr/>
          </p:nvSpPr>
          <p:spPr bwMode="auto">
            <a:xfrm>
              <a:off x="3125315" y="1663900"/>
              <a:ext cx="319672" cy="461080"/>
            </a:xfrm>
            <a:custGeom>
              <a:avLst/>
              <a:gdLst>
                <a:gd name="T0" fmla="*/ 958 w 4522"/>
                <a:gd name="T1" fmla="*/ 5339 h 6532"/>
                <a:gd name="T2" fmla="*/ 1274 w 4522"/>
                <a:gd name="T3" fmla="*/ 5052 h 6532"/>
                <a:gd name="T4" fmla="*/ 1646 w 4522"/>
                <a:gd name="T5" fmla="*/ 5261 h 6532"/>
                <a:gd name="T6" fmla="*/ 1560 w 4522"/>
                <a:gd name="T7" fmla="*/ 5677 h 6532"/>
                <a:gd name="T8" fmla="*/ 1136 w 4522"/>
                <a:gd name="T9" fmla="*/ 5725 h 6532"/>
                <a:gd name="T10" fmla="*/ 2381 w 4522"/>
                <a:gd name="T11" fmla="*/ 5245 h 6532"/>
                <a:gd name="T12" fmla="*/ 2140 w 4522"/>
                <a:gd name="T13" fmla="*/ 5245 h 6532"/>
                <a:gd name="T14" fmla="*/ 2065 w 4522"/>
                <a:gd name="T15" fmla="*/ 5473 h 6532"/>
                <a:gd name="T16" fmla="*/ 2260 w 4522"/>
                <a:gd name="T17" fmla="*/ 5615 h 6532"/>
                <a:gd name="T18" fmla="*/ 2454 w 4522"/>
                <a:gd name="T19" fmla="*/ 5473 h 6532"/>
                <a:gd name="T20" fmla="*/ 3538 w 4522"/>
                <a:gd name="T21" fmla="*/ 5260 h 6532"/>
                <a:gd name="T22" fmla="*/ 3166 w 4522"/>
                <a:gd name="T23" fmla="*/ 5051 h 6532"/>
                <a:gd name="T24" fmla="*/ 2850 w 4522"/>
                <a:gd name="T25" fmla="*/ 5337 h 6532"/>
                <a:gd name="T26" fmla="*/ 3028 w 4522"/>
                <a:gd name="T27" fmla="*/ 5725 h 6532"/>
                <a:gd name="T28" fmla="*/ 3452 w 4522"/>
                <a:gd name="T29" fmla="*/ 5677 h 6532"/>
                <a:gd name="T30" fmla="*/ 3538 w 4522"/>
                <a:gd name="T31" fmla="*/ 5260 h 6532"/>
                <a:gd name="T32" fmla="*/ 1456 w 4522"/>
                <a:gd name="T33" fmla="*/ 6045 h 6532"/>
                <a:gd name="T34" fmla="*/ 1541 w 4522"/>
                <a:gd name="T35" fmla="*/ 6463 h 6532"/>
                <a:gd name="T36" fmla="*/ 1965 w 4522"/>
                <a:gd name="T37" fmla="*/ 6511 h 6532"/>
                <a:gd name="T38" fmla="*/ 2142 w 4522"/>
                <a:gd name="T39" fmla="*/ 6123 h 6532"/>
                <a:gd name="T40" fmla="*/ 1826 w 4522"/>
                <a:gd name="T41" fmla="*/ 5836 h 6532"/>
                <a:gd name="T42" fmla="*/ 2614 w 4522"/>
                <a:gd name="T43" fmla="*/ 6031 h 6532"/>
                <a:gd name="T44" fmla="*/ 2540 w 4522"/>
                <a:gd name="T45" fmla="*/ 6259 h 6532"/>
                <a:gd name="T46" fmla="*/ 2734 w 4522"/>
                <a:gd name="T47" fmla="*/ 6400 h 6532"/>
                <a:gd name="T48" fmla="*/ 2929 w 4522"/>
                <a:gd name="T49" fmla="*/ 6259 h 6532"/>
                <a:gd name="T50" fmla="*/ 2854 w 4522"/>
                <a:gd name="T51" fmla="*/ 6031 h 6532"/>
                <a:gd name="T52" fmla="*/ 4368 w 4522"/>
                <a:gd name="T53" fmla="*/ 3957 h 6532"/>
                <a:gd name="T54" fmla="*/ 3573 w 4522"/>
                <a:gd name="T55" fmla="*/ 4572 h 6532"/>
                <a:gd name="T56" fmla="*/ 4153 w 4522"/>
                <a:gd name="T57" fmla="*/ 4253 h 6532"/>
                <a:gd name="T58" fmla="*/ 154 w 4522"/>
                <a:gd name="T59" fmla="*/ 4515 h 6532"/>
                <a:gd name="T60" fmla="*/ 949 w 4522"/>
                <a:gd name="T61" fmla="*/ 3900 h 6532"/>
                <a:gd name="T62" fmla="*/ 369 w 4522"/>
                <a:gd name="T63" fmla="*/ 4219 h 6532"/>
                <a:gd name="T64" fmla="*/ 0 w 4522"/>
                <a:gd name="T65" fmla="*/ 1135 h 6532"/>
                <a:gd name="T66" fmla="*/ 918 w 4522"/>
                <a:gd name="T67" fmla="*/ 0 h 6532"/>
                <a:gd name="T68" fmla="*/ 4522 w 4522"/>
                <a:gd name="T69" fmla="*/ 429 h 6532"/>
                <a:gd name="T70" fmla="*/ 3485 w 4522"/>
                <a:gd name="T71" fmla="*/ 2053 h 6532"/>
                <a:gd name="T72" fmla="*/ 2874 w 4522"/>
                <a:gd name="T73" fmla="*/ 3389 h 6532"/>
                <a:gd name="T74" fmla="*/ 3340 w 4522"/>
                <a:gd name="T75" fmla="*/ 3815 h 6532"/>
                <a:gd name="T76" fmla="*/ 1184 w 4522"/>
                <a:gd name="T77" fmla="*/ 3815 h 6532"/>
                <a:gd name="T78" fmla="*/ 1649 w 4522"/>
                <a:gd name="T79" fmla="*/ 3389 h 6532"/>
                <a:gd name="T80" fmla="*/ 1038 w 4522"/>
                <a:gd name="T81" fmla="*/ 2053 h 6532"/>
                <a:gd name="T82" fmla="*/ 3601 w 4522"/>
                <a:gd name="T83" fmla="*/ 1589 h 6532"/>
                <a:gd name="T84" fmla="*/ 4057 w 4522"/>
                <a:gd name="T85" fmla="*/ 896 h 6532"/>
                <a:gd name="T86" fmla="*/ 3601 w 4522"/>
                <a:gd name="T87" fmla="*/ 1589 h 6532"/>
                <a:gd name="T88" fmla="*/ 2634 w 4522"/>
                <a:gd name="T89" fmla="*/ 4320 h 6532"/>
                <a:gd name="T90" fmla="*/ 1642 w 4522"/>
                <a:gd name="T91" fmla="*/ 1317 h 6532"/>
                <a:gd name="T92" fmla="*/ 2338 w 4522"/>
                <a:gd name="T93" fmla="*/ 1545 h 6532"/>
                <a:gd name="T94" fmla="*/ 2104 w 4522"/>
                <a:gd name="T95" fmla="*/ 1309 h 6532"/>
                <a:gd name="T96" fmla="*/ 465 w 4522"/>
                <a:gd name="T97" fmla="*/ 1135 h 6532"/>
                <a:gd name="T98" fmla="*/ 918 w 4522"/>
                <a:gd name="T99" fmla="*/ 1500 h 6532"/>
                <a:gd name="T100" fmla="*/ 465 w 4522"/>
                <a:gd name="T101" fmla="*/ 1135 h 6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22" h="6532">
                  <a:moveTo>
                    <a:pt x="1069" y="5679"/>
                  </a:moveTo>
                  <a:lnTo>
                    <a:pt x="1120" y="5475"/>
                  </a:lnTo>
                  <a:lnTo>
                    <a:pt x="958" y="5339"/>
                  </a:lnTo>
                  <a:cubicBezTo>
                    <a:pt x="928" y="5313"/>
                    <a:pt x="944" y="5264"/>
                    <a:pt x="984" y="5261"/>
                  </a:cubicBezTo>
                  <a:lnTo>
                    <a:pt x="1194" y="5247"/>
                  </a:lnTo>
                  <a:lnTo>
                    <a:pt x="1274" y="5052"/>
                  </a:lnTo>
                  <a:cubicBezTo>
                    <a:pt x="1289" y="5015"/>
                    <a:pt x="1341" y="5015"/>
                    <a:pt x="1356" y="5052"/>
                  </a:cubicBezTo>
                  <a:lnTo>
                    <a:pt x="1436" y="5247"/>
                  </a:lnTo>
                  <a:lnTo>
                    <a:pt x="1646" y="5261"/>
                  </a:lnTo>
                  <a:cubicBezTo>
                    <a:pt x="1686" y="5264"/>
                    <a:pt x="1702" y="5313"/>
                    <a:pt x="1672" y="5339"/>
                  </a:cubicBezTo>
                  <a:lnTo>
                    <a:pt x="1509" y="5473"/>
                  </a:lnTo>
                  <a:lnTo>
                    <a:pt x="1560" y="5677"/>
                  </a:lnTo>
                  <a:cubicBezTo>
                    <a:pt x="1569" y="5716"/>
                    <a:pt x="1528" y="5747"/>
                    <a:pt x="1493" y="5725"/>
                  </a:cubicBezTo>
                  <a:lnTo>
                    <a:pt x="1314" y="5615"/>
                  </a:lnTo>
                  <a:lnTo>
                    <a:pt x="1136" y="5725"/>
                  </a:lnTo>
                  <a:cubicBezTo>
                    <a:pt x="1101" y="5748"/>
                    <a:pt x="1058" y="5717"/>
                    <a:pt x="1069" y="5679"/>
                  </a:cubicBezTo>
                  <a:close/>
                  <a:moveTo>
                    <a:pt x="2592" y="5260"/>
                  </a:moveTo>
                  <a:lnTo>
                    <a:pt x="2381" y="5245"/>
                  </a:lnTo>
                  <a:lnTo>
                    <a:pt x="2301" y="5051"/>
                  </a:lnTo>
                  <a:cubicBezTo>
                    <a:pt x="2286" y="5013"/>
                    <a:pt x="2234" y="5013"/>
                    <a:pt x="2220" y="5051"/>
                  </a:cubicBezTo>
                  <a:lnTo>
                    <a:pt x="2140" y="5245"/>
                  </a:lnTo>
                  <a:lnTo>
                    <a:pt x="1929" y="5260"/>
                  </a:lnTo>
                  <a:cubicBezTo>
                    <a:pt x="1889" y="5263"/>
                    <a:pt x="1873" y="5312"/>
                    <a:pt x="1904" y="5337"/>
                  </a:cubicBezTo>
                  <a:lnTo>
                    <a:pt x="2065" y="5473"/>
                  </a:lnTo>
                  <a:lnTo>
                    <a:pt x="2014" y="5677"/>
                  </a:lnTo>
                  <a:cubicBezTo>
                    <a:pt x="2005" y="5716"/>
                    <a:pt x="2046" y="5747"/>
                    <a:pt x="2081" y="5725"/>
                  </a:cubicBezTo>
                  <a:lnTo>
                    <a:pt x="2260" y="5615"/>
                  </a:lnTo>
                  <a:lnTo>
                    <a:pt x="2438" y="5725"/>
                  </a:lnTo>
                  <a:cubicBezTo>
                    <a:pt x="2472" y="5747"/>
                    <a:pt x="2514" y="5716"/>
                    <a:pt x="2505" y="5677"/>
                  </a:cubicBezTo>
                  <a:lnTo>
                    <a:pt x="2454" y="5473"/>
                  </a:lnTo>
                  <a:lnTo>
                    <a:pt x="2616" y="5337"/>
                  </a:lnTo>
                  <a:cubicBezTo>
                    <a:pt x="2648" y="5312"/>
                    <a:pt x="2632" y="5263"/>
                    <a:pt x="2592" y="5260"/>
                  </a:cubicBezTo>
                  <a:close/>
                  <a:moveTo>
                    <a:pt x="3538" y="5260"/>
                  </a:moveTo>
                  <a:lnTo>
                    <a:pt x="3328" y="5245"/>
                  </a:lnTo>
                  <a:lnTo>
                    <a:pt x="3248" y="5051"/>
                  </a:lnTo>
                  <a:cubicBezTo>
                    <a:pt x="3233" y="5013"/>
                    <a:pt x="3181" y="5013"/>
                    <a:pt x="3166" y="5051"/>
                  </a:cubicBezTo>
                  <a:lnTo>
                    <a:pt x="3086" y="5245"/>
                  </a:lnTo>
                  <a:lnTo>
                    <a:pt x="2876" y="5260"/>
                  </a:lnTo>
                  <a:cubicBezTo>
                    <a:pt x="2836" y="5263"/>
                    <a:pt x="2820" y="5312"/>
                    <a:pt x="2850" y="5337"/>
                  </a:cubicBezTo>
                  <a:lnTo>
                    <a:pt x="3012" y="5473"/>
                  </a:lnTo>
                  <a:lnTo>
                    <a:pt x="2961" y="5677"/>
                  </a:lnTo>
                  <a:cubicBezTo>
                    <a:pt x="2952" y="5716"/>
                    <a:pt x="2993" y="5747"/>
                    <a:pt x="3028" y="5725"/>
                  </a:cubicBezTo>
                  <a:lnTo>
                    <a:pt x="3206" y="5615"/>
                  </a:lnTo>
                  <a:lnTo>
                    <a:pt x="3385" y="5725"/>
                  </a:lnTo>
                  <a:cubicBezTo>
                    <a:pt x="3418" y="5747"/>
                    <a:pt x="3461" y="5716"/>
                    <a:pt x="3452" y="5677"/>
                  </a:cubicBezTo>
                  <a:lnTo>
                    <a:pt x="3401" y="5473"/>
                  </a:lnTo>
                  <a:lnTo>
                    <a:pt x="3562" y="5337"/>
                  </a:lnTo>
                  <a:cubicBezTo>
                    <a:pt x="3594" y="5312"/>
                    <a:pt x="3578" y="5263"/>
                    <a:pt x="3538" y="5260"/>
                  </a:cubicBezTo>
                  <a:close/>
                  <a:moveTo>
                    <a:pt x="1746" y="5836"/>
                  </a:moveTo>
                  <a:lnTo>
                    <a:pt x="1666" y="6031"/>
                  </a:lnTo>
                  <a:lnTo>
                    <a:pt x="1456" y="6045"/>
                  </a:lnTo>
                  <a:cubicBezTo>
                    <a:pt x="1416" y="6048"/>
                    <a:pt x="1400" y="6097"/>
                    <a:pt x="1430" y="6123"/>
                  </a:cubicBezTo>
                  <a:lnTo>
                    <a:pt x="1592" y="6259"/>
                  </a:lnTo>
                  <a:lnTo>
                    <a:pt x="1541" y="6463"/>
                  </a:lnTo>
                  <a:cubicBezTo>
                    <a:pt x="1532" y="6501"/>
                    <a:pt x="1573" y="6532"/>
                    <a:pt x="1608" y="6511"/>
                  </a:cubicBezTo>
                  <a:lnTo>
                    <a:pt x="1786" y="6400"/>
                  </a:lnTo>
                  <a:lnTo>
                    <a:pt x="1965" y="6511"/>
                  </a:lnTo>
                  <a:cubicBezTo>
                    <a:pt x="1998" y="6532"/>
                    <a:pt x="2041" y="6501"/>
                    <a:pt x="2032" y="6463"/>
                  </a:cubicBezTo>
                  <a:lnTo>
                    <a:pt x="1981" y="6259"/>
                  </a:lnTo>
                  <a:lnTo>
                    <a:pt x="2142" y="6123"/>
                  </a:lnTo>
                  <a:cubicBezTo>
                    <a:pt x="2173" y="6097"/>
                    <a:pt x="2157" y="6048"/>
                    <a:pt x="2117" y="6045"/>
                  </a:cubicBezTo>
                  <a:lnTo>
                    <a:pt x="1906" y="6031"/>
                  </a:lnTo>
                  <a:lnTo>
                    <a:pt x="1826" y="5836"/>
                  </a:lnTo>
                  <a:cubicBezTo>
                    <a:pt x="1813" y="5799"/>
                    <a:pt x="1761" y="5799"/>
                    <a:pt x="1746" y="5836"/>
                  </a:cubicBezTo>
                  <a:close/>
                  <a:moveTo>
                    <a:pt x="2694" y="5836"/>
                  </a:moveTo>
                  <a:lnTo>
                    <a:pt x="2614" y="6031"/>
                  </a:lnTo>
                  <a:lnTo>
                    <a:pt x="2404" y="6045"/>
                  </a:lnTo>
                  <a:cubicBezTo>
                    <a:pt x="2364" y="6048"/>
                    <a:pt x="2348" y="6097"/>
                    <a:pt x="2378" y="6123"/>
                  </a:cubicBezTo>
                  <a:lnTo>
                    <a:pt x="2540" y="6259"/>
                  </a:lnTo>
                  <a:lnTo>
                    <a:pt x="2489" y="6463"/>
                  </a:lnTo>
                  <a:cubicBezTo>
                    <a:pt x="2480" y="6501"/>
                    <a:pt x="2521" y="6532"/>
                    <a:pt x="2556" y="6511"/>
                  </a:cubicBezTo>
                  <a:lnTo>
                    <a:pt x="2734" y="6400"/>
                  </a:lnTo>
                  <a:lnTo>
                    <a:pt x="2913" y="6511"/>
                  </a:lnTo>
                  <a:cubicBezTo>
                    <a:pt x="2946" y="6532"/>
                    <a:pt x="2989" y="6501"/>
                    <a:pt x="2980" y="6463"/>
                  </a:cubicBezTo>
                  <a:lnTo>
                    <a:pt x="2929" y="6259"/>
                  </a:lnTo>
                  <a:lnTo>
                    <a:pt x="3090" y="6123"/>
                  </a:lnTo>
                  <a:cubicBezTo>
                    <a:pt x="3121" y="6097"/>
                    <a:pt x="3105" y="6048"/>
                    <a:pt x="3065" y="6045"/>
                  </a:cubicBezTo>
                  <a:lnTo>
                    <a:pt x="2854" y="6031"/>
                  </a:lnTo>
                  <a:lnTo>
                    <a:pt x="2774" y="5836"/>
                  </a:lnTo>
                  <a:cubicBezTo>
                    <a:pt x="2761" y="5799"/>
                    <a:pt x="2709" y="5799"/>
                    <a:pt x="2694" y="5836"/>
                  </a:cubicBezTo>
                  <a:close/>
                  <a:moveTo>
                    <a:pt x="4368" y="3957"/>
                  </a:moveTo>
                  <a:cubicBezTo>
                    <a:pt x="4386" y="3935"/>
                    <a:pt x="4370" y="3900"/>
                    <a:pt x="4341" y="3900"/>
                  </a:cubicBezTo>
                  <a:lnTo>
                    <a:pt x="3573" y="3900"/>
                  </a:lnTo>
                  <a:lnTo>
                    <a:pt x="3573" y="4572"/>
                  </a:lnTo>
                  <a:lnTo>
                    <a:pt x="4341" y="4572"/>
                  </a:lnTo>
                  <a:cubicBezTo>
                    <a:pt x="4370" y="4572"/>
                    <a:pt x="4386" y="4537"/>
                    <a:pt x="4368" y="4515"/>
                  </a:cubicBezTo>
                  <a:lnTo>
                    <a:pt x="4153" y="4253"/>
                  </a:lnTo>
                  <a:cubicBezTo>
                    <a:pt x="4146" y="4245"/>
                    <a:pt x="4146" y="4233"/>
                    <a:pt x="4153" y="4224"/>
                  </a:cubicBezTo>
                  <a:lnTo>
                    <a:pt x="4368" y="3957"/>
                  </a:lnTo>
                  <a:close/>
                  <a:moveTo>
                    <a:pt x="154" y="4515"/>
                  </a:moveTo>
                  <a:cubicBezTo>
                    <a:pt x="136" y="4537"/>
                    <a:pt x="152" y="4572"/>
                    <a:pt x="181" y="4572"/>
                  </a:cubicBezTo>
                  <a:lnTo>
                    <a:pt x="949" y="4572"/>
                  </a:lnTo>
                  <a:lnTo>
                    <a:pt x="949" y="3900"/>
                  </a:lnTo>
                  <a:lnTo>
                    <a:pt x="181" y="3900"/>
                  </a:lnTo>
                  <a:cubicBezTo>
                    <a:pt x="152" y="3900"/>
                    <a:pt x="136" y="3935"/>
                    <a:pt x="154" y="3957"/>
                  </a:cubicBezTo>
                  <a:lnTo>
                    <a:pt x="369" y="4219"/>
                  </a:lnTo>
                  <a:cubicBezTo>
                    <a:pt x="376" y="4227"/>
                    <a:pt x="376" y="4239"/>
                    <a:pt x="369" y="4248"/>
                  </a:cubicBezTo>
                  <a:lnTo>
                    <a:pt x="154" y="4515"/>
                  </a:lnTo>
                  <a:close/>
                  <a:moveTo>
                    <a:pt x="0" y="1135"/>
                  </a:moveTo>
                  <a:lnTo>
                    <a:pt x="0" y="431"/>
                  </a:lnTo>
                  <a:lnTo>
                    <a:pt x="918" y="431"/>
                  </a:lnTo>
                  <a:lnTo>
                    <a:pt x="918" y="0"/>
                  </a:lnTo>
                  <a:lnTo>
                    <a:pt x="3604" y="0"/>
                  </a:lnTo>
                  <a:lnTo>
                    <a:pt x="3604" y="429"/>
                  </a:lnTo>
                  <a:lnTo>
                    <a:pt x="4522" y="429"/>
                  </a:lnTo>
                  <a:lnTo>
                    <a:pt x="4522" y="1135"/>
                  </a:lnTo>
                  <a:cubicBezTo>
                    <a:pt x="4522" y="1641"/>
                    <a:pt x="4110" y="2053"/>
                    <a:pt x="3604" y="2053"/>
                  </a:cubicBezTo>
                  <a:lnTo>
                    <a:pt x="3485" y="2053"/>
                  </a:lnTo>
                  <a:cubicBezTo>
                    <a:pt x="3312" y="2436"/>
                    <a:pt x="2965" y="2723"/>
                    <a:pt x="2545" y="2813"/>
                  </a:cubicBezTo>
                  <a:lnTo>
                    <a:pt x="2545" y="3389"/>
                  </a:lnTo>
                  <a:lnTo>
                    <a:pt x="2874" y="3389"/>
                  </a:lnTo>
                  <a:cubicBezTo>
                    <a:pt x="2976" y="3389"/>
                    <a:pt x="3058" y="3472"/>
                    <a:pt x="3058" y="3573"/>
                  </a:cubicBezTo>
                  <a:lnTo>
                    <a:pt x="3058" y="3815"/>
                  </a:lnTo>
                  <a:lnTo>
                    <a:pt x="3340" y="3815"/>
                  </a:lnTo>
                  <a:lnTo>
                    <a:pt x="3340" y="4677"/>
                  </a:lnTo>
                  <a:lnTo>
                    <a:pt x="1184" y="4677"/>
                  </a:lnTo>
                  <a:lnTo>
                    <a:pt x="1184" y="3815"/>
                  </a:lnTo>
                  <a:lnTo>
                    <a:pt x="1465" y="3815"/>
                  </a:lnTo>
                  <a:lnTo>
                    <a:pt x="1465" y="3573"/>
                  </a:lnTo>
                  <a:cubicBezTo>
                    <a:pt x="1465" y="3472"/>
                    <a:pt x="1548" y="3389"/>
                    <a:pt x="1649" y="3389"/>
                  </a:cubicBezTo>
                  <a:lnTo>
                    <a:pt x="1978" y="3389"/>
                  </a:lnTo>
                  <a:lnTo>
                    <a:pt x="1978" y="2813"/>
                  </a:lnTo>
                  <a:cubicBezTo>
                    <a:pt x="1558" y="2723"/>
                    <a:pt x="1212" y="2436"/>
                    <a:pt x="1038" y="2053"/>
                  </a:cubicBezTo>
                  <a:lnTo>
                    <a:pt x="920" y="2053"/>
                  </a:lnTo>
                  <a:cubicBezTo>
                    <a:pt x="412" y="2053"/>
                    <a:pt x="0" y="1641"/>
                    <a:pt x="0" y="1135"/>
                  </a:cubicBezTo>
                  <a:close/>
                  <a:moveTo>
                    <a:pt x="3601" y="1589"/>
                  </a:moveTo>
                  <a:lnTo>
                    <a:pt x="3604" y="1589"/>
                  </a:lnTo>
                  <a:cubicBezTo>
                    <a:pt x="3854" y="1589"/>
                    <a:pt x="4057" y="1385"/>
                    <a:pt x="4057" y="1136"/>
                  </a:cubicBezTo>
                  <a:lnTo>
                    <a:pt x="4057" y="896"/>
                  </a:lnTo>
                  <a:lnTo>
                    <a:pt x="3604" y="896"/>
                  </a:lnTo>
                  <a:lnTo>
                    <a:pt x="3604" y="1501"/>
                  </a:lnTo>
                  <a:cubicBezTo>
                    <a:pt x="3604" y="1531"/>
                    <a:pt x="3602" y="1560"/>
                    <a:pt x="3601" y="1589"/>
                  </a:cubicBezTo>
                  <a:close/>
                  <a:moveTo>
                    <a:pt x="1888" y="3859"/>
                  </a:moveTo>
                  <a:lnTo>
                    <a:pt x="1888" y="4320"/>
                  </a:lnTo>
                  <a:lnTo>
                    <a:pt x="2634" y="4320"/>
                  </a:lnTo>
                  <a:lnTo>
                    <a:pt x="2634" y="3859"/>
                  </a:lnTo>
                  <a:lnTo>
                    <a:pt x="1888" y="3859"/>
                  </a:lnTo>
                  <a:close/>
                  <a:moveTo>
                    <a:pt x="1642" y="1317"/>
                  </a:moveTo>
                  <a:lnTo>
                    <a:pt x="1868" y="1544"/>
                  </a:lnTo>
                  <a:lnTo>
                    <a:pt x="2102" y="1780"/>
                  </a:lnTo>
                  <a:lnTo>
                    <a:pt x="2338" y="1545"/>
                  </a:lnTo>
                  <a:lnTo>
                    <a:pt x="2878" y="1008"/>
                  </a:lnTo>
                  <a:lnTo>
                    <a:pt x="2644" y="772"/>
                  </a:lnTo>
                  <a:lnTo>
                    <a:pt x="2104" y="1309"/>
                  </a:lnTo>
                  <a:lnTo>
                    <a:pt x="1878" y="1083"/>
                  </a:lnTo>
                  <a:lnTo>
                    <a:pt x="1642" y="1317"/>
                  </a:lnTo>
                  <a:close/>
                  <a:moveTo>
                    <a:pt x="465" y="1135"/>
                  </a:moveTo>
                  <a:cubicBezTo>
                    <a:pt x="465" y="1385"/>
                    <a:pt x="669" y="1588"/>
                    <a:pt x="918" y="1588"/>
                  </a:cubicBezTo>
                  <a:lnTo>
                    <a:pt x="921" y="1588"/>
                  </a:lnTo>
                  <a:cubicBezTo>
                    <a:pt x="920" y="1559"/>
                    <a:pt x="918" y="1529"/>
                    <a:pt x="918" y="1500"/>
                  </a:cubicBezTo>
                  <a:lnTo>
                    <a:pt x="918" y="895"/>
                  </a:lnTo>
                  <a:lnTo>
                    <a:pt x="465" y="895"/>
                  </a:lnTo>
                  <a:lnTo>
                    <a:pt x="465" y="1135"/>
                  </a:lnTo>
                  <a:close/>
                </a:path>
              </a:pathLst>
            </a:custGeom>
            <a:solidFill>
              <a:schemeClr val="bg2">
                <a:lumMod val="75000"/>
              </a:schemeClr>
            </a:solidFill>
            <a:ln>
              <a:noFill/>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a:solidFill>
                  <a:schemeClr val="bg2">
                    <a:lumMod val="50000"/>
                  </a:schemeClr>
                </a:solidFill>
                <a:cs typeface="+mn-ea"/>
                <a:sym typeface="+mn-lt"/>
              </a:endParaRPr>
            </a:p>
          </p:txBody>
        </p:sp>
        <p:sp>
          <p:nvSpPr>
            <p:cNvPr id="45" name="íSḻîḑé">
              <a:extLst>
                <a:ext uri="{FF2B5EF4-FFF2-40B4-BE49-F238E27FC236}">
                  <a16:creationId xmlns:a16="http://schemas.microsoft.com/office/drawing/2014/main" id="{46272498-951C-418C-AFE9-FE0222C94CAA}"/>
                </a:ext>
              </a:extLst>
            </p:cNvPr>
            <p:cNvSpPr txBox="1"/>
            <p:nvPr/>
          </p:nvSpPr>
          <p:spPr bwMode="auto">
            <a:xfrm>
              <a:off x="4876541" y="2302459"/>
              <a:ext cx="2430367" cy="419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chor="ctr">
              <a:normAutofit fontScale="92500" lnSpcReduction="10000"/>
            </a:bodyPr>
            <a:lstStyle/>
            <a:p>
              <a:pPr algn="ctr">
                <a:spcBef>
                  <a:spcPct val="0"/>
                </a:spcBef>
              </a:pPr>
              <a:r>
                <a:rPr lang="en-US" altLang="zh-CN" sz="2400" b="1" spc="100" dirty="0">
                  <a:solidFill>
                    <a:srgbClr val="002060"/>
                  </a:solidFill>
                  <a:cs typeface="+mn-ea"/>
                  <a:sym typeface="+mn-lt"/>
                </a:rPr>
                <a:t>Mention</a:t>
              </a:r>
            </a:p>
          </p:txBody>
        </p:sp>
        <p:sp>
          <p:nvSpPr>
            <p:cNvPr id="46" name="iṩḻïďé">
              <a:extLst>
                <a:ext uri="{FF2B5EF4-FFF2-40B4-BE49-F238E27FC236}">
                  <a16:creationId xmlns:a16="http://schemas.microsoft.com/office/drawing/2014/main" id="{D97250C1-E752-4765-B9F2-09069233B521}"/>
                </a:ext>
              </a:extLst>
            </p:cNvPr>
            <p:cNvSpPr/>
            <p:nvPr/>
          </p:nvSpPr>
          <p:spPr bwMode="auto">
            <a:xfrm>
              <a:off x="5936164" y="1663900"/>
              <a:ext cx="319672" cy="461080"/>
            </a:xfrm>
            <a:custGeom>
              <a:avLst/>
              <a:gdLst>
                <a:gd name="T0" fmla="*/ 958 w 4522"/>
                <a:gd name="T1" fmla="*/ 5339 h 6532"/>
                <a:gd name="T2" fmla="*/ 1274 w 4522"/>
                <a:gd name="T3" fmla="*/ 5052 h 6532"/>
                <a:gd name="T4" fmla="*/ 1646 w 4522"/>
                <a:gd name="T5" fmla="*/ 5261 h 6532"/>
                <a:gd name="T6" fmla="*/ 1560 w 4522"/>
                <a:gd name="T7" fmla="*/ 5677 h 6532"/>
                <a:gd name="T8" fmla="*/ 1136 w 4522"/>
                <a:gd name="T9" fmla="*/ 5725 h 6532"/>
                <a:gd name="T10" fmla="*/ 2381 w 4522"/>
                <a:gd name="T11" fmla="*/ 5245 h 6532"/>
                <a:gd name="T12" fmla="*/ 2140 w 4522"/>
                <a:gd name="T13" fmla="*/ 5245 h 6532"/>
                <a:gd name="T14" fmla="*/ 2065 w 4522"/>
                <a:gd name="T15" fmla="*/ 5473 h 6532"/>
                <a:gd name="T16" fmla="*/ 2260 w 4522"/>
                <a:gd name="T17" fmla="*/ 5615 h 6532"/>
                <a:gd name="T18" fmla="*/ 2454 w 4522"/>
                <a:gd name="T19" fmla="*/ 5473 h 6532"/>
                <a:gd name="T20" fmla="*/ 3538 w 4522"/>
                <a:gd name="T21" fmla="*/ 5260 h 6532"/>
                <a:gd name="T22" fmla="*/ 3166 w 4522"/>
                <a:gd name="T23" fmla="*/ 5051 h 6532"/>
                <a:gd name="T24" fmla="*/ 2850 w 4522"/>
                <a:gd name="T25" fmla="*/ 5337 h 6532"/>
                <a:gd name="T26" fmla="*/ 3028 w 4522"/>
                <a:gd name="T27" fmla="*/ 5725 h 6532"/>
                <a:gd name="T28" fmla="*/ 3452 w 4522"/>
                <a:gd name="T29" fmla="*/ 5677 h 6532"/>
                <a:gd name="T30" fmla="*/ 3538 w 4522"/>
                <a:gd name="T31" fmla="*/ 5260 h 6532"/>
                <a:gd name="T32" fmla="*/ 1456 w 4522"/>
                <a:gd name="T33" fmla="*/ 6045 h 6532"/>
                <a:gd name="T34" fmla="*/ 1541 w 4522"/>
                <a:gd name="T35" fmla="*/ 6463 h 6532"/>
                <a:gd name="T36" fmla="*/ 1965 w 4522"/>
                <a:gd name="T37" fmla="*/ 6511 h 6532"/>
                <a:gd name="T38" fmla="*/ 2142 w 4522"/>
                <a:gd name="T39" fmla="*/ 6123 h 6532"/>
                <a:gd name="T40" fmla="*/ 1826 w 4522"/>
                <a:gd name="T41" fmla="*/ 5836 h 6532"/>
                <a:gd name="T42" fmla="*/ 2614 w 4522"/>
                <a:gd name="T43" fmla="*/ 6031 h 6532"/>
                <a:gd name="T44" fmla="*/ 2540 w 4522"/>
                <a:gd name="T45" fmla="*/ 6259 h 6532"/>
                <a:gd name="T46" fmla="*/ 2734 w 4522"/>
                <a:gd name="T47" fmla="*/ 6400 h 6532"/>
                <a:gd name="T48" fmla="*/ 2929 w 4522"/>
                <a:gd name="T49" fmla="*/ 6259 h 6532"/>
                <a:gd name="T50" fmla="*/ 2854 w 4522"/>
                <a:gd name="T51" fmla="*/ 6031 h 6532"/>
                <a:gd name="T52" fmla="*/ 4368 w 4522"/>
                <a:gd name="T53" fmla="*/ 3957 h 6532"/>
                <a:gd name="T54" fmla="*/ 3573 w 4522"/>
                <a:gd name="T55" fmla="*/ 4572 h 6532"/>
                <a:gd name="T56" fmla="*/ 4153 w 4522"/>
                <a:gd name="T57" fmla="*/ 4253 h 6532"/>
                <a:gd name="T58" fmla="*/ 154 w 4522"/>
                <a:gd name="T59" fmla="*/ 4515 h 6532"/>
                <a:gd name="T60" fmla="*/ 949 w 4522"/>
                <a:gd name="T61" fmla="*/ 3900 h 6532"/>
                <a:gd name="T62" fmla="*/ 369 w 4522"/>
                <a:gd name="T63" fmla="*/ 4219 h 6532"/>
                <a:gd name="T64" fmla="*/ 0 w 4522"/>
                <a:gd name="T65" fmla="*/ 1135 h 6532"/>
                <a:gd name="T66" fmla="*/ 918 w 4522"/>
                <a:gd name="T67" fmla="*/ 0 h 6532"/>
                <a:gd name="T68" fmla="*/ 4522 w 4522"/>
                <a:gd name="T69" fmla="*/ 429 h 6532"/>
                <a:gd name="T70" fmla="*/ 3485 w 4522"/>
                <a:gd name="T71" fmla="*/ 2053 h 6532"/>
                <a:gd name="T72" fmla="*/ 2874 w 4522"/>
                <a:gd name="T73" fmla="*/ 3389 h 6532"/>
                <a:gd name="T74" fmla="*/ 3340 w 4522"/>
                <a:gd name="T75" fmla="*/ 3815 h 6532"/>
                <a:gd name="T76" fmla="*/ 1184 w 4522"/>
                <a:gd name="T77" fmla="*/ 3815 h 6532"/>
                <a:gd name="T78" fmla="*/ 1649 w 4522"/>
                <a:gd name="T79" fmla="*/ 3389 h 6532"/>
                <a:gd name="T80" fmla="*/ 1038 w 4522"/>
                <a:gd name="T81" fmla="*/ 2053 h 6532"/>
                <a:gd name="T82" fmla="*/ 3601 w 4522"/>
                <a:gd name="T83" fmla="*/ 1589 h 6532"/>
                <a:gd name="T84" fmla="*/ 4057 w 4522"/>
                <a:gd name="T85" fmla="*/ 896 h 6532"/>
                <a:gd name="T86" fmla="*/ 3601 w 4522"/>
                <a:gd name="T87" fmla="*/ 1589 h 6532"/>
                <a:gd name="T88" fmla="*/ 2634 w 4522"/>
                <a:gd name="T89" fmla="*/ 4320 h 6532"/>
                <a:gd name="T90" fmla="*/ 1642 w 4522"/>
                <a:gd name="T91" fmla="*/ 1317 h 6532"/>
                <a:gd name="T92" fmla="*/ 2338 w 4522"/>
                <a:gd name="T93" fmla="*/ 1545 h 6532"/>
                <a:gd name="T94" fmla="*/ 2104 w 4522"/>
                <a:gd name="T95" fmla="*/ 1309 h 6532"/>
                <a:gd name="T96" fmla="*/ 465 w 4522"/>
                <a:gd name="T97" fmla="*/ 1135 h 6532"/>
                <a:gd name="T98" fmla="*/ 918 w 4522"/>
                <a:gd name="T99" fmla="*/ 1500 h 6532"/>
                <a:gd name="T100" fmla="*/ 465 w 4522"/>
                <a:gd name="T101" fmla="*/ 1135 h 6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22" h="6532">
                  <a:moveTo>
                    <a:pt x="1069" y="5679"/>
                  </a:moveTo>
                  <a:lnTo>
                    <a:pt x="1120" y="5475"/>
                  </a:lnTo>
                  <a:lnTo>
                    <a:pt x="958" y="5339"/>
                  </a:lnTo>
                  <a:cubicBezTo>
                    <a:pt x="928" y="5313"/>
                    <a:pt x="944" y="5264"/>
                    <a:pt x="984" y="5261"/>
                  </a:cubicBezTo>
                  <a:lnTo>
                    <a:pt x="1194" y="5247"/>
                  </a:lnTo>
                  <a:lnTo>
                    <a:pt x="1274" y="5052"/>
                  </a:lnTo>
                  <a:cubicBezTo>
                    <a:pt x="1289" y="5015"/>
                    <a:pt x="1341" y="5015"/>
                    <a:pt x="1356" y="5052"/>
                  </a:cubicBezTo>
                  <a:lnTo>
                    <a:pt x="1436" y="5247"/>
                  </a:lnTo>
                  <a:lnTo>
                    <a:pt x="1646" y="5261"/>
                  </a:lnTo>
                  <a:cubicBezTo>
                    <a:pt x="1686" y="5264"/>
                    <a:pt x="1702" y="5313"/>
                    <a:pt x="1672" y="5339"/>
                  </a:cubicBezTo>
                  <a:lnTo>
                    <a:pt x="1509" y="5473"/>
                  </a:lnTo>
                  <a:lnTo>
                    <a:pt x="1560" y="5677"/>
                  </a:lnTo>
                  <a:cubicBezTo>
                    <a:pt x="1569" y="5716"/>
                    <a:pt x="1528" y="5747"/>
                    <a:pt x="1493" y="5725"/>
                  </a:cubicBezTo>
                  <a:lnTo>
                    <a:pt x="1314" y="5615"/>
                  </a:lnTo>
                  <a:lnTo>
                    <a:pt x="1136" y="5725"/>
                  </a:lnTo>
                  <a:cubicBezTo>
                    <a:pt x="1101" y="5748"/>
                    <a:pt x="1058" y="5717"/>
                    <a:pt x="1069" y="5679"/>
                  </a:cubicBezTo>
                  <a:close/>
                  <a:moveTo>
                    <a:pt x="2592" y="5260"/>
                  </a:moveTo>
                  <a:lnTo>
                    <a:pt x="2381" y="5245"/>
                  </a:lnTo>
                  <a:lnTo>
                    <a:pt x="2301" y="5051"/>
                  </a:lnTo>
                  <a:cubicBezTo>
                    <a:pt x="2286" y="5013"/>
                    <a:pt x="2234" y="5013"/>
                    <a:pt x="2220" y="5051"/>
                  </a:cubicBezTo>
                  <a:lnTo>
                    <a:pt x="2140" y="5245"/>
                  </a:lnTo>
                  <a:lnTo>
                    <a:pt x="1929" y="5260"/>
                  </a:lnTo>
                  <a:cubicBezTo>
                    <a:pt x="1889" y="5263"/>
                    <a:pt x="1873" y="5312"/>
                    <a:pt x="1904" y="5337"/>
                  </a:cubicBezTo>
                  <a:lnTo>
                    <a:pt x="2065" y="5473"/>
                  </a:lnTo>
                  <a:lnTo>
                    <a:pt x="2014" y="5677"/>
                  </a:lnTo>
                  <a:cubicBezTo>
                    <a:pt x="2005" y="5716"/>
                    <a:pt x="2046" y="5747"/>
                    <a:pt x="2081" y="5725"/>
                  </a:cubicBezTo>
                  <a:lnTo>
                    <a:pt x="2260" y="5615"/>
                  </a:lnTo>
                  <a:lnTo>
                    <a:pt x="2438" y="5725"/>
                  </a:lnTo>
                  <a:cubicBezTo>
                    <a:pt x="2472" y="5747"/>
                    <a:pt x="2514" y="5716"/>
                    <a:pt x="2505" y="5677"/>
                  </a:cubicBezTo>
                  <a:lnTo>
                    <a:pt x="2454" y="5473"/>
                  </a:lnTo>
                  <a:lnTo>
                    <a:pt x="2616" y="5337"/>
                  </a:lnTo>
                  <a:cubicBezTo>
                    <a:pt x="2648" y="5312"/>
                    <a:pt x="2632" y="5263"/>
                    <a:pt x="2592" y="5260"/>
                  </a:cubicBezTo>
                  <a:close/>
                  <a:moveTo>
                    <a:pt x="3538" y="5260"/>
                  </a:moveTo>
                  <a:lnTo>
                    <a:pt x="3328" y="5245"/>
                  </a:lnTo>
                  <a:lnTo>
                    <a:pt x="3248" y="5051"/>
                  </a:lnTo>
                  <a:cubicBezTo>
                    <a:pt x="3233" y="5013"/>
                    <a:pt x="3181" y="5013"/>
                    <a:pt x="3166" y="5051"/>
                  </a:cubicBezTo>
                  <a:lnTo>
                    <a:pt x="3086" y="5245"/>
                  </a:lnTo>
                  <a:lnTo>
                    <a:pt x="2876" y="5260"/>
                  </a:lnTo>
                  <a:cubicBezTo>
                    <a:pt x="2836" y="5263"/>
                    <a:pt x="2820" y="5312"/>
                    <a:pt x="2850" y="5337"/>
                  </a:cubicBezTo>
                  <a:lnTo>
                    <a:pt x="3012" y="5473"/>
                  </a:lnTo>
                  <a:lnTo>
                    <a:pt x="2961" y="5677"/>
                  </a:lnTo>
                  <a:cubicBezTo>
                    <a:pt x="2952" y="5716"/>
                    <a:pt x="2993" y="5747"/>
                    <a:pt x="3028" y="5725"/>
                  </a:cubicBezTo>
                  <a:lnTo>
                    <a:pt x="3206" y="5615"/>
                  </a:lnTo>
                  <a:lnTo>
                    <a:pt x="3385" y="5725"/>
                  </a:lnTo>
                  <a:cubicBezTo>
                    <a:pt x="3418" y="5747"/>
                    <a:pt x="3461" y="5716"/>
                    <a:pt x="3452" y="5677"/>
                  </a:cubicBezTo>
                  <a:lnTo>
                    <a:pt x="3401" y="5473"/>
                  </a:lnTo>
                  <a:lnTo>
                    <a:pt x="3562" y="5337"/>
                  </a:lnTo>
                  <a:cubicBezTo>
                    <a:pt x="3594" y="5312"/>
                    <a:pt x="3578" y="5263"/>
                    <a:pt x="3538" y="5260"/>
                  </a:cubicBezTo>
                  <a:close/>
                  <a:moveTo>
                    <a:pt x="1746" y="5836"/>
                  </a:moveTo>
                  <a:lnTo>
                    <a:pt x="1666" y="6031"/>
                  </a:lnTo>
                  <a:lnTo>
                    <a:pt x="1456" y="6045"/>
                  </a:lnTo>
                  <a:cubicBezTo>
                    <a:pt x="1416" y="6048"/>
                    <a:pt x="1400" y="6097"/>
                    <a:pt x="1430" y="6123"/>
                  </a:cubicBezTo>
                  <a:lnTo>
                    <a:pt x="1592" y="6259"/>
                  </a:lnTo>
                  <a:lnTo>
                    <a:pt x="1541" y="6463"/>
                  </a:lnTo>
                  <a:cubicBezTo>
                    <a:pt x="1532" y="6501"/>
                    <a:pt x="1573" y="6532"/>
                    <a:pt x="1608" y="6511"/>
                  </a:cubicBezTo>
                  <a:lnTo>
                    <a:pt x="1786" y="6400"/>
                  </a:lnTo>
                  <a:lnTo>
                    <a:pt x="1965" y="6511"/>
                  </a:lnTo>
                  <a:cubicBezTo>
                    <a:pt x="1998" y="6532"/>
                    <a:pt x="2041" y="6501"/>
                    <a:pt x="2032" y="6463"/>
                  </a:cubicBezTo>
                  <a:lnTo>
                    <a:pt x="1981" y="6259"/>
                  </a:lnTo>
                  <a:lnTo>
                    <a:pt x="2142" y="6123"/>
                  </a:lnTo>
                  <a:cubicBezTo>
                    <a:pt x="2173" y="6097"/>
                    <a:pt x="2157" y="6048"/>
                    <a:pt x="2117" y="6045"/>
                  </a:cubicBezTo>
                  <a:lnTo>
                    <a:pt x="1906" y="6031"/>
                  </a:lnTo>
                  <a:lnTo>
                    <a:pt x="1826" y="5836"/>
                  </a:lnTo>
                  <a:cubicBezTo>
                    <a:pt x="1813" y="5799"/>
                    <a:pt x="1761" y="5799"/>
                    <a:pt x="1746" y="5836"/>
                  </a:cubicBezTo>
                  <a:close/>
                  <a:moveTo>
                    <a:pt x="2694" y="5836"/>
                  </a:moveTo>
                  <a:lnTo>
                    <a:pt x="2614" y="6031"/>
                  </a:lnTo>
                  <a:lnTo>
                    <a:pt x="2404" y="6045"/>
                  </a:lnTo>
                  <a:cubicBezTo>
                    <a:pt x="2364" y="6048"/>
                    <a:pt x="2348" y="6097"/>
                    <a:pt x="2378" y="6123"/>
                  </a:cubicBezTo>
                  <a:lnTo>
                    <a:pt x="2540" y="6259"/>
                  </a:lnTo>
                  <a:lnTo>
                    <a:pt x="2489" y="6463"/>
                  </a:lnTo>
                  <a:cubicBezTo>
                    <a:pt x="2480" y="6501"/>
                    <a:pt x="2521" y="6532"/>
                    <a:pt x="2556" y="6511"/>
                  </a:cubicBezTo>
                  <a:lnTo>
                    <a:pt x="2734" y="6400"/>
                  </a:lnTo>
                  <a:lnTo>
                    <a:pt x="2913" y="6511"/>
                  </a:lnTo>
                  <a:cubicBezTo>
                    <a:pt x="2946" y="6532"/>
                    <a:pt x="2989" y="6501"/>
                    <a:pt x="2980" y="6463"/>
                  </a:cubicBezTo>
                  <a:lnTo>
                    <a:pt x="2929" y="6259"/>
                  </a:lnTo>
                  <a:lnTo>
                    <a:pt x="3090" y="6123"/>
                  </a:lnTo>
                  <a:cubicBezTo>
                    <a:pt x="3121" y="6097"/>
                    <a:pt x="3105" y="6048"/>
                    <a:pt x="3065" y="6045"/>
                  </a:cubicBezTo>
                  <a:lnTo>
                    <a:pt x="2854" y="6031"/>
                  </a:lnTo>
                  <a:lnTo>
                    <a:pt x="2774" y="5836"/>
                  </a:lnTo>
                  <a:cubicBezTo>
                    <a:pt x="2761" y="5799"/>
                    <a:pt x="2709" y="5799"/>
                    <a:pt x="2694" y="5836"/>
                  </a:cubicBezTo>
                  <a:close/>
                  <a:moveTo>
                    <a:pt x="4368" y="3957"/>
                  </a:moveTo>
                  <a:cubicBezTo>
                    <a:pt x="4386" y="3935"/>
                    <a:pt x="4370" y="3900"/>
                    <a:pt x="4341" y="3900"/>
                  </a:cubicBezTo>
                  <a:lnTo>
                    <a:pt x="3573" y="3900"/>
                  </a:lnTo>
                  <a:lnTo>
                    <a:pt x="3573" y="4572"/>
                  </a:lnTo>
                  <a:lnTo>
                    <a:pt x="4341" y="4572"/>
                  </a:lnTo>
                  <a:cubicBezTo>
                    <a:pt x="4370" y="4572"/>
                    <a:pt x="4386" y="4537"/>
                    <a:pt x="4368" y="4515"/>
                  </a:cubicBezTo>
                  <a:lnTo>
                    <a:pt x="4153" y="4253"/>
                  </a:lnTo>
                  <a:cubicBezTo>
                    <a:pt x="4146" y="4245"/>
                    <a:pt x="4146" y="4233"/>
                    <a:pt x="4153" y="4224"/>
                  </a:cubicBezTo>
                  <a:lnTo>
                    <a:pt x="4368" y="3957"/>
                  </a:lnTo>
                  <a:close/>
                  <a:moveTo>
                    <a:pt x="154" y="4515"/>
                  </a:moveTo>
                  <a:cubicBezTo>
                    <a:pt x="136" y="4537"/>
                    <a:pt x="152" y="4572"/>
                    <a:pt x="181" y="4572"/>
                  </a:cubicBezTo>
                  <a:lnTo>
                    <a:pt x="949" y="4572"/>
                  </a:lnTo>
                  <a:lnTo>
                    <a:pt x="949" y="3900"/>
                  </a:lnTo>
                  <a:lnTo>
                    <a:pt x="181" y="3900"/>
                  </a:lnTo>
                  <a:cubicBezTo>
                    <a:pt x="152" y="3900"/>
                    <a:pt x="136" y="3935"/>
                    <a:pt x="154" y="3957"/>
                  </a:cubicBezTo>
                  <a:lnTo>
                    <a:pt x="369" y="4219"/>
                  </a:lnTo>
                  <a:cubicBezTo>
                    <a:pt x="376" y="4227"/>
                    <a:pt x="376" y="4239"/>
                    <a:pt x="369" y="4248"/>
                  </a:cubicBezTo>
                  <a:lnTo>
                    <a:pt x="154" y="4515"/>
                  </a:lnTo>
                  <a:close/>
                  <a:moveTo>
                    <a:pt x="0" y="1135"/>
                  </a:moveTo>
                  <a:lnTo>
                    <a:pt x="0" y="431"/>
                  </a:lnTo>
                  <a:lnTo>
                    <a:pt x="918" y="431"/>
                  </a:lnTo>
                  <a:lnTo>
                    <a:pt x="918" y="0"/>
                  </a:lnTo>
                  <a:lnTo>
                    <a:pt x="3604" y="0"/>
                  </a:lnTo>
                  <a:lnTo>
                    <a:pt x="3604" y="429"/>
                  </a:lnTo>
                  <a:lnTo>
                    <a:pt x="4522" y="429"/>
                  </a:lnTo>
                  <a:lnTo>
                    <a:pt x="4522" y="1135"/>
                  </a:lnTo>
                  <a:cubicBezTo>
                    <a:pt x="4522" y="1641"/>
                    <a:pt x="4110" y="2053"/>
                    <a:pt x="3604" y="2053"/>
                  </a:cubicBezTo>
                  <a:lnTo>
                    <a:pt x="3485" y="2053"/>
                  </a:lnTo>
                  <a:cubicBezTo>
                    <a:pt x="3312" y="2436"/>
                    <a:pt x="2965" y="2723"/>
                    <a:pt x="2545" y="2813"/>
                  </a:cubicBezTo>
                  <a:lnTo>
                    <a:pt x="2545" y="3389"/>
                  </a:lnTo>
                  <a:lnTo>
                    <a:pt x="2874" y="3389"/>
                  </a:lnTo>
                  <a:cubicBezTo>
                    <a:pt x="2976" y="3389"/>
                    <a:pt x="3058" y="3472"/>
                    <a:pt x="3058" y="3573"/>
                  </a:cubicBezTo>
                  <a:lnTo>
                    <a:pt x="3058" y="3815"/>
                  </a:lnTo>
                  <a:lnTo>
                    <a:pt x="3340" y="3815"/>
                  </a:lnTo>
                  <a:lnTo>
                    <a:pt x="3340" y="4677"/>
                  </a:lnTo>
                  <a:lnTo>
                    <a:pt x="1184" y="4677"/>
                  </a:lnTo>
                  <a:lnTo>
                    <a:pt x="1184" y="3815"/>
                  </a:lnTo>
                  <a:lnTo>
                    <a:pt x="1465" y="3815"/>
                  </a:lnTo>
                  <a:lnTo>
                    <a:pt x="1465" y="3573"/>
                  </a:lnTo>
                  <a:cubicBezTo>
                    <a:pt x="1465" y="3472"/>
                    <a:pt x="1548" y="3389"/>
                    <a:pt x="1649" y="3389"/>
                  </a:cubicBezTo>
                  <a:lnTo>
                    <a:pt x="1978" y="3389"/>
                  </a:lnTo>
                  <a:lnTo>
                    <a:pt x="1978" y="2813"/>
                  </a:lnTo>
                  <a:cubicBezTo>
                    <a:pt x="1558" y="2723"/>
                    <a:pt x="1212" y="2436"/>
                    <a:pt x="1038" y="2053"/>
                  </a:cubicBezTo>
                  <a:lnTo>
                    <a:pt x="920" y="2053"/>
                  </a:lnTo>
                  <a:cubicBezTo>
                    <a:pt x="412" y="2053"/>
                    <a:pt x="0" y="1641"/>
                    <a:pt x="0" y="1135"/>
                  </a:cubicBezTo>
                  <a:close/>
                  <a:moveTo>
                    <a:pt x="3601" y="1589"/>
                  </a:moveTo>
                  <a:lnTo>
                    <a:pt x="3604" y="1589"/>
                  </a:lnTo>
                  <a:cubicBezTo>
                    <a:pt x="3854" y="1589"/>
                    <a:pt x="4057" y="1385"/>
                    <a:pt x="4057" y="1136"/>
                  </a:cubicBezTo>
                  <a:lnTo>
                    <a:pt x="4057" y="896"/>
                  </a:lnTo>
                  <a:lnTo>
                    <a:pt x="3604" y="896"/>
                  </a:lnTo>
                  <a:lnTo>
                    <a:pt x="3604" y="1501"/>
                  </a:lnTo>
                  <a:cubicBezTo>
                    <a:pt x="3604" y="1531"/>
                    <a:pt x="3602" y="1560"/>
                    <a:pt x="3601" y="1589"/>
                  </a:cubicBezTo>
                  <a:close/>
                  <a:moveTo>
                    <a:pt x="1888" y="3859"/>
                  </a:moveTo>
                  <a:lnTo>
                    <a:pt x="1888" y="4320"/>
                  </a:lnTo>
                  <a:lnTo>
                    <a:pt x="2634" y="4320"/>
                  </a:lnTo>
                  <a:lnTo>
                    <a:pt x="2634" y="3859"/>
                  </a:lnTo>
                  <a:lnTo>
                    <a:pt x="1888" y="3859"/>
                  </a:lnTo>
                  <a:close/>
                  <a:moveTo>
                    <a:pt x="1642" y="1317"/>
                  </a:moveTo>
                  <a:lnTo>
                    <a:pt x="1868" y="1544"/>
                  </a:lnTo>
                  <a:lnTo>
                    <a:pt x="2102" y="1780"/>
                  </a:lnTo>
                  <a:lnTo>
                    <a:pt x="2338" y="1545"/>
                  </a:lnTo>
                  <a:lnTo>
                    <a:pt x="2878" y="1008"/>
                  </a:lnTo>
                  <a:lnTo>
                    <a:pt x="2644" y="772"/>
                  </a:lnTo>
                  <a:lnTo>
                    <a:pt x="2104" y="1309"/>
                  </a:lnTo>
                  <a:lnTo>
                    <a:pt x="1878" y="1083"/>
                  </a:lnTo>
                  <a:lnTo>
                    <a:pt x="1642" y="1317"/>
                  </a:lnTo>
                  <a:close/>
                  <a:moveTo>
                    <a:pt x="465" y="1135"/>
                  </a:moveTo>
                  <a:cubicBezTo>
                    <a:pt x="465" y="1385"/>
                    <a:pt x="669" y="1588"/>
                    <a:pt x="918" y="1588"/>
                  </a:cubicBezTo>
                  <a:lnTo>
                    <a:pt x="921" y="1588"/>
                  </a:lnTo>
                  <a:cubicBezTo>
                    <a:pt x="920" y="1559"/>
                    <a:pt x="918" y="1529"/>
                    <a:pt x="918" y="1500"/>
                  </a:cubicBezTo>
                  <a:lnTo>
                    <a:pt x="918" y="895"/>
                  </a:lnTo>
                  <a:lnTo>
                    <a:pt x="465" y="895"/>
                  </a:lnTo>
                  <a:lnTo>
                    <a:pt x="465" y="1135"/>
                  </a:lnTo>
                  <a:close/>
                </a:path>
              </a:pathLst>
            </a:custGeom>
            <a:solidFill>
              <a:schemeClr val="bg2">
                <a:lumMod val="75000"/>
              </a:schemeClr>
            </a:solidFill>
            <a:ln>
              <a:noFill/>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a:solidFill>
                  <a:schemeClr val="bg2">
                    <a:lumMod val="50000"/>
                  </a:schemeClr>
                </a:solidFill>
                <a:cs typeface="+mn-ea"/>
                <a:sym typeface="+mn-lt"/>
              </a:endParaRPr>
            </a:p>
          </p:txBody>
        </p:sp>
        <p:sp>
          <p:nvSpPr>
            <p:cNvPr id="68" name="íSḻîḑé">
              <a:extLst>
                <a:ext uri="{FF2B5EF4-FFF2-40B4-BE49-F238E27FC236}">
                  <a16:creationId xmlns:a16="http://schemas.microsoft.com/office/drawing/2014/main" id="{905B63C6-383E-4C0E-9AA4-CA8CD68380DA}"/>
                </a:ext>
              </a:extLst>
            </p:cNvPr>
            <p:cNvSpPr txBox="1"/>
            <p:nvPr/>
          </p:nvSpPr>
          <p:spPr bwMode="auto">
            <a:xfrm>
              <a:off x="7704490" y="2302459"/>
              <a:ext cx="2421815" cy="419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chor="ctr">
              <a:normAutofit fontScale="92500" lnSpcReduction="10000"/>
            </a:bodyPr>
            <a:lstStyle/>
            <a:p>
              <a:pPr algn="ctr">
                <a:spcBef>
                  <a:spcPct val="0"/>
                </a:spcBef>
              </a:pPr>
              <a:r>
                <a:rPr lang="en-US" altLang="zh-CN" sz="2400" b="1" spc="100" dirty="0">
                  <a:solidFill>
                    <a:srgbClr val="002060"/>
                  </a:solidFill>
                  <a:cs typeface="+mn-ea"/>
                  <a:sym typeface="+mn-lt"/>
                </a:rPr>
                <a:t>Candidate</a:t>
              </a:r>
            </a:p>
          </p:txBody>
        </p:sp>
        <p:sp>
          <p:nvSpPr>
            <p:cNvPr id="69" name="iṩḻïďé">
              <a:extLst>
                <a:ext uri="{FF2B5EF4-FFF2-40B4-BE49-F238E27FC236}">
                  <a16:creationId xmlns:a16="http://schemas.microsoft.com/office/drawing/2014/main" id="{D8A1B342-B93A-4B1A-8205-876DBAD89E4F}"/>
                </a:ext>
              </a:extLst>
            </p:cNvPr>
            <p:cNvSpPr/>
            <p:nvPr/>
          </p:nvSpPr>
          <p:spPr bwMode="auto">
            <a:xfrm>
              <a:off x="8747013" y="1663900"/>
              <a:ext cx="319672" cy="461080"/>
            </a:xfrm>
            <a:custGeom>
              <a:avLst/>
              <a:gdLst>
                <a:gd name="T0" fmla="*/ 958 w 4522"/>
                <a:gd name="T1" fmla="*/ 5339 h 6532"/>
                <a:gd name="T2" fmla="*/ 1274 w 4522"/>
                <a:gd name="T3" fmla="*/ 5052 h 6532"/>
                <a:gd name="T4" fmla="*/ 1646 w 4522"/>
                <a:gd name="T5" fmla="*/ 5261 h 6532"/>
                <a:gd name="T6" fmla="*/ 1560 w 4522"/>
                <a:gd name="T7" fmla="*/ 5677 h 6532"/>
                <a:gd name="T8" fmla="*/ 1136 w 4522"/>
                <a:gd name="T9" fmla="*/ 5725 h 6532"/>
                <a:gd name="T10" fmla="*/ 2381 w 4522"/>
                <a:gd name="T11" fmla="*/ 5245 h 6532"/>
                <a:gd name="T12" fmla="*/ 2140 w 4522"/>
                <a:gd name="T13" fmla="*/ 5245 h 6532"/>
                <a:gd name="T14" fmla="*/ 2065 w 4522"/>
                <a:gd name="T15" fmla="*/ 5473 h 6532"/>
                <a:gd name="T16" fmla="*/ 2260 w 4522"/>
                <a:gd name="T17" fmla="*/ 5615 h 6532"/>
                <a:gd name="T18" fmla="*/ 2454 w 4522"/>
                <a:gd name="T19" fmla="*/ 5473 h 6532"/>
                <a:gd name="T20" fmla="*/ 3538 w 4522"/>
                <a:gd name="T21" fmla="*/ 5260 h 6532"/>
                <a:gd name="T22" fmla="*/ 3166 w 4522"/>
                <a:gd name="T23" fmla="*/ 5051 h 6532"/>
                <a:gd name="T24" fmla="*/ 2850 w 4522"/>
                <a:gd name="T25" fmla="*/ 5337 h 6532"/>
                <a:gd name="T26" fmla="*/ 3028 w 4522"/>
                <a:gd name="T27" fmla="*/ 5725 h 6532"/>
                <a:gd name="T28" fmla="*/ 3452 w 4522"/>
                <a:gd name="T29" fmla="*/ 5677 h 6532"/>
                <a:gd name="T30" fmla="*/ 3538 w 4522"/>
                <a:gd name="T31" fmla="*/ 5260 h 6532"/>
                <a:gd name="T32" fmla="*/ 1456 w 4522"/>
                <a:gd name="T33" fmla="*/ 6045 h 6532"/>
                <a:gd name="T34" fmla="*/ 1541 w 4522"/>
                <a:gd name="T35" fmla="*/ 6463 h 6532"/>
                <a:gd name="T36" fmla="*/ 1965 w 4522"/>
                <a:gd name="T37" fmla="*/ 6511 h 6532"/>
                <a:gd name="T38" fmla="*/ 2142 w 4522"/>
                <a:gd name="T39" fmla="*/ 6123 h 6532"/>
                <a:gd name="T40" fmla="*/ 1826 w 4522"/>
                <a:gd name="T41" fmla="*/ 5836 h 6532"/>
                <a:gd name="T42" fmla="*/ 2614 w 4522"/>
                <a:gd name="T43" fmla="*/ 6031 h 6532"/>
                <a:gd name="T44" fmla="*/ 2540 w 4522"/>
                <a:gd name="T45" fmla="*/ 6259 h 6532"/>
                <a:gd name="T46" fmla="*/ 2734 w 4522"/>
                <a:gd name="T47" fmla="*/ 6400 h 6532"/>
                <a:gd name="T48" fmla="*/ 2929 w 4522"/>
                <a:gd name="T49" fmla="*/ 6259 h 6532"/>
                <a:gd name="T50" fmla="*/ 2854 w 4522"/>
                <a:gd name="T51" fmla="*/ 6031 h 6532"/>
                <a:gd name="T52" fmla="*/ 4368 w 4522"/>
                <a:gd name="T53" fmla="*/ 3957 h 6532"/>
                <a:gd name="T54" fmla="*/ 3573 w 4522"/>
                <a:gd name="T55" fmla="*/ 4572 h 6532"/>
                <a:gd name="T56" fmla="*/ 4153 w 4522"/>
                <a:gd name="T57" fmla="*/ 4253 h 6532"/>
                <a:gd name="T58" fmla="*/ 154 w 4522"/>
                <a:gd name="T59" fmla="*/ 4515 h 6532"/>
                <a:gd name="T60" fmla="*/ 949 w 4522"/>
                <a:gd name="T61" fmla="*/ 3900 h 6532"/>
                <a:gd name="T62" fmla="*/ 369 w 4522"/>
                <a:gd name="T63" fmla="*/ 4219 h 6532"/>
                <a:gd name="T64" fmla="*/ 0 w 4522"/>
                <a:gd name="T65" fmla="*/ 1135 h 6532"/>
                <a:gd name="T66" fmla="*/ 918 w 4522"/>
                <a:gd name="T67" fmla="*/ 0 h 6532"/>
                <a:gd name="T68" fmla="*/ 4522 w 4522"/>
                <a:gd name="T69" fmla="*/ 429 h 6532"/>
                <a:gd name="T70" fmla="*/ 3485 w 4522"/>
                <a:gd name="T71" fmla="*/ 2053 h 6532"/>
                <a:gd name="T72" fmla="*/ 2874 w 4522"/>
                <a:gd name="T73" fmla="*/ 3389 h 6532"/>
                <a:gd name="T74" fmla="*/ 3340 w 4522"/>
                <a:gd name="T75" fmla="*/ 3815 h 6532"/>
                <a:gd name="T76" fmla="*/ 1184 w 4522"/>
                <a:gd name="T77" fmla="*/ 3815 h 6532"/>
                <a:gd name="T78" fmla="*/ 1649 w 4522"/>
                <a:gd name="T79" fmla="*/ 3389 h 6532"/>
                <a:gd name="T80" fmla="*/ 1038 w 4522"/>
                <a:gd name="T81" fmla="*/ 2053 h 6532"/>
                <a:gd name="T82" fmla="*/ 3601 w 4522"/>
                <a:gd name="T83" fmla="*/ 1589 h 6532"/>
                <a:gd name="T84" fmla="*/ 4057 w 4522"/>
                <a:gd name="T85" fmla="*/ 896 h 6532"/>
                <a:gd name="T86" fmla="*/ 3601 w 4522"/>
                <a:gd name="T87" fmla="*/ 1589 h 6532"/>
                <a:gd name="T88" fmla="*/ 2634 w 4522"/>
                <a:gd name="T89" fmla="*/ 4320 h 6532"/>
                <a:gd name="T90" fmla="*/ 1642 w 4522"/>
                <a:gd name="T91" fmla="*/ 1317 h 6532"/>
                <a:gd name="T92" fmla="*/ 2338 w 4522"/>
                <a:gd name="T93" fmla="*/ 1545 h 6532"/>
                <a:gd name="T94" fmla="*/ 2104 w 4522"/>
                <a:gd name="T95" fmla="*/ 1309 h 6532"/>
                <a:gd name="T96" fmla="*/ 465 w 4522"/>
                <a:gd name="T97" fmla="*/ 1135 h 6532"/>
                <a:gd name="T98" fmla="*/ 918 w 4522"/>
                <a:gd name="T99" fmla="*/ 1500 h 6532"/>
                <a:gd name="T100" fmla="*/ 465 w 4522"/>
                <a:gd name="T101" fmla="*/ 1135 h 6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22" h="6532">
                  <a:moveTo>
                    <a:pt x="1069" y="5679"/>
                  </a:moveTo>
                  <a:lnTo>
                    <a:pt x="1120" y="5475"/>
                  </a:lnTo>
                  <a:lnTo>
                    <a:pt x="958" y="5339"/>
                  </a:lnTo>
                  <a:cubicBezTo>
                    <a:pt x="928" y="5313"/>
                    <a:pt x="944" y="5264"/>
                    <a:pt x="984" y="5261"/>
                  </a:cubicBezTo>
                  <a:lnTo>
                    <a:pt x="1194" y="5247"/>
                  </a:lnTo>
                  <a:lnTo>
                    <a:pt x="1274" y="5052"/>
                  </a:lnTo>
                  <a:cubicBezTo>
                    <a:pt x="1289" y="5015"/>
                    <a:pt x="1341" y="5015"/>
                    <a:pt x="1356" y="5052"/>
                  </a:cubicBezTo>
                  <a:lnTo>
                    <a:pt x="1436" y="5247"/>
                  </a:lnTo>
                  <a:lnTo>
                    <a:pt x="1646" y="5261"/>
                  </a:lnTo>
                  <a:cubicBezTo>
                    <a:pt x="1686" y="5264"/>
                    <a:pt x="1702" y="5313"/>
                    <a:pt x="1672" y="5339"/>
                  </a:cubicBezTo>
                  <a:lnTo>
                    <a:pt x="1509" y="5473"/>
                  </a:lnTo>
                  <a:lnTo>
                    <a:pt x="1560" y="5677"/>
                  </a:lnTo>
                  <a:cubicBezTo>
                    <a:pt x="1569" y="5716"/>
                    <a:pt x="1528" y="5747"/>
                    <a:pt x="1493" y="5725"/>
                  </a:cubicBezTo>
                  <a:lnTo>
                    <a:pt x="1314" y="5615"/>
                  </a:lnTo>
                  <a:lnTo>
                    <a:pt x="1136" y="5725"/>
                  </a:lnTo>
                  <a:cubicBezTo>
                    <a:pt x="1101" y="5748"/>
                    <a:pt x="1058" y="5717"/>
                    <a:pt x="1069" y="5679"/>
                  </a:cubicBezTo>
                  <a:close/>
                  <a:moveTo>
                    <a:pt x="2592" y="5260"/>
                  </a:moveTo>
                  <a:lnTo>
                    <a:pt x="2381" y="5245"/>
                  </a:lnTo>
                  <a:lnTo>
                    <a:pt x="2301" y="5051"/>
                  </a:lnTo>
                  <a:cubicBezTo>
                    <a:pt x="2286" y="5013"/>
                    <a:pt x="2234" y="5013"/>
                    <a:pt x="2220" y="5051"/>
                  </a:cubicBezTo>
                  <a:lnTo>
                    <a:pt x="2140" y="5245"/>
                  </a:lnTo>
                  <a:lnTo>
                    <a:pt x="1929" y="5260"/>
                  </a:lnTo>
                  <a:cubicBezTo>
                    <a:pt x="1889" y="5263"/>
                    <a:pt x="1873" y="5312"/>
                    <a:pt x="1904" y="5337"/>
                  </a:cubicBezTo>
                  <a:lnTo>
                    <a:pt x="2065" y="5473"/>
                  </a:lnTo>
                  <a:lnTo>
                    <a:pt x="2014" y="5677"/>
                  </a:lnTo>
                  <a:cubicBezTo>
                    <a:pt x="2005" y="5716"/>
                    <a:pt x="2046" y="5747"/>
                    <a:pt x="2081" y="5725"/>
                  </a:cubicBezTo>
                  <a:lnTo>
                    <a:pt x="2260" y="5615"/>
                  </a:lnTo>
                  <a:lnTo>
                    <a:pt x="2438" y="5725"/>
                  </a:lnTo>
                  <a:cubicBezTo>
                    <a:pt x="2472" y="5747"/>
                    <a:pt x="2514" y="5716"/>
                    <a:pt x="2505" y="5677"/>
                  </a:cubicBezTo>
                  <a:lnTo>
                    <a:pt x="2454" y="5473"/>
                  </a:lnTo>
                  <a:lnTo>
                    <a:pt x="2616" y="5337"/>
                  </a:lnTo>
                  <a:cubicBezTo>
                    <a:pt x="2648" y="5312"/>
                    <a:pt x="2632" y="5263"/>
                    <a:pt x="2592" y="5260"/>
                  </a:cubicBezTo>
                  <a:close/>
                  <a:moveTo>
                    <a:pt x="3538" y="5260"/>
                  </a:moveTo>
                  <a:lnTo>
                    <a:pt x="3328" y="5245"/>
                  </a:lnTo>
                  <a:lnTo>
                    <a:pt x="3248" y="5051"/>
                  </a:lnTo>
                  <a:cubicBezTo>
                    <a:pt x="3233" y="5013"/>
                    <a:pt x="3181" y="5013"/>
                    <a:pt x="3166" y="5051"/>
                  </a:cubicBezTo>
                  <a:lnTo>
                    <a:pt x="3086" y="5245"/>
                  </a:lnTo>
                  <a:lnTo>
                    <a:pt x="2876" y="5260"/>
                  </a:lnTo>
                  <a:cubicBezTo>
                    <a:pt x="2836" y="5263"/>
                    <a:pt x="2820" y="5312"/>
                    <a:pt x="2850" y="5337"/>
                  </a:cubicBezTo>
                  <a:lnTo>
                    <a:pt x="3012" y="5473"/>
                  </a:lnTo>
                  <a:lnTo>
                    <a:pt x="2961" y="5677"/>
                  </a:lnTo>
                  <a:cubicBezTo>
                    <a:pt x="2952" y="5716"/>
                    <a:pt x="2993" y="5747"/>
                    <a:pt x="3028" y="5725"/>
                  </a:cubicBezTo>
                  <a:lnTo>
                    <a:pt x="3206" y="5615"/>
                  </a:lnTo>
                  <a:lnTo>
                    <a:pt x="3385" y="5725"/>
                  </a:lnTo>
                  <a:cubicBezTo>
                    <a:pt x="3418" y="5747"/>
                    <a:pt x="3461" y="5716"/>
                    <a:pt x="3452" y="5677"/>
                  </a:cubicBezTo>
                  <a:lnTo>
                    <a:pt x="3401" y="5473"/>
                  </a:lnTo>
                  <a:lnTo>
                    <a:pt x="3562" y="5337"/>
                  </a:lnTo>
                  <a:cubicBezTo>
                    <a:pt x="3594" y="5312"/>
                    <a:pt x="3578" y="5263"/>
                    <a:pt x="3538" y="5260"/>
                  </a:cubicBezTo>
                  <a:close/>
                  <a:moveTo>
                    <a:pt x="1746" y="5836"/>
                  </a:moveTo>
                  <a:lnTo>
                    <a:pt x="1666" y="6031"/>
                  </a:lnTo>
                  <a:lnTo>
                    <a:pt x="1456" y="6045"/>
                  </a:lnTo>
                  <a:cubicBezTo>
                    <a:pt x="1416" y="6048"/>
                    <a:pt x="1400" y="6097"/>
                    <a:pt x="1430" y="6123"/>
                  </a:cubicBezTo>
                  <a:lnTo>
                    <a:pt x="1592" y="6259"/>
                  </a:lnTo>
                  <a:lnTo>
                    <a:pt x="1541" y="6463"/>
                  </a:lnTo>
                  <a:cubicBezTo>
                    <a:pt x="1532" y="6501"/>
                    <a:pt x="1573" y="6532"/>
                    <a:pt x="1608" y="6511"/>
                  </a:cubicBezTo>
                  <a:lnTo>
                    <a:pt x="1786" y="6400"/>
                  </a:lnTo>
                  <a:lnTo>
                    <a:pt x="1965" y="6511"/>
                  </a:lnTo>
                  <a:cubicBezTo>
                    <a:pt x="1998" y="6532"/>
                    <a:pt x="2041" y="6501"/>
                    <a:pt x="2032" y="6463"/>
                  </a:cubicBezTo>
                  <a:lnTo>
                    <a:pt x="1981" y="6259"/>
                  </a:lnTo>
                  <a:lnTo>
                    <a:pt x="2142" y="6123"/>
                  </a:lnTo>
                  <a:cubicBezTo>
                    <a:pt x="2173" y="6097"/>
                    <a:pt x="2157" y="6048"/>
                    <a:pt x="2117" y="6045"/>
                  </a:cubicBezTo>
                  <a:lnTo>
                    <a:pt x="1906" y="6031"/>
                  </a:lnTo>
                  <a:lnTo>
                    <a:pt x="1826" y="5836"/>
                  </a:lnTo>
                  <a:cubicBezTo>
                    <a:pt x="1813" y="5799"/>
                    <a:pt x="1761" y="5799"/>
                    <a:pt x="1746" y="5836"/>
                  </a:cubicBezTo>
                  <a:close/>
                  <a:moveTo>
                    <a:pt x="2694" y="5836"/>
                  </a:moveTo>
                  <a:lnTo>
                    <a:pt x="2614" y="6031"/>
                  </a:lnTo>
                  <a:lnTo>
                    <a:pt x="2404" y="6045"/>
                  </a:lnTo>
                  <a:cubicBezTo>
                    <a:pt x="2364" y="6048"/>
                    <a:pt x="2348" y="6097"/>
                    <a:pt x="2378" y="6123"/>
                  </a:cubicBezTo>
                  <a:lnTo>
                    <a:pt x="2540" y="6259"/>
                  </a:lnTo>
                  <a:lnTo>
                    <a:pt x="2489" y="6463"/>
                  </a:lnTo>
                  <a:cubicBezTo>
                    <a:pt x="2480" y="6501"/>
                    <a:pt x="2521" y="6532"/>
                    <a:pt x="2556" y="6511"/>
                  </a:cubicBezTo>
                  <a:lnTo>
                    <a:pt x="2734" y="6400"/>
                  </a:lnTo>
                  <a:lnTo>
                    <a:pt x="2913" y="6511"/>
                  </a:lnTo>
                  <a:cubicBezTo>
                    <a:pt x="2946" y="6532"/>
                    <a:pt x="2989" y="6501"/>
                    <a:pt x="2980" y="6463"/>
                  </a:cubicBezTo>
                  <a:lnTo>
                    <a:pt x="2929" y="6259"/>
                  </a:lnTo>
                  <a:lnTo>
                    <a:pt x="3090" y="6123"/>
                  </a:lnTo>
                  <a:cubicBezTo>
                    <a:pt x="3121" y="6097"/>
                    <a:pt x="3105" y="6048"/>
                    <a:pt x="3065" y="6045"/>
                  </a:cubicBezTo>
                  <a:lnTo>
                    <a:pt x="2854" y="6031"/>
                  </a:lnTo>
                  <a:lnTo>
                    <a:pt x="2774" y="5836"/>
                  </a:lnTo>
                  <a:cubicBezTo>
                    <a:pt x="2761" y="5799"/>
                    <a:pt x="2709" y="5799"/>
                    <a:pt x="2694" y="5836"/>
                  </a:cubicBezTo>
                  <a:close/>
                  <a:moveTo>
                    <a:pt x="4368" y="3957"/>
                  </a:moveTo>
                  <a:cubicBezTo>
                    <a:pt x="4386" y="3935"/>
                    <a:pt x="4370" y="3900"/>
                    <a:pt x="4341" y="3900"/>
                  </a:cubicBezTo>
                  <a:lnTo>
                    <a:pt x="3573" y="3900"/>
                  </a:lnTo>
                  <a:lnTo>
                    <a:pt x="3573" y="4572"/>
                  </a:lnTo>
                  <a:lnTo>
                    <a:pt x="4341" y="4572"/>
                  </a:lnTo>
                  <a:cubicBezTo>
                    <a:pt x="4370" y="4572"/>
                    <a:pt x="4386" y="4537"/>
                    <a:pt x="4368" y="4515"/>
                  </a:cubicBezTo>
                  <a:lnTo>
                    <a:pt x="4153" y="4253"/>
                  </a:lnTo>
                  <a:cubicBezTo>
                    <a:pt x="4146" y="4245"/>
                    <a:pt x="4146" y="4233"/>
                    <a:pt x="4153" y="4224"/>
                  </a:cubicBezTo>
                  <a:lnTo>
                    <a:pt x="4368" y="3957"/>
                  </a:lnTo>
                  <a:close/>
                  <a:moveTo>
                    <a:pt x="154" y="4515"/>
                  </a:moveTo>
                  <a:cubicBezTo>
                    <a:pt x="136" y="4537"/>
                    <a:pt x="152" y="4572"/>
                    <a:pt x="181" y="4572"/>
                  </a:cubicBezTo>
                  <a:lnTo>
                    <a:pt x="949" y="4572"/>
                  </a:lnTo>
                  <a:lnTo>
                    <a:pt x="949" y="3900"/>
                  </a:lnTo>
                  <a:lnTo>
                    <a:pt x="181" y="3900"/>
                  </a:lnTo>
                  <a:cubicBezTo>
                    <a:pt x="152" y="3900"/>
                    <a:pt x="136" y="3935"/>
                    <a:pt x="154" y="3957"/>
                  </a:cubicBezTo>
                  <a:lnTo>
                    <a:pt x="369" y="4219"/>
                  </a:lnTo>
                  <a:cubicBezTo>
                    <a:pt x="376" y="4227"/>
                    <a:pt x="376" y="4239"/>
                    <a:pt x="369" y="4248"/>
                  </a:cubicBezTo>
                  <a:lnTo>
                    <a:pt x="154" y="4515"/>
                  </a:lnTo>
                  <a:close/>
                  <a:moveTo>
                    <a:pt x="0" y="1135"/>
                  </a:moveTo>
                  <a:lnTo>
                    <a:pt x="0" y="431"/>
                  </a:lnTo>
                  <a:lnTo>
                    <a:pt x="918" y="431"/>
                  </a:lnTo>
                  <a:lnTo>
                    <a:pt x="918" y="0"/>
                  </a:lnTo>
                  <a:lnTo>
                    <a:pt x="3604" y="0"/>
                  </a:lnTo>
                  <a:lnTo>
                    <a:pt x="3604" y="429"/>
                  </a:lnTo>
                  <a:lnTo>
                    <a:pt x="4522" y="429"/>
                  </a:lnTo>
                  <a:lnTo>
                    <a:pt x="4522" y="1135"/>
                  </a:lnTo>
                  <a:cubicBezTo>
                    <a:pt x="4522" y="1641"/>
                    <a:pt x="4110" y="2053"/>
                    <a:pt x="3604" y="2053"/>
                  </a:cubicBezTo>
                  <a:lnTo>
                    <a:pt x="3485" y="2053"/>
                  </a:lnTo>
                  <a:cubicBezTo>
                    <a:pt x="3312" y="2436"/>
                    <a:pt x="2965" y="2723"/>
                    <a:pt x="2545" y="2813"/>
                  </a:cubicBezTo>
                  <a:lnTo>
                    <a:pt x="2545" y="3389"/>
                  </a:lnTo>
                  <a:lnTo>
                    <a:pt x="2874" y="3389"/>
                  </a:lnTo>
                  <a:cubicBezTo>
                    <a:pt x="2976" y="3389"/>
                    <a:pt x="3058" y="3472"/>
                    <a:pt x="3058" y="3573"/>
                  </a:cubicBezTo>
                  <a:lnTo>
                    <a:pt x="3058" y="3815"/>
                  </a:lnTo>
                  <a:lnTo>
                    <a:pt x="3340" y="3815"/>
                  </a:lnTo>
                  <a:lnTo>
                    <a:pt x="3340" y="4677"/>
                  </a:lnTo>
                  <a:lnTo>
                    <a:pt x="1184" y="4677"/>
                  </a:lnTo>
                  <a:lnTo>
                    <a:pt x="1184" y="3815"/>
                  </a:lnTo>
                  <a:lnTo>
                    <a:pt x="1465" y="3815"/>
                  </a:lnTo>
                  <a:lnTo>
                    <a:pt x="1465" y="3573"/>
                  </a:lnTo>
                  <a:cubicBezTo>
                    <a:pt x="1465" y="3472"/>
                    <a:pt x="1548" y="3389"/>
                    <a:pt x="1649" y="3389"/>
                  </a:cubicBezTo>
                  <a:lnTo>
                    <a:pt x="1978" y="3389"/>
                  </a:lnTo>
                  <a:lnTo>
                    <a:pt x="1978" y="2813"/>
                  </a:lnTo>
                  <a:cubicBezTo>
                    <a:pt x="1558" y="2723"/>
                    <a:pt x="1212" y="2436"/>
                    <a:pt x="1038" y="2053"/>
                  </a:cubicBezTo>
                  <a:lnTo>
                    <a:pt x="920" y="2053"/>
                  </a:lnTo>
                  <a:cubicBezTo>
                    <a:pt x="412" y="2053"/>
                    <a:pt x="0" y="1641"/>
                    <a:pt x="0" y="1135"/>
                  </a:cubicBezTo>
                  <a:close/>
                  <a:moveTo>
                    <a:pt x="3601" y="1589"/>
                  </a:moveTo>
                  <a:lnTo>
                    <a:pt x="3604" y="1589"/>
                  </a:lnTo>
                  <a:cubicBezTo>
                    <a:pt x="3854" y="1589"/>
                    <a:pt x="4057" y="1385"/>
                    <a:pt x="4057" y="1136"/>
                  </a:cubicBezTo>
                  <a:lnTo>
                    <a:pt x="4057" y="896"/>
                  </a:lnTo>
                  <a:lnTo>
                    <a:pt x="3604" y="896"/>
                  </a:lnTo>
                  <a:lnTo>
                    <a:pt x="3604" y="1501"/>
                  </a:lnTo>
                  <a:cubicBezTo>
                    <a:pt x="3604" y="1531"/>
                    <a:pt x="3602" y="1560"/>
                    <a:pt x="3601" y="1589"/>
                  </a:cubicBezTo>
                  <a:close/>
                  <a:moveTo>
                    <a:pt x="1888" y="3859"/>
                  </a:moveTo>
                  <a:lnTo>
                    <a:pt x="1888" y="4320"/>
                  </a:lnTo>
                  <a:lnTo>
                    <a:pt x="2634" y="4320"/>
                  </a:lnTo>
                  <a:lnTo>
                    <a:pt x="2634" y="3859"/>
                  </a:lnTo>
                  <a:lnTo>
                    <a:pt x="1888" y="3859"/>
                  </a:lnTo>
                  <a:close/>
                  <a:moveTo>
                    <a:pt x="1642" y="1317"/>
                  </a:moveTo>
                  <a:lnTo>
                    <a:pt x="1868" y="1544"/>
                  </a:lnTo>
                  <a:lnTo>
                    <a:pt x="2102" y="1780"/>
                  </a:lnTo>
                  <a:lnTo>
                    <a:pt x="2338" y="1545"/>
                  </a:lnTo>
                  <a:lnTo>
                    <a:pt x="2878" y="1008"/>
                  </a:lnTo>
                  <a:lnTo>
                    <a:pt x="2644" y="772"/>
                  </a:lnTo>
                  <a:lnTo>
                    <a:pt x="2104" y="1309"/>
                  </a:lnTo>
                  <a:lnTo>
                    <a:pt x="1878" y="1083"/>
                  </a:lnTo>
                  <a:lnTo>
                    <a:pt x="1642" y="1317"/>
                  </a:lnTo>
                  <a:close/>
                  <a:moveTo>
                    <a:pt x="465" y="1135"/>
                  </a:moveTo>
                  <a:cubicBezTo>
                    <a:pt x="465" y="1385"/>
                    <a:pt x="669" y="1588"/>
                    <a:pt x="918" y="1588"/>
                  </a:cubicBezTo>
                  <a:lnTo>
                    <a:pt x="921" y="1588"/>
                  </a:lnTo>
                  <a:cubicBezTo>
                    <a:pt x="920" y="1559"/>
                    <a:pt x="918" y="1529"/>
                    <a:pt x="918" y="1500"/>
                  </a:cubicBezTo>
                  <a:lnTo>
                    <a:pt x="918" y="895"/>
                  </a:lnTo>
                  <a:lnTo>
                    <a:pt x="465" y="895"/>
                  </a:lnTo>
                  <a:lnTo>
                    <a:pt x="465" y="1135"/>
                  </a:lnTo>
                  <a:close/>
                </a:path>
              </a:pathLst>
            </a:custGeom>
            <a:solidFill>
              <a:schemeClr val="bg2">
                <a:lumMod val="75000"/>
              </a:schemeClr>
            </a:solidFill>
            <a:ln>
              <a:noFill/>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a:solidFill>
                  <a:schemeClr val="bg2">
                    <a:lumMod val="50000"/>
                  </a:schemeClr>
                </a:solidFill>
                <a:cs typeface="+mn-ea"/>
                <a:sym typeface="+mn-lt"/>
              </a:endParaRPr>
            </a:p>
          </p:txBody>
        </p:sp>
        <p:cxnSp>
          <p:nvCxnSpPr>
            <p:cNvPr id="9" name="直接连接符 8">
              <a:extLst>
                <a:ext uri="{FF2B5EF4-FFF2-40B4-BE49-F238E27FC236}">
                  <a16:creationId xmlns:a16="http://schemas.microsoft.com/office/drawing/2014/main" id="{7922BFB5-FC94-4D3C-96FD-5FC32FBC6DB7}"/>
                </a:ext>
              </a:extLst>
            </p:cNvPr>
            <p:cNvCxnSpPr/>
            <p:nvPr/>
          </p:nvCxnSpPr>
          <p:spPr>
            <a:xfrm>
              <a:off x="4678013" y="1552383"/>
              <a:ext cx="0" cy="4320000"/>
            </a:xfrm>
            <a:prstGeom prst="line">
              <a:avLst/>
            </a:prstGeom>
            <a:ln w="317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85A2A158-A4B2-458F-91B9-99CD3D09B0CB}"/>
                </a:ext>
              </a:extLst>
            </p:cNvPr>
            <p:cNvCxnSpPr/>
            <p:nvPr/>
          </p:nvCxnSpPr>
          <p:spPr>
            <a:xfrm>
              <a:off x="7497413" y="1552383"/>
              <a:ext cx="0" cy="4320000"/>
            </a:xfrm>
            <a:prstGeom prst="line">
              <a:avLst/>
            </a:prstGeom>
            <a:ln w="317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5" name="ï$ḻîde">
              <a:extLst>
                <a:ext uri="{FF2B5EF4-FFF2-40B4-BE49-F238E27FC236}">
                  <a16:creationId xmlns:a16="http://schemas.microsoft.com/office/drawing/2014/main" id="{D2BB5369-A961-F23A-C423-81A805DBBD19}"/>
                </a:ext>
              </a:extLst>
            </p:cNvPr>
            <p:cNvSpPr/>
            <p:nvPr/>
          </p:nvSpPr>
          <p:spPr bwMode="auto">
            <a:xfrm>
              <a:off x="4885092" y="3030045"/>
              <a:ext cx="2421816" cy="244374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nchor="t" anchorCtr="0">
              <a:noAutofit/>
            </a:bodyPr>
            <a:lstStyle/>
            <a:p>
              <a:pPr algn="ctr">
                <a:lnSpc>
                  <a:spcPct val="140000"/>
                </a:lnSpc>
              </a:pPr>
              <a:r>
                <a:rPr lang="en-US" altLang="zh-CN" sz="2000" b="1" spc="100" dirty="0">
                  <a:solidFill>
                    <a:schemeClr val="tx1">
                      <a:lumMod val="65000"/>
                      <a:lumOff val="35000"/>
                    </a:schemeClr>
                  </a:solidFill>
                  <a:latin typeface="Bell MT" panose="02020503060305020303" pitchFamily="18" charset="0"/>
                  <a:cs typeface="+mn-ea"/>
                  <a:sym typeface="+mn-lt"/>
                </a:rPr>
                <a:t>Attribute</a:t>
              </a:r>
              <a:endParaRPr lang="en-US" altLang="zh-CN" b="1" spc="100" dirty="0">
                <a:solidFill>
                  <a:schemeClr val="tx1">
                    <a:lumMod val="65000"/>
                    <a:lumOff val="35000"/>
                  </a:schemeClr>
                </a:solidFill>
                <a:latin typeface="Bell MT" panose="02020503060305020303" pitchFamily="18" charset="0"/>
                <a:cs typeface="+mn-ea"/>
                <a:sym typeface="+mn-lt"/>
              </a:endParaRPr>
            </a:p>
            <a:p>
              <a:pPr marL="342900" indent="-342900" algn="just">
                <a:lnSpc>
                  <a:spcPct val="140000"/>
                </a:lnSpc>
                <a:buAutoNum type="arabicPeriod"/>
              </a:pPr>
              <a:r>
                <a:rPr lang="en-US" altLang="zh-CN" b="1" spc="100" dirty="0">
                  <a:solidFill>
                    <a:schemeClr val="tx1">
                      <a:lumMod val="65000"/>
                      <a:lumOff val="35000"/>
                    </a:schemeClr>
                  </a:solidFill>
                  <a:latin typeface="Bell MT" panose="02020503060305020303" pitchFamily="18" charset="0"/>
                  <a:cs typeface="+mn-ea"/>
                  <a:sym typeface="+mn-lt"/>
                </a:rPr>
                <a:t>Text</a:t>
              </a:r>
            </a:p>
            <a:p>
              <a:pPr marL="342900" indent="-342900" algn="just">
                <a:lnSpc>
                  <a:spcPct val="140000"/>
                </a:lnSpc>
                <a:buAutoNum type="arabicPeriod"/>
              </a:pPr>
              <a:r>
                <a:rPr lang="en-US" altLang="zh-CN" b="1" spc="100" dirty="0">
                  <a:solidFill>
                    <a:schemeClr val="tx1">
                      <a:lumMod val="65000"/>
                      <a:lumOff val="35000"/>
                    </a:schemeClr>
                  </a:solidFill>
                  <a:latin typeface="Bell MT" panose="02020503060305020303" pitchFamily="18" charset="0"/>
                  <a:cs typeface="+mn-ea"/>
                  <a:sym typeface="+mn-lt"/>
                </a:rPr>
                <a:t>Start</a:t>
              </a:r>
            </a:p>
            <a:p>
              <a:pPr marL="342900" indent="-342900" algn="just">
                <a:lnSpc>
                  <a:spcPct val="140000"/>
                </a:lnSpc>
                <a:buAutoNum type="arabicPeriod"/>
              </a:pPr>
              <a:r>
                <a:rPr lang="en-US" altLang="zh-CN" b="1" spc="100" dirty="0">
                  <a:solidFill>
                    <a:schemeClr val="tx1">
                      <a:lumMod val="65000"/>
                      <a:lumOff val="35000"/>
                    </a:schemeClr>
                  </a:solidFill>
                  <a:latin typeface="Bell MT" panose="02020503060305020303" pitchFamily="18" charset="0"/>
                  <a:cs typeface="+mn-ea"/>
                  <a:sym typeface="+mn-lt"/>
                </a:rPr>
                <a:t>End</a:t>
              </a:r>
            </a:p>
            <a:p>
              <a:pPr marL="342900" indent="-342900" algn="just">
                <a:lnSpc>
                  <a:spcPct val="140000"/>
                </a:lnSpc>
                <a:buAutoNum type="arabicPeriod"/>
              </a:pPr>
              <a:r>
                <a:rPr lang="en-US" altLang="zh-CN" b="1" spc="100" dirty="0">
                  <a:solidFill>
                    <a:schemeClr val="tx1">
                      <a:lumMod val="65000"/>
                      <a:lumOff val="35000"/>
                    </a:schemeClr>
                  </a:solidFill>
                  <a:latin typeface="Bell MT" panose="02020503060305020303" pitchFamily="18" charset="0"/>
                  <a:cs typeface="+mn-ea"/>
                  <a:sym typeface="+mn-lt"/>
                </a:rPr>
                <a:t>Title</a:t>
              </a:r>
            </a:p>
            <a:p>
              <a:pPr marL="342900" indent="-342900" algn="just">
                <a:lnSpc>
                  <a:spcPct val="140000"/>
                </a:lnSpc>
                <a:buAutoNum type="arabicPeriod"/>
              </a:pPr>
              <a:r>
                <a:rPr lang="en-US" altLang="zh-CN" b="1" spc="100" dirty="0">
                  <a:solidFill>
                    <a:schemeClr val="tx1">
                      <a:lumMod val="65000"/>
                      <a:lumOff val="35000"/>
                    </a:schemeClr>
                  </a:solidFill>
                  <a:latin typeface="Bell MT" panose="02020503060305020303" pitchFamily="18" charset="0"/>
                  <a:cs typeface="+mn-ea"/>
                  <a:sym typeface="+mn-lt"/>
                </a:rPr>
                <a:t>Candidates </a:t>
              </a:r>
              <a:endParaRPr lang="zh-CN" altLang="en-US" b="1" spc="100" dirty="0">
                <a:solidFill>
                  <a:schemeClr val="tx1">
                    <a:lumMod val="65000"/>
                    <a:lumOff val="35000"/>
                  </a:schemeClr>
                </a:solidFill>
                <a:latin typeface="Bell MT" panose="02020503060305020303" pitchFamily="18" charset="0"/>
                <a:cs typeface="+mn-ea"/>
                <a:sym typeface="+mn-lt"/>
              </a:endParaRPr>
            </a:p>
          </p:txBody>
        </p:sp>
        <p:sp>
          <p:nvSpPr>
            <p:cNvPr id="26" name="ï$ḻîde">
              <a:extLst>
                <a:ext uri="{FF2B5EF4-FFF2-40B4-BE49-F238E27FC236}">
                  <a16:creationId xmlns:a16="http://schemas.microsoft.com/office/drawing/2014/main" id="{E4DAD362-6279-43C6-BD59-29E254918AB2}"/>
                </a:ext>
              </a:extLst>
            </p:cNvPr>
            <p:cNvSpPr/>
            <p:nvPr/>
          </p:nvSpPr>
          <p:spPr bwMode="auto">
            <a:xfrm>
              <a:off x="7704491" y="3025972"/>
              <a:ext cx="2421816" cy="244781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40000"/>
                </a:lnSpc>
              </a:pPr>
              <a:r>
                <a:rPr lang="en-US" altLang="zh-CN" sz="2000" b="1" spc="100" dirty="0">
                  <a:solidFill>
                    <a:schemeClr val="tx1">
                      <a:lumMod val="65000"/>
                      <a:lumOff val="35000"/>
                    </a:schemeClr>
                  </a:solidFill>
                  <a:latin typeface="Bell MT" panose="02020503060305020303" pitchFamily="18" charset="0"/>
                  <a:cs typeface="+mn-ea"/>
                  <a:sym typeface="+mn-lt"/>
                </a:rPr>
                <a:t>Attribute</a:t>
              </a:r>
              <a:endParaRPr lang="en-US" altLang="zh-CN" b="1" spc="100" dirty="0">
                <a:solidFill>
                  <a:schemeClr val="tx1">
                    <a:lumMod val="65000"/>
                    <a:lumOff val="35000"/>
                  </a:schemeClr>
                </a:solidFill>
                <a:latin typeface="Bell MT" panose="02020503060305020303" pitchFamily="18" charset="0"/>
                <a:cs typeface="+mn-ea"/>
                <a:sym typeface="+mn-lt"/>
              </a:endParaRPr>
            </a:p>
            <a:p>
              <a:pPr marL="342900" indent="-342900" algn="just">
                <a:lnSpc>
                  <a:spcPct val="140000"/>
                </a:lnSpc>
                <a:buAutoNum type="arabicPeriod"/>
              </a:pPr>
              <a:r>
                <a:rPr lang="en-US" altLang="zh-CN" b="1" spc="100" dirty="0">
                  <a:solidFill>
                    <a:schemeClr val="tx1">
                      <a:lumMod val="65000"/>
                      <a:lumOff val="35000"/>
                    </a:schemeClr>
                  </a:solidFill>
                  <a:latin typeface="Bell MT" panose="02020503060305020303" pitchFamily="18" charset="0"/>
                  <a:cs typeface="+mn-ea"/>
                  <a:sym typeface="+mn-lt"/>
                </a:rPr>
                <a:t>Title</a:t>
              </a:r>
            </a:p>
            <a:p>
              <a:pPr marL="342900" indent="-342900" algn="just">
                <a:lnSpc>
                  <a:spcPct val="140000"/>
                </a:lnSpc>
                <a:buAutoNum type="arabicPeriod"/>
              </a:pPr>
              <a:r>
                <a:rPr lang="en-US" altLang="zh-CN" b="1" spc="100" dirty="0">
                  <a:solidFill>
                    <a:schemeClr val="tx1">
                      <a:lumMod val="65000"/>
                      <a:lumOff val="35000"/>
                    </a:schemeClr>
                  </a:solidFill>
                  <a:latin typeface="Bell MT" panose="02020503060305020303" pitchFamily="18" charset="0"/>
                  <a:cs typeface="+mn-ea"/>
                  <a:sym typeface="+mn-lt"/>
                </a:rPr>
                <a:t>Prior prob</a:t>
              </a:r>
              <a:endParaRPr lang="zh-CN" altLang="en-US" b="1" spc="100" dirty="0">
                <a:solidFill>
                  <a:schemeClr val="tx1">
                    <a:lumMod val="65000"/>
                    <a:lumOff val="35000"/>
                  </a:schemeClr>
                </a:solidFill>
                <a:latin typeface="Bell MT" panose="02020503060305020303" pitchFamily="18" charset="0"/>
                <a:cs typeface="+mn-ea"/>
                <a:sym typeface="+mn-lt"/>
              </a:endParaRPr>
            </a:p>
          </p:txBody>
        </p:sp>
      </p:grpSp>
    </p:spTree>
    <p:extLst>
      <p:ext uri="{BB962C8B-B14F-4D97-AF65-F5344CB8AC3E}">
        <p14:creationId xmlns:p14="http://schemas.microsoft.com/office/powerpoint/2010/main" val="2177126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2446C6-45C7-4CB5-A670-06EEB3E14268}"/>
              </a:ext>
            </a:extLst>
          </p:cNvPr>
          <p:cNvSpPr>
            <a:spLocks noGrp="1"/>
          </p:cNvSpPr>
          <p:nvPr>
            <p:ph type="title"/>
          </p:nvPr>
        </p:nvSpPr>
        <p:spPr/>
        <p:txBody>
          <a:bodyPr/>
          <a:lstStyle/>
          <a:p>
            <a:r>
              <a:rPr lang="en-US" altLang="zh-CN" dirty="0">
                <a:latin typeface="+mn-lt"/>
                <a:ea typeface="+mn-ea"/>
                <a:cs typeface="+mn-ea"/>
                <a:sym typeface="+mn-lt"/>
              </a:rPr>
              <a:t>Task Description</a:t>
            </a:r>
            <a:endParaRPr lang="zh-CN" altLang="en-US" dirty="0">
              <a:latin typeface="+mn-lt"/>
              <a:ea typeface="+mn-ea"/>
              <a:cs typeface="+mn-ea"/>
              <a:sym typeface="+mn-lt"/>
            </a:endParaRPr>
          </a:p>
        </p:txBody>
      </p:sp>
      <p:sp>
        <p:nvSpPr>
          <p:cNvPr id="3" name="文本占位符 2">
            <a:extLst>
              <a:ext uri="{FF2B5EF4-FFF2-40B4-BE49-F238E27FC236}">
                <a16:creationId xmlns:a16="http://schemas.microsoft.com/office/drawing/2014/main" id="{15394178-A1DE-4579-BCDA-2490071D8A8A}"/>
              </a:ext>
            </a:extLst>
          </p:cNvPr>
          <p:cNvSpPr>
            <a:spLocks noGrp="1"/>
          </p:cNvSpPr>
          <p:nvPr>
            <p:ph type="body" sz="quarter" idx="12"/>
          </p:nvPr>
        </p:nvSpPr>
        <p:spPr/>
        <p:txBody>
          <a:bodyPr/>
          <a:lstStyle/>
          <a:p>
            <a:r>
              <a:rPr lang="en-US" altLang="zh-CN" dirty="0"/>
              <a:t>1.3</a:t>
            </a:r>
            <a:endParaRPr lang="zh-CN" altLang="en-US" dirty="0"/>
          </a:p>
        </p:txBody>
      </p:sp>
      <p:graphicFrame>
        <p:nvGraphicFramePr>
          <p:cNvPr id="5" name="表格 5">
            <a:extLst>
              <a:ext uri="{FF2B5EF4-FFF2-40B4-BE49-F238E27FC236}">
                <a16:creationId xmlns:a16="http://schemas.microsoft.com/office/drawing/2014/main" id="{CCD94782-C7D7-A1CC-8814-515495E42C18}"/>
              </a:ext>
            </a:extLst>
          </p:cNvPr>
          <p:cNvGraphicFramePr>
            <a:graphicFrameLocks noGrp="1"/>
          </p:cNvGraphicFramePr>
          <p:nvPr>
            <p:extLst>
              <p:ext uri="{D42A27DB-BD31-4B8C-83A1-F6EECF244321}">
                <p14:modId xmlns:p14="http://schemas.microsoft.com/office/powerpoint/2010/main" val="2559635276"/>
              </p:ext>
            </p:extLst>
          </p:nvPr>
        </p:nvGraphicFramePr>
        <p:xfrm>
          <a:off x="6597693" y="2895376"/>
          <a:ext cx="2357120" cy="1828800"/>
        </p:xfrm>
        <a:graphic>
          <a:graphicData uri="http://schemas.openxmlformats.org/drawingml/2006/table">
            <a:tbl>
              <a:tblPr firstRow="1" bandRow="1">
                <a:tableStyleId>{5C22544A-7EE6-4342-B048-85BDC9FD1C3A}</a:tableStyleId>
              </a:tblPr>
              <a:tblGrid>
                <a:gridCol w="2357120">
                  <a:extLst>
                    <a:ext uri="{9D8B030D-6E8A-4147-A177-3AD203B41FA5}">
                      <a16:colId xmlns:a16="http://schemas.microsoft.com/office/drawing/2014/main" val="3537546772"/>
                    </a:ext>
                  </a:extLst>
                </a:gridCol>
              </a:tblGrid>
              <a:tr h="404694">
                <a:tc>
                  <a:txBody>
                    <a:bodyPr/>
                    <a:lstStyle/>
                    <a:p>
                      <a:pPr algn="ctr"/>
                      <a:r>
                        <a:rPr lang="en-US" altLang="zh-CN" sz="2400" dirty="0"/>
                        <a:t>CANDIDATES</a:t>
                      </a:r>
                      <a:endParaRPr lang="zh-CN" altLang="en-US" sz="2400" dirty="0"/>
                    </a:p>
                  </a:txBody>
                  <a:tcPr>
                    <a:solidFill>
                      <a:srgbClr val="93D1FF"/>
                    </a:solidFill>
                  </a:tcPr>
                </a:tc>
                <a:extLst>
                  <a:ext uri="{0D108BD9-81ED-4DB2-BD59-A6C34878D82A}">
                    <a16:rowId xmlns:a16="http://schemas.microsoft.com/office/drawing/2014/main" val="3690853169"/>
                  </a:ext>
                </a:extLst>
              </a:tr>
              <a:tr h="404694">
                <a:tc>
                  <a:txBody>
                    <a:bodyPr/>
                    <a:lstStyle/>
                    <a:p>
                      <a:pPr algn="ctr"/>
                      <a:r>
                        <a:rPr lang="en-US" altLang="zh-CN" sz="2400" dirty="0">
                          <a:latin typeface="Bell MT" panose="02020503060305020303" pitchFamily="18" charset="0"/>
                        </a:rPr>
                        <a:t>Lebron James</a:t>
                      </a:r>
                      <a:endParaRPr lang="zh-CN" altLang="en-US" sz="2400" dirty="0">
                        <a:latin typeface="Bell MT" panose="02020503060305020303" pitchFamily="18" charset="0"/>
                      </a:endParaRPr>
                    </a:p>
                  </a:txBody>
                  <a:tcPr/>
                </a:tc>
                <a:extLst>
                  <a:ext uri="{0D108BD9-81ED-4DB2-BD59-A6C34878D82A}">
                    <a16:rowId xmlns:a16="http://schemas.microsoft.com/office/drawing/2014/main" val="29943440"/>
                  </a:ext>
                </a:extLst>
              </a:tr>
              <a:tr h="404694">
                <a:tc>
                  <a:txBody>
                    <a:bodyPr/>
                    <a:lstStyle/>
                    <a:p>
                      <a:pPr algn="ctr"/>
                      <a:r>
                        <a:rPr lang="en-US" altLang="zh-CN" sz="2400" dirty="0">
                          <a:latin typeface="Bell MT" panose="02020503060305020303" pitchFamily="18" charset="0"/>
                        </a:rPr>
                        <a:t>Mike James</a:t>
                      </a:r>
                      <a:endParaRPr lang="zh-CN" altLang="en-US" sz="2400" dirty="0">
                        <a:latin typeface="Bell MT" panose="02020503060305020303" pitchFamily="18" charset="0"/>
                      </a:endParaRPr>
                    </a:p>
                  </a:txBody>
                  <a:tcPr/>
                </a:tc>
                <a:extLst>
                  <a:ext uri="{0D108BD9-81ED-4DB2-BD59-A6C34878D82A}">
                    <a16:rowId xmlns:a16="http://schemas.microsoft.com/office/drawing/2014/main" val="651699703"/>
                  </a:ext>
                </a:extLst>
              </a:tr>
              <a:tr h="404694">
                <a:tc>
                  <a:txBody>
                    <a:bodyPr/>
                    <a:lstStyle/>
                    <a:p>
                      <a:pPr algn="ctr"/>
                      <a:r>
                        <a:rPr lang="en-US" altLang="zh-CN" sz="2400" dirty="0">
                          <a:latin typeface="Bell MT" panose="02020503060305020303" pitchFamily="18" charset="0"/>
                        </a:rPr>
                        <a:t>James Bond</a:t>
                      </a:r>
                      <a:endParaRPr lang="zh-CN" altLang="en-US" sz="2400" dirty="0">
                        <a:latin typeface="Bell MT" panose="02020503060305020303" pitchFamily="18" charset="0"/>
                      </a:endParaRPr>
                    </a:p>
                  </a:txBody>
                  <a:tcPr/>
                </a:tc>
                <a:extLst>
                  <a:ext uri="{0D108BD9-81ED-4DB2-BD59-A6C34878D82A}">
                    <a16:rowId xmlns:a16="http://schemas.microsoft.com/office/drawing/2014/main" val="2935738503"/>
                  </a:ext>
                </a:extLst>
              </a:tr>
            </a:tbl>
          </a:graphicData>
        </a:graphic>
      </p:graphicFrame>
      <p:sp>
        <p:nvSpPr>
          <p:cNvPr id="7" name="文本框 6">
            <a:extLst>
              <a:ext uri="{FF2B5EF4-FFF2-40B4-BE49-F238E27FC236}">
                <a16:creationId xmlns:a16="http://schemas.microsoft.com/office/drawing/2014/main" id="{2C8E63BB-5BEE-3843-2B34-A15B63C9BFA6}"/>
              </a:ext>
            </a:extLst>
          </p:cNvPr>
          <p:cNvSpPr txBox="1"/>
          <p:nvPr/>
        </p:nvSpPr>
        <p:spPr>
          <a:xfrm>
            <a:off x="1021606" y="3386437"/>
            <a:ext cx="5000822" cy="830997"/>
          </a:xfrm>
          <a:prstGeom prst="rect">
            <a:avLst/>
          </a:prstGeom>
          <a:noFill/>
          <a:ln>
            <a:solidFill>
              <a:schemeClr val="tx1">
                <a:lumMod val="50000"/>
                <a:lumOff val="50000"/>
              </a:schemeClr>
            </a:solidFill>
          </a:ln>
        </p:spPr>
        <p:txBody>
          <a:bodyPr wrap="square" rtlCol="0">
            <a:spAutoFit/>
          </a:bodyPr>
          <a:lstStyle/>
          <a:p>
            <a:r>
              <a:rPr lang="en-US" altLang="zh-CN" sz="2400" dirty="0">
                <a:solidFill>
                  <a:srgbClr val="FF0000"/>
                </a:solidFill>
                <a:latin typeface="Bell MT" panose="02020503060305020303" pitchFamily="18" charset="0"/>
              </a:rPr>
              <a:t>James</a:t>
            </a:r>
            <a:r>
              <a:rPr lang="en-US" altLang="zh-CN" sz="2400" dirty="0">
                <a:latin typeface="Bell MT" panose="02020503060305020303" pitchFamily="18" charset="0"/>
              </a:rPr>
              <a:t> is one of the greatest basketball player in the world</a:t>
            </a:r>
            <a:endParaRPr lang="zh-CN" altLang="en-US" sz="2400" dirty="0">
              <a:latin typeface="Bell MT" panose="02020503060305020303" pitchFamily="18" charset="0"/>
            </a:endParaRPr>
          </a:p>
        </p:txBody>
      </p:sp>
      <p:sp>
        <p:nvSpPr>
          <p:cNvPr id="17" name="箭头: 上弧形 16">
            <a:extLst>
              <a:ext uri="{FF2B5EF4-FFF2-40B4-BE49-F238E27FC236}">
                <a16:creationId xmlns:a16="http://schemas.microsoft.com/office/drawing/2014/main" id="{ACA36C7A-63A4-1CC3-A47D-6867555C9441}"/>
              </a:ext>
            </a:extLst>
          </p:cNvPr>
          <p:cNvSpPr/>
          <p:nvPr/>
        </p:nvSpPr>
        <p:spPr>
          <a:xfrm rot="21408678">
            <a:off x="1372122" y="2283174"/>
            <a:ext cx="5109729" cy="859340"/>
          </a:xfrm>
          <a:prstGeom prst="curvedDownArrow">
            <a:avLst>
              <a:gd name="adj1" fmla="val 9627"/>
              <a:gd name="adj2" fmla="val 22727"/>
              <a:gd name="adj3" fmla="val 285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文本框 17">
            <a:extLst>
              <a:ext uri="{FF2B5EF4-FFF2-40B4-BE49-F238E27FC236}">
                <a16:creationId xmlns:a16="http://schemas.microsoft.com/office/drawing/2014/main" id="{B8F8B30E-EB32-79A4-08AF-9CEE8C001C13}"/>
              </a:ext>
            </a:extLst>
          </p:cNvPr>
          <p:cNvSpPr txBox="1"/>
          <p:nvPr/>
        </p:nvSpPr>
        <p:spPr>
          <a:xfrm>
            <a:off x="2765973" y="2124934"/>
            <a:ext cx="1976294" cy="400110"/>
          </a:xfrm>
          <a:prstGeom prst="rect">
            <a:avLst/>
          </a:prstGeom>
          <a:solidFill>
            <a:schemeClr val="bg1"/>
          </a:solidFill>
          <a:ln>
            <a:solidFill>
              <a:schemeClr val="tx1"/>
            </a:solidFill>
          </a:ln>
        </p:spPr>
        <p:txBody>
          <a:bodyPr wrap="square" rtlCol="0">
            <a:spAutoFit/>
          </a:bodyPr>
          <a:lstStyle/>
          <a:p>
            <a:pPr algn="ctr"/>
            <a:r>
              <a:rPr lang="en-US" altLang="zh-CN" sz="2000" dirty="0">
                <a:latin typeface="Bell MT" panose="02020503060305020303" pitchFamily="18" charset="0"/>
              </a:rPr>
              <a:t>Calculate Score</a:t>
            </a:r>
            <a:endParaRPr lang="zh-CN" altLang="en-US" sz="2000" dirty="0">
              <a:latin typeface="Bell MT" panose="02020503060305020303" pitchFamily="18" charset="0"/>
            </a:endParaRPr>
          </a:p>
        </p:txBody>
      </p:sp>
      <p:graphicFrame>
        <p:nvGraphicFramePr>
          <p:cNvPr id="19" name="表格 19">
            <a:extLst>
              <a:ext uri="{FF2B5EF4-FFF2-40B4-BE49-F238E27FC236}">
                <a16:creationId xmlns:a16="http://schemas.microsoft.com/office/drawing/2014/main" id="{257B7D75-07BA-757B-66B9-E2753DF66700}"/>
              </a:ext>
            </a:extLst>
          </p:cNvPr>
          <p:cNvGraphicFramePr>
            <a:graphicFrameLocks noGrp="1"/>
          </p:cNvGraphicFramePr>
          <p:nvPr>
            <p:extLst>
              <p:ext uri="{D42A27DB-BD31-4B8C-83A1-F6EECF244321}">
                <p14:modId xmlns:p14="http://schemas.microsoft.com/office/powerpoint/2010/main" val="2272306395"/>
              </p:ext>
            </p:extLst>
          </p:nvPr>
        </p:nvGraphicFramePr>
        <p:xfrm>
          <a:off x="8954813" y="2895376"/>
          <a:ext cx="1437816" cy="1828800"/>
        </p:xfrm>
        <a:graphic>
          <a:graphicData uri="http://schemas.openxmlformats.org/drawingml/2006/table">
            <a:tbl>
              <a:tblPr firstRow="1" bandRow="1">
                <a:tableStyleId>{5C22544A-7EE6-4342-B048-85BDC9FD1C3A}</a:tableStyleId>
              </a:tblPr>
              <a:tblGrid>
                <a:gridCol w="1437816">
                  <a:extLst>
                    <a:ext uri="{9D8B030D-6E8A-4147-A177-3AD203B41FA5}">
                      <a16:colId xmlns:a16="http://schemas.microsoft.com/office/drawing/2014/main" val="652805817"/>
                    </a:ext>
                  </a:extLst>
                </a:gridCol>
              </a:tblGrid>
              <a:tr h="404694">
                <a:tc>
                  <a:txBody>
                    <a:bodyPr/>
                    <a:lstStyle/>
                    <a:p>
                      <a:pPr algn="ctr"/>
                      <a:r>
                        <a:rPr lang="en-US" altLang="zh-CN" sz="2400" dirty="0"/>
                        <a:t>SCORE</a:t>
                      </a:r>
                      <a:endParaRPr lang="zh-CN" altLang="en-US" sz="2400" dirty="0"/>
                    </a:p>
                  </a:txBody>
                  <a:tcPr>
                    <a:solidFill>
                      <a:srgbClr val="93D1FF"/>
                    </a:solidFill>
                  </a:tcPr>
                </a:tc>
                <a:extLst>
                  <a:ext uri="{0D108BD9-81ED-4DB2-BD59-A6C34878D82A}">
                    <a16:rowId xmlns:a16="http://schemas.microsoft.com/office/drawing/2014/main" val="3376529973"/>
                  </a:ext>
                </a:extLst>
              </a:tr>
              <a:tr h="404694">
                <a:tc>
                  <a:txBody>
                    <a:bodyPr/>
                    <a:lstStyle/>
                    <a:p>
                      <a:pPr algn="ctr"/>
                      <a:r>
                        <a:rPr lang="en-US" altLang="zh-CN" sz="2400" dirty="0">
                          <a:solidFill>
                            <a:srgbClr val="FF0000"/>
                          </a:solidFill>
                        </a:rPr>
                        <a:t>0.7</a:t>
                      </a:r>
                      <a:endParaRPr lang="zh-CN" altLang="en-US" sz="2400" dirty="0">
                        <a:solidFill>
                          <a:srgbClr val="FF0000"/>
                        </a:solidFill>
                      </a:endParaRPr>
                    </a:p>
                  </a:txBody>
                  <a:tcPr/>
                </a:tc>
                <a:extLst>
                  <a:ext uri="{0D108BD9-81ED-4DB2-BD59-A6C34878D82A}">
                    <a16:rowId xmlns:a16="http://schemas.microsoft.com/office/drawing/2014/main" val="3137848634"/>
                  </a:ext>
                </a:extLst>
              </a:tr>
              <a:tr h="404694">
                <a:tc>
                  <a:txBody>
                    <a:bodyPr/>
                    <a:lstStyle/>
                    <a:p>
                      <a:pPr algn="ctr"/>
                      <a:r>
                        <a:rPr lang="en-US" altLang="zh-CN" sz="2400" dirty="0"/>
                        <a:t>0.54</a:t>
                      </a:r>
                      <a:endParaRPr lang="zh-CN" altLang="en-US" sz="2400" dirty="0"/>
                    </a:p>
                  </a:txBody>
                  <a:tcPr/>
                </a:tc>
                <a:extLst>
                  <a:ext uri="{0D108BD9-81ED-4DB2-BD59-A6C34878D82A}">
                    <a16:rowId xmlns:a16="http://schemas.microsoft.com/office/drawing/2014/main" val="1088957122"/>
                  </a:ext>
                </a:extLst>
              </a:tr>
              <a:tr h="404694">
                <a:tc>
                  <a:txBody>
                    <a:bodyPr/>
                    <a:lstStyle/>
                    <a:p>
                      <a:pPr algn="ctr"/>
                      <a:r>
                        <a:rPr lang="en-US" altLang="zh-CN" sz="2400" dirty="0"/>
                        <a:t>0.3</a:t>
                      </a:r>
                      <a:endParaRPr lang="zh-CN" altLang="en-US" sz="2400" dirty="0"/>
                    </a:p>
                  </a:txBody>
                  <a:tcPr/>
                </a:tc>
                <a:extLst>
                  <a:ext uri="{0D108BD9-81ED-4DB2-BD59-A6C34878D82A}">
                    <a16:rowId xmlns:a16="http://schemas.microsoft.com/office/drawing/2014/main" val="1190146233"/>
                  </a:ext>
                </a:extLst>
              </a:tr>
            </a:tbl>
          </a:graphicData>
        </a:graphic>
      </p:graphicFrame>
      <p:sp>
        <p:nvSpPr>
          <p:cNvPr id="20" name="椭圆 19">
            <a:extLst>
              <a:ext uri="{FF2B5EF4-FFF2-40B4-BE49-F238E27FC236}">
                <a16:creationId xmlns:a16="http://schemas.microsoft.com/office/drawing/2014/main" id="{B9CA4FE3-08B2-A34F-F299-377B42D97D8C}"/>
              </a:ext>
            </a:extLst>
          </p:cNvPr>
          <p:cNvSpPr/>
          <p:nvPr/>
        </p:nvSpPr>
        <p:spPr>
          <a:xfrm>
            <a:off x="6908861" y="3330504"/>
            <a:ext cx="1795045" cy="52341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CA0384E7-90C9-A197-7678-7727FE7E721B}"/>
              </a:ext>
            </a:extLst>
          </p:cNvPr>
          <p:cNvSpPr txBox="1"/>
          <p:nvPr/>
        </p:nvSpPr>
        <p:spPr>
          <a:xfrm>
            <a:off x="4843868" y="5257486"/>
            <a:ext cx="2357120" cy="461665"/>
          </a:xfrm>
          <a:prstGeom prst="rect">
            <a:avLst/>
          </a:prstGeom>
          <a:noFill/>
          <a:ln>
            <a:solidFill>
              <a:schemeClr val="tx1"/>
            </a:solidFill>
          </a:ln>
        </p:spPr>
        <p:txBody>
          <a:bodyPr wrap="square" rtlCol="0">
            <a:spAutoFit/>
          </a:bodyPr>
          <a:lstStyle/>
          <a:p>
            <a:pPr algn="ctr"/>
            <a:r>
              <a:rPr lang="en-US" altLang="zh-CN" sz="2400" dirty="0">
                <a:latin typeface="Bell MT" panose="02020503060305020303" pitchFamily="18" charset="0"/>
              </a:rPr>
              <a:t>Predicted Entity</a:t>
            </a:r>
            <a:endParaRPr lang="zh-CN" altLang="en-US" sz="2400" dirty="0">
              <a:latin typeface="Bell MT" panose="02020503060305020303" pitchFamily="18" charset="0"/>
            </a:endParaRPr>
          </a:p>
        </p:txBody>
      </p:sp>
      <p:cxnSp>
        <p:nvCxnSpPr>
          <p:cNvPr id="23" name="直接箭头连接符 22">
            <a:extLst>
              <a:ext uri="{FF2B5EF4-FFF2-40B4-BE49-F238E27FC236}">
                <a16:creationId xmlns:a16="http://schemas.microsoft.com/office/drawing/2014/main" id="{71DC799E-46F6-7372-1A93-AAE0F6BF3069}"/>
              </a:ext>
            </a:extLst>
          </p:cNvPr>
          <p:cNvCxnSpPr>
            <a:cxnSpLocks/>
            <a:stCxn id="21" idx="0"/>
            <a:endCxn id="20" idx="3"/>
          </p:cNvCxnSpPr>
          <p:nvPr/>
        </p:nvCxnSpPr>
        <p:spPr>
          <a:xfrm flipV="1">
            <a:off x="6022428" y="3777267"/>
            <a:ext cx="1149311" cy="1480219"/>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67901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395BD6-50A0-4B55-AB8F-24371D4B07B1}"/>
              </a:ext>
            </a:extLst>
          </p:cNvPr>
          <p:cNvSpPr>
            <a:spLocks noGrp="1"/>
          </p:cNvSpPr>
          <p:nvPr>
            <p:ph type="title"/>
          </p:nvPr>
        </p:nvSpPr>
        <p:spPr/>
        <p:txBody>
          <a:bodyPr/>
          <a:lstStyle/>
          <a:p>
            <a:r>
              <a:rPr lang="en-US" altLang="zh-CN" sz="3600" spc="100" dirty="0">
                <a:solidFill>
                  <a:schemeClr val="tx1">
                    <a:lumMod val="75000"/>
                    <a:lumOff val="25000"/>
                  </a:schemeClr>
                </a:solidFill>
                <a:latin typeface="+mn-lt"/>
                <a:ea typeface="+mn-ea"/>
                <a:cs typeface="+mn-ea"/>
                <a:sym typeface="+mn-lt"/>
              </a:rPr>
              <a:t>Model One</a:t>
            </a:r>
            <a:endParaRPr lang="zh-CN" altLang="en-US" sz="3600" spc="100" dirty="0">
              <a:solidFill>
                <a:schemeClr val="tx1">
                  <a:lumMod val="75000"/>
                  <a:lumOff val="25000"/>
                </a:schemeClr>
              </a:solidFill>
              <a:latin typeface="+mn-lt"/>
              <a:ea typeface="+mn-ea"/>
              <a:cs typeface="+mn-ea"/>
              <a:sym typeface="+mn-lt"/>
            </a:endParaRPr>
          </a:p>
        </p:txBody>
      </p:sp>
      <p:sp>
        <p:nvSpPr>
          <p:cNvPr id="3" name="文本占位符 2">
            <a:extLst>
              <a:ext uri="{FF2B5EF4-FFF2-40B4-BE49-F238E27FC236}">
                <a16:creationId xmlns:a16="http://schemas.microsoft.com/office/drawing/2014/main" id="{3E32C790-9ABD-44FD-A1CD-9666AEF7A65D}"/>
              </a:ext>
            </a:extLst>
          </p:cNvPr>
          <p:cNvSpPr>
            <a:spLocks noGrp="1"/>
          </p:cNvSpPr>
          <p:nvPr>
            <p:ph type="body" sz="quarter" idx="13"/>
          </p:nvPr>
        </p:nvSpPr>
        <p:spPr/>
        <p:txBody>
          <a:bodyPr/>
          <a:lstStyle/>
          <a:p>
            <a:r>
              <a:rPr lang="en-US" altLang="zh-CN" dirty="0">
                <a:latin typeface="+mn-lt"/>
                <a:cs typeface="+mn-ea"/>
                <a:sym typeface="+mn-lt"/>
              </a:rPr>
              <a:t>03</a:t>
            </a:r>
            <a:endParaRPr lang="zh-CN" altLang="en-US" dirty="0">
              <a:latin typeface="+mn-lt"/>
              <a:cs typeface="+mn-ea"/>
              <a:sym typeface="+mn-lt"/>
            </a:endParaRPr>
          </a:p>
        </p:txBody>
      </p:sp>
      <p:sp>
        <p:nvSpPr>
          <p:cNvPr id="4" name="文本占位符 3">
            <a:extLst>
              <a:ext uri="{FF2B5EF4-FFF2-40B4-BE49-F238E27FC236}">
                <a16:creationId xmlns:a16="http://schemas.microsoft.com/office/drawing/2014/main" id="{C03C1DD4-273B-4C99-BAF8-F3BF3EB9B97F}"/>
              </a:ext>
            </a:extLst>
          </p:cNvPr>
          <p:cNvSpPr>
            <a:spLocks noGrp="1"/>
          </p:cNvSpPr>
          <p:nvPr>
            <p:ph type="body" sz="quarter" idx="14"/>
          </p:nvPr>
        </p:nvSpPr>
        <p:spPr/>
        <p:txBody>
          <a:bodyPr/>
          <a:lstStyle/>
          <a:p>
            <a:r>
              <a:rPr lang="en-US" altLang="zh-CN" dirty="0">
                <a:cs typeface="+mn-ea"/>
                <a:sym typeface="+mn-lt"/>
              </a:rPr>
              <a:t>USE-pretrained-model based encoder</a:t>
            </a:r>
            <a:endParaRPr lang="zh-CN" altLang="en-US" dirty="0">
              <a:cs typeface="+mn-ea"/>
              <a:sym typeface="+mn-lt"/>
            </a:endParaRPr>
          </a:p>
        </p:txBody>
      </p:sp>
    </p:spTree>
    <p:extLst>
      <p:ext uri="{BB962C8B-B14F-4D97-AF65-F5344CB8AC3E}">
        <p14:creationId xmlns:p14="http://schemas.microsoft.com/office/powerpoint/2010/main" val="2587604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0B89812E-4FD9-4653-A73C-ED6E67A20CA6}"/>
              </a:ext>
            </a:extLst>
          </p:cNvPr>
          <p:cNvSpPr>
            <a:spLocks noGrp="1"/>
          </p:cNvSpPr>
          <p:nvPr>
            <p:ph type="sldNum" sz="quarter" idx="12"/>
          </p:nvPr>
        </p:nvSpPr>
        <p:spPr/>
        <p:txBody>
          <a:bodyPr/>
          <a:lstStyle/>
          <a:p>
            <a:fld id="{8EB6F228-91C8-4A8E-B28A-F5EBAF4B74FF}" type="slidenum">
              <a:rPr lang="zh-CN" altLang="en-US" smtClean="0">
                <a:cs typeface="+mn-ea"/>
                <a:sym typeface="+mn-lt"/>
              </a:rPr>
              <a:pPr/>
              <a:t>8</a:t>
            </a:fld>
            <a:endParaRPr lang="zh-CN" altLang="en-US">
              <a:cs typeface="+mn-ea"/>
              <a:sym typeface="+mn-lt"/>
            </a:endParaRPr>
          </a:p>
        </p:txBody>
      </p:sp>
      <p:sp>
        <p:nvSpPr>
          <p:cNvPr id="2" name="标题 1">
            <a:extLst>
              <a:ext uri="{FF2B5EF4-FFF2-40B4-BE49-F238E27FC236}">
                <a16:creationId xmlns:a16="http://schemas.microsoft.com/office/drawing/2014/main" id="{3FD2BCC4-000E-4644-8C13-A5239295A2CC}"/>
              </a:ext>
            </a:extLst>
          </p:cNvPr>
          <p:cNvSpPr>
            <a:spLocks noGrp="1"/>
          </p:cNvSpPr>
          <p:nvPr>
            <p:ph type="title"/>
          </p:nvPr>
        </p:nvSpPr>
        <p:spPr/>
        <p:txBody>
          <a:bodyPr/>
          <a:lstStyle/>
          <a:p>
            <a:r>
              <a:rPr lang="en-US" altLang="zh-CN" dirty="0">
                <a:latin typeface="+mn-lt"/>
                <a:ea typeface="+mn-ea"/>
                <a:cs typeface="+mn-ea"/>
                <a:sym typeface="+mn-lt"/>
              </a:rPr>
              <a:t>Model Details</a:t>
            </a:r>
            <a:endParaRPr lang="zh-CN" altLang="en-US" dirty="0">
              <a:latin typeface="+mn-lt"/>
              <a:ea typeface="+mn-ea"/>
              <a:cs typeface="+mn-ea"/>
              <a:sym typeface="+mn-lt"/>
            </a:endParaRPr>
          </a:p>
        </p:txBody>
      </p:sp>
      <p:sp>
        <p:nvSpPr>
          <p:cNvPr id="4" name="文本占位符 3">
            <a:extLst>
              <a:ext uri="{FF2B5EF4-FFF2-40B4-BE49-F238E27FC236}">
                <a16:creationId xmlns:a16="http://schemas.microsoft.com/office/drawing/2014/main" id="{1FD2D9AE-DE91-4F7F-995D-AEC58DA0F489}"/>
              </a:ext>
            </a:extLst>
          </p:cNvPr>
          <p:cNvSpPr>
            <a:spLocks noGrp="1"/>
          </p:cNvSpPr>
          <p:nvPr>
            <p:ph type="body" sz="quarter" idx="15"/>
          </p:nvPr>
        </p:nvSpPr>
        <p:spPr/>
        <p:txBody>
          <a:bodyPr/>
          <a:lstStyle/>
          <a:p>
            <a:r>
              <a:rPr lang="en-US" altLang="zh-CN" dirty="0"/>
              <a:t>4.1</a:t>
            </a:r>
            <a:endParaRPr lang="zh-CN" altLang="en-US" dirty="0"/>
          </a:p>
        </p:txBody>
      </p:sp>
      <p:sp>
        <p:nvSpPr>
          <p:cNvPr id="125" name="文本框 124">
            <a:extLst>
              <a:ext uri="{FF2B5EF4-FFF2-40B4-BE49-F238E27FC236}">
                <a16:creationId xmlns:a16="http://schemas.microsoft.com/office/drawing/2014/main" id="{5F5104A1-9A73-B3D3-D7B9-65CA1724301C}"/>
              </a:ext>
            </a:extLst>
          </p:cNvPr>
          <p:cNvSpPr txBox="1"/>
          <p:nvPr/>
        </p:nvSpPr>
        <p:spPr>
          <a:xfrm>
            <a:off x="6718633" y="1443351"/>
            <a:ext cx="4124260" cy="88633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a:latin typeface="Bell MT" panose="02020503060305020303" pitchFamily="18" charset="0"/>
              </a:rPr>
              <a:t>Model Input: Mention / Entity</a:t>
            </a:r>
          </a:p>
          <a:p>
            <a:pPr marL="285750" indent="-285750">
              <a:lnSpc>
                <a:spcPct val="150000"/>
              </a:lnSpc>
              <a:buFont typeface="Arial" panose="020B0604020202020204" pitchFamily="34" charset="0"/>
              <a:buChar char="•"/>
            </a:pPr>
            <a:r>
              <a:rPr lang="en-US" altLang="zh-CN" dirty="0">
                <a:latin typeface="Bell MT" panose="02020503060305020303" pitchFamily="18" charset="0"/>
              </a:rPr>
              <a:t>Model Output: Entity of highest score</a:t>
            </a:r>
            <a:endParaRPr lang="zh-CN" altLang="en-US" dirty="0">
              <a:latin typeface="Bell MT" panose="02020503060305020303" pitchFamily="18" charset="0"/>
            </a:endParaRPr>
          </a:p>
        </p:txBody>
      </p:sp>
      <p:sp>
        <p:nvSpPr>
          <p:cNvPr id="126" name="文本框 125">
            <a:extLst>
              <a:ext uri="{FF2B5EF4-FFF2-40B4-BE49-F238E27FC236}">
                <a16:creationId xmlns:a16="http://schemas.microsoft.com/office/drawing/2014/main" id="{60E4942C-1FFE-3133-15CD-7CE84F810D47}"/>
              </a:ext>
            </a:extLst>
          </p:cNvPr>
          <p:cNvSpPr txBox="1"/>
          <p:nvPr/>
        </p:nvSpPr>
        <p:spPr>
          <a:xfrm>
            <a:off x="6718633" y="4693185"/>
            <a:ext cx="4124260" cy="171733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a:latin typeface="Bell MT" panose="02020503060305020303" pitchFamily="18" charset="0"/>
              </a:rPr>
              <a:t>Property:</a:t>
            </a:r>
          </a:p>
          <a:p>
            <a:pPr marL="742950" lvl="1" indent="-285750">
              <a:lnSpc>
                <a:spcPct val="150000"/>
              </a:lnSpc>
              <a:buFont typeface="Arial" panose="020B0604020202020204" pitchFamily="34" charset="0"/>
              <a:buChar char="•"/>
            </a:pPr>
            <a:r>
              <a:rPr lang="en-US" altLang="zh-CN" dirty="0">
                <a:latin typeface="Bell MT" panose="02020503060305020303" pitchFamily="18" charset="0"/>
              </a:rPr>
              <a:t>Pretrained Model</a:t>
            </a:r>
          </a:p>
          <a:p>
            <a:pPr marL="742950" lvl="1" indent="-285750">
              <a:lnSpc>
                <a:spcPct val="150000"/>
              </a:lnSpc>
              <a:buFont typeface="Arial" panose="020B0604020202020204" pitchFamily="34" charset="0"/>
              <a:buChar char="•"/>
            </a:pPr>
            <a:r>
              <a:rPr lang="en-US" altLang="zh-CN" dirty="0">
                <a:latin typeface="Bell MT" panose="02020503060305020303" pitchFamily="18" charset="0"/>
              </a:rPr>
              <a:t>Skip Connection</a:t>
            </a:r>
          </a:p>
          <a:p>
            <a:pPr marL="742950" lvl="1" indent="-285750">
              <a:lnSpc>
                <a:spcPct val="150000"/>
              </a:lnSpc>
              <a:buFont typeface="Arial" panose="020B0604020202020204" pitchFamily="34" charset="0"/>
              <a:buChar char="•"/>
            </a:pPr>
            <a:r>
              <a:rPr lang="en-US" altLang="zh-CN" dirty="0">
                <a:latin typeface="Bell MT" panose="02020503060305020303" pitchFamily="18" charset="0"/>
              </a:rPr>
              <a:t>Shared Parameters</a:t>
            </a:r>
          </a:p>
        </p:txBody>
      </p:sp>
      <p:pic>
        <p:nvPicPr>
          <p:cNvPr id="131" name="图片 130">
            <a:extLst>
              <a:ext uri="{FF2B5EF4-FFF2-40B4-BE49-F238E27FC236}">
                <a16:creationId xmlns:a16="http://schemas.microsoft.com/office/drawing/2014/main" id="{B71ED633-D0F9-7723-9ED1-7F085790DD4E}"/>
              </a:ext>
            </a:extLst>
          </p:cNvPr>
          <p:cNvPicPr>
            <a:picLocks noChangeAspect="1"/>
          </p:cNvPicPr>
          <p:nvPr/>
        </p:nvPicPr>
        <p:blipFill>
          <a:blip r:embed="rId3"/>
          <a:stretch>
            <a:fillRect/>
          </a:stretch>
        </p:blipFill>
        <p:spPr>
          <a:xfrm>
            <a:off x="383296" y="974155"/>
            <a:ext cx="5954441" cy="5593739"/>
          </a:xfrm>
          <a:prstGeom prst="rect">
            <a:avLst/>
          </a:prstGeom>
        </p:spPr>
      </p:pic>
      <p:sp>
        <p:nvSpPr>
          <p:cNvPr id="132" name="文本框 131">
            <a:extLst>
              <a:ext uri="{FF2B5EF4-FFF2-40B4-BE49-F238E27FC236}">
                <a16:creationId xmlns:a16="http://schemas.microsoft.com/office/drawing/2014/main" id="{BF3D25CD-B464-DA2E-D1B1-CA9D02604CF0}"/>
              </a:ext>
            </a:extLst>
          </p:cNvPr>
          <p:cNvSpPr txBox="1"/>
          <p:nvPr/>
        </p:nvSpPr>
        <p:spPr>
          <a:xfrm>
            <a:off x="6718633" y="2579784"/>
            <a:ext cx="4124260" cy="2132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a:latin typeface="Bell MT" panose="02020503060305020303" pitchFamily="18" charset="0"/>
              </a:rPr>
              <a:t>Training:</a:t>
            </a:r>
          </a:p>
          <a:p>
            <a:pPr marL="742950" lvl="1" indent="-285750">
              <a:lnSpc>
                <a:spcPct val="150000"/>
              </a:lnSpc>
              <a:buFont typeface="Arial" panose="020B0604020202020204" pitchFamily="34" charset="0"/>
              <a:buChar char="•"/>
            </a:pPr>
            <a:r>
              <a:rPr lang="en-US" altLang="zh-CN" dirty="0">
                <a:latin typeface="Bell MT" panose="02020503060305020303" pitchFamily="18" charset="0"/>
              </a:rPr>
              <a:t>Loss: L1Loss(reduction=‘sum’)</a:t>
            </a:r>
          </a:p>
          <a:p>
            <a:pPr marL="1200150" lvl="2" indent="-285750">
              <a:lnSpc>
                <a:spcPct val="150000"/>
              </a:lnSpc>
              <a:buFont typeface="Arial" panose="020B0604020202020204" pitchFamily="34" charset="0"/>
              <a:buChar char="•"/>
            </a:pPr>
            <a:r>
              <a:rPr lang="en-US" altLang="zh-CN" dirty="0">
                <a:latin typeface="Bell MT" panose="02020503060305020303" pitchFamily="18" charset="0"/>
              </a:rPr>
              <a:t>Candidates vectors</a:t>
            </a:r>
          </a:p>
          <a:p>
            <a:pPr marL="1200150" lvl="2" indent="-285750">
              <a:lnSpc>
                <a:spcPct val="150000"/>
              </a:lnSpc>
              <a:buFont typeface="Arial" panose="020B0604020202020204" pitchFamily="34" charset="0"/>
              <a:buChar char="•"/>
            </a:pPr>
            <a:r>
              <a:rPr lang="en-US" altLang="zh-CN" dirty="0">
                <a:latin typeface="Bell MT" panose="02020503060305020303" pitchFamily="18" charset="0"/>
              </a:rPr>
              <a:t>Mention vector</a:t>
            </a:r>
          </a:p>
          <a:p>
            <a:pPr marL="742950" lvl="1" indent="-285750">
              <a:lnSpc>
                <a:spcPct val="150000"/>
              </a:lnSpc>
              <a:buFont typeface="Arial" panose="020B0604020202020204" pitchFamily="34" charset="0"/>
              <a:buChar char="•"/>
            </a:pPr>
            <a:r>
              <a:rPr lang="en-US" altLang="zh-CN" dirty="0">
                <a:latin typeface="Bell MT" panose="02020503060305020303" pitchFamily="18" charset="0"/>
              </a:rPr>
              <a:t>Optimize Method: SGD</a:t>
            </a:r>
          </a:p>
        </p:txBody>
      </p:sp>
      <p:sp>
        <p:nvSpPr>
          <p:cNvPr id="133" name="文本框 132">
            <a:extLst>
              <a:ext uri="{FF2B5EF4-FFF2-40B4-BE49-F238E27FC236}">
                <a16:creationId xmlns:a16="http://schemas.microsoft.com/office/drawing/2014/main" id="{CD693393-C43B-7822-A474-80F97C26C13E}"/>
              </a:ext>
            </a:extLst>
          </p:cNvPr>
          <p:cNvSpPr txBox="1"/>
          <p:nvPr/>
        </p:nvSpPr>
        <p:spPr>
          <a:xfrm>
            <a:off x="6718632" y="802971"/>
            <a:ext cx="4411823" cy="469296"/>
          </a:xfrm>
          <a:prstGeom prst="rect">
            <a:avLst/>
          </a:prstGeom>
          <a:noFill/>
        </p:spPr>
        <p:txBody>
          <a:bodyPr wrap="square" rtlCol="0">
            <a:spAutoFit/>
          </a:bodyPr>
          <a:lstStyle/>
          <a:p>
            <a:pPr>
              <a:lnSpc>
                <a:spcPct val="150000"/>
              </a:lnSpc>
            </a:pPr>
            <a:r>
              <a:rPr lang="en-US" altLang="zh-CN" b="1" dirty="0">
                <a:latin typeface="Bell MT" panose="02020503060305020303" pitchFamily="18" charset="0"/>
              </a:rPr>
              <a:t>Thought: Fine-tune the pretrained model</a:t>
            </a:r>
            <a:endParaRPr lang="zh-CN" altLang="en-US" b="1" dirty="0">
              <a:latin typeface="Bell MT" panose="02020503060305020303" pitchFamily="18" charset="0"/>
            </a:endParaRPr>
          </a:p>
        </p:txBody>
      </p:sp>
    </p:spTree>
    <p:extLst>
      <p:ext uri="{BB962C8B-B14F-4D97-AF65-F5344CB8AC3E}">
        <p14:creationId xmlns:p14="http://schemas.microsoft.com/office/powerpoint/2010/main" val="2267429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395BD6-50A0-4B55-AB8F-24371D4B07B1}"/>
              </a:ext>
            </a:extLst>
          </p:cNvPr>
          <p:cNvSpPr>
            <a:spLocks noGrp="1"/>
          </p:cNvSpPr>
          <p:nvPr>
            <p:ph type="title"/>
          </p:nvPr>
        </p:nvSpPr>
        <p:spPr/>
        <p:txBody>
          <a:bodyPr/>
          <a:lstStyle/>
          <a:p>
            <a:r>
              <a:rPr lang="en-US" altLang="zh-CN" sz="3600" spc="100" dirty="0">
                <a:solidFill>
                  <a:schemeClr val="tx1">
                    <a:lumMod val="75000"/>
                    <a:lumOff val="25000"/>
                  </a:schemeClr>
                </a:solidFill>
                <a:latin typeface="+mn-lt"/>
                <a:ea typeface="+mn-ea"/>
                <a:cs typeface="+mn-ea"/>
                <a:sym typeface="+mn-lt"/>
              </a:rPr>
              <a:t>Model 2</a:t>
            </a:r>
            <a:endParaRPr lang="zh-CN" altLang="en-US" sz="3600" spc="100" dirty="0">
              <a:solidFill>
                <a:schemeClr val="tx1">
                  <a:lumMod val="75000"/>
                  <a:lumOff val="25000"/>
                </a:schemeClr>
              </a:solidFill>
              <a:latin typeface="+mn-lt"/>
              <a:ea typeface="+mn-ea"/>
              <a:cs typeface="+mn-ea"/>
              <a:sym typeface="+mn-lt"/>
            </a:endParaRPr>
          </a:p>
        </p:txBody>
      </p:sp>
      <p:sp>
        <p:nvSpPr>
          <p:cNvPr id="3" name="文本占位符 2">
            <a:extLst>
              <a:ext uri="{FF2B5EF4-FFF2-40B4-BE49-F238E27FC236}">
                <a16:creationId xmlns:a16="http://schemas.microsoft.com/office/drawing/2014/main" id="{3E32C790-9ABD-44FD-A1CD-9666AEF7A65D}"/>
              </a:ext>
            </a:extLst>
          </p:cNvPr>
          <p:cNvSpPr>
            <a:spLocks noGrp="1"/>
          </p:cNvSpPr>
          <p:nvPr>
            <p:ph type="body" sz="quarter" idx="13"/>
          </p:nvPr>
        </p:nvSpPr>
        <p:spPr/>
        <p:txBody>
          <a:bodyPr/>
          <a:lstStyle/>
          <a:p>
            <a:r>
              <a:rPr lang="en-US" altLang="zh-CN" dirty="0">
                <a:latin typeface="+mn-lt"/>
                <a:cs typeface="+mn-ea"/>
                <a:sym typeface="+mn-lt"/>
              </a:rPr>
              <a:t>04</a:t>
            </a:r>
            <a:endParaRPr lang="zh-CN" altLang="en-US" dirty="0">
              <a:latin typeface="+mn-lt"/>
              <a:cs typeface="+mn-ea"/>
              <a:sym typeface="+mn-lt"/>
            </a:endParaRPr>
          </a:p>
        </p:txBody>
      </p:sp>
      <p:sp>
        <p:nvSpPr>
          <p:cNvPr id="4" name="文本占位符 3">
            <a:extLst>
              <a:ext uri="{FF2B5EF4-FFF2-40B4-BE49-F238E27FC236}">
                <a16:creationId xmlns:a16="http://schemas.microsoft.com/office/drawing/2014/main" id="{C03C1DD4-273B-4C99-BAF8-F3BF3EB9B97F}"/>
              </a:ext>
            </a:extLst>
          </p:cNvPr>
          <p:cNvSpPr>
            <a:spLocks noGrp="1"/>
          </p:cNvSpPr>
          <p:nvPr>
            <p:ph type="body" sz="quarter" idx="14"/>
          </p:nvPr>
        </p:nvSpPr>
        <p:spPr/>
        <p:txBody>
          <a:bodyPr/>
          <a:lstStyle/>
          <a:p>
            <a:r>
              <a:rPr lang="en-US" altLang="zh-CN" sz="2000" b="1" dirty="0">
                <a:latin typeface="Arial" panose="020B0604020202020204" pitchFamily="34" charset="0"/>
                <a:cs typeface="Arial" panose="020B0604020202020204" pitchFamily="34" charset="0"/>
              </a:rPr>
              <a:t>End-to-End Neural Entity Linking</a:t>
            </a:r>
            <a:endParaRPr lang="zh-CN" altLang="en-US" dirty="0">
              <a:cs typeface="+mn-ea"/>
              <a:sym typeface="+mn-lt"/>
            </a:endParaRPr>
          </a:p>
        </p:txBody>
      </p:sp>
    </p:spTree>
    <p:extLst>
      <p:ext uri="{BB962C8B-B14F-4D97-AF65-F5344CB8AC3E}">
        <p14:creationId xmlns:p14="http://schemas.microsoft.com/office/powerpoint/2010/main" val="1598118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null,&quot;Name&quot;:&quot;窄&quot;,&quot;HeaderHeight&quot;:9.0,&quot;FooterHeight&quot;:6.0,&quot;SideMargin&quot;:2.5,&quot;TopMargin&quot;:0.0,&quot;BottomMargin&quot;:0.0,&quot;IntervalMargin&quot;:1.0,&quot;SettingType&quot;:&quot;System&quot;}"/>
</p:tagLst>
</file>

<file path=ppt/theme/theme1.xml><?xml version="1.0" encoding="utf-8"?>
<a:theme xmlns:a="http://schemas.openxmlformats.org/drawingml/2006/main" name="Office 主题​​">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2erawhrm">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1533</TotalTime>
  <Words>1321</Words>
  <Application>Microsoft Office PowerPoint</Application>
  <PresentationFormat>宽屏</PresentationFormat>
  <Paragraphs>194</Paragraphs>
  <Slides>16</Slides>
  <Notes>13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Alibaba Sans Medium</vt:lpstr>
      <vt:lpstr>阿里巴巴普惠体 B</vt:lpstr>
      <vt:lpstr>等线</vt:lpstr>
      <vt:lpstr>Arial</vt:lpstr>
      <vt:lpstr>Bell MT</vt:lpstr>
      <vt:lpstr>Cambria Math</vt:lpstr>
      <vt:lpstr>Impact</vt:lpstr>
      <vt:lpstr>Times New Roman</vt:lpstr>
      <vt:lpstr>Wingdings</vt:lpstr>
      <vt:lpstr>Office 主题​​</vt:lpstr>
      <vt:lpstr>Entity Linking &amp; Entity Disambiguation Survey</vt:lpstr>
      <vt:lpstr>Entity Linking</vt:lpstr>
      <vt:lpstr>Entity Disambiguation Related Work</vt:lpstr>
      <vt:lpstr>Dataset &amp; Task Introduction</vt:lpstr>
      <vt:lpstr>Extracted Data’s Structure(Python Class)</vt:lpstr>
      <vt:lpstr>Task Description</vt:lpstr>
      <vt:lpstr>Model One</vt:lpstr>
      <vt:lpstr>Model Details</vt:lpstr>
      <vt:lpstr>Model 2</vt:lpstr>
      <vt:lpstr>PowerPoint 演示文稿</vt:lpstr>
      <vt:lpstr>Advantage</vt:lpstr>
      <vt:lpstr>Model 3</vt:lpstr>
      <vt:lpstr>Model Details</vt:lpstr>
      <vt:lpstr>Model Details</vt:lpstr>
      <vt:lpstr>Experiment</vt:lpstr>
      <vt:lpstr>Experiment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立 陈</dc:creator>
  <cp:lastModifiedBy>陈子淇 子淇</cp:lastModifiedBy>
  <cp:revision>128</cp:revision>
  <dcterms:created xsi:type="dcterms:W3CDTF">2019-02-22T16:30:17Z</dcterms:created>
  <dcterms:modified xsi:type="dcterms:W3CDTF">2022-05-18T10:35:40Z</dcterms:modified>
</cp:coreProperties>
</file>