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68" r:id="rId3"/>
    <p:sldId id="293" r:id="rId4"/>
    <p:sldId id="291" r:id="rId5"/>
    <p:sldId id="289" r:id="rId6"/>
    <p:sldId id="292" r:id="rId7"/>
    <p:sldId id="290" r:id="rId8"/>
    <p:sldId id="296" r:id="rId9"/>
    <p:sldId id="257" r:id="rId10"/>
    <p:sldId id="258" r:id="rId11"/>
    <p:sldId id="259" r:id="rId12"/>
    <p:sldId id="260" r:id="rId13"/>
    <p:sldId id="261" r:id="rId14"/>
    <p:sldId id="262" r:id="rId15"/>
    <p:sldId id="288" r:id="rId16"/>
    <p:sldId id="286" r:id="rId17"/>
    <p:sldId id="285" r:id="rId18"/>
    <p:sldId id="274" r:id="rId19"/>
    <p:sldId id="287" r:id="rId20"/>
    <p:sldId id="275" r:id="rId21"/>
    <p:sldId id="263" r:id="rId22"/>
    <p:sldId id="264" r:id="rId23"/>
    <p:sldId id="267" r:id="rId24"/>
    <p:sldId id="265" r:id="rId25"/>
    <p:sldId id="266" r:id="rId26"/>
    <p:sldId id="269" r:id="rId27"/>
    <p:sldId id="270" r:id="rId28"/>
    <p:sldId id="271" r:id="rId29"/>
    <p:sldId id="273" r:id="rId30"/>
    <p:sldId id="272" r:id="rId31"/>
    <p:sldId id="276" r:id="rId32"/>
    <p:sldId id="284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/>
    <p:restoredTop sz="93741"/>
  </p:normalViewPr>
  <p:slideViewPr>
    <p:cSldViewPr snapToGrid="0" snapToObjects="1">
      <p:cViewPr varScale="1">
        <p:scale>
          <a:sx n="120" d="100"/>
          <a:sy n="120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98D23931-CE03-8149-8021-367140811563}">
      <dgm:prSet phldrT="[Text]"/>
      <dgm:spPr/>
      <dgm:t>
        <a:bodyPr/>
        <a:lstStyle/>
        <a:p>
          <a:r>
            <a:rPr lang="en-US" dirty="0"/>
            <a:t>..</a:t>
          </a:r>
        </a:p>
      </dgm:t>
    </dgm:pt>
    <dgm:pt modelId="{218FFB7D-4728-C443-80AB-352761F3FB5D}" type="parTrans" cxnId="{6B97801A-C77A-CA44-BB63-7FBC51E8974B}">
      <dgm:prSet/>
      <dgm:spPr/>
      <dgm:t>
        <a:bodyPr/>
        <a:lstStyle/>
        <a:p>
          <a:endParaRPr lang="en-US"/>
        </a:p>
      </dgm:t>
    </dgm:pt>
    <dgm:pt modelId="{7E39A428-11D8-424D-A888-E40E24C25932}" type="sibTrans" cxnId="{6B97801A-C77A-CA44-BB63-7FBC51E8974B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F5C1B6F2-6C18-C14F-A419-3A58141710D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F0FB807B-6958-2741-9B8C-D79F0E337326}" type="parTrans" cxnId="{6A4BAF65-2A68-0643-95BB-3A18A7A74A53}">
      <dgm:prSet/>
      <dgm:spPr/>
      <dgm:t>
        <a:bodyPr/>
        <a:lstStyle/>
        <a:p>
          <a:endParaRPr lang="en-US"/>
        </a:p>
      </dgm:t>
    </dgm:pt>
    <dgm:pt modelId="{BA8A73E7-322E-534D-921B-9EBE85301A66}" type="sibTrans" cxnId="{6A4BAF65-2A68-0643-95BB-3A18A7A74A53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4"/>
      <dgm:spPr/>
    </dgm:pt>
    <dgm:pt modelId="{D92E445D-33D2-7E4F-BA5E-47A460AD5345}" type="pres">
      <dgm:prSet presAssocID="{328C85FE-7AA9-3747-9097-7D4D2E90AB79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B0CA3719-6A4F-DE45-AA5C-732DBEEA6FC7}" type="pres">
      <dgm:prSet presAssocID="{07F6378E-E8AE-3148-9235-F2DEDF2705F1}" presName="sibTrans" presStyleLbl="sibTrans2D1" presStyleIdx="1" presStyleCnt="4"/>
      <dgm:spPr/>
    </dgm:pt>
    <dgm:pt modelId="{411452F4-6E48-624D-9A5A-279689C7D058}" type="pres">
      <dgm:prSet presAssocID="{98D23931-CE03-8149-8021-367140811563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2" presStyleCnt="4"/>
      <dgm:spPr/>
    </dgm:pt>
    <dgm:pt modelId="{CF8C2E92-A99B-4241-9551-796B1C6245AF}" type="pres">
      <dgm:prSet presAssocID="{DB006821-163C-E841-95C3-B1ED533CF16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20BF016F-FB84-1D48-AE2C-9D3F8C1549EF}" type="pres">
      <dgm:prSet presAssocID="{45F3A5A4-813D-E84B-955A-335FD86E855B}" presName="sibTrans" presStyleLbl="sibTrans2D1" presStyleIdx="3" presStyleCnt="4"/>
      <dgm:spPr/>
    </dgm:pt>
    <dgm:pt modelId="{8388DE4F-8F73-F948-A589-0EAE4AE4C3DE}" type="pres">
      <dgm:prSet presAssocID="{F5C1B6F2-6C18-C14F-A419-3A58141710D0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09FA0709-2126-BB48-854D-4BDAA224AEA0}" type="presOf" srcId="{98D23931-CE03-8149-8021-367140811563}" destId="{411452F4-6E48-624D-9A5A-279689C7D058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6B97801A-C77A-CA44-BB63-7FBC51E8974B}" srcId="{CC685549-7B6F-B343-8D53-959D9BA62922}" destId="{98D23931-CE03-8149-8021-367140811563}" srcOrd="1" destOrd="0" parTransId="{218FFB7D-4728-C443-80AB-352761F3FB5D}" sibTransId="{7E39A428-11D8-424D-A888-E40E24C25932}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8995CB36-0D70-784E-9856-2AC931C36C98}" type="presOf" srcId="{F5C1B6F2-6C18-C14F-A419-3A58141710D0}" destId="{8388DE4F-8F73-F948-A589-0EAE4AE4C3DE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6A4BAF65-2A68-0643-95BB-3A18A7A74A53}" srcId="{F359FDEE-CE23-2242-BDD5-2B3A85D2C872}" destId="{F5C1B6F2-6C18-C14F-A419-3A58141710D0}" srcOrd="1" destOrd="0" parTransId="{F0FB807B-6958-2741-9B8C-D79F0E337326}" sibTransId="{BA8A73E7-322E-534D-921B-9EBE85301A66}"/>
    <dgm:cxn modelId="{5699A383-747C-3E43-9D8D-9EE0A58E28D9}" type="presOf" srcId="{45F3A5A4-813D-E84B-955A-335FD86E855B}" destId="{20BF016F-FB84-1D48-AE2C-9D3F8C1549EF}" srcOrd="0" destOrd="0" presId="urn:microsoft.com/office/officeart/2005/8/layout/lProcess1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F38C53DB-D984-B542-9069-D09A77639E7E}" type="presOf" srcId="{07F6378E-E8AE-3148-9235-F2DEDF2705F1}" destId="{B0CA3719-6A4F-DE45-AA5C-732DBEEA6FC7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0751E1D5-90A1-304C-B2EF-DC5A9EF9E4CF}" type="presParOf" srcId="{E6E321E2-AD30-A344-8134-FEB43C7E3647}" destId="{B0CA3719-6A4F-DE45-AA5C-732DBEEA6FC7}" srcOrd="3" destOrd="0" presId="urn:microsoft.com/office/officeart/2005/8/layout/lProcess1"/>
    <dgm:cxn modelId="{D9624E58-31E2-FB41-B1FB-C0947264209A}" type="presParOf" srcId="{E6E321E2-AD30-A344-8134-FEB43C7E3647}" destId="{411452F4-6E48-624D-9A5A-279689C7D058}" srcOrd="4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  <dgm:cxn modelId="{E5EC3EEF-D25D-364E-92C0-AFC76198DA11}" type="presParOf" srcId="{5E28571F-F5E3-AC4F-B405-9E711CF61456}" destId="{20BF016F-FB84-1D48-AE2C-9D3F8C1549EF}" srcOrd="3" destOrd="0" presId="urn:microsoft.com/office/officeart/2005/8/layout/lProcess1"/>
    <dgm:cxn modelId="{8A638068-E36B-2F47-AA37-5B99FB39BA81}" type="presParOf" srcId="{5E28571F-F5E3-AC4F-B405-9E711CF61456}" destId="{8388DE4F-8F73-F948-A589-0EAE4AE4C3D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98D23931-CE03-8149-8021-367140811563}">
      <dgm:prSet phldrT="[Text]"/>
      <dgm:spPr/>
      <dgm:t>
        <a:bodyPr/>
        <a:lstStyle/>
        <a:p>
          <a:r>
            <a:rPr lang="en-US" dirty="0"/>
            <a:t>..</a:t>
          </a:r>
        </a:p>
      </dgm:t>
    </dgm:pt>
    <dgm:pt modelId="{218FFB7D-4728-C443-80AB-352761F3FB5D}" type="parTrans" cxnId="{6B97801A-C77A-CA44-BB63-7FBC51E8974B}">
      <dgm:prSet/>
      <dgm:spPr/>
      <dgm:t>
        <a:bodyPr/>
        <a:lstStyle/>
        <a:p>
          <a:endParaRPr lang="en-US"/>
        </a:p>
      </dgm:t>
    </dgm:pt>
    <dgm:pt modelId="{7E39A428-11D8-424D-A888-E40E24C25932}" type="sibTrans" cxnId="{6B97801A-C77A-CA44-BB63-7FBC51E8974B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F5C1B6F2-6C18-C14F-A419-3A58141710D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F0FB807B-6958-2741-9B8C-D79F0E337326}" type="parTrans" cxnId="{6A4BAF65-2A68-0643-95BB-3A18A7A74A53}">
      <dgm:prSet/>
      <dgm:spPr/>
      <dgm:t>
        <a:bodyPr/>
        <a:lstStyle/>
        <a:p>
          <a:endParaRPr lang="en-US"/>
        </a:p>
      </dgm:t>
    </dgm:pt>
    <dgm:pt modelId="{BA8A73E7-322E-534D-921B-9EBE85301A66}" type="sibTrans" cxnId="{6A4BAF65-2A68-0643-95BB-3A18A7A74A53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4"/>
      <dgm:spPr/>
    </dgm:pt>
    <dgm:pt modelId="{D92E445D-33D2-7E4F-BA5E-47A460AD5345}" type="pres">
      <dgm:prSet presAssocID="{328C85FE-7AA9-3747-9097-7D4D2E90AB79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B0CA3719-6A4F-DE45-AA5C-732DBEEA6FC7}" type="pres">
      <dgm:prSet presAssocID="{07F6378E-E8AE-3148-9235-F2DEDF2705F1}" presName="sibTrans" presStyleLbl="sibTrans2D1" presStyleIdx="1" presStyleCnt="4"/>
      <dgm:spPr/>
    </dgm:pt>
    <dgm:pt modelId="{411452F4-6E48-624D-9A5A-279689C7D058}" type="pres">
      <dgm:prSet presAssocID="{98D23931-CE03-8149-8021-367140811563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2" presStyleCnt="4"/>
      <dgm:spPr/>
    </dgm:pt>
    <dgm:pt modelId="{CF8C2E92-A99B-4241-9551-796B1C6245AF}" type="pres">
      <dgm:prSet presAssocID="{DB006821-163C-E841-95C3-B1ED533CF16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20BF016F-FB84-1D48-AE2C-9D3F8C1549EF}" type="pres">
      <dgm:prSet presAssocID="{45F3A5A4-813D-E84B-955A-335FD86E855B}" presName="sibTrans" presStyleLbl="sibTrans2D1" presStyleIdx="3" presStyleCnt="4"/>
      <dgm:spPr/>
    </dgm:pt>
    <dgm:pt modelId="{8388DE4F-8F73-F948-A589-0EAE4AE4C3DE}" type="pres">
      <dgm:prSet presAssocID="{F5C1B6F2-6C18-C14F-A419-3A58141710D0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09FA0709-2126-BB48-854D-4BDAA224AEA0}" type="presOf" srcId="{98D23931-CE03-8149-8021-367140811563}" destId="{411452F4-6E48-624D-9A5A-279689C7D058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6B97801A-C77A-CA44-BB63-7FBC51E8974B}" srcId="{CC685549-7B6F-B343-8D53-959D9BA62922}" destId="{98D23931-CE03-8149-8021-367140811563}" srcOrd="1" destOrd="0" parTransId="{218FFB7D-4728-C443-80AB-352761F3FB5D}" sibTransId="{7E39A428-11D8-424D-A888-E40E24C25932}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8995CB36-0D70-784E-9856-2AC931C36C98}" type="presOf" srcId="{F5C1B6F2-6C18-C14F-A419-3A58141710D0}" destId="{8388DE4F-8F73-F948-A589-0EAE4AE4C3DE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6A4BAF65-2A68-0643-95BB-3A18A7A74A53}" srcId="{F359FDEE-CE23-2242-BDD5-2B3A85D2C872}" destId="{F5C1B6F2-6C18-C14F-A419-3A58141710D0}" srcOrd="1" destOrd="0" parTransId="{F0FB807B-6958-2741-9B8C-D79F0E337326}" sibTransId="{BA8A73E7-322E-534D-921B-9EBE85301A66}"/>
    <dgm:cxn modelId="{5699A383-747C-3E43-9D8D-9EE0A58E28D9}" type="presOf" srcId="{45F3A5A4-813D-E84B-955A-335FD86E855B}" destId="{20BF016F-FB84-1D48-AE2C-9D3F8C1549EF}" srcOrd="0" destOrd="0" presId="urn:microsoft.com/office/officeart/2005/8/layout/lProcess1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F38C53DB-D984-B542-9069-D09A77639E7E}" type="presOf" srcId="{07F6378E-E8AE-3148-9235-F2DEDF2705F1}" destId="{B0CA3719-6A4F-DE45-AA5C-732DBEEA6FC7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0751E1D5-90A1-304C-B2EF-DC5A9EF9E4CF}" type="presParOf" srcId="{E6E321E2-AD30-A344-8134-FEB43C7E3647}" destId="{B0CA3719-6A4F-DE45-AA5C-732DBEEA6FC7}" srcOrd="3" destOrd="0" presId="urn:microsoft.com/office/officeart/2005/8/layout/lProcess1"/>
    <dgm:cxn modelId="{D9624E58-31E2-FB41-B1FB-C0947264209A}" type="presParOf" srcId="{E6E321E2-AD30-A344-8134-FEB43C7E3647}" destId="{411452F4-6E48-624D-9A5A-279689C7D058}" srcOrd="4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  <dgm:cxn modelId="{E5EC3EEF-D25D-364E-92C0-AFC76198DA11}" type="presParOf" srcId="{5E28571F-F5E3-AC4F-B405-9E711CF61456}" destId="{20BF016F-FB84-1D48-AE2C-9D3F8C1549EF}" srcOrd="3" destOrd="0" presId="urn:microsoft.com/office/officeart/2005/8/layout/lProcess1"/>
    <dgm:cxn modelId="{8A638068-E36B-2F47-AA37-5B99FB39BA81}" type="presParOf" srcId="{5E28571F-F5E3-AC4F-B405-9E711CF61456}" destId="{8388DE4F-8F73-F948-A589-0EAE4AE4C3D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98D23931-CE03-8149-8021-367140811563}">
      <dgm:prSet phldrT="[Text]"/>
      <dgm:spPr/>
      <dgm:t>
        <a:bodyPr/>
        <a:lstStyle/>
        <a:p>
          <a:r>
            <a:rPr lang="en-US" dirty="0"/>
            <a:t>..</a:t>
          </a:r>
        </a:p>
      </dgm:t>
    </dgm:pt>
    <dgm:pt modelId="{218FFB7D-4728-C443-80AB-352761F3FB5D}" type="parTrans" cxnId="{6B97801A-C77A-CA44-BB63-7FBC51E8974B}">
      <dgm:prSet/>
      <dgm:spPr/>
      <dgm:t>
        <a:bodyPr/>
        <a:lstStyle/>
        <a:p>
          <a:endParaRPr lang="en-US"/>
        </a:p>
      </dgm:t>
    </dgm:pt>
    <dgm:pt modelId="{7E39A428-11D8-424D-A888-E40E24C25932}" type="sibTrans" cxnId="{6B97801A-C77A-CA44-BB63-7FBC51E8974B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F5C1B6F2-6C18-C14F-A419-3A58141710D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F0FB807B-6958-2741-9B8C-D79F0E337326}" type="parTrans" cxnId="{6A4BAF65-2A68-0643-95BB-3A18A7A74A53}">
      <dgm:prSet/>
      <dgm:spPr/>
      <dgm:t>
        <a:bodyPr/>
        <a:lstStyle/>
        <a:p>
          <a:endParaRPr lang="en-US"/>
        </a:p>
      </dgm:t>
    </dgm:pt>
    <dgm:pt modelId="{BA8A73E7-322E-534D-921B-9EBE85301A66}" type="sibTrans" cxnId="{6A4BAF65-2A68-0643-95BB-3A18A7A74A53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4"/>
      <dgm:spPr/>
    </dgm:pt>
    <dgm:pt modelId="{D92E445D-33D2-7E4F-BA5E-47A460AD5345}" type="pres">
      <dgm:prSet presAssocID="{328C85FE-7AA9-3747-9097-7D4D2E90AB79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B0CA3719-6A4F-DE45-AA5C-732DBEEA6FC7}" type="pres">
      <dgm:prSet presAssocID="{07F6378E-E8AE-3148-9235-F2DEDF2705F1}" presName="sibTrans" presStyleLbl="sibTrans2D1" presStyleIdx="1" presStyleCnt="4"/>
      <dgm:spPr/>
    </dgm:pt>
    <dgm:pt modelId="{411452F4-6E48-624D-9A5A-279689C7D058}" type="pres">
      <dgm:prSet presAssocID="{98D23931-CE03-8149-8021-367140811563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2" presStyleCnt="4"/>
      <dgm:spPr/>
    </dgm:pt>
    <dgm:pt modelId="{CF8C2E92-A99B-4241-9551-796B1C6245AF}" type="pres">
      <dgm:prSet presAssocID="{DB006821-163C-E841-95C3-B1ED533CF16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20BF016F-FB84-1D48-AE2C-9D3F8C1549EF}" type="pres">
      <dgm:prSet presAssocID="{45F3A5A4-813D-E84B-955A-335FD86E855B}" presName="sibTrans" presStyleLbl="sibTrans2D1" presStyleIdx="3" presStyleCnt="4"/>
      <dgm:spPr/>
    </dgm:pt>
    <dgm:pt modelId="{8388DE4F-8F73-F948-A589-0EAE4AE4C3DE}" type="pres">
      <dgm:prSet presAssocID="{F5C1B6F2-6C18-C14F-A419-3A58141710D0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09FA0709-2126-BB48-854D-4BDAA224AEA0}" type="presOf" srcId="{98D23931-CE03-8149-8021-367140811563}" destId="{411452F4-6E48-624D-9A5A-279689C7D058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6B97801A-C77A-CA44-BB63-7FBC51E8974B}" srcId="{CC685549-7B6F-B343-8D53-959D9BA62922}" destId="{98D23931-CE03-8149-8021-367140811563}" srcOrd="1" destOrd="0" parTransId="{218FFB7D-4728-C443-80AB-352761F3FB5D}" sibTransId="{7E39A428-11D8-424D-A888-E40E24C25932}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8995CB36-0D70-784E-9856-2AC931C36C98}" type="presOf" srcId="{F5C1B6F2-6C18-C14F-A419-3A58141710D0}" destId="{8388DE4F-8F73-F948-A589-0EAE4AE4C3DE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6A4BAF65-2A68-0643-95BB-3A18A7A74A53}" srcId="{F359FDEE-CE23-2242-BDD5-2B3A85D2C872}" destId="{F5C1B6F2-6C18-C14F-A419-3A58141710D0}" srcOrd="1" destOrd="0" parTransId="{F0FB807B-6958-2741-9B8C-D79F0E337326}" sibTransId="{BA8A73E7-322E-534D-921B-9EBE85301A66}"/>
    <dgm:cxn modelId="{5699A383-747C-3E43-9D8D-9EE0A58E28D9}" type="presOf" srcId="{45F3A5A4-813D-E84B-955A-335FD86E855B}" destId="{20BF016F-FB84-1D48-AE2C-9D3F8C1549EF}" srcOrd="0" destOrd="0" presId="urn:microsoft.com/office/officeart/2005/8/layout/lProcess1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F38C53DB-D984-B542-9069-D09A77639E7E}" type="presOf" srcId="{07F6378E-E8AE-3148-9235-F2DEDF2705F1}" destId="{B0CA3719-6A4F-DE45-AA5C-732DBEEA6FC7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0751E1D5-90A1-304C-B2EF-DC5A9EF9E4CF}" type="presParOf" srcId="{E6E321E2-AD30-A344-8134-FEB43C7E3647}" destId="{B0CA3719-6A4F-DE45-AA5C-732DBEEA6FC7}" srcOrd="3" destOrd="0" presId="urn:microsoft.com/office/officeart/2005/8/layout/lProcess1"/>
    <dgm:cxn modelId="{D9624E58-31E2-FB41-B1FB-C0947264209A}" type="presParOf" srcId="{E6E321E2-AD30-A344-8134-FEB43C7E3647}" destId="{411452F4-6E48-624D-9A5A-279689C7D058}" srcOrd="4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  <dgm:cxn modelId="{E5EC3EEF-D25D-364E-92C0-AFC76198DA11}" type="presParOf" srcId="{5E28571F-F5E3-AC4F-B405-9E711CF61456}" destId="{20BF016F-FB84-1D48-AE2C-9D3F8C1549EF}" srcOrd="3" destOrd="0" presId="urn:microsoft.com/office/officeart/2005/8/layout/lProcess1"/>
    <dgm:cxn modelId="{8A638068-E36B-2F47-AA37-5B99FB39BA81}" type="presParOf" srcId="{5E28571F-F5E3-AC4F-B405-9E711CF61456}" destId="{8388DE4F-8F73-F948-A589-0EAE4AE4C3D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98D23931-CE03-8149-8021-367140811563}">
      <dgm:prSet phldrT="[Text]"/>
      <dgm:spPr/>
      <dgm:t>
        <a:bodyPr/>
        <a:lstStyle/>
        <a:p>
          <a:r>
            <a:rPr lang="en-US" dirty="0"/>
            <a:t>..</a:t>
          </a:r>
        </a:p>
      </dgm:t>
    </dgm:pt>
    <dgm:pt modelId="{218FFB7D-4728-C443-80AB-352761F3FB5D}" type="parTrans" cxnId="{6B97801A-C77A-CA44-BB63-7FBC51E8974B}">
      <dgm:prSet/>
      <dgm:spPr/>
      <dgm:t>
        <a:bodyPr/>
        <a:lstStyle/>
        <a:p>
          <a:endParaRPr lang="en-US"/>
        </a:p>
      </dgm:t>
    </dgm:pt>
    <dgm:pt modelId="{7E39A428-11D8-424D-A888-E40E24C25932}" type="sibTrans" cxnId="{6B97801A-C77A-CA44-BB63-7FBC51E8974B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F5C1B6F2-6C18-C14F-A419-3A58141710D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F0FB807B-6958-2741-9B8C-D79F0E337326}" type="parTrans" cxnId="{6A4BAF65-2A68-0643-95BB-3A18A7A74A53}">
      <dgm:prSet/>
      <dgm:spPr/>
      <dgm:t>
        <a:bodyPr/>
        <a:lstStyle/>
        <a:p>
          <a:endParaRPr lang="en-US"/>
        </a:p>
      </dgm:t>
    </dgm:pt>
    <dgm:pt modelId="{BA8A73E7-322E-534D-921B-9EBE85301A66}" type="sibTrans" cxnId="{6A4BAF65-2A68-0643-95BB-3A18A7A74A53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4"/>
      <dgm:spPr/>
    </dgm:pt>
    <dgm:pt modelId="{D92E445D-33D2-7E4F-BA5E-47A460AD5345}" type="pres">
      <dgm:prSet presAssocID="{328C85FE-7AA9-3747-9097-7D4D2E90AB79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B0CA3719-6A4F-DE45-AA5C-732DBEEA6FC7}" type="pres">
      <dgm:prSet presAssocID="{07F6378E-E8AE-3148-9235-F2DEDF2705F1}" presName="sibTrans" presStyleLbl="sibTrans2D1" presStyleIdx="1" presStyleCnt="4"/>
      <dgm:spPr/>
    </dgm:pt>
    <dgm:pt modelId="{411452F4-6E48-624D-9A5A-279689C7D058}" type="pres">
      <dgm:prSet presAssocID="{98D23931-CE03-8149-8021-367140811563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2" presStyleCnt="4"/>
      <dgm:spPr/>
    </dgm:pt>
    <dgm:pt modelId="{CF8C2E92-A99B-4241-9551-796B1C6245AF}" type="pres">
      <dgm:prSet presAssocID="{DB006821-163C-E841-95C3-B1ED533CF16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20BF016F-FB84-1D48-AE2C-9D3F8C1549EF}" type="pres">
      <dgm:prSet presAssocID="{45F3A5A4-813D-E84B-955A-335FD86E855B}" presName="sibTrans" presStyleLbl="sibTrans2D1" presStyleIdx="3" presStyleCnt="4"/>
      <dgm:spPr/>
    </dgm:pt>
    <dgm:pt modelId="{8388DE4F-8F73-F948-A589-0EAE4AE4C3DE}" type="pres">
      <dgm:prSet presAssocID="{F5C1B6F2-6C18-C14F-A419-3A58141710D0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09FA0709-2126-BB48-854D-4BDAA224AEA0}" type="presOf" srcId="{98D23931-CE03-8149-8021-367140811563}" destId="{411452F4-6E48-624D-9A5A-279689C7D058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6B97801A-C77A-CA44-BB63-7FBC51E8974B}" srcId="{CC685549-7B6F-B343-8D53-959D9BA62922}" destId="{98D23931-CE03-8149-8021-367140811563}" srcOrd="1" destOrd="0" parTransId="{218FFB7D-4728-C443-80AB-352761F3FB5D}" sibTransId="{7E39A428-11D8-424D-A888-E40E24C25932}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8995CB36-0D70-784E-9856-2AC931C36C98}" type="presOf" srcId="{F5C1B6F2-6C18-C14F-A419-3A58141710D0}" destId="{8388DE4F-8F73-F948-A589-0EAE4AE4C3DE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6A4BAF65-2A68-0643-95BB-3A18A7A74A53}" srcId="{F359FDEE-CE23-2242-BDD5-2B3A85D2C872}" destId="{F5C1B6F2-6C18-C14F-A419-3A58141710D0}" srcOrd="1" destOrd="0" parTransId="{F0FB807B-6958-2741-9B8C-D79F0E337326}" sibTransId="{BA8A73E7-322E-534D-921B-9EBE85301A66}"/>
    <dgm:cxn modelId="{5699A383-747C-3E43-9D8D-9EE0A58E28D9}" type="presOf" srcId="{45F3A5A4-813D-E84B-955A-335FD86E855B}" destId="{20BF016F-FB84-1D48-AE2C-9D3F8C1549EF}" srcOrd="0" destOrd="0" presId="urn:microsoft.com/office/officeart/2005/8/layout/lProcess1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F38C53DB-D984-B542-9069-D09A77639E7E}" type="presOf" srcId="{07F6378E-E8AE-3148-9235-F2DEDF2705F1}" destId="{B0CA3719-6A4F-DE45-AA5C-732DBEEA6FC7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0751E1D5-90A1-304C-B2EF-DC5A9EF9E4CF}" type="presParOf" srcId="{E6E321E2-AD30-A344-8134-FEB43C7E3647}" destId="{B0CA3719-6A4F-DE45-AA5C-732DBEEA6FC7}" srcOrd="3" destOrd="0" presId="urn:microsoft.com/office/officeart/2005/8/layout/lProcess1"/>
    <dgm:cxn modelId="{D9624E58-31E2-FB41-B1FB-C0947264209A}" type="presParOf" srcId="{E6E321E2-AD30-A344-8134-FEB43C7E3647}" destId="{411452F4-6E48-624D-9A5A-279689C7D058}" srcOrd="4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  <dgm:cxn modelId="{E5EC3EEF-D25D-364E-92C0-AFC76198DA11}" type="presParOf" srcId="{5E28571F-F5E3-AC4F-B405-9E711CF61456}" destId="{20BF016F-FB84-1D48-AE2C-9D3F8C1549EF}" srcOrd="3" destOrd="0" presId="urn:microsoft.com/office/officeart/2005/8/layout/lProcess1"/>
    <dgm:cxn modelId="{8A638068-E36B-2F47-AA37-5B99FB39BA81}" type="presParOf" srcId="{5E28571F-F5E3-AC4F-B405-9E711CF61456}" destId="{8388DE4F-8F73-F948-A589-0EAE4AE4C3D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2"/>
      <dgm:spPr/>
    </dgm:pt>
    <dgm:pt modelId="{D92E445D-33D2-7E4F-BA5E-47A460AD5345}" type="pres">
      <dgm:prSet presAssocID="{328C85FE-7AA9-3747-9097-7D4D2E90AB79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1" presStyleCnt="2"/>
      <dgm:spPr/>
    </dgm:pt>
    <dgm:pt modelId="{CF8C2E92-A99B-4241-9551-796B1C6245AF}" type="pres">
      <dgm:prSet presAssocID="{DB006821-163C-E841-95C3-B1ED533CF169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2"/>
      <dgm:spPr/>
    </dgm:pt>
    <dgm:pt modelId="{D92E445D-33D2-7E4F-BA5E-47A460AD5345}" type="pres">
      <dgm:prSet presAssocID="{328C85FE-7AA9-3747-9097-7D4D2E90AB79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1" presStyleCnt="2"/>
      <dgm:spPr/>
    </dgm:pt>
    <dgm:pt modelId="{CF8C2E92-A99B-4241-9551-796B1C6245AF}" type="pres">
      <dgm:prSet presAssocID="{DB006821-163C-E841-95C3-B1ED533CF169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2"/>
      <dgm:spPr/>
    </dgm:pt>
    <dgm:pt modelId="{D92E445D-33D2-7E4F-BA5E-47A460AD5345}" type="pres">
      <dgm:prSet presAssocID="{328C85FE-7AA9-3747-9097-7D4D2E90AB79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1" presStyleCnt="2"/>
      <dgm:spPr/>
    </dgm:pt>
    <dgm:pt modelId="{CF8C2E92-A99B-4241-9551-796B1C6245AF}" type="pres">
      <dgm:prSet presAssocID="{DB006821-163C-E841-95C3-B1ED533CF169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2"/>
      <dgm:spPr/>
    </dgm:pt>
    <dgm:pt modelId="{D92E445D-33D2-7E4F-BA5E-47A460AD5345}" type="pres">
      <dgm:prSet presAssocID="{328C85FE-7AA9-3747-9097-7D4D2E90AB79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1" presStyleCnt="2"/>
      <dgm:spPr/>
    </dgm:pt>
    <dgm:pt modelId="{CF8C2E92-A99B-4241-9551-796B1C6245AF}" type="pres">
      <dgm:prSet presAssocID="{DB006821-163C-E841-95C3-B1ED533CF169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98D23931-CE03-8149-8021-367140811563}">
      <dgm:prSet phldrT="[Text]"/>
      <dgm:spPr/>
      <dgm:t>
        <a:bodyPr/>
        <a:lstStyle/>
        <a:p>
          <a:r>
            <a:rPr lang="en-US" dirty="0"/>
            <a:t>..</a:t>
          </a:r>
        </a:p>
      </dgm:t>
    </dgm:pt>
    <dgm:pt modelId="{218FFB7D-4728-C443-80AB-352761F3FB5D}" type="parTrans" cxnId="{6B97801A-C77A-CA44-BB63-7FBC51E8974B}">
      <dgm:prSet/>
      <dgm:spPr/>
      <dgm:t>
        <a:bodyPr/>
        <a:lstStyle/>
        <a:p>
          <a:endParaRPr lang="en-US"/>
        </a:p>
      </dgm:t>
    </dgm:pt>
    <dgm:pt modelId="{7E39A428-11D8-424D-A888-E40E24C25932}" type="sibTrans" cxnId="{6B97801A-C77A-CA44-BB63-7FBC51E8974B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F5C1B6F2-6C18-C14F-A419-3A58141710D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F0FB807B-6958-2741-9B8C-D79F0E337326}" type="parTrans" cxnId="{6A4BAF65-2A68-0643-95BB-3A18A7A74A53}">
      <dgm:prSet/>
      <dgm:spPr/>
      <dgm:t>
        <a:bodyPr/>
        <a:lstStyle/>
        <a:p>
          <a:endParaRPr lang="en-US"/>
        </a:p>
      </dgm:t>
    </dgm:pt>
    <dgm:pt modelId="{BA8A73E7-322E-534D-921B-9EBE85301A66}" type="sibTrans" cxnId="{6A4BAF65-2A68-0643-95BB-3A18A7A74A53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4"/>
      <dgm:spPr/>
    </dgm:pt>
    <dgm:pt modelId="{D92E445D-33D2-7E4F-BA5E-47A460AD5345}" type="pres">
      <dgm:prSet presAssocID="{328C85FE-7AA9-3747-9097-7D4D2E90AB79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B0CA3719-6A4F-DE45-AA5C-732DBEEA6FC7}" type="pres">
      <dgm:prSet presAssocID="{07F6378E-E8AE-3148-9235-F2DEDF2705F1}" presName="sibTrans" presStyleLbl="sibTrans2D1" presStyleIdx="1" presStyleCnt="4"/>
      <dgm:spPr/>
    </dgm:pt>
    <dgm:pt modelId="{411452F4-6E48-624D-9A5A-279689C7D058}" type="pres">
      <dgm:prSet presAssocID="{98D23931-CE03-8149-8021-367140811563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2" presStyleCnt="4"/>
      <dgm:spPr/>
    </dgm:pt>
    <dgm:pt modelId="{CF8C2E92-A99B-4241-9551-796B1C6245AF}" type="pres">
      <dgm:prSet presAssocID="{DB006821-163C-E841-95C3-B1ED533CF16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20BF016F-FB84-1D48-AE2C-9D3F8C1549EF}" type="pres">
      <dgm:prSet presAssocID="{45F3A5A4-813D-E84B-955A-335FD86E855B}" presName="sibTrans" presStyleLbl="sibTrans2D1" presStyleIdx="3" presStyleCnt="4"/>
      <dgm:spPr/>
    </dgm:pt>
    <dgm:pt modelId="{8388DE4F-8F73-F948-A589-0EAE4AE4C3DE}" type="pres">
      <dgm:prSet presAssocID="{F5C1B6F2-6C18-C14F-A419-3A58141710D0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09FA0709-2126-BB48-854D-4BDAA224AEA0}" type="presOf" srcId="{98D23931-CE03-8149-8021-367140811563}" destId="{411452F4-6E48-624D-9A5A-279689C7D058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6B97801A-C77A-CA44-BB63-7FBC51E8974B}" srcId="{CC685549-7B6F-B343-8D53-959D9BA62922}" destId="{98D23931-CE03-8149-8021-367140811563}" srcOrd="1" destOrd="0" parTransId="{218FFB7D-4728-C443-80AB-352761F3FB5D}" sibTransId="{7E39A428-11D8-424D-A888-E40E24C25932}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8995CB36-0D70-784E-9856-2AC931C36C98}" type="presOf" srcId="{F5C1B6F2-6C18-C14F-A419-3A58141710D0}" destId="{8388DE4F-8F73-F948-A589-0EAE4AE4C3DE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6A4BAF65-2A68-0643-95BB-3A18A7A74A53}" srcId="{F359FDEE-CE23-2242-BDD5-2B3A85D2C872}" destId="{F5C1B6F2-6C18-C14F-A419-3A58141710D0}" srcOrd="1" destOrd="0" parTransId="{F0FB807B-6958-2741-9B8C-D79F0E337326}" sibTransId="{BA8A73E7-322E-534D-921B-9EBE85301A66}"/>
    <dgm:cxn modelId="{5699A383-747C-3E43-9D8D-9EE0A58E28D9}" type="presOf" srcId="{45F3A5A4-813D-E84B-955A-335FD86E855B}" destId="{20BF016F-FB84-1D48-AE2C-9D3F8C1549EF}" srcOrd="0" destOrd="0" presId="urn:microsoft.com/office/officeart/2005/8/layout/lProcess1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F38C53DB-D984-B542-9069-D09A77639E7E}" type="presOf" srcId="{07F6378E-E8AE-3148-9235-F2DEDF2705F1}" destId="{B0CA3719-6A4F-DE45-AA5C-732DBEEA6FC7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0751E1D5-90A1-304C-B2EF-DC5A9EF9E4CF}" type="presParOf" srcId="{E6E321E2-AD30-A344-8134-FEB43C7E3647}" destId="{B0CA3719-6A4F-DE45-AA5C-732DBEEA6FC7}" srcOrd="3" destOrd="0" presId="urn:microsoft.com/office/officeart/2005/8/layout/lProcess1"/>
    <dgm:cxn modelId="{D9624E58-31E2-FB41-B1FB-C0947264209A}" type="presParOf" srcId="{E6E321E2-AD30-A344-8134-FEB43C7E3647}" destId="{411452F4-6E48-624D-9A5A-279689C7D058}" srcOrd="4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  <dgm:cxn modelId="{E5EC3EEF-D25D-364E-92C0-AFC76198DA11}" type="presParOf" srcId="{5E28571F-F5E3-AC4F-B405-9E711CF61456}" destId="{20BF016F-FB84-1D48-AE2C-9D3F8C1549EF}" srcOrd="3" destOrd="0" presId="urn:microsoft.com/office/officeart/2005/8/layout/lProcess1"/>
    <dgm:cxn modelId="{8A638068-E36B-2F47-AA37-5B99FB39BA81}" type="presParOf" srcId="{5E28571F-F5E3-AC4F-B405-9E711CF61456}" destId="{8388DE4F-8F73-F948-A589-0EAE4AE4C3D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308F34-70AD-4240-B6B4-069E74049EBF}" type="doc">
      <dgm:prSet loTypeId="urn:microsoft.com/office/officeart/2005/8/layout/l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85549-7B6F-B343-8D53-959D9BA62922}">
      <dgm:prSet phldrT="[Text]"/>
      <dgm:spPr/>
      <dgm:t>
        <a:bodyPr/>
        <a:lstStyle/>
        <a:p>
          <a:r>
            <a:rPr lang="en-US" dirty="0"/>
            <a:t>Col 1</a:t>
          </a:r>
        </a:p>
      </dgm:t>
    </dgm:pt>
    <dgm:pt modelId="{615CA9FA-7D7C-104C-96B8-851C3D599E9D}" type="parTrans" cxnId="{02E5C82E-3642-D146-94C7-12F865FAAA5F}">
      <dgm:prSet/>
      <dgm:spPr/>
      <dgm:t>
        <a:bodyPr/>
        <a:lstStyle/>
        <a:p>
          <a:endParaRPr lang="en-US"/>
        </a:p>
      </dgm:t>
    </dgm:pt>
    <dgm:pt modelId="{C5D05466-CCFB-0342-AE1E-7FA33422FAAA}" type="sibTrans" cxnId="{02E5C82E-3642-D146-94C7-12F865FAAA5F}">
      <dgm:prSet/>
      <dgm:spPr/>
      <dgm:t>
        <a:bodyPr/>
        <a:lstStyle/>
        <a:p>
          <a:endParaRPr lang="en-US"/>
        </a:p>
      </dgm:t>
    </dgm:pt>
    <dgm:pt modelId="{328C85FE-7AA9-3747-9097-7D4D2E90AB7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07B3C13E-482C-2040-A2FD-9D238E274952}" type="parTrans" cxnId="{D77C2B40-794F-DE43-9E79-9319EC09791E}">
      <dgm:prSet/>
      <dgm:spPr/>
      <dgm:t>
        <a:bodyPr/>
        <a:lstStyle/>
        <a:p>
          <a:endParaRPr lang="en-US"/>
        </a:p>
      </dgm:t>
    </dgm:pt>
    <dgm:pt modelId="{07F6378E-E8AE-3148-9235-F2DEDF2705F1}" type="sibTrans" cxnId="{D77C2B40-794F-DE43-9E79-9319EC09791E}">
      <dgm:prSet/>
      <dgm:spPr/>
      <dgm:t>
        <a:bodyPr/>
        <a:lstStyle/>
        <a:p>
          <a:endParaRPr lang="en-US"/>
        </a:p>
      </dgm:t>
    </dgm:pt>
    <dgm:pt modelId="{98D23931-CE03-8149-8021-367140811563}">
      <dgm:prSet phldrT="[Text]"/>
      <dgm:spPr/>
      <dgm:t>
        <a:bodyPr/>
        <a:lstStyle/>
        <a:p>
          <a:r>
            <a:rPr lang="en-US" dirty="0"/>
            <a:t>..</a:t>
          </a:r>
        </a:p>
      </dgm:t>
    </dgm:pt>
    <dgm:pt modelId="{218FFB7D-4728-C443-80AB-352761F3FB5D}" type="parTrans" cxnId="{6B97801A-C77A-CA44-BB63-7FBC51E8974B}">
      <dgm:prSet/>
      <dgm:spPr/>
      <dgm:t>
        <a:bodyPr/>
        <a:lstStyle/>
        <a:p>
          <a:endParaRPr lang="en-US"/>
        </a:p>
      </dgm:t>
    </dgm:pt>
    <dgm:pt modelId="{7E39A428-11D8-424D-A888-E40E24C25932}" type="sibTrans" cxnId="{6B97801A-C77A-CA44-BB63-7FBC51E8974B}">
      <dgm:prSet/>
      <dgm:spPr/>
      <dgm:t>
        <a:bodyPr/>
        <a:lstStyle/>
        <a:p>
          <a:endParaRPr lang="en-US"/>
        </a:p>
      </dgm:t>
    </dgm:pt>
    <dgm:pt modelId="{F359FDEE-CE23-2242-BDD5-2B3A85D2C872}">
      <dgm:prSet phldrT="[Text]"/>
      <dgm:spPr/>
      <dgm:t>
        <a:bodyPr/>
        <a:lstStyle/>
        <a:p>
          <a:r>
            <a:rPr lang="en-US" dirty="0"/>
            <a:t>Col 2</a:t>
          </a:r>
        </a:p>
      </dgm:t>
    </dgm:pt>
    <dgm:pt modelId="{2961BB53-6907-F44B-98D3-52B784F30F84}" type="parTrans" cxnId="{11379725-2E43-B949-9AF6-97132EF6F4F0}">
      <dgm:prSet/>
      <dgm:spPr/>
      <dgm:t>
        <a:bodyPr/>
        <a:lstStyle/>
        <a:p>
          <a:endParaRPr lang="en-US"/>
        </a:p>
      </dgm:t>
    </dgm:pt>
    <dgm:pt modelId="{0A28B64C-2643-364B-AB35-D69B5A4828CC}" type="sibTrans" cxnId="{11379725-2E43-B949-9AF6-97132EF6F4F0}">
      <dgm:prSet/>
      <dgm:spPr/>
      <dgm:t>
        <a:bodyPr/>
        <a:lstStyle/>
        <a:p>
          <a:endParaRPr lang="en-US"/>
        </a:p>
      </dgm:t>
    </dgm:pt>
    <dgm:pt modelId="{DB006821-163C-E841-95C3-B1ED533CF169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130BBF22-AC74-9948-BECE-8BF72885D068}" type="parTrans" cxnId="{82092D56-DA07-8B45-B5C0-24B86B3B2A3E}">
      <dgm:prSet/>
      <dgm:spPr/>
      <dgm:t>
        <a:bodyPr/>
        <a:lstStyle/>
        <a:p>
          <a:endParaRPr lang="en-US"/>
        </a:p>
      </dgm:t>
    </dgm:pt>
    <dgm:pt modelId="{45F3A5A4-813D-E84B-955A-335FD86E855B}" type="sibTrans" cxnId="{82092D56-DA07-8B45-B5C0-24B86B3B2A3E}">
      <dgm:prSet/>
      <dgm:spPr/>
      <dgm:t>
        <a:bodyPr/>
        <a:lstStyle/>
        <a:p>
          <a:endParaRPr lang="en-US"/>
        </a:p>
      </dgm:t>
    </dgm:pt>
    <dgm:pt modelId="{F5C1B6F2-6C18-C14F-A419-3A58141710D0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F0FB807B-6958-2741-9B8C-D79F0E337326}" type="parTrans" cxnId="{6A4BAF65-2A68-0643-95BB-3A18A7A74A53}">
      <dgm:prSet/>
      <dgm:spPr/>
      <dgm:t>
        <a:bodyPr/>
        <a:lstStyle/>
        <a:p>
          <a:endParaRPr lang="en-US"/>
        </a:p>
      </dgm:t>
    </dgm:pt>
    <dgm:pt modelId="{BA8A73E7-322E-534D-921B-9EBE85301A66}" type="sibTrans" cxnId="{6A4BAF65-2A68-0643-95BB-3A18A7A74A53}">
      <dgm:prSet/>
      <dgm:spPr/>
      <dgm:t>
        <a:bodyPr/>
        <a:lstStyle/>
        <a:p>
          <a:endParaRPr lang="en-US"/>
        </a:p>
      </dgm:t>
    </dgm:pt>
    <dgm:pt modelId="{8F306400-0B50-4C42-82BD-66F906492073}" type="pres">
      <dgm:prSet presAssocID="{48308F34-70AD-4240-B6B4-069E74049EBF}" presName="Name0" presStyleCnt="0">
        <dgm:presLayoutVars>
          <dgm:dir/>
          <dgm:animLvl val="lvl"/>
          <dgm:resizeHandles val="exact"/>
        </dgm:presLayoutVars>
      </dgm:prSet>
      <dgm:spPr/>
    </dgm:pt>
    <dgm:pt modelId="{E6E321E2-AD30-A344-8134-FEB43C7E3647}" type="pres">
      <dgm:prSet presAssocID="{CC685549-7B6F-B343-8D53-959D9BA62922}" presName="vertFlow" presStyleCnt="0"/>
      <dgm:spPr/>
    </dgm:pt>
    <dgm:pt modelId="{C294A867-4780-6B4F-9FFE-0B1F4D5E0103}" type="pres">
      <dgm:prSet presAssocID="{CC685549-7B6F-B343-8D53-959D9BA62922}" presName="header" presStyleLbl="node1" presStyleIdx="0" presStyleCnt="2"/>
      <dgm:spPr/>
    </dgm:pt>
    <dgm:pt modelId="{E5D6F58C-53FD-9A4B-A30A-35B09D4D28ED}" type="pres">
      <dgm:prSet presAssocID="{07B3C13E-482C-2040-A2FD-9D238E274952}" presName="parTrans" presStyleLbl="sibTrans2D1" presStyleIdx="0" presStyleCnt="4"/>
      <dgm:spPr/>
    </dgm:pt>
    <dgm:pt modelId="{D92E445D-33D2-7E4F-BA5E-47A460AD5345}" type="pres">
      <dgm:prSet presAssocID="{328C85FE-7AA9-3747-9097-7D4D2E90AB79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B0CA3719-6A4F-DE45-AA5C-732DBEEA6FC7}" type="pres">
      <dgm:prSet presAssocID="{07F6378E-E8AE-3148-9235-F2DEDF2705F1}" presName="sibTrans" presStyleLbl="sibTrans2D1" presStyleIdx="1" presStyleCnt="4"/>
      <dgm:spPr/>
    </dgm:pt>
    <dgm:pt modelId="{411452F4-6E48-624D-9A5A-279689C7D058}" type="pres">
      <dgm:prSet presAssocID="{98D23931-CE03-8149-8021-367140811563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52224B26-F4E6-1446-8062-BA3446D150DF}" type="pres">
      <dgm:prSet presAssocID="{CC685549-7B6F-B343-8D53-959D9BA62922}" presName="hSp" presStyleCnt="0"/>
      <dgm:spPr/>
    </dgm:pt>
    <dgm:pt modelId="{5E28571F-F5E3-AC4F-B405-9E711CF61456}" type="pres">
      <dgm:prSet presAssocID="{F359FDEE-CE23-2242-BDD5-2B3A85D2C872}" presName="vertFlow" presStyleCnt="0"/>
      <dgm:spPr/>
    </dgm:pt>
    <dgm:pt modelId="{9031C8F1-B5B9-0F41-B2BC-ED1659BA6D37}" type="pres">
      <dgm:prSet presAssocID="{F359FDEE-CE23-2242-BDD5-2B3A85D2C872}" presName="header" presStyleLbl="node1" presStyleIdx="1" presStyleCnt="2"/>
      <dgm:spPr/>
    </dgm:pt>
    <dgm:pt modelId="{51A20B5D-6708-9047-81B7-C88A62883E33}" type="pres">
      <dgm:prSet presAssocID="{130BBF22-AC74-9948-BECE-8BF72885D068}" presName="parTrans" presStyleLbl="sibTrans2D1" presStyleIdx="2" presStyleCnt="4"/>
      <dgm:spPr/>
    </dgm:pt>
    <dgm:pt modelId="{CF8C2E92-A99B-4241-9551-796B1C6245AF}" type="pres">
      <dgm:prSet presAssocID="{DB006821-163C-E841-95C3-B1ED533CF169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20BF016F-FB84-1D48-AE2C-9D3F8C1549EF}" type="pres">
      <dgm:prSet presAssocID="{45F3A5A4-813D-E84B-955A-335FD86E855B}" presName="sibTrans" presStyleLbl="sibTrans2D1" presStyleIdx="3" presStyleCnt="4"/>
      <dgm:spPr/>
    </dgm:pt>
    <dgm:pt modelId="{8388DE4F-8F73-F948-A589-0EAE4AE4C3DE}" type="pres">
      <dgm:prSet presAssocID="{F5C1B6F2-6C18-C14F-A419-3A58141710D0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D4F9A700-B3ED-E24F-A70F-40563B8BF1E0}" type="presOf" srcId="{DB006821-163C-E841-95C3-B1ED533CF169}" destId="{CF8C2E92-A99B-4241-9551-796B1C6245AF}" srcOrd="0" destOrd="0" presId="urn:microsoft.com/office/officeart/2005/8/layout/lProcess1"/>
    <dgm:cxn modelId="{09FA0709-2126-BB48-854D-4BDAA224AEA0}" type="presOf" srcId="{98D23931-CE03-8149-8021-367140811563}" destId="{411452F4-6E48-624D-9A5A-279689C7D058}" srcOrd="0" destOrd="0" presId="urn:microsoft.com/office/officeart/2005/8/layout/lProcess1"/>
    <dgm:cxn modelId="{17991D14-68D6-D84D-AEC1-E53D3C3E309C}" type="presOf" srcId="{F359FDEE-CE23-2242-BDD5-2B3A85D2C872}" destId="{9031C8F1-B5B9-0F41-B2BC-ED1659BA6D37}" srcOrd="0" destOrd="0" presId="urn:microsoft.com/office/officeart/2005/8/layout/lProcess1"/>
    <dgm:cxn modelId="{6B97801A-C77A-CA44-BB63-7FBC51E8974B}" srcId="{CC685549-7B6F-B343-8D53-959D9BA62922}" destId="{98D23931-CE03-8149-8021-367140811563}" srcOrd="1" destOrd="0" parTransId="{218FFB7D-4728-C443-80AB-352761F3FB5D}" sibTransId="{7E39A428-11D8-424D-A888-E40E24C25932}"/>
    <dgm:cxn modelId="{75B14521-65A5-3344-89E1-7E4CCA818F42}" type="presOf" srcId="{48308F34-70AD-4240-B6B4-069E74049EBF}" destId="{8F306400-0B50-4C42-82BD-66F906492073}" srcOrd="0" destOrd="0" presId="urn:microsoft.com/office/officeart/2005/8/layout/lProcess1"/>
    <dgm:cxn modelId="{11379725-2E43-B949-9AF6-97132EF6F4F0}" srcId="{48308F34-70AD-4240-B6B4-069E74049EBF}" destId="{F359FDEE-CE23-2242-BDD5-2B3A85D2C872}" srcOrd="1" destOrd="0" parTransId="{2961BB53-6907-F44B-98D3-52B784F30F84}" sibTransId="{0A28B64C-2643-364B-AB35-D69B5A4828CC}"/>
    <dgm:cxn modelId="{02E5C82E-3642-D146-94C7-12F865FAAA5F}" srcId="{48308F34-70AD-4240-B6B4-069E74049EBF}" destId="{CC685549-7B6F-B343-8D53-959D9BA62922}" srcOrd="0" destOrd="0" parTransId="{615CA9FA-7D7C-104C-96B8-851C3D599E9D}" sibTransId="{C5D05466-CCFB-0342-AE1E-7FA33422FAAA}"/>
    <dgm:cxn modelId="{4A230234-D460-3A4C-B9EC-AB073FD4A97F}" type="presOf" srcId="{CC685549-7B6F-B343-8D53-959D9BA62922}" destId="{C294A867-4780-6B4F-9FFE-0B1F4D5E0103}" srcOrd="0" destOrd="0" presId="urn:microsoft.com/office/officeart/2005/8/layout/lProcess1"/>
    <dgm:cxn modelId="{8995CB36-0D70-784E-9856-2AC931C36C98}" type="presOf" srcId="{F5C1B6F2-6C18-C14F-A419-3A58141710D0}" destId="{8388DE4F-8F73-F948-A589-0EAE4AE4C3DE}" srcOrd="0" destOrd="0" presId="urn:microsoft.com/office/officeart/2005/8/layout/lProcess1"/>
    <dgm:cxn modelId="{D77C2B40-794F-DE43-9E79-9319EC09791E}" srcId="{CC685549-7B6F-B343-8D53-959D9BA62922}" destId="{328C85FE-7AA9-3747-9097-7D4D2E90AB79}" srcOrd="0" destOrd="0" parTransId="{07B3C13E-482C-2040-A2FD-9D238E274952}" sibTransId="{07F6378E-E8AE-3148-9235-F2DEDF2705F1}"/>
    <dgm:cxn modelId="{82092D56-DA07-8B45-B5C0-24B86B3B2A3E}" srcId="{F359FDEE-CE23-2242-BDD5-2B3A85D2C872}" destId="{DB006821-163C-E841-95C3-B1ED533CF169}" srcOrd="0" destOrd="0" parTransId="{130BBF22-AC74-9948-BECE-8BF72885D068}" sibTransId="{45F3A5A4-813D-E84B-955A-335FD86E855B}"/>
    <dgm:cxn modelId="{6A4BAF65-2A68-0643-95BB-3A18A7A74A53}" srcId="{F359FDEE-CE23-2242-BDD5-2B3A85D2C872}" destId="{F5C1B6F2-6C18-C14F-A419-3A58141710D0}" srcOrd="1" destOrd="0" parTransId="{F0FB807B-6958-2741-9B8C-D79F0E337326}" sibTransId="{BA8A73E7-322E-534D-921B-9EBE85301A66}"/>
    <dgm:cxn modelId="{5699A383-747C-3E43-9D8D-9EE0A58E28D9}" type="presOf" srcId="{45F3A5A4-813D-E84B-955A-335FD86E855B}" destId="{20BF016F-FB84-1D48-AE2C-9D3F8C1549EF}" srcOrd="0" destOrd="0" presId="urn:microsoft.com/office/officeart/2005/8/layout/lProcess1"/>
    <dgm:cxn modelId="{852F6FD1-D041-8E47-96E3-54BE72B385FC}" type="presOf" srcId="{130BBF22-AC74-9948-BECE-8BF72885D068}" destId="{51A20B5D-6708-9047-81B7-C88A62883E33}" srcOrd="0" destOrd="0" presId="urn:microsoft.com/office/officeart/2005/8/layout/lProcess1"/>
    <dgm:cxn modelId="{F38C53DB-D984-B542-9069-D09A77639E7E}" type="presOf" srcId="{07F6378E-E8AE-3148-9235-F2DEDF2705F1}" destId="{B0CA3719-6A4F-DE45-AA5C-732DBEEA6FC7}" srcOrd="0" destOrd="0" presId="urn:microsoft.com/office/officeart/2005/8/layout/lProcess1"/>
    <dgm:cxn modelId="{52B528FD-7CFD-5B42-BF8D-EDD45F1FAFF6}" type="presOf" srcId="{07B3C13E-482C-2040-A2FD-9D238E274952}" destId="{E5D6F58C-53FD-9A4B-A30A-35B09D4D28ED}" srcOrd="0" destOrd="0" presId="urn:microsoft.com/office/officeart/2005/8/layout/lProcess1"/>
    <dgm:cxn modelId="{1D480FFF-79BC-C14E-AECA-E3447CBB95A3}" type="presOf" srcId="{328C85FE-7AA9-3747-9097-7D4D2E90AB79}" destId="{D92E445D-33D2-7E4F-BA5E-47A460AD5345}" srcOrd="0" destOrd="0" presId="urn:microsoft.com/office/officeart/2005/8/layout/lProcess1"/>
    <dgm:cxn modelId="{7A6BD0B5-C980-7048-AD03-B82113E8CD90}" type="presParOf" srcId="{8F306400-0B50-4C42-82BD-66F906492073}" destId="{E6E321E2-AD30-A344-8134-FEB43C7E3647}" srcOrd="0" destOrd="0" presId="urn:microsoft.com/office/officeart/2005/8/layout/lProcess1"/>
    <dgm:cxn modelId="{900A2C1C-DDA0-754A-9CE2-181B36EC3F18}" type="presParOf" srcId="{E6E321E2-AD30-A344-8134-FEB43C7E3647}" destId="{C294A867-4780-6B4F-9FFE-0B1F4D5E0103}" srcOrd="0" destOrd="0" presId="urn:microsoft.com/office/officeart/2005/8/layout/lProcess1"/>
    <dgm:cxn modelId="{87834C4E-580D-9148-99E0-55FBD4D1292E}" type="presParOf" srcId="{E6E321E2-AD30-A344-8134-FEB43C7E3647}" destId="{E5D6F58C-53FD-9A4B-A30A-35B09D4D28ED}" srcOrd="1" destOrd="0" presId="urn:microsoft.com/office/officeart/2005/8/layout/lProcess1"/>
    <dgm:cxn modelId="{FF9688F2-AC11-A742-BF0E-84B8DA399280}" type="presParOf" srcId="{E6E321E2-AD30-A344-8134-FEB43C7E3647}" destId="{D92E445D-33D2-7E4F-BA5E-47A460AD5345}" srcOrd="2" destOrd="0" presId="urn:microsoft.com/office/officeart/2005/8/layout/lProcess1"/>
    <dgm:cxn modelId="{0751E1D5-90A1-304C-B2EF-DC5A9EF9E4CF}" type="presParOf" srcId="{E6E321E2-AD30-A344-8134-FEB43C7E3647}" destId="{B0CA3719-6A4F-DE45-AA5C-732DBEEA6FC7}" srcOrd="3" destOrd="0" presId="urn:microsoft.com/office/officeart/2005/8/layout/lProcess1"/>
    <dgm:cxn modelId="{D9624E58-31E2-FB41-B1FB-C0947264209A}" type="presParOf" srcId="{E6E321E2-AD30-A344-8134-FEB43C7E3647}" destId="{411452F4-6E48-624D-9A5A-279689C7D058}" srcOrd="4" destOrd="0" presId="urn:microsoft.com/office/officeart/2005/8/layout/lProcess1"/>
    <dgm:cxn modelId="{C1B0871C-E3AC-2C40-980C-E27F59AFB7DD}" type="presParOf" srcId="{8F306400-0B50-4C42-82BD-66F906492073}" destId="{52224B26-F4E6-1446-8062-BA3446D150DF}" srcOrd="1" destOrd="0" presId="urn:microsoft.com/office/officeart/2005/8/layout/lProcess1"/>
    <dgm:cxn modelId="{98648AE4-76C9-4647-8563-3953CA5686A3}" type="presParOf" srcId="{8F306400-0B50-4C42-82BD-66F906492073}" destId="{5E28571F-F5E3-AC4F-B405-9E711CF61456}" srcOrd="2" destOrd="0" presId="urn:microsoft.com/office/officeart/2005/8/layout/lProcess1"/>
    <dgm:cxn modelId="{3879FC6C-7D11-D440-AB5E-5E999E2BD36F}" type="presParOf" srcId="{5E28571F-F5E3-AC4F-B405-9E711CF61456}" destId="{9031C8F1-B5B9-0F41-B2BC-ED1659BA6D37}" srcOrd="0" destOrd="0" presId="urn:microsoft.com/office/officeart/2005/8/layout/lProcess1"/>
    <dgm:cxn modelId="{0B7431E2-E6C6-7043-97C1-710C126DCAF9}" type="presParOf" srcId="{5E28571F-F5E3-AC4F-B405-9E711CF61456}" destId="{51A20B5D-6708-9047-81B7-C88A62883E33}" srcOrd="1" destOrd="0" presId="urn:microsoft.com/office/officeart/2005/8/layout/lProcess1"/>
    <dgm:cxn modelId="{ABA919B4-50C1-5A44-838F-C22E85CBFAA1}" type="presParOf" srcId="{5E28571F-F5E3-AC4F-B405-9E711CF61456}" destId="{CF8C2E92-A99B-4241-9551-796B1C6245AF}" srcOrd="2" destOrd="0" presId="urn:microsoft.com/office/officeart/2005/8/layout/lProcess1"/>
    <dgm:cxn modelId="{E5EC3EEF-D25D-364E-92C0-AFC76198DA11}" type="presParOf" srcId="{5E28571F-F5E3-AC4F-B405-9E711CF61456}" destId="{20BF016F-FB84-1D48-AE2C-9D3F8C1549EF}" srcOrd="3" destOrd="0" presId="urn:microsoft.com/office/officeart/2005/8/layout/lProcess1"/>
    <dgm:cxn modelId="{8A638068-E36B-2F47-AA37-5B99FB39BA81}" type="presParOf" srcId="{5E28571F-F5E3-AC4F-B405-9E711CF61456}" destId="{8388DE4F-8F73-F948-A589-0EAE4AE4C3D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7172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20740"/>
        <a:ext cx="435073" cy="103918"/>
      </dsp:txXfrm>
    </dsp:sp>
    <dsp:sp modelId="{B0CA3719-6A4F-DE45-AA5C-732DBEEA6FC7}">
      <dsp:nvSpPr>
        <dsp:cNvPr id="0" name=""/>
        <dsp:cNvSpPr/>
      </dsp:nvSpPr>
      <dsp:spPr>
        <a:xfrm rot="5400000">
          <a:off x="211304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52F4-6E48-624D-9A5A-279689C7D058}">
      <dsp:nvSpPr>
        <dsp:cNvPr id="0" name=""/>
        <dsp:cNvSpPr/>
      </dsp:nvSpPr>
      <dsp:spPr>
        <a:xfrm>
          <a:off x="193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</a:t>
          </a:r>
        </a:p>
      </dsp:txBody>
      <dsp:txXfrm>
        <a:off x="3426" y="36976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7172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20740"/>
        <a:ext cx="435073" cy="103918"/>
      </dsp:txXfrm>
    </dsp:sp>
    <dsp:sp modelId="{20BF016F-FB84-1D48-AE2C-9D3F8C1549EF}">
      <dsp:nvSpPr>
        <dsp:cNvPr id="0" name=""/>
        <dsp:cNvSpPr/>
      </dsp:nvSpPr>
      <dsp:spPr>
        <a:xfrm rot="5400000">
          <a:off x="714659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DE4F-8F73-F948-A589-0EAE4AE4C3DE}">
      <dsp:nvSpPr>
        <dsp:cNvPr id="0" name=""/>
        <dsp:cNvSpPr/>
      </dsp:nvSpPr>
      <dsp:spPr>
        <a:xfrm>
          <a:off x="503548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369760"/>
        <a:ext cx="435073" cy="1039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7172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20740"/>
        <a:ext cx="435073" cy="103918"/>
      </dsp:txXfrm>
    </dsp:sp>
    <dsp:sp modelId="{B0CA3719-6A4F-DE45-AA5C-732DBEEA6FC7}">
      <dsp:nvSpPr>
        <dsp:cNvPr id="0" name=""/>
        <dsp:cNvSpPr/>
      </dsp:nvSpPr>
      <dsp:spPr>
        <a:xfrm rot="5400000">
          <a:off x="211304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52F4-6E48-624D-9A5A-279689C7D058}">
      <dsp:nvSpPr>
        <dsp:cNvPr id="0" name=""/>
        <dsp:cNvSpPr/>
      </dsp:nvSpPr>
      <dsp:spPr>
        <a:xfrm>
          <a:off x="193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</a:t>
          </a:r>
        </a:p>
      </dsp:txBody>
      <dsp:txXfrm>
        <a:off x="3426" y="36976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7172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20740"/>
        <a:ext cx="435073" cy="103918"/>
      </dsp:txXfrm>
    </dsp:sp>
    <dsp:sp modelId="{20BF016F-FB84-1D48-AE2C-9D3F8C1549EF}">
      <dsp:nvSpPr>
        <dsp:cNvPr id="0" name=""/>
        <dsp:cNvSpPr/>
      </dsp:nvSpPr>
      <dsp:spPr>
        <a:xfrm rot="5400000">
          <a:off x="714659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DE4F-8F73-F948-A589-0EAE4AE4C3DE}">
      <dsp:nvSpPr>
        <dsp:cNvPr id="0" name=""/>
        <dsp:cNvSpPr/>
      </dsp:nvSpPr>
      <dsp:spPr>
        <a:xfrm>
          <a:off x="503548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369760"/>
        <a:ext cx="435073" cy="103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7172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20740"/>
        <a:ext cx="435073" cy="103918"/>
      </dsp:txXfrm>
    </dsp:sp>
    <dsp:sp modelId="{B0CA3719-6A4F-DE45-AA5C-732DBEEA6FC7}">
      <dsp:nvSpPr>
        <dsp:cNvPr id="0" name=""/>
        <dsp:cNvSpPr/>
      </dsp:nvSpPr>
      <dsp:spPr>
        <a:xfrm rot="5400000">
          <a:off x="211304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52F4-6E48-624D-9A5A-279689C7D058}">
      <dsp:nvSpPr>
        <dsp:cNvPr id="0" name=""/>
        <dsp:cNvSpPr/>
      </dsp:nvSpPr>
      <dsp:spPr>
        <a:xfrm>
          <a:off x="193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</a:t>
          </a:r>
        </a:p>
      </dsp:txBody>
      <dsp:txXfrm>
        <a:off x="3426" y="36976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7172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20740"/>
        <a:ext cx="435073" cy="103918"/>
      </dsp:txXfrm>
    </dsp:sp>
    <dsp:sp modelId="{20BF016F-FB84-1D48-AE2C-9D3F8C1549EF}">
      <dsp:nvSpPr>
        <dsp:cNvPr id="0" name=""/>
        <dsp:cNvSpPr/>
      </dsp:nvSpPr>
      <dsp:spPr>
        <a:xfrm rot="5400000">
          <a:off x="714659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DE4F-8F73-F948-A589-0EAE4AE4C3DE}">
      <dsp:nvSpPr>
        <dsp:cNvPr id="0" name=""/>
        <dsp:cNvSpPr/>
      </dsp:nvSpPr>
      <dsp:spPr>
        <a:xfrm>
          <a:off x="503548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369760"/>
        <a:ext cx="435073" cy="103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7172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20740"/>
        <a:ext cx="435073" cy="103918"/>
      </dsp:txXfrm>
    </dsp:sp>
    <dsp:sp modelId="{B0CA3719-6A4F-DE45-AA5C-732DBEEA6FC7}">
      <dsp:nvSpPr>
        <dsp:cNvPr id="0" name=""/>
        <dsp:cNvSpPr/>
      </dsp:nvSpPr>
      <dsp:spPr>
        <a:xfrm rot="5400000">
          <a:off x="211304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52F4-6E48-624D-9A5A-279689C7D058}">
      <dsp:nvSpPr>
        <dsp:cNvPr id="0" name=""/>
        <dsp:cNvSpPr/>
      </dsp:nvSpPr>
      <dsp:spPr>
        <a:xfrm>
          <a:off x="193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</a:t>
          </a:r>
        </a:p>
      </dsp:txBody>
      <dsp:txXfrm>
        <a:off x="3426" y="36976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7172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20740"/>
        <a:ext cx="435073" cy="103918"/>
      </dsp:txXfrm>
    </dsp:sp>
    <dsp:sp modelId="{20BF016F-FB84-1D48-AE2C-9D3F8C1549EF}">
      <dsp:nvSpPr>
        <dsp:cNvPr id="0" name=""/>
        <dsp:cNvSpPr/>
      </dsp:nvSpPr>
      <dsp:spPr>
        <a:xfrm rot="5400000">
          <a:off x="714659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DE4F-8F73-F948-A589-0EAE4AE4C3DE}">
      <dsp:nvSpPr>
        <dsp:cNvPr id="0" name=""/>
        <dsp:cNvSpPr/>
      </dsp:nvSpPr>
      <dsp:spPr>
        <a:xfrm>
          <a:off x="503548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369760"/>
        <a:ext cx="435073" cy="103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14623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9525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14623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95250"/>
        <a:ext cx="435073" cy="1039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14623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9525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14623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95250"/>
        <a:ext cx="435073" cy="1039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14623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9525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14623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95250"/>
        <a:ext cx="435073" cy="1039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14623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9525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14299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14623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26304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9201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95250"/>
        <a:ext cx="435073" cy="1039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7172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20740"/>
        <a:ext cx="435073" cy="103918"/>
      </dsp:txXfrm>
    </dsp:sp>
    <dsp:sp modelId="{B0CA3719-6A4F-DE45-AA5C-732DBEEA6FC7}">
      <dsp:nvSpPr>
        <dsp:cNvPr id="0" name=""/>
        <dsp:cNvSpPr/>
      </dsp:nvSpPr>
      <dsp:spPr>
        <a:xfrm rot="5400000">
          <a:off x="211304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52F4-6E48-624D-9A5A-279689C7D058}">
      <dsp:nvSpPr>
        <dsp:cNvPr id="0" name=""/>
        <dsp:cNvSpPr/>
      </dsp:nvSpPr>
      <dsp:spPr>
        <a:xfrm>
          <a:off x="193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</a:t>
          </a:r>
        </a:p>
      </dsp:txBody>
      <dsp:txXfrm>
        <a:off x="3426" y="36976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7172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20740"/>
        <a:ext cx="435073" cy="103918"/>
      </dsp:txXfrm>
    </dsp:sp>
    <dsp:sp modelId="{20BF016F-FB84-1D48-AE2C-9D3F8C1549EF}">
      <dsp:nvSpPr>
        <dsp:cNvPr id="0" name=""/>
        <dsp:cNvSpPr/>
      </dsp:nvSpPr>
      <dsp:spPr>
        <a:xfrm rot="5400000">
          <a:off x="714659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DE4F-8F73-F948-A589-0EAE4AE4C3DE}">
      <dsp:nvSpPr>
        <dsp:cNvPr id="0" name=""/>
        <dsp:cNvSpPr/>
      </dsp:nvSpPr>
      <dsp:spPr>
        <a:xfrm>
          <a:off x="503548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369760"/>
        <a:ext cx="435073" cy="1039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867-4780-6B4F-9FFE-0B1F4D5E0103}">
      <dsp:nvSpPr>
        <dsp:cNvPr id="0" name=""/>
        <dsp:cNvSpPr/>
      </dsp:nvSpPr>
      <dsp:spPr>
        <a:xfrm>
          <a:off x="193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1</a:t>
          </a:r>
        </a:p>
      </dsp:txBody>
      <dsp:txXfrm>
        <a:off x="3426" y="71720"/>
        <a:ext cx="435073" cy="103918"/>
      </dsp:txXfrm>
    </dsp:sp>
    <dsp:sp modelId="{E5D6F58C-53FD-9A4B-A30A-35B09D4D28ED}">
      <dsp:nvSpPr>
        <dsp:cNvPr id="0" name=""/>
        <dsp:cNvSpPr/>
      </dsp:nvSpPr>
      <dsp:spPr>
        <a:xfrm rot="5400000">
          <a:off x="211304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E445D-33D2-7E4F-BA5E-47A460AD5345}">
      <dsp:nvSpPr>
        <dsp:cNvPr id="0" name=""/>
        <dsp:cNvSpPr/>
      </dsp:nvSpPr>
      <dsp:spPr>
        <a:xfrm>
          <a:off x="193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3426" y="220740"/>
        <a:ext cx="435073" cy="103918"/>
      </dsp:txXfrm>
    </dsp:sp>
    <dsp:sp modelId="{B0CA3719-6A4F-DE45-AA5C-732DBEEA6FC7}">
      <dsp:nvSpPr>
        <dsp:cNvPr id="0" name=""/>
        <dsp:cNvSpPr/>
      </dsp:nvSpPr>
      <dsp:spPr>
        <a:xfrm rot="5400000">
          <a:off x="211304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452F4-6E48-624D-9A5A-279689C7D058}">
      <dsp:nvSpPr>
        <dsp:cNvPr id="0" name=""/>
        <dsp:cNvSpPr/>
      </dsp:nvSpPr>
      <dsp:spPr>
        <a:xfrm>
          <a:off x="193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</a:t>
          </a:r>
        </a:p>
      </dsp:txBody>
      <dsp:txXfrm>
        <a:off x="3426" y="369760"/>
        <a:ext cx="435073" cy="103918"/>
      </dsp:txXfrm>
    </dsp:sp>
    <dsp:sp modelId="{9031C8F1-B5B9-0F41-B2BC-ED1659BA6D37}">
      <dsp:nvSpPr>
        <dsp:cNvPr id="0" name=""/>
        <dsp:cNvSpPr/>
      </dsp:nvSpPr>
      <dsp:spPr>
        <a:xfrm>
          <a:off x="503548" y="6848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 2</a:t>
          </a:r>
        </a:p>
      </dsp:txBody>
      <dsp:txXfrm>
        <a:off x="506781" y="71720"/>
        <a:ext cx="435073" cy="103918"/>
      </dsp:txXfrm>
    </dsp:sp>
    <dsp:sp modelId="{51A20B5D-6708-9047-81B7-C88A62883E33}">
      <dsp:nvSpPr>
        <dsp:cNvPr id="0" name=""/>
        <dsp:cNvSpPr/>
      </dsp:nvSpPr>
      <dsp:spPr>
        <a:xfrm rot="5400000">
          <a:off x="714659" y="18853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2E92-A99B-4241-9551-796B1C6245AF}">
      <dsp:nvSpPr>
        <dsp:cNvPr id="0" name=""/>
        <dsp:cNvSpPr/>
      </dsp:nvSpPr>
      <dsp:spPr>
        <a:xfrm>
          <a:off x="503548" y="21750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220740"/>
        <a:ext cx="435073" cy="103918"/>
      </dsp:txXfrm>
    </dsp:sp>
    <dsp:sp modelId="{20BF016F-FB84-1D48-AE2C-9D3F8C1549EF}">
      <dsp:nvSpPr>
        <dsp:cNvPr id="0" name=""/>
        <dsp:cNvSpPr/>
      </dsp:nvSpPr>
      <dsp:spPr>
        <a:xfrm rot="5400000">
          <a:off x="714659" y="337551"/>
          <a:ext cx="19317" cy="1931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DE4F-8F73-F948-A589-0EAE4AE4C3DE}">
      <dsp:nvSpPr>
        <dsp:cNvPr id="0" name=""/>
        <dsp:cNvSpPr/>
      </dsp:nvSpPr>
      <dsp:spPr>
        <a:xfrm>
          <a:off x="503548" y="366527"/>
          <a:ext cx="441539" cy="1103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...</a:t>
          </a:r>
        </a:p>
      </dsp:txBody>
      <dsp:txXfrm>
        <a:off x="506781" y="369760"/>
        <a:ext cx="435073" cy="103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ACA8B-C53C-7640-BB42-7316A189A07D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F5DF6-7931-2E49-B560-61C29004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F5DF6-7931-2E49-B560-61C2900464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6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4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E4A-7B54-934E-9B80-62DEE8FBE5B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5E4A-7B54-934E-9B80-62DEE8FBE5B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57D9-F1C9-AE42-9A45-A5BF10EE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5788" y="3160677"/>
            <a:ext cx="11346017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[[                           ]                   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1095" y="3523788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8453" y="3523788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row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66560" y="3527580"/>
            <a:ext cx="3951249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row in mat</a:t>
            </a:r>
          </a:p>
        </p:txBody>
      </p:sp>
      <p:sp>
        <p:nvSpPr>
          <p:cNvPr id="8" name="Left Brace 7"/>
          <p:cNvSpPr/>
          <p:nvPr/>
        </p:nvSpPr>
        <p:spPr>
          <a:xfrm>
            <a:off x="4572000" y="3417852"/>
            <a:ext cx="731520" cy="301752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37337" y="5358154"/>
            <a:ext cx="31275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Inner loop</a:t>
            </a:r>
          </a:p>
          <a:p>
            <a:r>
              <a:rPr lang="en-US" sz="3200" b="1" dirty="0"/>
              <a:t>(e</a:t>
            </a:r>
            <a:r>
              <a:rPr lang="en-US" sz="3200" dirty="0"/>
              <a:t>lements in row)</a:t>
            </a:r>
            <a:endParaRPr lang="en-US" sz="3200" b="1" dirty="0"/>
          </a:p>
        </p:txBody>
      </p:sp>
      <p:sp>
        <p:nvSpPr>
          <p:cNvPr id="10" name="Left Brace 9"/>
          <p:cNvSpPr/>
          <p:nvPr/>
        </p:nvSpPr>
        <p:spPr>
          <a:xfrm>
            <a:off x="8503920" y="948972"/>
            <a:ext cx="731520" cy="384048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85383" y="1335768"/>
            <a:ext cx="4098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Inner list represents new rows</a:t>
            </a:r>
            <a:endParaRPr lang="en-US" sz="3200" b="1" dirty="0"/>
          </a:p>
        </p:txBody>
      </p:sp>
      <p:sp>
        <p:nvSpPr>
          <p:cNvPr id="12" name="Left Brace 11"/>
          <p:cNvSpPr/>
          <p:nvPr/>
        </p:nvSpPr>
        <p:spPr>
          <a:xfrm>
            <a:off x="3749040" y="335658"/>
            <a:ext cx="914400" cy="502920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84956" y="1668616"/>
            <a:ext cx="22627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Outer loop</a:t>
            </a:r>
          </a:p>
          <a:p>
            <a:r>
              <a:rPr lang="en-US" sz="3200" b="1" dirty="0"/>
              <a:t>(row</a:t>
            </a:r>
            <a:r>
              <a:rPr lang="en-US" sz="3200" dirty="0"/>
              <a:t> in mat)</a:t>
            </a:r>
            <a:endParaRPr lang="en-US" sz="32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854886" y="4335249"/>
            <a:ext cx="485641" cy="55045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6945" y="4965649"/>
            <a:ext cx="1831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Element</a:t>
            </a:r>
          </a:p>
          <a:p>
            <a:r>
              <a:rPr lang="en-US" sz="3200" dirty="0"/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90371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5788" y="3160677"/>
            <a:ext cx="11346017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[[                           ]                   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1095" y="3523788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8453" y="3523788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row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66560" y="3527580"/>
            <a:ext cx="3951249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row in mat</a:t>
            </a:r>
          </a:p>
        </p:txBody>
      </p:sp>
      <p:sp>
        <p:nvSpPr>
          <p:cNvPr id="8" name="Left Brace 7"/>
          <p:cNvSpPr/>
          <p:nvPr/>
        </p:nvSpPr>
        <p:spPr>
          <a:xfrm>
            <a:off x="4572000" y="3417852"/>
            <a:ext cx="731520" cy="301752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78453" y="5190059"/>
                <a:ext cx="4971874" cy="1140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charset="0"/>
                      </a:rPr>
                      <m:t>𝑂</m:t>
                    </m:r>
                    <m:r>
                      <a:rPr lang="en-US" sz="3200" b="0" i="1" dirty="0" smtClean="0">
                        <a:latin typeface="Cambria Math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charset="0"/>
                      </a:rPr>
                      <m:t>𝑚</m:t>
                    </m:r>
                    <m:r>
                      <a:rPr lang="en-US" sz="3200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𝑟𝑜𝑤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453" y="5190059"/>
                <a:ext cx="4971874" cy="1140633"/>
              </a:xfrm>
              <a:prstGeom prst="rect">
                <a:avLst/>
              </a:prstGeom>
              <a:blipFill rotWithShape="0">
                <a:blip r:embed="rId2"/>
                <a:stretch>
                  <a:fillRect l="-3190" b="-14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>
            <a:off x="8503920" y="948972"/>
            <a:ext cx="731520" cy="384048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04290" y="1504880"/>
                <a:ext cx="409829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Inner comprehension: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∗</m:t>
                      </m:r>
                      <m:r>
                        <a:rPr lang="en-US" sz="3200" i="1" dirty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charset="0"/>
                            </a:rPr>
                            <m:t>𝑚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90" y="1504880"/>
                <a:ext cx="4098297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3869" t="-7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>
            <a:off x="3749040" y="335658"/>
            <a:ext cx="914400" cy="502920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84956" y="1668616"/>
                <a:ext cx="11474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charset="0"/>
                        </a:rPr>
                        <m:t>𝑂</m:t>
                      </m:r>
                      <m:r>
                        <a:rPr lang="en-US" sz="3200" i="1" dirty="0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𝑛</m:t>
                      </m:r>
                      <m:r>
                        <a:rPr lang="en-US" sz="3200" i="1" dirty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56" y="1668616"/>
                <a:ext cx="114743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1854886" y="4335249"/>
            <a:ext cx="485641" cy="55045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6945" y="4965649"/>
                <a:ext cx="11324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charset="0"/>
                        </a:rPr>
                        <m:t>𝑂</m:t>
                      </m:r>
                      <m:r>
                        <a:rPr lang="en-US" sz="3200" i="1" dirty="0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5" y="4965649"/>
                <a:ext cx="113242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16000" y="635000"/>
                <a:ext cx="7646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Overall complexity: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charset="0"/>
                          </a:rPr>
                          <m:t>𝑚</m:t>
                        </m:r>
                      </m:e>
                    </m:d>
                    <m:r>
                      <a:rPr lang="en-US" sz="3200" b="0" i="1" dirty="0" smtClean="0">
                        <a:latin typeface="Cambria Math" charset="0"/>
                      </a:rPr>
                      <m:t>∗</m:t>
                    </m:r>
                    <m:r>
                      <a:rPr lang="en-US" sz="3200" b="0" i="1" dirty="0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sz="3200" b="0" i="1" dirty="0" smtClean="0">
                        <a:latin typeface="Cambria Math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635000"/>
                <a:ext cx="7646132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5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82029" y="2542478"/>
            <a:ext cx="914400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79903" y="2542478"/>
            <a:ext cx="1557454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strings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20831" y="2542478"/>
            <a:ext cx="2033240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Transformed list</a:t>
            </a:r>
          </a:p>
        </p:txBody>
      </p:sp>
      <p:cxnSp>
        <p:nvCxnSpPr>
          <p:cNvPr id="9" name="Curved Connector 8"/>
          <p:cNvCxnSpPr>
            <a:stCxn id="4" idx="0"/>
            <a:endCxn id="5" idx="0"/>
          </p:cNvCxnSpPr>
          <p:nvPr/>
        </p:nvCxnSpPr>
        <p:spPr>
          <a:xfrm rot="5400000" flipH="1" flipV="1">
            <a:off x="3048929" y="1132778"/>
            <a:ext cx="12700" cy="2819401"/>
          </a:xfrm>
          <a:prstGeom prst="curvedConnector3">
            <a:avLst>
              <a:gd name="adj1" fmla="val 5224386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49623" y="1403168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String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split</a:t>
            </a:r>
            <a:r>
              <a:rPr lang="en-US"/>
              <a:t> method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2"/>
            <a:endCxn id="7" idx="2"/>
          </p:cNvCxnSpPr>
          <p:nvPr/>
        </p:nvCxnSpPr>
        <p:spPr>
          <a:xfrm rot="16200000" flipH="1">
            <a:off x="6148040" y="1343721"/>
            <a:ext cx="12700" cy="3378821"/>
          </a:xfrm>
          <a:prstGeom prst="curvedConnector3">
            <a:avLst>
              <a:gd name="adj1" fmla="val 3995118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0352" y="3612995"/>
            <a:ext cx="201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comprehension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0400" y="702527"/>
            <a:ext cx="5249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Computing string statistics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437545" y="2542478"/>
            <a:ext cx="914400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cxnSp>
        <p:nvCxnSpPr>
          <p:cNvPr id="11" name="Curved Connector 10"/>
          <p:cNvCxnSpPr>
            <a:stCxn id="7" idx="0"/>
            <a:endCxn id="10" idx="0"/>
          </p:cNvCxnSpPr>
          <p:nvPr/>
        </p:nvCxnSpPr>
        <p:spPr>
          <a:xfrm rot="5400000" flipH="1" flipV="1">
            <a:off x="9366098" y="1013831"/>
            <a:ext cx="12700" cy="3057294"/>
          </a:xfrm>
          <a:prstGeom prst="curvedConnector3">
            <a:avLst>
              <a:gd name="adj1" fmla="val 4371425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66792" y="1510545"/>
            <a:ext cx="221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Reduction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82029" y="2542478"/>
            <a:ext cx="914400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79903" y="2542478"/>
            <a:ext cx="1557454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strings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20831" y="2542478"/>
            <a:ext cx="2033240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strings</a:t>
            </a:r>
          </a:p>
        </p:txBody>
      </p:sp>
      <p:cxnSp>
        <p:nvCxnSpPr>
          <p:cNvPr id="9" name="Curved Connector 8"/>
          <p:cNvCxnSpPr>
            <a:stCxn id="4" idx="0"/>
            <a:endCxn id="5" idx="0"/>
          </p:cNvCxnSpPr>
          <p:nvPr/>
        </p:nvCxnSpPr>
        <p:spPr>
          <a:xfrm rot="5400000" flipH="1" flipV="1">
            <a:off x="3048929" y="1132778"/>
            <a:ext cx="12700" cy="2819401"/>
          </a:xfrm>
          <a:prstGeom prst="curvedConnector3">
            <a:avLst>
              <a:gd name="adj1" fmla="val 5224386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69047" y="1494263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split</a:t>
            </a:r>
            <a:r>
              <a:rPr lang="en-US" dirty="0"/>
              <a:t> method</a:t>
            </a:r>
          </a:p>
        </p:txBody>
      </p:sp>
      <p:cxnSp>
        <p:nvCxnSpPr>
          <p:cNvPr id="13" name="Curved Connector 12"/>
          <p:cNvCxnSpPr>
            <a:stCxn id="5" idx="2"/>
            <a:endCxn id="7" idx="2"/>
          </p:cNvCxnSpPr>
          <p:nvPr/>
        </p:nvCxnSpPr>
        <p:spPr>
          <a:xfrm rot="16200000" flipH="1">
            <a:off x="6148040" y="1343721"/>
            <a:ext cx="12700" cy="3378821"/>
          </a:xfrm>
          <a:prstGeom prst="curvedConnector3">
            <a:avLst>
              <a:gd name="adj1" fmla="val 3995118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0352" y="3612995"/>
            <a:ext cx="201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comprehension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8450" y="693145"/>
            <a:ext cx="4198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Building a new string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437545" y="2548829"/>
            <a:ext cx="914400" cy="49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cxnSp>
        <p:nvCxnSpPr>
          <p:cNvPr id="11" name="Curved Connector 10"/>
          <p:cNvCxnSpPr>
            <a:stCxn id="7" idx="0"/>
            <a:endCxn id="10" idx="0"/>
          </p:cNvCxnSpPr>
          <p:nvPr/>
        </p:nvCxnSpPr>
        <p:spPr>
          <a:xfrm rot="16200000" flipH="1">
            <a:off x="9362922" y="1017006"/>
            <a:ext cx="6351" cy="3057294"/>
          </a:xfrm>
          <a:prstGeom prst="curvedConnector3">
            <a:avLst>
              <a:gd name="adj1" fmla="val -9744828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79865" y="1487913"/>
            <a:ext cx="208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join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2666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17" y="3490328"/>
            <a:ext cx="60833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1552495"/>
            <a:ext cx="3289300" cy="952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03350" y="1530193"/>
            <a:ext cx="2566484" cy="34320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39984" y="3547323"/>
            <a:ext cx="2425236" cy="3200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4" idx="3"/>
            <a:endCxn id="2" idx="0"/>
          </p:cNvCxnSpPr>
          <p:nvPr/>
        </p:nvCxnSpPr>
        <p:spPr>
          <a:xfrm>
            <a:off x="3969834" y="1701798"/>
            <a:ext cx="3647533" cy="1788530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95346" y="1873402"/>
            <a:ext cx="1706137" cy="26762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09049" y="3548538"/>
            <a:ext cx="1563624" cy="32004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8" idx="2"/>
            <a:endCxn id="9" idx="2"/>
          </p:cNvCxnSpPr>
          <p:nvPr/>
        </p:nvCxnSpPr>
        <p:spPr>
          <a:xfrm rot="16200000" flipH="1">
            <a:off x="5305865" y="-516419"/>
            <a:ext cx="1727547" cy="7042446"/>
          </a:xfrm>
          <a:prstGeom prst="curvedConnector3">
            <a:avLst>
              <a:gd name="adj1" fmla="val 151317"/>
            </a:avLst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80624" y="2141030"/>
            <a:ext cx="512956" cy="2230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54751" y="3548538"/>
            <a:ext cx="452554" cy="32004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15" idx="2"/>
            <a:endCxn id="16" idx="0"/>
          </p:cNvCxnSpPr>
          <p:nvPr/>
        </p:nvCxnSpPr>
        <p:spPr>
          <a:xfrm rot="16200000" flipH="1">
            <a:off x="4566824" y="1934333"/>
            <a:ext cx="1184483" cy="204392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93947" y="283443"/>
            <a:ext cx="59768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Main point:</a:t>
            </a:r>
            <a:r>
              <a:rPr lang="en-US" sz="3200" dirty="0"/>
              <a:t> The order of the loops</a:t>
            </a:r>
          </a:p>
          <a:p>
            <a:r>
              <a:rPr lang="en-US" sz="3200" dirty="0"/>
              <a:t>is preserved.</a:t>
            </a:r>
          </a:p>
        </p:txBody>
      </p:sp>
    </p:spTree>
    <p:extLst>
      <p:ext uri="{BB962C8B-B14F-4D97-AF65-F5344CB8AC3E}">
        <p14:creationId xmlns:p14="http://schemas.microsoft.com/office/powerpoint/2010/main" val="1182035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3332" y="682172"/>
            <a:ext cx="417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914" y="2017486"/>
            <a:ext cx="3043847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matrix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3064" y="2787805"/>
            <a:ext cx="356430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Rows</a:t>
            </a:r>
            <a:r>
              <a:rPr lang="en-US" dirty="0"/>
              <a:t> are a collection of </a:t>
            </a:r>
            <a:r>
              <a:rPr lang="en-US" dirty="0">
                <a:solidFill>
                  <a:srgbClr val="0070C0"/>
                </a:solidFill>
              </a:rPr>
              <a:t>color 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0215" y="3523785"/>
            <a:ext cx="3681136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color tuples </a:t>
            </a:r>
            <a:r>
              <a:rPr lang="en-US" dirty="0"/>
              <a:t>are a collection of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5601" y="4259765"/>
            <a:ext cx="1491499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colors</a:t>
            </a:r>
            <a:r>
              <a:rPr lang="en-US" dirty="0"/>
              <a:t> are </a:t>
            </a:r>
            <a:r>
              <a:rPr lang="en-US" dirty="0" err="1"/>
              <a:t>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7045" y="1512338"/>
            <a:ext cx="2835969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Each sub-collection is</a:t>
            </a:r>
          </a:p>
          <a:p>
            <a:r>
              <a:rPr lang="en-US" dirty="0"/>
              <a:t>Another </a:t>
            </a:r>
            <a:r>
              <a:rPr lang="en-US" b="1" dirty="0"/>
              <a:t>level of abstraction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3" idx="3"/>
          </p:cNvCxnSpPr>
          <p:nvPr/>
        </p:nvCxnSpPr>
        <p:spPr>
          <a:xfrm flipH="1">
            <a:off x="3972761" y="1835504"/>
            <a:ext cx="4984284" cy="366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0"/>
          </p:cNvCxnSpPr>
          <p:nvPr/>
        </p:nvCxnSpPr>
        <p:spPr>
          <a:xfrm flipH="1">
            <a:off x="5105219" y="1835504"/>
            <a:ext cx="3851826" cy="952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5" idx="0"/>
          </p:cNvCxnSpPr>
          <p:nvPr/>
        </p:nvCxnSpPr>
        <p:spPr>
          <a:xfrm flipH="1">
            <a:off x="7460783" y="2158669"/>
            <a:ext cx="2914247" cy="136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6" idx="0"/>
          </p:cNvCxnSpPr>
          <p:nvPr/>
        </p:nvCxnSpPr>
        <p:spPr>
          <a:xfrm flipH="1">
            <a:off x="9301351" y="2158669"/>
            <a:ext cx="1073679" cy="2101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28914" y="4259765"/>
            <a:ext cx="352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Restrict each function to working at</a:t>
            </a:r>
          </a:p>
          <a:p>
            <a:r>
              <a:rPr lang="en-US" dirty="0"/>
              <a:t>one level of abstraction!</a:t>
            </a:r>
          </a:p>
        </p:txBody>
      </p:sp>
    </p:spTree>
    <p:extLst>
      <p:ext uri="{BB962C8B-B14F-4D97-AF65-F5344CB8AC3E}">
        <p14:creationId xmlns:p14="http://schemas.microsoft.com/office/powerpoint/2010/main" val="141565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3332" y="682172"/>
            <a:ext cx="417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914" y="2017486"/>
            <a:ext cx="3043847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matrix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3064" y="2787805"/>
            <a:ext cx="356430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Rows</a:t>
            </a:r>
            <a:r>
              <a:rPr lang="en-US" dirty="0"/>
              <a:t> are a collection of </a:t>
            </a:r>
            <a:r>
              <a:rPr lang="en-US" dirty="0">
                <a:solidFill>
                  <a:srgbClr val="0070C0"/>
                </a:solidFill>
              </a:rPr>
              <a:t>color 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0215" y="3523785"/>
            <a:ext cx="3681136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color tuples </a:t>
            </a:r>
            <a:r>
              <a:rPr lang="en-US" dirty="0"/>
              <a:t>are a collection of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5601" y="4259765"/>
            <a:ext cx="1491499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colors</a:t>
            </a:r>
            <a:r>
              <a:rPr lang="en-US" dirty="0"/>
              <a:t> are </a:t>
            </a:r>
            <a:r>
              <a:rPr lang="en-US" dirty="0" err="1"/>
              <a:t>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7045" y="1512338"/>
            <a:ext cx="2835969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Each sub-collection is</a:t>
            </a:r>
          </a:p>
          <a:p>
            <a:r>
              <a:rPr lang="en-US" dirty="0"/>
              <a:t>Another </a:t>
            </a:r>
            <a:r>
              <a:rPr lang="en-US" b="1" dirty="0"/>
              <a:t>level of abstraction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3" idx="3"/>
          </p:cNvCxnSpPr>
          <p:nvPr/>
        </p:nvCxnSpPr>
        <p:spPr>
          <a:xfrm flipH="1">
            <a:off x="3972761" y="1835504"/>
            <a:ext cx="4984284" cy="366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0"/>
          </p:cNvCxnSpPr>
          <p:nvPr/>
        </p:nvCxnSpPr>
        <p:spPr>
          <a:xfrm flipH="1">
            <a:off x="5105219" y="1835504"/>
            <a:ext cx="3851826" cy="952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5" idx="0"/>
          </p:cNvCxnSpPr>
          <p:nvPr/>
        </p:nvCxnSpPr>
        <p:spPr>
          <a:xfrm flipH="1">
            <a:off x="7460783" y="2158669"/>
            <a:ext cx="2914247" cy="136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6" idx="0"/>
          </p:cNvCxnSpPr>
          <p:nvPr/>
        </p:nvCxnSpPr>
        <p:spPr>
          <a:xfrm flipH="1">
            <a:off x="9301351" y="2158669"/>
            <a:ext cx="1073679" cy="2101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28914" y="4259765"/>
            <a:ext cx="352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Restrict each function to working at</a:t>
            </a:r>
          </a:p>
          <a:p>
            <a:r>
              <a:rPr lang="en-US" dirty="0"/>
              <a:t>one level of abstraction!</a:t>
            </a:r>
          </a:p>
        </p:txBody>
      </p:sp>
    </p:spTree>
    <p:extLst>
      <p:ext uri="{BB962C8B-B14F-4D97-AF65-F5344CB8AC3E}">
        <p14:creationId xmlns:p14="http://schemas.microsoft.com/office/powerpoint/2010/main" val="240869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3332" y="682172"/>
            <a:ext cx="417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914" y="2017486"/>
            <a:ext cx="3043847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matrix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3064" y="2787805"/>
            <a:ext cx="350185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 Row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0070C0"/>
                </a:solidFill>
              </a:rPr>
              <a:t>color 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0215" y="3523785"/>
            <a:ext cx="356392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color tuple </a:t>
            </a:r>
            <a:r>
              <a:rPr lang="en-US" dirty="0"/>
              <a:t>is a collection of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55601" y="4259765"/>
            <a:ext cx="1626664" cy="369332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r>
              <a:rPr lang="en-US" dirty="0"/>
              <a:t> is an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7045" y="1512338"/>
            <a:ext cx="2813527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Each sub-collection is</a:t>
            </a:r>
          </a:p>
          <a:p>
            <a:r>
              <a:rPr lang="en-US" dirty="0"/>
              <a:t>another </a:t>
            </a:r>
            <a:r>
              <a:rPr lang="en-US" b="1" dirty="0"/>
              <a:t>level of abstraction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3" idx="3"/>
          </p:cNvCxnSpPr>
          <p:nvPr/>
        </p:nvCxnSpPr>
        <p:spPr>
          <a:xfrm flipH="1">
            <a:off x="3972761" y="1835504"/>
            <a:ext cx="4984284" cy="366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0"/>
          </p:cNvCxnSpPr>
          <p:nvPr/>
        </p:nvCxnSpPr>
        <p:spPr>
          <a:xfrm flipH="1">
            <a:off x="5073992" y="1835504"/>
            <a:ext cx="3883053" cy="952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5" idx="0"/>
          </p:cNvCxnSpPr>
          <p:nvPr/>
        </p:nvCxnSpPr>
        <p:spPr>
          <a:xfrm flipH="1">
            <a:off x="7402177" y="2158669"/>
            <a:ext cx="2961632" cy="136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6" idx="0"/>
          </p:cNvCxnSpPr>
          <p:nvPr/>
        </p:nvCxnSpPr>
        <p:spPr>
          <a:xfrm flipH="1">
            <a:off x="9368933" y="2158669"/>
            <a:ext cx="994876" cy="2101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4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3332" y="682172"/>
            <a:ext cx="41711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</a:t>
            </a:r>
          </a:p>
          <a:p>
            <a:pPr algn="ctr"/>
            <a:r>
              <a:rPr lang="en-US" sz="2400" b="1" dirty="0"/>
              <a:t>Matrices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2770" y="1877117"/>
            <a:ext cx="3043847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matrix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3064" y="2787805"/>
            <a:ext cx="329135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Rows</a:t>
            </a:r>
            <a:r>
              <a:rPr lang="en-US" dirty="0"/>
              <a:t> are a collection of </a:t>
            </a:r>
            <a:r>
              <a:rPr lang="en-US" dirty="0">
                <a:solidFill>
                  <a:srgbClr val="0070C0"/>
                </a:solidFill>
              </a:rPr>
              <a:t>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6587" y="1740487"/>
            <a:ext cx="2835969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Each sub-collection is</a:t>
            </a:r>
          </a:p>
          <a:p>
            <a:r>
              <a:rPr lang="en-US" dirty="0"/>
              <a:t>Another </a:t>
            </a:r>
            <a:r>
              <a:rPr lang="en-US" b="1" dirty="0"/>
              <a:t>level of abstraction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3" idx="3"/>
          </p:cNvCxnSpPr>
          <p:nvPr/>
        </p:nvCxnSpPr>
        <p:spPr>
          <a:xfrm flipH="1" flipV="1">
            <a:off x="5176617" y="2061783"/>
            <a:ext cx="2299970" cy="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0"/>
          </p:cNvCxnSpPr>
          <p:nvPr/>
        </p:nvCxnSpPr>
        <p:spPr>
          <a:xfrm flipH="1">
            <a:off x="4968739" y="2063653"/>
            <a:ext cx="2507848" cy="724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64645" y="3698493"/>
            <a:ext cx="352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Restrict each function to working at</a:t>
            </a:r>
          </a:p>
          <a:p>
            <a:r>
              <a:rPr lang="en-US" dirty="0"/>
              <a:t>one level of abstraction!</a:t>
            </a:r>
          </a:p>
        </p:txBody>
      </p:sp>
    </p:spTree>
    <p:extLst>
      <p:ext uri="{BB962C8B-B14F-4D97-AF65-F5344CB8AC3E}">
        <p14:creationId xmlns:p14="http://schemas.microsoft.com/office/powerpoint/2010/main" val="197967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7535" y="682172"/>
            <a:ext cx="722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 for Dictionaries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9656" y="1650837"/>
            <a:ext cx="4387163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dictionary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keys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3918" y="3523785"/>
            <a:ext cx="265912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keys</a:t>
            </a:r>
            <a:r>
              <a:rPr lang="en-US" dirty="0"/>
              <a:t> are immutable values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2698" y="3523785"/>
            <a:ext cx="1794402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Values </a:t>
            </a:r>
            <a:r>
              <a:rPr lang="en-US" dirty="0"/>
              <a:t>are values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7" idx="2"/>
            <a:endCxn id="4" idx="0"/>
          </p:cNvCxnSpPr>
          <p:nvPr/>
        </p:nvCxnSpPr>
        <p:spPr>
          <a:xfrm flipH="1">
            <a:off x="3733481" y="1999787"/>
            <a:ext cx="2254508" cy="1523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1" idx="2"/>
            <a:endCxn id="5" idx="0"/>
          </p:cNvCxnSpPr>
          <p:nvPr/>
        </p:nvCxnSpPr>
        <p:spPr>
          <a:xfrm>
            <a:off x="6941574" y="1999787"/>
            <a:ext cx="2208325" cy="15239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4975" y="1650837"/>
            <a:ext cx="506027" cy="3489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87613" y="1650837"/>
            <a:ext cx="707922" cy="3489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5829" y="682172"/>
            <a:ext cx="704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 for DictReader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2843" y="3003108"/>
            <a:ext cx="6092245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dictionary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column names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cell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8827" y="4093146"/>
            <a:ext cx="258487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column names</a:t>
            </a:r>
            <a:r>
              <a:rPr lang="en-US" dirty="0"/>
              <a:t> are strings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5652" y="4093146"/>
            <a:ext cx="2200282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Cell values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are strings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17" idx="2"/>
            <a:endCxn id="4" idx="0"/>
          </p:cNvCxnSpPr>
          <p:nvPr/>
        </p:nvCxnSpPr>
        <p:spPr>
          <a:xfrm flipH="1">
            <a:off x="5861265" y="3377382"/>
            <a:ext cx="1637391" cy="715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21" idx="2"/>
            <a:endCxn id="5" idx="0"/>
          </p:cNvCxnSpPr>
          <p:nvPr/>
        </p:nvCxnSpPr>
        <p:spPr>
          <a:xfrm>
            <a:off x="9151041" y="3362248"/>
            <a:ext cx="504752" cy="7308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89226" y="3098202"/>
            <a:ext cx="1418860" cy="279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16993" y="3098201"/>
            <a:ext cx="1068095" cy="26404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DCF2F-E034-FD49-91D8-4F59F78CC737}"/>
              </a:ext>
            </a:extLst>
          </p:cNvPr>
          <p:cNvSpPr txBox="1"/>
          <p:nvPr/>
        </p:nvSpPr>
        <p:spPr>
          <a:xfrm>
            <a:off x="2322951" y="1861586"/>
            <a:ext cx="4110805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reader</a:t>
            </a:r>
            <a:r>
              <a:rPr lang="en-US" dirty="0"/>
              <a:t> is a sequence of </a:t>
            </a:r>
            <a:r>
              <a:rPr lang="en-US" dirty="0">
                <a:solidFill>
                  <a:schemeClr val="accent2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dictionaries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710F4-F196-8C4E-B29C-B6DACAC019C4}"/>
              </a:ext>
            </a:extLst>
          </p:cNvPr>
          <p:cNvSpPr/>
          <p:nvPr/>
        </p:nvSpPr>
        <p:spPr>
          <a:xfrm>
            <a:off x="4744122" y="1936376"/>
            <a:ext cx="1689634" cy="2945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2F6150-BA5C-5240-B967-79D6B9399983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5588939" y="2230918"/>
            <a:ext cx="1050027" cy="77219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0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6958" y="3192579"/>
            <a:ext cx="11717079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                         [                           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2895" y="3537022"/>
            <a:ext cx="1691011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trans(e)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78531" y="3538840"/>
            <a:ext cx="193821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081366" y="3537022"/>
            <a:ext cx="193821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if pred(e)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6816" y="5390517"/>
            <a:ext cx="5564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generic sequence expression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428676" y="2127639"/>
            <a:ext cx="7661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List Comprehension for Piping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A5F164E-2243-3B4E-961B-D1A8406872EB}"/>
              </a:ext>
            </a:extLst>
          </p:cNvPr>
          <p:cNvSpPr/>
          <p:nvPr/>
        </p:nvSpPr>
        <p:spPr>
          <a:xfrm>
            <a:off x="2674497" y="3528508"/>
            <a:ext cx="2409244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lambda L: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3A553C-C83E-394A-838C-B05C32DFF8EA}"/>
              </a:ext>
            </a:extLst>
          </p:cNvPr>
          <p:cNvCxnSpPr>
            <a:cxnSpLocks/>
          </p:cNvCxnSpPr>
          <p:nvPr/>
        </p:nvCxnSpPr>
        <p:spPr>
          <a:xfrm flipH="1">
            <a:off x="7553125" y="4157622"/>
            <a:ext cx="885814" cy="1232895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4141527" y="4404379"/>
            <a:ext cx="701137" cy="98613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C635556-2411-6B4B-A21D-74EE8909290C}"/>
              </a:ext>
            </a:extLst>
          </p:cNvPr>
          <p:cNvSpPr/>
          <p:nvPr/>
        </p:nvSpPr>
        <p:spPr>
          <a:xfrm>
            <a:off x="200628" y="3528508"/>
            <a:ext cx="2409244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pipeable(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54D5F8-DAE3-AA4D-AC54-517A85D86829}"/>
              </a:ext>
            </a:extLst>
          </p:cNvPr>
          <p:cNvSpPr/>
          <p:nvPr/>
        </p:nvSpPr>
        <p:spPr>
          <a:xfrm>
            <a:off x="11305381" y="3528508"/>
            <a:ext cx="421821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6497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1" y="219228"/>
            <a:ext cx="7222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 for Dictionaries</a:t>
            </a:r>
          </a:p>
          <a:p>
            <a:pPr algn="ctr"/>
            <a:r>
              <a:rPr lang="en-US" sz="3600" b="1" dirty="0" err="1"/>
              <a:t>my_merge</a:t>
            </a:r>
            <a:r>
              <a:rPr lang="en-US" sz="3600" b="1" dirty="0"/>
              <a:t>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7381" y="1797958"/>
            <a:ext cx="4387163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dictionary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FF0000"/>
                </a:solidFill>
              </a:rPr>
              <a:t>keys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3544" y="3681097"/>
            <a:ext cx="265912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keys</a:t>
            </a:r>
            <a:r>
              <a:rPr lang="en-US" dirty="0"/>
              <a:t> are immutable values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324" y="3681097"/>
            <a:ext cx="1794402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Values </a:t>
            </a:r>
            <a:r>
              <a:rPr lang="en-US" dirty="0"/>
              <a:t>are values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7" idx="2"/>
            <a:endCxn id="4" idx="0"/>
          </p:cNvCxnSpPr>
          <p:nvPr/>
        </p:nvCxnSpPr>
        <p:spPr>
          <a:xfrm flipH="1">
            <a:off x="2583107" y="2157099"/>
            <a:ext cx="2254508" cy="1523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1" idx="2"/>
            <a:endCxn id="5" idx="0"/>
          </p:cNvCxnSpPr>
          <p:nvPr/>
        </p:nvCxnSpPr>
        <p:spPr>
          <a:xfrm>
            <a:off x="5791200" y="2157099"/>
            <a:ext cx="2208325" cy="15239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84601" y="1808149"/>
            <a:ext cx="506027" cy="3489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37239" y="1808149"/>
            <a:ext cx="707922" cy="3489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3544" y="5184713"/>
            <a:ext cx="262430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all_keys</a:t>
            </a:r>
            <a:r>
              <a:rPr lang="en-US" dirty="0"/>
              <a:t> processes keys</a:t>
            </a:r>
          </a:p>
        </p:txBody>
      </p: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V="1">
            <a:off x="2565698" y="4050429"/>
            <a:ext cx="17409" cy="1134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02324" y="5177998"/>
            <a:ext cx="2939716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get_value</a:t>
            </a:r>
            <a:r>
              <a:rPr lang="en-US" dirty="0"/>
              <a:t> processes values</a:t>
            </a:r>
          </a:p>
        </p:txBody>
      </p:sp>
      <p:cxnSp>
        <p:nvCxnSpPr>
          <p:cNvPr id="18" name="Straight Arrow Connector 17"/>
          <p:cNvCxnSpPr>
            <a:stCxn id="13" idx="0"/>
            <a:endCxn id="5" idx="2"/>
          </p:cNvCxnSpPr>
          <p:nvPr/>
        </p:nvCxnSpPr>
        <p:spPr>
          <a:xfrm flipH="1" flipV="1">
            <a:off x="7999525" y="4050429"/>
            <a:ext cx="572657" cy="11275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92122" y="1455532"/>
            <a:ext cx="4430893" cy="646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my_merge</a:t>
            </a:r>
            <a:r>
              <a:rPr lang="en-US" dirty="0"/>
              <a:t> uses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all_keys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get_values</a:t>
            </a:r>
            <a:endParaRPr lang="en-US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and comprehension to process </a:t>
            </a:r>
            <a:r>
              <a:rPr lang="en-US" dirty="0">
                <a:solidFill>
                  <a:schemeClr val="accent2"/>
                </a:solidFill>
              </a:rPr>
              <a:t>the dictionary</a:t>
            </a:r>
          </a:p>
        </p:txBody>
      </p:sp>
      <p:cxnSp>
        <p:nvCxnSpPr>
          <p:cNvPr id="22" name="Straight Arrow Connector 21"/>
          <p:cNvCxnSpPr>
            <a:stCxn id="19" idx="1"/>
            <a:endCxn id="3" idx="3"/>
          </p:cNvCxnSpPr>
          <p:nvPr/>
        </p:nvCxnSpPr>
        <p:spPr>
          <a:xfrm flipH="1">
            <a:off x="6254544" y="1778698"/>
            <a:ext cx="837578" cy="2039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58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53666" y="2903302"/>
            <a:ext cx="1414619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table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23457" y="2903302"/>
            <a:ext cx="272142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pluck_table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00057" y="2903302"/>
            <a:ext cx="272142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filt_table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76657" y="2907820"/>
            <a:ext cx="272142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total_hrs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Curved Connector 6"/>
          <p:cNvCxnSpPr>
            <a:stCxn id="2" idx="0"/>
            <a:endCxn id="3" idx="0"/>
          </p:cNvCxnSpPr>
          <p:nvPr/>
        </p:nvCxnSpPr>
        <p:spPr>
          <a:xfrm rot="5400000" flipH="1" flipV="1">
            <a:off x="2672573" y="1591705"/>
            <a:ext cx="12700" cy="2623195"/>
          </a:xfrm>
          <a:prstGeom prst="curvedConnector3">
            <a:avLst>
              <a:gd name="adj1" fmla="val 5776118"/>
            </a:avLst>
          </a:prstGeom>
          <a:ln w="381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7080" y="171011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pluck([0,2])</a:t>
            </a:r>
          </a:p>
        </p:txBody>
      </p:sp>
      <p:cxnSp>
        <p:nvCxnSpPr>
          <p:cNvPr id="10" name="Curved Connector 9"/>
          <p:cNvCxnSpPr>
            <a:stCxn id="3" idx="2"/>
            <a:endCxn id="4" idx="2"/>
          </p:cNvCxnSpPr>
          <p:nvPr/>
        </p:nvCxnSpPr>
        <p:spPr>
          <a:xfrm rot="16200000" flipH="1">
            <a:off x="5622471" y="1996522"/>
            <a:ext cx="12700" cy="3276600"/>
          </a:xfrm>
          <a:prstGeom prst="curvedConnector3">
            <a:avLst>
              <a:gd name="adj1" fmla="val 6205969"/>
            </a:avLst>
          </a:prstGeom>
          <a:ln w="381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0"/>
            <a:endCxn id="5" idx="0"/>
          </p:cNvCxnSpPr>
          <p:nvPr/>
        </p:nvCxnSpPr>
        <p:spPr>
          <a:xfrm rot="16200000" flipH="1">
            <a:off x="8896812" y="1267261"/>
            <a:ext cx="4518" cy="3276600"/>
          </a:xfrm>
          <a:prstGeom prst="curvedConnector3">
            <a:avLst>
              <a:gd name="adj1" fmla="val -15330323"/>
            </a:avLst>
          </a:prstGeom>
          <a:ln w="381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2754" y="4564775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charset="0"/>
                <a:ea typeface="Consolas" charset="0"/>
                <a:cs typeface="Consolas" charset="0"/>
              </a:rPr>
              <a:t>filter(lambda r: r[0] == "Ann")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57963" y="1710117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charset="0"/>
                <a:ea typeface="Consolas" charset="0"/>
                <a:cs typeface="Consolas" charset="0"/>
              </a:rPr>
              <a:t>reduce(lambda a, r: a + r[-1])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7325" y="460447"/>
            <a:ext cx="9836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Piping a table through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89880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86367" y="1061593"/>
            <a:ext cx="6572251" cy="1425934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no_punc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= [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ch.lower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() </a:t>
            </a:r>
          </a:p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                    for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in S </a:t>
            </a:r>
          </a:p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                                 if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 in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punc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87145" y="2725537"/>
            <a:ext cx="6209097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s_no_punc</a:t>
            </a:r>
            <a:r>
              <a:rPr lang="en-US" sz="3200" dirty="0">
                <a:solidFill>
                  <a:srgbClr val="7030A0"/>
                </a:solidFill>
              </a:rPr>
              <a:t> =          "".join(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no_punc</a:t>
            </a:r>
            <a:r>
              <a:rPr lang="en-US" sz="3200" dirty="0">
                <a:solidFill>
                  <a:srgbClr val="7030A0"/>
                </a:solidFill>
              </a:rPr>
              <a:t>)  </a:t>
            </a:r>
            <a:endParaRPr lang="en-US" sz="3200" dirty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8592" y="4761908"/>
            <a:ext cx="5085147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words = </a:t>
            </a:r>
            <a:r>
              <a:rPr lang="en-US" sz="3200" dirty="0" err="1">
                <a:solidFill>
                  <a:srgbClr val="7030A0"/>
                </a:solidFill>
              </a:rPr>
              <a:t>s_no_punc</a:t>
            </a:r>
            <a:r>
              <a:rPr lang="en-US" sz="3200" dirty="0" err="1">
                <a:solidFill>
                  <a:srgbClr val="FF0000"/>
                </a:solidFill>
              </a:rPr>
              <a:t>.split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endParaRPr lang="en-US" sz="3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85929" y="3722429"/>
            <a:ext cx="103632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err="1">
                <a:solidFill>
                  <a:srgbClr val="7030A0"/>
                </a:solidFill>
              </a:rPr>
              <a:t>s_no_punc</a:t>
            </a:r>
            <a:r>
              <a:rPr lang="en-US" sz="3200" dirty="0">
                <a:solidFill>
                  <a:srgbClr val="7030A0"/>
                </a:solidFill>
              </a:rPr>
              <a:t> = "".join(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ch.lower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() for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in S if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 in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punc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en-US" sz="3200" dirty="0">
                <a:solidFill>
                  <a:srgbClr val="7030A0"/>
                </a:solidFill>
              </a:rPr>
              <a:t>)</a:t>
            </a:r>
            <a:endParaRPr lang="en-US" sz="3200" dirty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220" y="5801387"/>
            <a:ext cx="1095731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words = </a:t>
            </a:r>
            <a:r>
              <a:rPr lang="en-US" sz="3200" dirty="0">
                <a:solidFill>
                  <a:srgbClr val="7030A0"/>
                </a:solidFill>
              </a:rPr>
              <a:t>"".join(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ch.lower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() for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in S if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ch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 not in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punc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en-US" sz="3200" dirty="0">
                <a:solidFill>
                  <a:srgbClr val="7030A0"/>
                </a:solidFill>
              </a:rPr>
              <a:t>)</a:t>
            </a:r>
            <a:r>
              <a:rPr lang="en-US" sz="3200" dirty="0">
                <a:solidFill>
                  <a:srgbClr val="FF0000"/>
                </a:solidFill>
              </a:rPr>
              <a:t>.split()</a:t>
            </a:r>
            <a:endParaRPr lang="en-US" sz="3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6968" y="138172"/>
            <a:ext cx="5545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Composing Expressions</a:t>
            </a:r>
          </a:p>
        </p:txBody>
      </p:sp>
    </p:spTree>
    <p:extLst>
      <p:ext uri="{BB962C8B-B14F-4D97-AF65-F5344CB8AC3E}">
        <p14:creationId xmlns:p14="http://schemas.microsoft.com/office/powerpoint/2010/main" val="136249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68922" y="1853288"/>
            <a:ext cx="103632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err="1">
                <a:solidFill>
                  <a:schemeClr val="tx1"/>
                </a:solidFill>
              </a:rPr>
              <a:t>s_no_punc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n-US" sz="3200" dirty="0">
                <a:solidFill>
                  <a:srgbClr val="7030A0"/>
                </a:solidFill>
              </a:rPr>
              <a:t>"".join(</a:t>
            </a:r>
            <a:r>
              <a:rPr lang="en-US" sz="3200" dirty="0">
                <a:solidFill>
                  <a:schemeClr val="tx1"/>
                </a:solidFill>
              </a:rPr>
              <a:t>[</a:t>
            </a:r>
            <a:r>
              <a:rPr lang="en-US" sz="3200" dirty="0" err="1">
                <a:solidFill>
                  <a:schemeClr val="tx1"/>
                </a:solidFill>
              </a:rPr>
              <a:t>ch.lower</a:t>
            </a:r>
            <a:r>
              <a:rPr lang="en-US" sz="3200" dirty="0">
                <a:solidFill>
                  <a:schemeClr val="tx1"/>
                </a:solidFill>
              </a:rPr>
              <a:t>() </a:t>
            </a:r>
            <a:r>
              <a:rPr lang="en-US" sz="3200" dirty="0">
                <a:solidFill>
                  <a:srgbClr val="FF0000"/>
                </a:solidFill>
              </a:rPr>
              <a:t>for </a:t>
            </a:r>
            <a:r>
              <a:rPr lang="en-US" sz="3200" dirty="0" err="1">
                <a:solidFill>
                  <a:srgbClr val="FF0000"/>
                </a:solidFill>
              </a:rPr>
              <a:t>ch</a:t>
            </a:r>
            <a:r>
              <a:rPr lang="en-US" sz="3200" dirty="0">
                <a:solidFill>
                  <a:srgbClr val="FF0000"/>
                </a:solidFill>
              </a:rPr>
              <a:t> in S </a:t>
            </a:r>
            <a:r>
              <a:rPr lang="en-US" sz="3200" dirty="0">
                <a:solidFill>
                  <a:schemeClr val="tx1"/>
                </a:solidFill>
              </a:rPr>
              <a:t>if </a:t>
            </a:r>
            <a:r>
              <a:rPr lang="en-US" sz="3200" dirty="0" err="1">
                <a:solidFill>
                  <a:schemeClr val="tx1"/>
                </a:solidFill>
              </a:rPr>
              <a:t>ch</a:t>
            </a:r>
            <a:r>
              <a:rPr lang="en-US" sz="3200" dirty="0">
                <a:solidFill>
                  <a:schemeClr val="tx1"/>
                </a:solidFill>
              </a:rPr>
              <a:t> not in </a:t>
            </a:r>
            <a:r>
              <a:rPr lang="en-US" sz="3200" dirty="0" err="1">
                <a:solidFill>
                  <a:schemeClr val="tx1"/>
                </a:solidFill>
              </a:rPr>
              <a:t>punc</a:t>
            </a:r>
            <a:r>
              <a:rPr lang="en-US" sz="3200" dirty="0">
                <a:solidFill>
                  <a:schemeClr val="tx1"/>
                </a:solidFill>
              </a:rPr>
              <a:t>]</a:t>
            </a:r>
            <a:r>
              <a:rPr lang="en-US" sz="3200" dirty="0">
                <a:solidFill>
                  <a:srgbClr val="7030A0"/>
                </a:solidFill>
              </a:rPr>
              <a:t>)</a:t>
            </a:r>
            <a:endParaRPr lang="en-US" sz="3200" dirty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176" y="4389120"/>
            <a:ext cx="1095731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num_words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n-US" sz="3200" dirty="0">
                <a:solidFill>
                  <a:srgbClr val="7030A0"/>
                </a:solidFill>
              </a:rPr>
              <a:t>sum(</a:t>
            </a:r>
            <a:r>
              <a:rPr lang="en-US" sz="3200" dirty="0">
                <a:solidFill>
                  <a:schemeClr val="tx1"/>
                </a:solidFill>
              </a:rPr>
              <a:t>[1 </a:t>
            </a:r>
            <a:r>
              <a:rPr lang="en-US" sz="3200" dirty="0">
                <a:solidFill>
                  <a:srgbClr val="FF0000"/>
                </a:solidFill>
              </a:rPr>
              <a:t>for w in </a:t>
            </a:r>
            <a:r>
              <a:rPr lang="en-US" sz="3200" dirty="0" err="1">
                <a:solidFill>
                  <a:srgbClr val="FF0000"/>
                </a:solidFill>
              </a:rPr>
              <a:t>s_no_punc.split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r>
              <a:rPr lang="en-US" sz="3200" dirty="0">
                <a:solidFill>
                  <a:schemeClr val="tx1"/>
                </a:solidFill>
              </a:rPr>
              <a:t>]</a:t>
            </a:r>
            <a:r>
              <a:rPr lang="en-US" sz="3200" dirty="0">
                <a:solidFill>
                  <a:srgbClr val="7030A0"/>
                </a:solidFill>
              </a:rPr>
              <a:t>)</a:t>
            </a:r>
            <a:endParaRPr lang="en-US" sz="3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6968" y="138172"/>
            <a:ext cx="534312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Origami Programming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Unfold</a:t>
            </a:r>
            <a:r>
              <a:rPr lang="en-US" sz="3200" dirty="0"/>
              <a:t> </a:t>
            </a:r>
            <a:r>
              <a:rPr lang="en-US" sz="3200" dirty="0">
                <a:sym typeface="Wingdings"/>
              </a:rPr>
              <a:t> Process  </a:t>
            </a:r>
            <a:r>
              <a:rPr lang="en-US" sz="3200" dirty="0">
                <a:solidFill>
                  <a:srgbClr val="7030A0"/>
                </a:solidFill>
                <a:sym typeface="Wingdings"/>
              </a:rPr>
              <a:t>Fold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7132320" y="1828800"/>
            <a:ext cx="457200" cy="1645920"/>
          </a:xfrm>
          <a:prstGeom prst="leftBrace">
            <a:avLst/>
          </a:prstGeom>
          <a:ln w="38100">
            <a:solidFill>
              <a:srgbClr val="FF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7426960" y="3108960"/>
            <a:ext cx="457200" cy="4206240"/>
          </a:xfrm>
          <a:prstGeom prst="leftBrace">
            <a:avLst/>
          </a:prstGeom>
          <a:ln w="38100">
            <a:solidFill>
              <a:srgbClr val="FF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3840480" y="2103120"/>
            <a:ext cx="457200" cy="1280160"/>
          </a:xfrm>
          <a:prstGeom prst="leftBrace">
            <a:avLst/>
          </a:prstGeom>
          <a:ln w="28575">
            <a:solidFill>
              <a:srgbClr val="7030A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480560" y="4800600"/>
            <a:ext cx="457200" cy="822960"/>
          </a:xfrm>
          <a:prstGeom prst="leftBrace">
            <a:avLst/>
          </a:prstGeom>
          <a:ln w="38100">
            <a:solidFill>
              <a:srgbClr val="7030A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69853" y="2872191"/>
            <a:ext cx="200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unfold</a:t>
            </a:r>
            <a:r>
              <a:rPr lang="en-US" dirty="0"/>
              <a:t> by character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74871" y="5425347"/>
            <a:ext cx="161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unfold</a:t>
            </a:r>
            <a:r>
              <a:rPr lang="en-US" dirty="0"/>
              <a:t> </a:t>
            </a:r>
            <a:r>
              <a:rPr lang="en-US"/>
              <a:t>by word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4190" y="2981636"/>
            <a:ext cx="275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fold</a:t>
            </a:r>
            <a:r>
              <a:rPr lang="en-US" dirty="0"/>
              <a:t> by concatenate with ""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8864" y="5438894"/>
            <a:ext cx="15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fold</a:t>
            </a:r>
            <a:r>
              <a:rPr lang="en-US" dirty="0"/>
              <a:t> by adding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733" y="6316133"/>
            <a:ext cx="898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Source: </a:t>
            </a:r>
            <a:r>
              <a:rPr lang="en-US" i="1" dirty="0"/>
              <a:t>The Fun of Programming </a:t>
            </a:r>
            <a:r>
              <a:rPr lang="en-US" dirty="0"/>
              <a:t>(Jeremy Gibbons and </a:t>
            </a:r>
            <a:r>
              <a:rPr lang="en-US" dirty="0" err="1"/>
              <a:t>Oege</a:t>
            </a:r>
            <a:r>
              <a:rPr lang="en-US" dirty="0"/>
              <a:t> de Moor, editors), Palgrave, 2003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0563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3385" y="1211128"/>
            <a:ext cx="10615618" cy="652907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no_punc</a:t>
            </a:r>
            <a:r>
              <a:rPr lang="en-US" sz="3200" dirty="0">
                <a:solidFill>
                  <a:srgbClr val="7030A0"/>
                </a:solidFill>
              </a:rPr>
              <a:t> = </a:t>
            </a:r>
            <a:r>
              <a:rPr lang="en-US" sz="3200" dirty="0">
                <a:solidFill>
                  <a:schemeClr val="tx1"/>
                </a:solidFill>
              </a:rPr>
              <a:t>lambda S: [</a:t>
            </a:r>
            <a:r>
              <a:rPr lang="en-US" sz="3200" dirty="0" err="1">
                <a:solidFill>
                  <a:schemeClr val="tx1"/>
                </a:solidFill>
              </a:rPr>
              <a:t>ch.lower</a:t>
            </a:r>
            <a:r>
              <a:rPr lang="en-US" sz="3200" dirty="0">
                <a:solidFill>
                  <a:schemeClr val="tx1"/>
                </a:solidFill>
              </a:rPr>
              <a:t>() for </a:t>
            </a:r>
            <a:r>
              <a:rPr lang="en-US" sz="3200" dirty="0" err="1">
                <a:solidFill>
                  <a:schemeClr val="tx1"/>
                </a:solidFill>
              </a:rPr>
              <a:t>ch</a:t>
            </a:r>
            <a:r>
              <a:rPr lang="en-US" sz="3200" dirty="0">
                <a:solidFill>
                  <a:schemeClr val="tx1"/>
                </a:solidFill>
              </a:rPr>
              <a:t> in S if </a:t>
            </a:r>
            <a:r>
              <a:rPr lang="en-US" sz="3200" dirty="0" err="1">
                <a:solidFill>
                  <a:schemeClr val="tx1"/>
                </a:solidFill>
              </a:rPr>
              <a:t>ch</a:t>
            </a:r>
            <a:r>
              <a:rPr lang="en-US" sz="3200" dirty="0">
                <a:solidFill>
                  <a:schemeClr val="tx1"/>
                </a:solidFill>
              </a:rPr>
              <a:t> not in </a:t>
            </a:r>
            <a:r>
              <a:rPr lang="en-US" sz="3200" dirty="0" err="1">
                <a:solidFill>
                  <a:schemeClr val="tx1"/>
                </a:solidFill>
              </a:rPr>
              <a:t>punc</a:t>
            </a:r>
            <a:r>
              <a:rPr lang="en-US" sz="3200" dirty="0">
                <a:solidFill>
                  <a:schemeClr val="tx1"/>
                </a:solidFill>
              </a:rPr>
              <a:t>]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3385" y="2668878"/>
            <a:ext cx="7262445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clean</a:t>
            </a:r>
            <a:r>
              <a:rPr lang="en-US" sz="3200" dirty="0">
                <a:solidFill>
                  <a:schemeClr val="tx1"/>
                </a:solidFill>
              </a:rPr>
              <a:t> = lambda s: </a:t>
            </a:r>
            <a:r>
              <a:rPr lang="en-US" sz="3200" dirty="0" err="1">
                <a:solidFill>
                  <a:srgbClr val="7030A0"/>
                </a:solidFill>
              </a:rPr>
              <a:t>no_punc</a:t>
            </a:r>
            <a:r>
              <a:rPr lang="en-US" sz="3200" dirty="0">
                <a:solidFill>
                  <a:srgbClr val="7030A0"/>
                </a:solidFill>
              </a:rPr>
              <a:t>(s).</a:t>
            </a:r>
            <a:r>
              <a:rPr lang="en-US" sz="3200" dirty="0">
                <a:solidFill>
                  <a:schemeClr val="tx1"/>
                </a:solidFill>
              </a:rPr>
              <a:t>split()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3385" y="4205242"/>
            <a:ext cx="11152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err="1">
                <a:solidFill>
                  <a:schemeClr val="tx1"/>
                </a:solidFill>
              </a:rPr>
              <a:t>avg_vowels</a:t>
            </a:r>
            <a:r>
              <a:rPr lang="en-US" sz="3200" dirty="0">
                <a:solidFill>
                  <a:schemeClr val="tx1"/>
                </a:solidFill>
              </a:rPr>
              <a:t> = lambda s: mean([</a:t>
            </a:r>
            <a:r>
              <a:rPr lang="en-US" sz="3200" dirty="0" err="1">
                <a:solidFill>
                  <a:schemeClr val="tx1"/>
                </a:solidFill>
              </a:rPr>
              <a:t>num_vowels</a:t>
            </a:r>
            <a:r>
              <a:rPr lang="en-US" sz="3200" dirty="0">
                <a:solidFill>
                  <a:schemeClr val="tx1"/>
                </a:solidFill>
              </a:rPr>
              <a:t>(w) for w in </a:t>
            </a:r>
            <a:r>
              <a:rPr lang="en-US" sz="3200" dirty="0">
                <a:solidFill>
                  <a:srgbClr val="FF0000"/>
                </a:solidFill>
              </a:rPr>
              <a:t>clean(s)</a:t>
            </a:r>
            <a:r>
              <a:rPr lang="en-US" sz="3200" dirty="0">
                <a:solidFill>
                  <a:schemeClr val="tx1"/>
                </a:solidFill>
              </a:rPr>
              <a:t>])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5177" y="111795"/>
            <a:ext cx="780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Explicit Composition </a:t>
            </a:r>
            <a:r>
              <a:rPr lang="en-US" sz="4400" dirty="0"/>
              <a:t>of Functions</a:t>
            </a:r>
          </a:p>
        </p:txBody>
      </p:sp>
    </p:spTree>
    <p:extLst>
      <p:ext uri="{BB962C8B-B14F-4D97-AF65-F5344CB8AC3E}">
        <p14:creationId xmlns:p14="http://schemas.microsoft.com/office/powerpoint/2010/main" val="3426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3385" y="1211128"/>
            <a:ext cx="10615618" cy="652907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no_punc</a:t>
            </a:r>
            <a:r>
              <a:rPr lang="en-US" sz="3200" dirty="0">
                <a:solidFill>
                  <a:srgbClr val="7030A0"/>
                </a:solidFill>
              </a:rPr>
              <a:t> = </a:t>
            </a:r>
            <a:r>
              <a:rPr lang="en-US" sz="3200" dirty="0">
                <a:solidFill>
                  <a:schemeClr val="tx1"/>
                </a:solidFill>
              </a:rPr>
              <a:t>lambda S: [</a:t>
            </a:r>
            <a:r>
              <a:rPr lang="en-US" sz="3200" dirty="0" err="1">
                <a:solidFill>
                  <a:schemeClr val="tx1"/>
                </a:solidFill>
              </a:rPr>
              <a:t>ch.lower</a:t>
            </a:r>
            <a:r>
              <a:rPr lang="en-US" sz="3200" dirty="0">
                <a:solidFill>
                  <a:schemeClr val="tx1"/>
                </a:solidFill>
              </a:rPr>
              <a:t>() for </a:t>
            </a:r>
            <a:r>
              <a:rPr lang="en-US" sz="3200" dirty="0" err="1">
                <a:solidFill>
                  <a:schemeClr val="tx1"/>
                </a:solidFill>
              </a:rPr>
              <a:t>ch</a:t>
            </a:r>
            <a:r>
              <a:rPr lang="en-US" sz="3200" dirty="0">
                <a:solidFill>
                  <a:schemeClr val="tx1"/>
                </a:solidFill>
              </a:rPr>
              <a:t> in S if </a:t>
            </a:r>
            <a:r>
              <a:rPr lang="en-US" sz="3200" dirty="0" err="1">
                <a:solidFill>
                  <a:schemeClr val="tx1"/>
                </a:solidFill>
              </a:rPr>
              <a:t>ch</a:t>
            </a:r>
            <a:r>
              <a:rPr lang="en-US" sz="3200" dirty="0">
                <a:solidFill>
                  <a:schemeClr val="tx1"/>
                </a:solidFill>
              </a:rPr>
              <a:t> not in </a:t>
            </a:r>
            <a:r>
              <a:rPr lang="en-US" sz="3200" dirty="0" err="1">
                <a:solidFill>
                  <a:schemeClr val="tx1"/>
                </a:solidFill>
              </a:rPr>
              <a:t>punc</a:t>
            </a:r>
            <a:r>
              <a:rPr lang="en-US" sz="3200" dirty="0">
                <a:solidFill>
                  <a:schemeClr val="tx1"/>
                </a:solidFill>
              </a:rPr>
              <a:t>]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3385" y="2290808"/>
            <a:ext cx="7262445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clean</a:t>
            </a:r>
            <a:r>
              <a:rPr lang="en-US" sz="3200" dirty="0">
                <a:solidFill>
                  <a:schemeClr val="tx1"/>
                </a:solidFill>
              </a:rPr>
              <a:t> = lambda </a:t>
            </a:r>
            <a:r>
              <a:rPr lang="en-US" sz="3200" dirty="0">
                <a:solidFill>
                  <a:srgbClr val="7030A0"/>
                </a:solidFill>
              </a:rPr>
              <a:t>S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en-US" sz="3200" dirty="0" err="1">
                <a:solidFill>
                  <a:srgbClr val="7030A0"/>
                </a:solidFill>
              </a:rPr>
              <a:t>S</a:t>
            </a:r>
            <a:r>
              <a:rPr lang="en-US" sz="3200" dirty="0" err="1">
                <a:solidFill>
                  <a:schemeClr val="tx1"/>
                </a:solidFill>
              </a:rPr>
              <a:t>.split</a:t>
            </a:r>
            <a:r>
              <a:rPr lang="en-US" sz="3200" dirty="0">
                <a:solidFill>
                  <a:schemeClr val="tx1"/>
                </a:solidFill>
              </a:rPr>
              <a:t>()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3385" y="3449101"/>
            <a:ext cx="1013830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avg_vowels</a:t>
            </a:r>
            <a:r>
              <a:rPr lang="en-US" sz="3200" dirty="0">
                <a:solidFill>
                  <a:schemeClr val="tx1"/>
                </a:solidFill>
              </a:rPr>
              <a:t> = lambda </a:t>
            </a:r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>
                <a:solidFill>
                  <a:schemeClr val="tx1"/>
                </a:solidFill>
              </a:rPr>
              <a:t>: mean([</a:t>
            </a:r>
            <a:r>
              <a:rPr lang="en-US" sz="3200" dirty="0" err="1">
                <a:solidFill>
                  <a:schemeClr val="tx1"/>
                </a:solidFill>
              </a:rPr>
              <a:t>num_vowels</a:t>
            </a:r>
            <a:r>
              <a:rPr lang="en-US" sz="3200" dirty="0">
                <a:solidFill>
                  <a:schemeClr val="tx1"/>
                </a:solidFill>
              </a:rPr>
              <a:t>(w) for w in </a:t>
            </a:r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>
                <a:solidFill>
                  <a:schemeClr val="tx1"/>
                </a:solidFill>
              </a:rPr>
              <a:t>])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5177" y="111795"/>
            <a:ext cx="7882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Implicit Composition of 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3385" y="4607394"/>
            <a:ext cx="1013830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err="1">
                <a:solidFill>
                  <a:schemeClr val="tx1"/>
                </a:solidFill>
              </a:rPr>
              <a:t>clean_and_avg</a:t>
            </a:r>
            <a:r>
              <a:rPr lang="en-US" sz="3200" dirty="0">
                <a:solidFill>
                  <a:schemeClr val="tx1"/>
                </a:solidFill>
              </a:rPr>
              <a:t> = lambda S: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avg_vowels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3200" dirty="0">
                <a:solidFill>
                  <a:srgbClr val="FF0000"/>
                </a:solidFill>
              </a:rPr>
              <a:t>clean(</a:t>
            </a:r>
            <a:r>
              <a:rPr lang="en-US" sz="3200" dirty="0" err="1">
                <a:solidFill>
                  <a:srgbClr val="7030A0"/>
                </a:solidFill>
              </a:rPr>
              <a:t>no_punc</a:t>
            </a:r>
            <a:r>
              <a:rPr lang="en-US" sz="3200" dirty="0">
                <a:solidFill>
                  <a:srgbClr val="7030A0"/>
                </a:solidFill>
              </a:rPr>
              <a:t>(</a:t>
            </a:r>
            <a:r>
              <a:rPr lang="en-US" sz="3200" dirty="0">
                <a:solidFill>
                  <a:schemeClr val="tx1"/>
                </a:solidFill>
              </a:rPr>
              <a:t>S</a:t>
            </a:r>
            <a:r>
              <a:rPr lang="en-US" sz="3200" dirty="0">
                <a:solidFill>
                  <a:srgbClr val="7030A0"/>
                </a:solidFill>
              </a:rPr>
              <a:t>)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704371" y="2374144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chemeClr val="tx1"/>
                </a:solidFill>
              </a:rPr>
              <a:t>[              ,              ,             ] 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704372" y="830646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3805" y="11648"/>
            <a:ext cx="8557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Chaining Lazy Generator Expressions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704371" y="3917642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704371" y="5461140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785516" y="904871"/>
            <a:ext cx="1451400" cy="5362014"/>
            <a:chOff x="2785516" y="904871"/>
            <a:chExt cx="1451400" cy="5362014"/>
          </a:xfrm>
        </p:grpSpPr>
        <p:sp>
          <p:nvSpPr>
            <p:cNvPr id="3" name="Rounded Rectangle 2"/>
            <p:cNvSpPr/>
            <p:nvPr/>
          </p:nvSpPr>
          <p:spPr>
            <a:xfrm>
              <a:off x="2816589" y="90487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(0,0)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85516" y="2423779"/>
              <a:ext cx="1451400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(-3,-5)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816588" y="3991867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30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816588" y="553536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5.83</a:t>
              </a:r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3333662" y="1776063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own Arrow 45"/>
            <p:cNvSpPr/>
            <p:nvPr/>
          </p:nvSpPr>
          <p:spPr>
            <a:xfrm>
              <a:off x="3333662" y="3320606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333662" y="4864104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70990" y="904871"/>
            <a:ext cx="1506243" cy="5362014"/>
            <a:chOff x="5370990" y="904871"/>
            <a:chExt cx="1506243" cy="5362014"/>
          </a:xfrm>
        </p:grpSpPr>
        <p:sp>
          <p:nvSpPr>
            <p:cNvPr id="4" name="Rounded Rectangle 3"/>
            <p:cNvSpPr/>
            <p:nvPr/>
          </p:nvSpPr>
          <p:spPr>
            <a:xfrm>
              <a:off x="5487978" y="90487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(1,1)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70990" y="2442187"/>
              <a:ext cx="150624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(-2,-4)</a:t>
              </a:r>
              <a:endPara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87977" y="3991867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487977" y="553536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4.47</a:t>
              </a:r>
            </a:p>
          </p:txBody>
        </p:sp>
        <p:sp>
          <p:nvSpPr>
            <p:cNvPr id="48" name="Down Arrow 47"/>
            <p:cNvSpPr/>
            <p:nvPr/>
          </p:nvSpPr>
          <p:spPr>
            <a:xfrm>
              <a:off x="5978515" y="1776063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5978515" y="3320606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5978515" y="4864104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11307" y="897051"/>
            <a:ext cx="1435223" cy="5362014"/>
            <a:chOff x="8011307" y="897051"/>
            <a:chExt cx="1435223" cy="5362014"/>
          </a:xfrm>
        </p:grpSpPr>
        <p:sp>
          <p:nvSpPr>
            <p:cNvPr id="5" name="Rounded Rectangle 4"/>
            <p:cNvSpPr/>
            <p:nvPr/>
          </p:nvSpPr>
          <p:spPr>
            <a:xfrm>
              <a:off x="8026201" y="89705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(2,2)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011307" y="2489558"/>
              <a:ext cx="143522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(-1,-3)</a:t>
              </a:r>
              <a:endPara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026200" y="3984047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026200" y="552754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3.16</a:t>
              </a:r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8498983" y="1792833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8498983" y="3337376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8498983" y="4880874"/>
              <a:ext cx="355106" cy="5149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91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704371" y="2374144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704372" y="830646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432" y="10169"/>
            <a:ext cx="8462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Chaining Eager </a:t>
            </a:r>
            <a:r>
              <a:rPr lang="en-US" sz="4400"/>
              <a:t>List Comprehensions</a:t>
            </a:r>
            <a:endParaRPr lang="en-US" sz="4400" dirty="0"/>
          </a:p>
        </p:txBody>
      </p:sp>
      <p:sp>
        <p:nvSpPr>
          <p:cNvPr id="37" name="Rounded Rectangle 36"/>
          <p:cNvSpPr/>
          <p:nvPr/>
        </p:nvSpPr>
        <p:spPr>
          <a:xfrm>
            <a:off x="1704371" y="3917642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704371" y="5461140"/>
            <a:ext cx="8726889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  ,             ]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16589" y="897051"/>
            <a:ext cx="6598867" cy="739340"/>
            <a:chOff x="2816589" y="897051"/>
            <a:chExt cx="6598867" cy="739340"/>
          </a:xfrm>
        </p:grpSpPr>
        <p:sp>
          <p:nvSpPr>
            <p:cNvPr id="3" name="Rounded Rectangle 2"/>
            <p:cNvSpPr/>
            <p:nvPr/>
          </p:nvSpPr>
          <p:spPr>
            <a:xfrm>
              <a:off x="2816589" y="90487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(0,0)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487978" y="90487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(1,1)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026201" y="89705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(2,2)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439159" y="1057567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073796" y="1049747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85516" y="2423779"/>
            <a:ext cx="6661014" cy="797299"/>
            <a:chOff x="2785516" y="2423779"/>
            <a:chExt cx="6661014" cy="797299"/>
          </a:xfrm>
        </p:grpSpPr>
        <p:sp>
          <p:nvSpPr>
            <p:cNvPr id="19" name="Rounded Rectangle 18"/>
            <p:cNvSpPr/>
            <p:nvPr/>
          </p:nvSpPr>
          <p:spPr>
            <a:xfrm>
              <a:off x="2785516" y="2423779"/>
              <a:ext cx="1451400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(-3,-5)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70990" y="2442187"/>
              <a:ext cx="150624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(-2,-4)</a:t>
              </a:r>
              <a:endPara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011307" y="2489558"/>
              <a:ext cx="143522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(-1,-3)</a:t>
              </a:r>
              <a:endPara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4439159" y="2599862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073796" y="2592042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16588" y="3984047"/>
            <a:ext cx="6598867" cy="739340"/>
            <a:chOff x="2816588" y="3984047"/>
            <a:chExt cx="6598867" cy="739340"/>
          </a:xfrm>
        </p:grpSpPr>
        <p:sp>
          <p:nvSpPr>
            <p:cNvPr id="38" name="Rounded Rectangle 37"/>
            <p:cNvSpPr/>
            <p:nvPr/>
          </p:nvSpPr>
          <p:spPr>
            <a:xfrm>
              <a:off x="2816588" y="3991867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30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87977" y="3991867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026200" y="3984047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439159" y="4159155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7073796" y="4151335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6588" y="5527545"/>
            <a:ext cx="6598867" cy="739340"/>
            <a:chOff x="2816588" y="5527545"/>
            <a:chExt cx="6598867" cy="739340"/>
          </a:xfrm>
        </p:grpSpPr>
        <p:sp>
          <p:nvSpPr>
            <p:cNvPr id="42" name="Rounded Rectangle 41"/>
            <p:cNvSpPr/>
            <p:nvPr/>
          </p:nvSpPr>
          <p:spPr>
            <a:xfrm>
              <a:off x="2816588" y="553536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5.83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487977" y="553536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4.47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026200" y="552754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3.16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4439159" y="5711662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7073796" y="5703842"/>
              <a:ext cx="852256" cy="4261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994" y="-1508129"/>
            <a:ext cx="440488" cy="6949440"/>
            <a:chOff x="6002994" y="-1508129"/>
            <a:chExt cx="440488" cy="6949440"/>
          </a:xfrm>
        </p:grpSpPr>
        <p:sp>
          <p:nvSpPr>
            <p:cNvPr id="11" name="Left Brace 10"/>
            <p:cNvSpPr/>
            <p:nvPr/>
          </p:nvSpPr>
          <p:spPr>
            <a:xfrm>
              <a:off x="6096349" y="-1508129"/>
              <a:ext cx="347133" cy="6949440"/>
            </a:xfrm>
            <a:prstGeom prst="leftBrace">
              <a:avLst/>
            </a:prstGeom>
            <a:ln w="88900">
              <a:solidFill>
                <a:srgbClr val="FF0000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6002994" y="1905000"/>
              <a:ext cx="164592" cy="38946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7608" y="10169"/>
            <a:ext cx="445026" cy="6949440"/>
            <a:chOff x="6007608" y="10169"/>
            <a:chExt cx="445026" cy="6949440"/>
          </a:xfrm>
        </p:grpSpPr>
        <p:sp>
          <p:nvSpPr>
            <p:cNvPr id="35" name="Left Brace 34"/>
            <p:cNvSpPr/>
            <p:nvPr/>
          </p:nvSpPr>
          <p:spPr>
            <a:xfrm>
              <a:off x="6105501" y="10169"/>
              <a:ext cx="347133" cy="6949440"/>
            </a:xfrm>
            <a:prstGeom prst="leftBrace">
              <a:avLst/>
            </a:prstGeom>
            <a:ln w="88900">
              <a:solidFill>
                <a:srgbClr val="FF0000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6007608" y="3423298"/>
              <a:ext cx="164592" cy="38946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48597" y="1528467"/>
            <a:ext cx="432021" cy="6949440"/>
            <a:chOff x="6048597" y="1528467"/>
            <a:chExt cx="432021" cy="6949440"/>
          </a:xfrm>
        </p:grpSpPr>
        <p:sp>
          <p:nvSpPr>
            <p:cNvPr id="45" name="Left Brace 44"/>
            <p:cNvSpPr/>
            <p:nvPr/>
          </p:nvSpPr>
          <p:spPr>
            <a:xfrm>
              <a:off x="6133485" y="1528467"/>
              <a:ext cx="347133" cy="6949440"/>
            </a:xfrm>
            <a:prstGeom prst="leftBrace">
              <a:avLst/>
            </a:prstGeom>
            <a:ln w="88900">
              <a:solidFill>
                <a:srgbClr val="FF0000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own Arrow 45"/>
            <p:cNvSpPr/>
            <p:nvPr/>
          </p:nvSpPr>
          <p:spPr>
            <a:xfrm>
              <a:off x="6048597" y="4941596"/>
              <a:ext cx="164592" cy="38946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1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21102" y="1244702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120077140290477759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('c', 3)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62914" y="2915183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6159445824651607091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('n', 7)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825074" y="2915183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3784301816869243207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('m', 6)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2628" y="5073938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6231551953440351104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('e', 5)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21707" y="5073938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-4232693932812812883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('a', 1)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50786" y="5073938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1216638625945109606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('b', 2)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479865" y="5073938"/>
            <a:ext cx="2598790" cy="1003828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9110418860677753842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('d', 4)</a:t>
            </a:r>
          </a:p>
        </p:txBody>
      </p:sp>
      <p:cxnSp>
        <p:nvCxnSpPr>
          <p:cNvPr id="21" name="Straight Connector 20"/>
          <p:cNvCxnSpPr>
            <a:stCxn id="2" idx="2"/>
            <a:endCxn id="14" idx="0"/>
          </p:cNvCxnSpPr>
          <p:nvPr/>
        </p:nvCxnSpPr>
        <p:spPr>
          <a:xfrm flipH="1">
            <a:off x="2862309" y="2248530"/>
            <a:ext cx="2958188" cy="6666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5" idx="0"/>
          </p:cNvCxnSpPr>
          <p:nvPr/>
        </p:nvCxnSpPr>
        <p:spPr>
          <a:xfrm>
            <a:off x="5820497" y="2248530"/>
            <a:ext cx="3303972" cy="6666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2"/>
            <a:endCxn id="16" idx="0"/>
          </p:cNvCxnSpPr>
          <p:nvPr/>
        </p:nvCxnSpPr>
        <p:spPr>
          <a:xfrm flipH="1">
            <a:off x="1392023" y="3919011"/>
            <a:ext cx="1470286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7" idx="0"/>
          </p:cNvCxnSpPr>
          <p:nvPr/>
        </p:nvCxnSpPr>
        <p:spPr>
          <a:xfrm>
            <a:off x="2862309" y="3919011"/>
            <a:ext cx="1658793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2"/>
            <a:endCxn id="18" idx="0"/>
          </p:cNvCxnSpPr>
          <p:nvPr/>
        </p:nvCxnSpPr>
        <p:spPr>
          <a:xfrm flipH="1">
            <a:off x="7650181" y="3919011"/>
            <a:ext cx="1474288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2"/>
            <a:endCxn id="19" idx="0"/>
          </p:cNvCxnSpPr>
          <p:nvPr/>
        </p:nvCxnSpPr>
        <p:spPr>
          <a:xfrm>
            <a:off x="9124469" y="3919011"/>
            <a:ext cx="1654791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3956" y="282518"/>
            <a:ext cx="9613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Binary Search Tree Based On Hash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018504" y="6322142"/>
                <a:ext cx="6308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Note: </a:t>
                </a:r>
                <a:r>
                  <a:rPr lang="en-US" dirty="0"/>
                  <a:t>The depth of a balanced 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nodes will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≈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04" y="6322142"/>
                <a:ext cx="63087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7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723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21102" y="1549501"/>
            <a:ext cx="2598790" cy="10038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120077140290477759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('c', 3)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62914" y="3219982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6159445824651607091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('n', 7)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825074" y="3219982"/>
            <a:ext cx="2598790" cy="10038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3784301816869243207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('m', 6)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2628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6231551953440351104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('e', 5)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21707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-4232693932812812883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('a', 1)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50786" y="5378737"/>
            <a:ext cx="2598790" cy="10038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1216638625945109606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('b', 2)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479865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9110418860677753842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('d', 4)</a:t>
            </a:r>
          </a:p>
        </p:txBody>
      </p:sp>
      <p:cxnSp>
        <p:nvCxnSpPr>
          <p:cNvPr id="21" name="Straight Connector 20"/>
          <p:cNvCxnSpPr>
            <a:stCxn id="2" idx="2"/>
            <a:endCxn id="14" idx="0"/>
          </p:cNvCxnSpPr>
          <p:nvPr/>
        </p:nvCxnSpPr>
        <p:spPr>
          <a:xfrm flipH="1">
            <a:off x="2862309" y="2553329"/>
            <a:ext cx="2958188" cy="666653"/>
          </a:xfrm>
          <a:prstGeom prst="line">
            <a:avLst/>
          </a:prstGeom>
          <a:ln w="254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5" idx="0"/>
          </p:cNvCxnSpPr>
          <p:nvPr/>
        </p:nvCxnSpPr>
        <p:spPr>
          <a:xfrm>
            <a:off x="5820497" y="2553329"/>
            <a:ext cx="3303972" cy="6666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2"/>
            <a:endCxn id="16" idx="0"/>
          </p:cNvCxnSpPr>
          <p:nvPr/>
        </p:nvCxnSpPr>
        <p:spPr>
          <a:xfrm flipH="1">
            <a:off x="1392023" y="4223810"/>
            <a:ext cx="1470286" cy="1154927"/>
          </a:xfrm>
          <a:prstGeom prst="line">
            <a:avLst/>
          </a:prstGeom>
          <a:ln w="254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7" idx="0"/>
          </p:cNvCxnSpPr>
          <p:nvPr/>
        </p:nvCxnSpPr>
        <p:spPr>
          <a:xfrm>
            <a:off x="2862309" y="4223810"/>
            <a:ext cx="1658793" cy="1154927"/>
          </a:xfrm>
          <a:prstGeom prst="line">
            <a:avLst/>
          </a:prstGeom>
          <a:ln w="254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2"/>
            <a:endCxn id="18" idx="0"/>
          </p:cNvCxnSpPr>
          <p:nvPr/>
        </p:nvCxnSpPr>
        <p:spPr>
          <a:xfrm flipH="1">
            <a:off x="7650181" y="4223810"/>
            <a:ext cx="1474288" cy="11549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2"/>
            <a:endCxn id="19" idx="0"/>
          </p:cNvCxnSpPr>
          <p:nvPr/>
        </p:nvCxnSpPr>
        <p:spPr>
          <a:xfrm>
            <a:off x="9124469" y="4223810"/>
            <a:ext cx="1654791" cy="1154927"/>
          </a:xfrm>
          <a:prstGeom prst="line">
            <a:avLst/>
          </a:prstGeom>
          <a:ln w="254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84678" y="498127"/>
            <a:ext cx="3871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Searching for 'b'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7905135" y="5850194"/>
            <a:ext cx="314633" cy="32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3613" y="3795252"/>
            <a:ext cx="99072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Return 2</a:t>
            </a:r>
          </a:p>
        </p:txBody>
      </p:sp>
      <p:cxnSp>
        <p:nvCxnSpPr>
          <p:cNvPr id="8" name="Curved Connector 7"/>
          <p:cNvCxnSpPr>
            <a:stCxn id="3" idx="0"/>
            <a:endCxn id="6" idx="2"/>
          </p:cNvCxnSpPr>
          <p:nvPr/>
        </p:nvCxnSpPr>
        <p:spPr>
          <a:xfrm rot="16200000" flipV="1">
            <a:off x="5967908" y="3755649"/>
            <a:ext cx="1685610" cy="2503479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21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986E6-31D0-C80E-E152-965E13982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1B859F-360F-2AC9-BE32-9E540FEF236F}"/>
              </a:ext>
            </a:extLst>
          </p:cNvPr>
          <p:cNvSpPr/>
          <p:nvPr/>
        </p:nvSpPr>
        <p:spPr>
          <a:xfrm>
            <a:off x="2774600" y="2951737"/>
            <a:ext cx="7010510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               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120DFF-D1D0-9904-1E8F-CA42B5C3F19B}"/>
              </a:ext>
            </a:extLst>
          </p:cNvPr>
          <p:cNvSpPr/>
          <p:nvPr/>
        </p:nvSpPr>
        <p:spPr>
          <a:xfrm>
            <a:off x="3995828" y="3270108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16D1D30-45B5-BBD2-EF6A-6CA2BBE21F15}"/>
              </a:ext>
            </a:extLst>
          </p:cNvPr>
          <p:cNvSpPr/>
          <p:nvPr/>
        </p:nvSpPr>
        <p:spPr>
          <a:xfrm>
            <a:off x="5423186" y="3270108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seq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7ACBA43-1473-3705-694B-B59E40A2B5EE}"/>
              </a:ext>
            </a:extLst>
          </p:cNvPr>
          <p:cNvSpPr/>
          <p:nvPr/>
        </p:nvSpPr>
        <p:spPr>
          <a:xfrm>
            <a:off x="6549875" y="3250870"/>
            <a:ext cx="731520" cy="301752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49BFF-4C29-549C-8FDF-851090F47FEC}"/>
              </a:ext>
            </a:extLst>
          </p:cNvPr>
          <p:cNvSpPr txBox="1"/>
          <p:nvPr/>
        </p:nvSpPr>
        <p:spPr>
          <a:xfrm>
            <a:off x="4890936" y="5044888"/>
            <a:ext cx="3763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sequence expression</a:t>
            </a:r>
            <a:endParaRPr lang="en-US" sz="3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0C0060-727F-8884-59B9-5DD5C3B70491}"/>
              </a:ext>
            </a:extLst>
          </p:cNvPr>
          <p:cNvCxnSpPr/>
          <p:nvPr/>
        </p:nvCxnSpPr>
        <p:spPr>
          <a:xfrm flipH="1">
            <a:off x="3832761" y="4168267"/>
            <a:ext cx="485641" cy="55045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5CD842-3EC5-071F-FD5A-5A35294B21D6}"/>
              </a:ext>
            </a:extLst>
          </p:cNvPr>
          <p:cNvSpPr txBox="1"/>
          <p:nvPr/>
        </p:nvSpPr>
        <p:spPr>
          <a:xfrm>
            <a:off x="2624820" y="4798667"/>
            <a:ext cx="1965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operation</a:t>
            </a:r>
          </a:p>
          <a:p>
            <a:r>
              <a:rPr lang="en-US" sz="3200" dirty="0"/>
              <a:t>expression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0F5D6-38A1-1A88-3245-4D1157306A2F}"/>
              </a:ext>
            </a:extLst>
          </p:cNvPr>
          <p:cNvSpPr txBox="1"/>
          <p:nvPr/>
        </p:nvSpPr>
        <p:spPr>
          <a:xfrm>
            <a:off x="2624820" y="1994756"/>
            <a:ext cx="7945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List Comprehension Expression</a:t>
            </a:r>
          </a:p>
        </p:txBody>
      </p:sp>
    </p:spTree>
    <p:extLst>
      <p:ext uri="{BB962C8B-B14F-4D97-AF65-F5344CB8AC3E}">
        <p14:creationId xmlns:p14="http://schemas.microsoft.com/office/powerpoint/2010/main" val="677659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21102" y="1549501"/>
            <a:ext cx="2598790" cy="10038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120077140290477759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('c', 3)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62914" y="3219982"/>
            <a:ext cx="2598790" cy="10038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6159445824651607091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('n', 7)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825074" y="3219982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3784301816869243207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('m', 6)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2628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400" dirty="0">
                <a:solidFill>
                  <a:schemeClr val="tx1"/>
                </a:solidFill>
              </a:rPr>
              <a:t>-</a:t>
            </a:r>
            <a:r>
              <a:rPr lang="is-IS" sz="1600" dirty="0">
                <a:solidFill>
                  <a:schemeClr val="tx1"/>
                </a:solidFill>
              </a:rPr>
              <a:t>6231551953440351104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('e', 5)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21707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 w="12700">
            <a:solidFill>
              <a:schemeClr val="accent1">
                <a:shade val="50000"/>
                <a:alpha val="30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-4232693932812812883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('a', 1)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50786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1216638625945109606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('b', 2)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479865" y="5378737"/>
            <a:ext cx="2598790" cy="1003828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600" dirty="0">
                <a:solidFill>
                  <a:schemeClr val="tx1"/>
                </a:solidFill>
              </a:rPr>
              <a:t>9110418860677753842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('d', 4)</a:t>
            </a:r>
          </a:p>
        </p:txBody>
      </p:sp>
      <p:cxnSp>
        <p:nvCxnSpPr>
          <p:cNvPr id="21" name="Straight Connector 20"/>
          <p:cNvCxnSpPr>
            <a:stCxn id="2" idx="2"/>
            <a:endCxn id="14" idx="0"/>
          </p:cNvCxnSpPr>
          <p:nvPr/>
        </p:nvCxnSpPr>
        <p:spPr>
          <a:xfrm flipH="1">
            <a:off x="2862309" y="2553329"/>
            <a:ext cx="2958188" cy="6666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  <a:endCxn id="15" idx="0"/>
          </p:cNvCxnSpPr>
          <p:nvPr/>
        </p:nvCxnSpPr>
        <p:spPr>
          <a:xfrm>
            <a:off x="5820497" y="2553329"/>
            <a:ext cx="3303972" cy="6666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2"/>
            <a:endCxn id="16" idx="0"/>
          </p:cNvCxnSpPr>
          <p:nvPr/>
        </p:nvCxnSpPr>
        <p:spPr>
          <a:xfrm flipH="1">
            <a:off x="1392023" y="4223810"/>
            <a:ext cx="1470286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7" idx="0"/>
          </p:cNvCxnSpPr>
          <p:nvPr/>
        </p:nvCxnSpPr>
        <p:spPr>
          <a:xfrm>
            <a:off x="2862309" y="4223810"/>
            <a:ext cx="1658793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2"/>
            <a:endCxn id="18" idx="0"/>
          </p:cNvCxnSpPr>
          <p:nvPr/>
        </p:nvCxnSpPr>
        <p:spPr>
          <a:xfrm flipH="1">
            <a:off x="7650181" y="4223810"/>
            <a:ext cx="1474288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2"/>
            <a:endCxn id="19" idx="0"/>
          </p:cNvCxnSpPr>
          <p:nvPr/>
        </p:nvCxnSpPr>
        <p:spPr>
          <a:xfrm>
            <a:off x="9124469" y="4223810"/>
            <a:ext cx="1654791" cy="1154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56438" y="487963"/>
            <a:ext cx="41281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Searching for 'n'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15335" y="3751895"/>
            <a:ext cx="314633" cy="32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8257" y="3323795"/>
            <a:ext cx="99072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Return 7</a:t>
            </a:r>
          </a:p>
        </p:txBody>
      </p:sp>
      <p:cxnSp>
        <p:nvCxnSpPr>
          <p:cNvPr id="24" name="Curved Connector 23"/>
          <p:cNvCxnSpPr>
            <a:stCxn id="20" idx="2"/>
            <a:endCxn id="23" idx="2"/>
          </p:cNvCxnSpPr>
          <p:nvPr/>
        </p:nvCxnSpPr>
        <p:spPr>
          <a:xfrm rot="5400000" flipH="1" flipV="1">
            <a:off x="4151518" y="2814260"/>
            <a:ext cx="383232" cy="2140965"/>
          </a:xfrm>
          <a:prstGeom prst="curvedConnector3">
            <a:avLst>
              <a:gd name="adj1" fmla="val -5965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0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479" y="682172"/>
            <a:ext cx="713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 for Quiz Scores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5883" y="1630455"/>
            <a:ext cx="4035144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 </a:t>
            </a:r>
            <a:r>
              <a:rPr lang="en-US">
                <a:solidFill>
                  <a:schemeClr val="accent2"/>
                </a:solidFill>
              </a:rPr>
              <a:t>scores</a:t>
            </a:r>
            <a:r>
              <a:rPr lang="en-US"/>
              <a:t> </a:t>
            </a:r>
            <a:r>
              <a:rPr lang="en-US" dirty="0"/>
              <a:t>is a collection of </a:t>
            </a:r>
            <a:r>
              <a:rPr lang="en-US" dirty="0">
                <a:solidFill>
                  <a:srgbClr val="FF0000"/>
                </a:solidFill>
              </a:rPr>
              <a:t>keys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3918" y="3523785"/>
            <a:ext cx="243008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keys</a:t>
            </a:r>
            <a:r>
              <a:rPr lang="en-US" dirty="0"/>
              <a:t> are names (strings)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2698" y="3523785"/>
            <a:ext cx="243438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Values </a:t>
            </a:r>
            <a:r>
              <a:rPr lang="en-US"/>
              <a:t>are lists of words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7" idx="2"/>
            <a:endCxn id="4" idx="0"/>
          </p:cNvCxnSpPr>
          <p:nvPr/>
        </p:nvCxnSpPr>
        <p:spPr>
          <a:xfrm flipH="1">
            <a:off x="3618963" y="1999787"/>
            <a:ext cx="2369026" cy="1523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1" idx="2"/>
            <a:endCxn id="5" idx="0"/>
          </p:cNvCxnSpPr>
          <p:nvPr/>
        </p:nvCxnSpPr>
        <p:spPr>
          <a:xfrm>
            <a:off x="6941574" y="1999787"/>
            <a:ext cx="2528316" cy="15239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4975" y="1650837"/>
            <a:ext cx="506027" cy="3489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87613" y="1650837"/>
            <a:ext cx="707922" cy="3489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13" idx="0"/>
          </p:cNvCxnSpPr>
          <p:nvPr/>
        </p:nvCxnSpPr>
        <p:spPr>
          <a:xfrm>
            <a:off x="9469890" y="3893117"/>
            <a:ext cx="0" cy="970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61051" y="4863117"/>
            <a:ext cx="1817677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Words </a:t>
            </a:r>
            <a:r>
              <a:rPr lang="en-US"/>
              <a:t>are strings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2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9622" y="682172"/>
            <a:ext cx="863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Levels of Abstraction for Example Dictionary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3065" y="1650837"/>
            <a:ext cx="356713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</a:t>
            </a:r>
            <a:r>
              <a:rPr lang="en-US" dirty="0"/>
              <a:t>is a collection of </a:t>
            </a:r>
            <a:r>
              <a:rPr lang="en-US" dirty="0">
                <a:solidFill>
                  <a:srgbClr val="FF0000"/>
                </a:solidFill>
              </a:rPr>
              <a:t>keys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3918" y="3523785"/>
            <a:ext cx="166705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keys</a:t>
            </a:r>
            <a:r>
              <a:rPr lang="en-US" dirty="0"/>
              <a:t> are strings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2698" y="3523785"/>
            <a:ext cx="220015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Values </a:t>
            </a:r>
            <a:r>
              <a:rPr lang="en-US" dirty="0"/>
              <a:t>are lists of </a:t>
            </a:r>
            <a:r>
              <a:rPr lang="en-US" dirty="0" err="1"/>
              <a:t>ints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7" idx="2"/>
            <a:endCxn id="4" idx="0"/>
          </p:cNvCxnSpPr>
          <p:nvPr/>
        </p:nvCxnSpPr>
        <p:spPr>
          <a:xfrm flipH="1">
            <a:off x="3237448" y="1999787"/>
            <a:ext cx="2750541" cy="1523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1" idx="2"/>
            <a:endCxn id="5" idx="0"/>
          </p:cNvCxnSpPr>
          <p:nvPr/>
        </p:nvCxnSpPr>
        <p:spPr>
          <a:xfrm>
            <a:off x="6941574" y="1999787"/>
            <a:ext cx="2411201" cy="15239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4975" y="1650837"/>
            <a:ext cx="506027" cy="3489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87613" y="1650837"/>
            <a:ext cx="707922" cy="3489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13" idx="0"/>
          </p:cNvCxnSpPr>
          <p:nvPr/>
        </p:nvCxnSpPr>
        <p:spPr>
          <a:xfrm flipH="1">
            <a:off x="9197251" y="3893117"/>
            <a:ext cx="155524" cy="970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61051" y="4863117"/>
            <a:ext cx="1272400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are </a:t>
            </a:r>
            <a:r>
              <a:rPr lang="en-US" dirty="0" err="1"/>
              <a:t>ints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/>
          <a:stretch/>
        </p:blipFill>
        <p:spPr>
          <a:xfrm>
            <a:off x="3359895" y="2777136"/>
            <a:ext cx="5398107" cy="1096802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4214041" y="3153348"/>
            <a:ext cx="599606" cy="1603947"/>
          </a:xfrm>
          <a:prstGeom prst="leftBrace">
            <a:avLst/>
          </a:prstGeom>
          <a:ln w="3175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46509" y="4216397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27918" y="3606801"/>
            <a:ext cx="0" cy="6011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85529" y="4216397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Valid method</a:t>
            </a:r>
          </a:p>
        </p:txBody>
      </p:sp>
      <p:sp>
        <p:nvSpPr>
          <p:cNvPr id="9" name="Left Brace 8"/>
          <p:cNvSpPr/>
          <p:nvPr/>
        </p:nvSpPr>
        <p:spPr>
          <a:xfrm>
            <a:off x="4997925" y="1200663"/>
            <a:ext cx="599606" cy="3200400"/>
          </a:xfrm>
          <a:prstGeom prst="leftBrace">
            <a:avLst/>
          </a:prstGeom>
          <a:ln w="31750">
            <a:solidFill>
              <a:schemeClr val="accent2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3427" y="2185485"/>
            <a:ext cx="13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also a string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63932" y="2554817"/>
            <a:ext cx="0" cy="67208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05862" y="2185485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Valid method</a:t>
            </a:r>
          </a:p>
        </p:txBody>
      </p:sp>
    </p:spTree>
    <p:extLst>
      <p:ext uri="{BB962C8B-B14F-4D97-AF65-F5344CB8AC3E}">
        <p14:creationId xmlns:p14="http://schemas.microsoft.com/office/powerpoint/2010/main" val="298652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69558" y="2620071"/>
            <a:ext cx="1559578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'bill':20.0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93222" y="2620071"/>
            <a:ext cx="2251587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'</a:t>
            </a:r>
            <a:r>
              <a:rPr lang="tr-TR" sz="1600" dirty="0" err="1">
                <a:solidFill>
                  <a:schemeClr val="tx1"/>
                </a:solidFill>
              </a:rPr>
              <a:t>bill</a:t>
            </a:r>
            <a:r>
              <a:rPr lang="tr-TR" sz="1600" dirty="0">
                <a:solidFill>
                  <a:schemeClr val="tx1"/>
                </a:solidFill>
              </a:rPr>
              <a:t>':['23', '16', '19', '22']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Curved Connector 6"/>
          <p:cNvCxnSpPr>
            <a:stCxn id="2" idx="1"/>
            <a:endCxn id="5" idx="3"/>
          </p:cNvCxnSpPr>
          <p:nvPr/>
        </p:nvCxnSpPr>
        <p:spPr>
          <a:xfrm rot="10800000">
            <a:off x="4044810" y="2792137"/>
            <a:ext cx="3824749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20568" y="2453583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compose(mean, list, map(</a:t>
            </a:r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67325" y="460447"/>
            <a:ext cx="8902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Value map on quiz score dictionary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3957" y="1580126"/>
            <a:ext cx="103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valmap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compose(mean, list, map(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, scores)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7869558" y="3189538"/>
            <a:ext cx="1559578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'grace':23.6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793222" y="3189538"/>
            <a:ext cx="2251587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'</a:t>
            </a:r>
            <a:r>
              <a:rPr lang="tr-TR" sz="1600" dirty="0" err="1">
                <a:solidFill>
                  <a:schemeClr val="tx1"/>
                </a:solidFill>
              </a:rPr>
              <a:t>grace</a:t>
            </a:r>
            <a:r>
              <a:rPr lang="tr-TR" sz="1600" dirty="0">
                <a:solidFill>
                  <a:schemeClr val="tx1"/>
                </a:solidFill>
              </a:rPr>
              <a:t>':['12', '28', </a:t>
            </a:r>
            <a:r>
              <a:rPr lang="is-IS" sz="1600" dirty="0">
                <a:solidFill>
                  <a:schemeClr val="tx1"/>
                </a:solidFill>
              </a:rPr>
              <a:t>…</a:t>
            </a:r>
            <a:r>
              <a:rPr lang="tr-TR" sz="1600" dirty="0">
                <a:solidFill>
                  <a:schemeClr val="tx1"/>
                </a:solidFill>
              </a:rPr>
              <a:t>]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2" name="Curved Connector 91"/>
          <p:cNvCxnSpPr>
            <a:stCxn id="90" idx="1"/>
            <a:endCxn id="91" idx="3"/>
          </p:cNvCxnSpPr>
          <p:nvPr/>
        </p:nvCxnSpPr>
        <p:spPr>
          <a:xfrm rot="10800000">
            <a:off x="4044810" y="3361604"/>
            <a:ext cx="3824749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220568" y="3023050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compose(mean, list, map(</a:t>
            </a:r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7869558" y="3784101"/>
            <a:ext cx="1559578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'sue':16.2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1793222" y="3784101"/>
            <a:ext cx="2251587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'</a:t>
            </a:r>
            <a:r>
              <a:rPr lang="tr-TR" sz="1600" dirty="0" err="1">
                <a:solidFill>
                  <a:schemeClr val="tx1"/>
                </a:solidFill>
              </a:rPr>
              <a:t>sue</a:t>
            </a:r>
            <a:r>
              <a:rPr lang="tr-TR" sz="1600" dirty="0">
                <a:solidFill>
                  <a:schemeClr val="tx1"/>
                </a:solidFill>
              </a:rPr>
              <a:t>':['8', '22', '17', </a:t>
            </a:r>
            <a:r>
              <a:rPr lang="is-IS" sz="1600" dirty="0">
                <a:solidFill>
                  <a:schemeClr val="tx1"/>
                </a:solidFill>
              </a:rPr>
              <a:t>…</a:t>
            </a:r>
            <a:r>
              <a:rPr lang="tr-TR" sz="1600" dirty="0">
                <a:solidFill>
                  <a:schemeClr val="tx1"/>
                </a:solidFill>
              </a:rPr>
              <a:t>]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6" name="Curved Connector 95"/>
          <p:cNvCxnSpPr>
            <a:stCxn id="94" idx="1"/>
            <a:endCxn id="95" idx="3"/>
          </p:cNvCxnSpPr>
          <p:nvPr/>
        </p:nvCxnSpPr>
        <p:spPr>
          <a:xfrm rot="10800000">
            <a:off x="4044810" y="3956167"/>
            <a:ext cx="3824749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220568" y="3617613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compose(mean, list, map(</a:t>
            </a:r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7869558" y="4325394"/>
            <a:ext cx="1559578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'joe':23.0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793222" y="4325394"/>
            <a:ext cx="2251587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'</a:t>
            </a:r>
            <a:r>
              <a:rPr lang="tr-TR" sz="1600" dirty="0" err="1">
                <a:solidFill>
                  <a:schemeClr val="tx1"/>
                </a:solidFill>
              </a:rPr>
              <a:t>joe</a:t>
            </a:r>
            <a:r>
              <a:rPr lang="tr-TR" sz="1600" dirty="0">
                <a:solidFill>
                  <a:schemeClr val="tx1"/>
                </a:solidFill>
              </a:rPr>
              <a:t>':['10', '15', '20', </a:t>
            </a:r>
            <a:r>
              <a:rPr lang="is-IS" sz="1600" dirty="0">
                <a:solidFill>
                  <a:schemeClr val="tx1"/>
                </a:solidFill>
              </a:rPr>
              <a:t>…</a:t>
            </a:r>
            <a:r>
              <a:rPr lang="tr-TR" sz="1600" dirty="0">
                <a:solidFill>
                  <a:schemeClr val="tx1"/>
                </a:solidFill>
              </a:rPr>
              <a:t>]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0" name="Curved Connector 99"/>
          <p:cNvCxnSpPr>
            <a:stCxn id="98" idx="1"/>
            <a:endCxn id="99" idx="3"/>
          </p:cNvCxnSpPr>
          <p:nvPr/>
        </p:nvCxnSpPr>
        <p:spPr>
          <a:xfrm rot="10800000">
            <a:off x="4044810" y="4497460"/>
            <a:ext cx="3824749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20568" y="4158906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compose(mean, list, map(</a:t>
            </a:r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7869558" y="4863899"/>
            <a:ext cx="1559578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'john':35.2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1793222" y="4863899"/>
            <a:ext cx="2251587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'</a:t>
            </a:r>
            <a:r>
              <a:rPr lang="tr-TR" sz="1600" dirty="0" err="1">
                <a:solidFill>
                  <a:schemeClr val="tx1"/>
                </a:solidFill>
              </a:rPr>
              <a:t>john</a:t>
            </a:r>
            <a:r>
              <a:rPr lang="tr-TR" sz="1600" dirty="0">
                <a:solidFill>
                  <a:schemeClr val="tx1"/>
                </a:solidFill>
              </a:rPr>
              <a:t>':['14', '32', '25', </a:t>
            </a:r>
            <a:r>
              <a:rPr lang="is-IS" sz="1600" dirty="0">
                <a:solidFill>
                  <a:schemeClr val="tx1"/>
                </a:solidFill>
              </a:rPr>
              <a:t>…</a:t>
            </a:r>
            <a:r>
              <a:rPr lang="tr-TR" sz="1600" dirty="0">
                <a:solidFill>
                  <a:schemeClr val="tx1"/>
                </a:solidFill>
              </a:rPr>
              <a:t>]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4" name="Curved Connector 103"/>
          <p:cNvCxnSpPr>
            <a:stCxn id="102" idx="1"/>
            <a:endCxn id="103" idx="3"/>
          </p:cNvCxnSpPr>
          <p:nvPr/>
        </p:nvCxnSpPr>
        <p:spPr>
          <a:xfrm rot="10800000">
            <a:off x="4044810" y="5035965"/>
            <a:ext cx="3824749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220568" y="4697411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compose(mean, list, map(</a:t>
            </a:r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11654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77033" y="2629903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Curved Connector 6"/>
          <p:cNvCxnSpPr>
            <a:stCxn id="35" idx="1"/>
            <a:endCxn id="5" idx="3"/>
          </p:cNvCxnSpPr>
          <p:nvPr/>
        </p:nvCxnSpPr>
        <p:spPr>
          <a:xfrm rot="10800000">
            <a:off x="5028036" y="2801970"/>
            <a:ext cx="1946786" cy="634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0139" y="241447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</a:t>
            </a:r>
            <a:endParaRPr lang="en-US" sz="16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2936" y="507835"/>
            <a:ext cx="4568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Map </a:t>
            </a:r>
            <a:r>
              <a:rPr lang="en-US" sz="4800" dirty="0" err="1">
                <a:latin typeface="Consolas" charset="0"/>
                <a:ea typeface="Consolas" charset="0"/>
                <a:cs typeface="Consolas" charset="0"/>
              </a:rPr>
              <a:t>sqr</a:t>
            </a:r>
            <a:r>
              <a:rPr lang="en-US" sz="4800" dirty="0"/>
              <a:t> on a list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04616" y="1540784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map(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, [1,2,3,4,5])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4277033" y="3199370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2" name="Curved Connector 91"/>
          <p:cNvCxnSpPr>
            <a:stCxn id="37" idx="1"/>
            <a:endCxn id="91" idx="3"/>
          </p:cNvCxnSpPr>
          <p:nvPr/>
        </p:nvCxnSpPr>
        <p:spPr>
          <a:xfrm rot="10800000" flipV="1">
            <a:off x="5028036" y="3357570"/>
            <a:ext cx="1946786" cy="1386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4277033" y="3793933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6" name="Curved Connector 95"/>
          <p:cNvCxnSpPr>
            <a:stCxn id="38" idx="1"/>
            <a:endCxn id="95" idx="3"/>
          </p:cNvCxnSpPr>
          <p:nvPr/>
        </p:nvCxnSpPr>
        <p:spPr>
          <a:xfrm rot="10800000">
            <a:off x="5028036" y="3966000"/>
            <a:ext cx="1946786" cy="634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4277033" y="4335226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0" name="Curved Connector 99"/>
          <p:cNvCxnSpPr>
            <a:stCxn id="39" idx="1"/>
            <a:endCxn id="99" idx="3"/>
          </p:cNvCxnSpPr>
          <p:nvPr/>
        </p:nvCxnSpPr>
        <p:spPr>
          <a:xfrm rot="10800000" flipV="1">
            <a:off x="5028036" y="4504502"/>
            <a:ext cx="1943156" cy="278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4277033" y="4873731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4" name="Curved Connector 103"/>
          <p:cNvCxnSpPr>
            <a:stCxn id="40" idx="1"/>
            <a:endCxn id="103" idx="3"/>
          </p:cNvCxnSpPr>
          <p:nvPr/>
        </p:nvCxnSpPr>
        <p:spPr>
          <a:xfrm rot="10800000">
            <a:off x="5028037" y="5045798"/>
            <a:ext cx="1943155" cy="914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0138" y="297124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</a:t>
            </a:r>
            <a:endParaRPr lang="en-US" sz="16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30137" y="350695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</a:t>
            </a:r>
            <a:endParaRPr lang="en-US" sz="16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6577" y="411864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</a:t>
            </a:r>
            <a:endParaRPr lang="en-US" sz="16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26576" y="464168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sqr</a:t>
            </a:r>
            <a:endParaRPr lang="en-US" sz="16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974822" y="2636252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974822" y="318550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974822" y="3800282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9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971192" y="4332437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16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971191" y="4882872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25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59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55082" y="263973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Curved Connector 6"/>
          <p:cNvCxnSpPr>
            <a:stCxn id="35" idx="1"/>
            <a:endCxn id="5" idx="3"/>
          </p:cNvCxnSpPr>
          <p:nvPr/>
        </p:nvCxnSpPr>
        <p:spPr>
          <a:xfrm rot="10800000">
            <a:off x="5306085" y="2811801"/>
            <a:ext cx="249464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50822" y="2424366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is_odd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(1) == 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71630" y="537722"/>
            <a:ext cx="6327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Filter a list with </a:t>
            </a:r>
            <a:r>
              <a:rPr lang="en-US" sz="4800" dirty="0" err="1">
                <a:latin typeface="Consolas" charset="0"/>
                <a:ea typeface="Consolas" charset="0"/>
                <a:cs typeface="Consolas" charset="0"/>
              </a:rPr>
              <a:t>is_odd</a:t>
            </a:r>
            <a:endParaRPr lang="en-US" sz="4800" dirty="0"/>
          </a:p>
        </p:txBody>
      </p:sp>
      <p:sp>
        <p:nvSpPr>
          <p:cNvPr id="52" name="TextBox 51"/>
          <p:cNvSpPr txBox="1"/>
          <p:nvPr/>
        </p:nvSpPr>
        <p:spPr>
          <a:xfrm>
            <a:off x="3604616" y="1540784"/>
            <a:ext cx="628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filter(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is_odd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, [1,2,3,4,5])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4555082" y="3209202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2" name="Curved Connector 91"/>
          <p:cNvCxnSpPr>
            <a:stCxn id="37" idx="1"/>
            <a:endCxn id="91" idx="3"/>
          </p:cNvCxnSpPr>
          <p:nvPr/>
        </p:nvCxnSpPr>
        <p:spPr>
          <a:xfrm rot="10800000" flipV="1">
            <a:off x="5306085" y="3374090"/>
            <a:ext cx="2494646" cy="717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4555082" y="380376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6" name="Curved Connector 95"/>
          <p:cNvCxnSpPr>
            <a:stCxn id="38" idx="1"/>
            <a:endCxn id="95" idx="3"/>
          </p:cNvCxnSpPr>
          <p:nvPr/>
        </p:nvCxnSpPr>
        <p:spPr>
          <a:xfrm rot="10800000">
            <a:off x="5306085" y="3975831"/>
            <a:ext cx="249464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4555082" y="4345058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0" name="Curved Connector 99"/>
          <p:cNvCxnSpPr>
            <a:stCxn id="39" idx="1"/>
            <a:endCxn id="99" idx="3"/>
          </p:cNvCxnSpPr>
          <p:nvPr/>
        </p:nvCxnSpPr>
        <p:spPr>
          <a:xfrm rot="10800000">
            <a:off x="5306085" y="4517124"/>
            <a:ext cx="2491016" cy="389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4555082" y="4883563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4" name="Curved Connector 103"/>
          <p:cNvCxnSpPr>
            <a:stCxn id="40" idx="1"/>
            <a:endCxn id="103" idx="3"/>
          </p:cNvCxnSpPr>
          <p:nvPr/>
        </p:nvCxnSpPr>
        <p:spPr>
          <a:xfrm rot="10800000">
            <a:off x="5306086" y="5055629"/>
            <a:ext cx="2491015" cy="27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800731" y="263973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800731" y="3202024"/>
            <a:ext cx="751003" cy="344131"/>
          </a:xfrm>
          <a:prstGeom prst="roundRect">
            <a:avLst/>
          </a:prstGeom>
          <a:solidFill>
            <a:schemeClr val="accent3">
              <a:alpha val="15000"/>
            </a:schemeClr>
          </a:solidFill>
          <a:ln>
            <a:solidFill>
              <a:schemeClr val="accent1">
                <a:shade val="50000"/>
                <a:alpha val="15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>
                <a:solidFill>
                  <a:schemeClr val="tx1">
                    <a:alpha val="50000"/>
                  </a:schemeClr>
                </a:solidFill>
              </a:rPr>
              <a:t>2</a:t>
            </a:r>
            <a:endParaRPr lang="en-US" sz="1600" dirty="0">
              <a:solidFill>
                <a:schemeClr val="tx1">
                  <a:alpha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800731" y="380376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797101" y="4348956"/>
            <a:ext cx="751003" cy="344131"/>
          </a:xfrm>
          <a:prstGeom prst="roundRect">
            <a:avLst/>
          </a:prstGeom>
          <a:solidFill>
            <a:schemeClr val="accent3">
              <a:alpha val="15000"/>
            </a:schemeClr>
          </a:solidFill>
          <a:ln>
            <a:solidFill>
              <a:schemeClr val="accent1">
                <a:shade val="50000"/>
                <a:alpha val="15000"/>
              </a:schemeClr>
            </a:solidFill>
          </a:ln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>
                    <a:alpha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alpha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797100" y="488635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50822" y="300875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is_odd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(2) == 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0822" y="3569234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is_odd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(3) == True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53331" y="415458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is_odd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(4) == 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50822" y="4689189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is_odd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(5) == True</a:t>
            </a:r>
          </a:p>
        </p:txBody>
      </p:sp>
    </p:spTree>
    <p:extLst>
      <p:ext uri="{BB962C8B-B14F-4D97-AF65-F5344CB8AC3E}">
        <p14:creationId xmlns:p14="http://schemas.microsoft.com/office/powerpoint/2010/main" val="1295638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2054" y="3995206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7550" y="508727"/>
            <a:ext cx="795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Reduce </a:t>
            </a:r>
            <a:r>
              <a:rPr lang="en-US" sz="4800" dirty="0"/>
              <a:t>a </a:t>
            </a:r>
            <a:r>
              <a:rPr lang="en-US" sz="4800"/>
              <a:t>list by adding squares</a:t>
            </a:r>
            <a:endParaRPr lang="en-US" sz="4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93057" y="1506249"/>
            <a:ext cx="10807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reduce(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lambda 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32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**2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, [1,2,3,4], 0)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3605509" y="399520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868964" y="4000926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132419" y="3995205"/>
            <a:ext cx="751003" cy="344131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991" y="3274143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</a:t>
            </a:r>
          </a:p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45446" y="3274143"/>
            <a:ext cx="107112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1</a:t>
            </a:r>
          </a:p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8901" y="3274143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5</a:t>
            </a:r>
          </a:p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09038" y="3274143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14</a:t>
            </a:r>
          </a:p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4</a:t>
            </a:r>
          </a:p>
        </p:txBody>
      </p:sp>
      <p:cxnSp>
        <p:nvCxnSpPr>
          <p:cNvPr id="8" name="Curved Connector 7"/>
          <p:cNvCxnSpPr>
            <a:stCxn id="2" idx="3"/>
            <a:endCxn id="16" idx="1"/>
          </p:cNvCxnSpPr>
          <p:nvPr/>
        </p:nvCxnSpPr>
        <p:spPr>
          <a:xfrm flipV="1">
            <a:off x="1253118" y="2835562"/>
            <a:ext cx="433162" cy="761747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86280" y="2512396"/>
            <a:ext cx="132600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acc</a:t>
            </a:r>
            <a:r>
              <a:rPr lang="en-US" dirty="0">
                <a:solidFill>
                  <a:srgbClr val="0070C0"/>
                </a:solidFill>
              </a:rPr>
              <a:t> +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**2 =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0 + 1**2 = 1</a:t>
            </a:r>
          </a:p>
        </p:txBody>
      </p:sp>
      <p:cxnSp>
        <p:nvCxnSpPr>
          <p:cNvPr id="45" name="Curved Connector 44"/>
          <p:cNvCxnSpPr>
            <a:stCxn id="16" idx="3"/>
            <a:endCxn id="47" idx="0"/>
          </p:cNvCxnSpPr>
          <p:nvPr/>
        </p:nvCxnSpPr>
        <p:spPr>
          <a:xfrm>
            <a:off x="3012284" y="2835562"/>
            <a:ext cx="1319718" cy="450123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7" idx="3"/>
            <a:endCxn id="49" idx="1"/>
          </p:cNvCxnSpPr>
          <p:nvPr/>
        </p:nvCxnSpPr>
        <p:spPr>
          <a:xfrm flipV="1">
            <a:off x="7780028" y="2835562"/>
            <a:ext cx="374652" cy="761747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49735" y="2512396"/>
            <a:ext cx="132600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acc</a:t>
            </a:r>
            <a:r>
              <a:rPr lang="en-US" dirty="0">
                <a:solidFill>
                  <a:srgbClr val="0070C0"/>
                </a:solidFill>
              </a:rPr>
              <a:t> +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**2 =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1 + 2**2 = 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54680" y="2512396"/>
            <a:ext cx="144302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acc</a:t>
            </a:r>
            <a:r>
              <a:rPr lang="en-US" dirty="0">
                <a:solidFill>
                  <a:srgbClr val="0070C0"/>
                </a:solidFill>
              </a:rPr>
              <a:t> +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**2 =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5 + 3**2 = 14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605565" y="5103593"/>
            <a:ext cx="2028804" cy="344131"/>
          </a:xfrm>
          <a:prstGeom prst="roundRect">
            <a:avLst/>
          </a:prstGeom>
          <a:solidFill>
            <a:schemeClr val="accent1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 value = 30</a:t>
            </a:r>
            <a:endParaRPr lang="en-US" sz="16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1" name="Curved Connector 50"/>
          <p:cNvCxnSpPr>
            <a:stCxn id="28" idx="3"/>
            <a:endCxn id="57" idx="0"/>
          </p:cNvCxnSpPr>
          <p:nvPr/>
        </p:nvCxnSpPr>
        <p:spPr>
          <a:xfrm flipH="1">
            <a:off x="10621365" y="3597309"/>
            <a:ext cx="485437" cy="1539851"/>
          </a:xfrm>
          <a:prstGeom prst="curvedConnector4">
            <a:avLst>
              <a:gd name="adj1" fmla="val -47092"/>
              <a:gd name="adj2" fmla="val 60493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41344" y="5137160"/>
            <a:ext cx="156004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acc</a:t>
            </a:r>
            <a:r>
              <a:rPr lang="en-US" dirty="0">
                <a:solidFill>
                  <a:srgbClr val="0070C0"/>
                </a:solidFill>
              </a:rPr>
              <a:t> +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**2 =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14 + 4**2 = 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208206" y="3274143"/>
            <a:ext cx="308367" cy="335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53723" y="3267793"/>
            <a:ext cx="308367" cy="335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78710" y="3285685"/>
            <a:ext cx="306583" cy="32432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437293" y="3279914"/>
            <a:ext cx="306583" cy="32432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713690" y="3307710"/>
            <a:ext cx="306583" cy="32432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/>
          <p:cNvCxnSpPr>
            <a:stCxn id="26" idx="3"/>
            <a:endCxn id="48" idx="1"/>
          </p:cNvCxnSpPr>
          <p:nvPr/>
        </p:nvCxnSpPr>
        <p:spPr>
          <a:xfrm flipV="1">
            <a:off x="4516573" y="2835562"/>
            <a:ext cx="433162" cy="761747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48" idx="3"/>
            <a:endCxn id="64" idx="0"/>
          </p:cNvCxnSpPr>
          <p:nvPr/>
        </p:nvCxnSpPr>
        <p:spPr>
          <a:xfrm>
            <a:off x="6275739" y="2835562"/>
            <a:ext cx="1314846" cy="444352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49" idx="3"/>
            <a:endCxn id="65" idx="0"/>
          </p:cNvCxnSpPr>
          <p:nvPr/>
        </p:nvCxnSpPr>
        <p:spPr>
          <a:xfrm>
            <a:off x="9597704" y="2835562"/>
            <a:ext cx="1269278" cy="472148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57" idx="1"/>
            <a:endCxn id="50" idx="3"/>
          </p:cNvCxnSpPr>
          <p:nvPr/>
        </p:nvCxnSpPr>
        <p:spPr>
          <a:xfrm rot="10800000">
            <a:off x="8634370" y="5275660"/>
            <a:ext cx="1206975" cy="184667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45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4811" y="4590450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635579" y="4590450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s2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756346" y="4572273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877112" y="4590991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</a:p>
        </p:txBody>
      </p:sp>
      <p:cxnSp>
        <p:nvCxnSpPr>
          <p:cNvPr id="7" name="Curved Connector 6"/>
          <p:cNvCxnSpPr>
            <a:stCxn id="2" idx="0"/>
            <a:endCxn id="3" idx="0"/>
          </p:cNvCxnSpPr>
          <p:nvPr/>
        </p:nvCxnSpPr>
        <p:spPr>
          <a:xfrm rot="5400000" flipH="1" flipV="1">
            <a:off x="4146695" y="3530066"/>
            <a:ext cx="12700" cy="2120768"/>
          </a:xfrm>
          <a:prstGeom prst="curvedConnector3">
            <a:avLst>
              <a:gd name="adj1" fmla="val 4819354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6324" y="336622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remove_punc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(s2)</a:t>
            </a:r>
          </a:p>
        </p:txBody>
      </p:sp>
      <p:cxnSp>
        <p:nvCxnSpPr>
          <p:cNvPr id="10" name="Curved Connector 9"/>
          <p:cNvCxnSpPr>
            <a:stCxn id="3" idx="2"/>
            <a:endCxn id="4" idx="2"/>
          </p:cNvCxnSpPr>
          <p:nvPr/>
        </p:nvCxnSpPr>
        <p:spPr>
          <a:xfrm rot="5400000" flipH="1" flipV="1">
            <a:off x="6258373" y="4252498"/>
            <a:ext cx="18177" cy="2120767"/>
          </a:xfrm>
          <a:prstGeom prst="curvedConnector3">
            <a:avLst>
              <a:gd name="adj1" fmla="val -2718111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0"/>
            <a:endCxn id="5" idx="0"/>
          </p:cNvCxnSpPr>
          <p:nvPr/>
        </p:nvCxnSpPr>
        <p:spPr>
          <a:xfrm rot="16200000" flipH="1">
            <a:off x="8378870" y="3521249"/>
            <a:ext cx="18718" cy="2120766"/>
          </a:xfrm>
          <a:prstGeom prst="curvedConnector3">
            <a:avLst>
              <a:gd name="adj1" fmla="val -3427476"/>
            </a:avLst>
          </a:prstGeom>
          <a:ln w="38100">
            <a:solidFill>
              <a:schemeClr val="accent3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60904" y="589501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make_lower_case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(s1)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4094" y="343438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fix_whitespace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29212" y="256841"/>
            <a:ext cx="7112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Composing transformations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84171" y="1391158"/>
            <a:ext cx="4602542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compose(</a:t>
            </a:r>
            <a:r>
              <a:rPr lang="en-US" sz="2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remove_punc</a:t>
            </a:r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make_lower_case</a:t>
            </a:r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fix_whitespace</a:t>
            </a:r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)(s)</a:t>
            </a:r>
          </a:p>
        </p:txBody>
      </p:sp>
    </p:spTree>
    <p:extLst>
      <p:ext uri="{BB962C8B-B14F-4D97-AF65-F5344CB8AC3E}">
        <p14:creationId xmlns:p14="http://schemas.microsoft.com/office/powerpoint/2010/main" val="961302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4811" y="4590450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635579" y="4590450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756346" y="4572273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877112" y="4590991"/>
            <a:ext cx="114300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</a:p>
        </p:txBody>
      </p:sp>
      <p:cxnSp>
        <p:nvCxnSpPr>
          <p:cNvPr id="7" name="Curved Connector 6"/>
          <p:cNvCxnSpPr>
            <a:stCxn id="2" idx="0"/>
            <a:endCxn id="3" idx="0"/>
          </p:cNvCxnSpPr>
          <p:nvPr/>
        </p:nvCxnSpPr>
        <p:spPr>
          <a:xfrm rot="5400000" flipH="1" flipV="1">
            <a:off x="4146695" y="3530066"/>
            <a:ext cx="12700" cy="2120768"/>
          </a:xfrm>
          <a:prstGeom prst="curvedConnector3">
            <a:avLst>
              <a:gd name="adj1" fmla="val 4819354"/>
            </a:avLst>
          </a:prstGeom>
          <a:ln w="38100">
            <a:solidFill>
              <a:schemeClr val="accent3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21508" y="336013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remove_punc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(s2)</a:t>
            </a:r>
          </a:p>
        </p:txBody>
      </p:sp>
      <p:cxnSp>
        <p:nvCxnSpPr>
          <p:cNvPr id="10" name="Curved Connector 9"/>
          <p:cNvCxnSpPr>
            <a:stCxn id="3" idx="2"/>
            <a:endCxn id="4" idx="2"/>
          </p:cNvCxnSpPr>
          <p:nvPr/>
        </p:nvCxnSpPr>
        <p:spPr>
          <a:xfrm rot="5400000" flipH="1" flipV="1">
            <a:off x="6258373" y="4252498"/>
            <a:ext cx="18177" cy="2120767"/>
          </a:xfrm>
          <a:prstGeom prst="curvedConnector3">
            <a:avLst>
              <a:gd name="adj1" fmla="val -2718111"/>
            </a:avLst>
          </a:prstGeom>
          <a:ln w="38100">
            <a:solidFill>
              <a:schemeClr val="accent3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0"/>
            <a:endCxn id="5" idx="0"/>
          </p:cNvCxnSpPr>
          <p:nvPr/>
        </p:nvCxnSpPr>
        <p:spPr>
          <a:xfrm rot="16200000" flipH="1">
            <a:off x="8378870" y="3521249"/>
            <a:ext cx="18718" cy="2120766"/>
          </a:xfrm>
          <a:prstGeom prst="curvedConnector3">
            <a:avLst>
              <a:gd name="adj1" fmla="val -3427476"/>
            </a:avLst>
          </a:prstGeom>
          <a:ln w="38100">
            <a:solidFill>
              <a:schemeClr val="accent3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60904" y="5895012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make_lower_case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(s1)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6406" y="342803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fix_whitespace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45394" y="244139"/>
            <a:ext cx="9244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Piping </a:t>
            </a:r>
            <a:r>
              <a:rPr lang="en-US" sz="4800"/>
              <a:t>data through </a:t>
            </a:r>
            <a:r>
              <a:rPr lang="en-US" sz="4800" dirty="0"/>
              <a:t>transformations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84171" y="1391158"/>
            <a:ext cx="4262705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pipe(s, </a:t>
            </a:r>
            <a:r>
              <a:rPr lang="en-US" sz="2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fix_whitespace</a:t>
            </a:r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make_lower_case</a:t>
            </a:r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remove_punc</a:t>
            </a:r>
            <a:r>
              <a:rPr lang="en-US" sz="2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397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7ABB4-774F-188C-4680-B89FD5555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4E379F2-3EC2-8F1D-D6ED-16295495E003}"/>
              </a:ext>
            </a:extLst>
          </p:cNvPr>
          <p:cNvSpPr/>
          <p:nvPr/>
        </p:nvSpPr>
        <p:spPr>
          <a:xfrm>
            <a:off x="766762" y="183561"/>
            <a:ext cx="9841971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             ]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F3038F8-E905-F4B8-9301-9A9E88FC4C61}"/>
              </a:ext>
            </a:extLst>
          </p:cNvPr>
          <p:cNvSpPr/>
          <p:nvPr/>
        </p:nvSpPr>
        <p:spPr>
          <a:xfrm>
            <a:off x="3375095" y="531305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97D9566-CB8B-8112-99E6-B3E6A14F7587}"/>
              </a:ext>
            </a:extLst>
          </p:cNvPr>
          <p:cNvSpPr/>
          <p:nvPr/>
        </p:nvSpPr>
        <p:spPr>
          <a:xfrm>
            <a:off x="4802453" y="531305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seq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D7D306D-BE55-A377-C512-9C7239AF6FD4}"/>
              </a:ext>
            </a:extLst>
          </p:cNvPr>
          <p:cNvSpPr/>
          <p:nvPr/>
        </p:nvSpPr>
        <p:spPr>
          <a:xfrm>
            <a:off x="5770110" y="2112033"/>
            <a:ext cx="480221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seq = [ ,  ,  ,  ]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1FA595B-CEB4-33CF-5278-83DC8D60CE3C}"/>
              </a:ext>
            </a:extLst>
          </p:cNvPr>
          <p:cNvSpPr/>
          <p:nvPr/>
        </p:nvSpPr>
        <p:spPr>
          <a:xfrm>
            <a:off x="877344" y="5730647"/>
            <a:ext cx="480221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out = [ ,  ,  ,   ]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C084CF-FA3C-70B2-3115-A36AC1F295CF}"/>
              </a:ext>
            </a:extLst>
          </p:cNvPr>
          <p:cNvSpPr/>
          <p:nvPr/>
        </p:nvSpPr>
        <p:spPr>
          <a:xfrm>
            <a:off x="766762" y="3489777"/>
            <a:ext cx="10854845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out  =[                            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02D3A2-C32C-7166-D137-1155228A4E6B}"/>
              </a:ext>
            </a:extLst>
          </p:cNvPr>
          <p:cNvSpPr/>
          <p:nvPr/>
        </p:nvSpPr>
        <p:spPr>
          <a:xfrm>
            <a:off x="4802453" y="3835122"/>
            <a:ext cx="142735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**2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AB9680-F1A9-37A3-2E3B-DBF559B9D183}"/>
              </a:ext>
            </a:extLst>
          </p:cNvPr>
          <p:cNvSpPr/>
          <p:nvPr/>
        </p:nvSpPr>
        <p:spPr>
          <a:xfrm>
            <a:off x="6282976" y="3845755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  in seq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035806-FFDF-A4F1-D4FB-F074B1117360}"/>
              </a:ext>
            </a:extLst>
          </p:cNvPr>
          <p:cNvGrpSpPr/>
          <p:nvPr/>
        </p:nvGrpSpPr>
        <p:grpSpPr>
          <a:xfrm>
            <a:off x="4904391" y="3373230"/>
            <a:ext cx="505414" cy="1115178"/>
            <a:chOff x="3954951" y="830941"/>
            <a:chExt cx="505414" cy="1115178"/>
          </a:xfrm>
        </p:grpSpPr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07E57A2E-0D85-1C39-BE34-E75F7865E556}"/>
                </a:ext>
              </a:extLst>
            </p:cNvPr>
            <p:cNvSpPr/>
            <p:nvPr/>
          </p:nvSpPr>
          <p:spPr>
            <a:xfrm>
              <a:off x="3954951" y="1354161"/>
              <a:ext cx="460788" cy="591958"/>
            </a:xfrm>
            <a:prstGeom prst="frame">
              <a:avLst>
                <a:gd name="adj1" fmla="val 86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AC84BB-6182-E9C2-515B-302DC6416FD0}"/>
                </a:ext>
              </a:extLst>
            </p:cNvPr>
            <p:cNvSpPr txBox="1"/>
            <p:nvPr/>
          </p:nvSpPr>
          <p:spPr>
            <a:xfrm>
              <a:off x="3997483" y="830941"/>
              <a:ext cx="46288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04A101-99FA-9DAD-0901-9525090CF31A}"/>
              </a:ext>
            </a:extLst>
          </p:cNvPr>
          <p:cNvGrpSpPr/>
          <p:nvPr/>
        </p:nvGrpSpPr>
        <p:grpSpPr>
          <a:xfrm>
            <a:off x="7242292" y="3379360"/>
            <a:ext cx="505414" cy="1115178"/>
            <a:chOff x="3954951" y="830941"/>
            <a:chExt cx="505414" cy="1115178"/>
          </a:xfrm>
        </p:grpSpPr>
        <p:sp>
          <p:nvSpPr>
            <p:cNvPr id="33" name="Frame 32">
              <a:extLst>
                <a:ext uri="{FF2B5EF4-FFF2-40B4-BE49-F238E27FC236}">
                  <a16:creationId xmlns:a16="http://schemas.microsoft.com/office/drawing/2014/main" id="{A98E459D-6462-6FD3-B427-F2056722DFE3}"/>
                </a:ext>
              </a:extLst>
            </p:cNvPr>
            <p:cNvSpPr/>
            <p:nvPr/>
          </p:nvSpPr>
          <p:spPr>
            <a:xfrm>
              <a:off x="3954951" y="1354161"/>
              <a:ext cx="460788" cy="591958"/>
            </a:xfrm>
            <a:prstGeom prst="frame">
              <a:avLst>
                <a:gd name="adj1" fmla="val 86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A6F3A7-C6AC-4B64-209B-A291C055E36A}"/>
                </a:ext>
              </a:extLst>
            </p:cNvPr>
            <p:cNvSpPr txBox="1"/>
            <p:nvPr/>
          </p:nvSpPr>
          <p:spPr>
            <a:xfrm>
              <a:off x="3997483" y="830941"/>
              <a:ext cx="46288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0C82D41-0363-D304-41F2-5AE209A23AA1}"/>
              </a:ext>
            </a:extLst>
          </p:cNvPr>
          <p:cNvSpPr txBox="1"/>
          <p:nvPr/>
        </p:nvSpPr>
        <p:spPr>
          <a:xfrm>
            <a:off x="7630022" y="2206671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8C58CB-C39E-29A4-42ED-12EDD4E515FA}"/>
              </a:ext>
            </a:extLst>
          </p:cNvPr>
          <p:cNvSpPr txBox="1"/>
          <p:nvPr/>
        </p:nvSpPr>
        <p:spPr>
          <a:xfrm>
            <a:off x="8271520" y="2212386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2</a:t>
            </a:r>
            <a:endParaRPr lang="en-US" sz="3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77558E-AE6A-68E9-1050-2E5348323D46}"/>
              </a:ext>
            </a:extLst>
          </p:cNvPr>
          <p:cNvSpPr txBox="1"/>
          <p:nvPr/>
        </p:nvSpPr>
        <p:spPr>
          <a:xfrm>
            <a:off x="8978112" y="2205128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3</a:t>
            </a:r>
            <a:endParaRPr 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ED261D-586B-7968-7471-FCBB2C02E9C9}"/>
              </a:ext>
            </a:extLst>
          </p:cNvPr>
          <p:cNvSpPr txBox="1"/>
          <p:nvPr/>
        </p:nvSpPr>
        <p:spPr>
          <a:xfrm>
            <a:off x="9571872" y="2205127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4</a:t>
            </a:r>
            <a:endParaRPr lang="en-US" sz="3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552246-0ADA-4EAC-8D5B-B9DBA37B0D98}"/>
              </a:ext>
            </a:extLst>
          </p:cNvPr>
          <p:cNvSpPr txBox="1"/>
          <p:nvPr/>
        </p:nvSpPr>
        <p:spPr>
          <a:xfrm>
            <a:off x="7267499" y="3901025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D94FF5-A11F-F488-692E-2DABAD1C1951}"/>
              </a:ext>
            </a:extLst>
          </p:cNvPr>
          <p:cNvSpPr txBox="1"/>
          <p:nvPr/>
        </p:nvSpPr>
        <p:spPr>
          <a:xfrm>
            <a:off x="4931437" y="3896450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ABACD2-0649-C622-9110-136B9917A67A}"/>
              </a:ext>
            </a:extLst>
          </p:cNvPr>
          <p:cNvSpPr txBox="1"/>
          <p:nvPr/>
        </p:nvSpPr>
        <p:spPr>
          <a:xfrm>
            <a:off x="5338133" y="5007761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1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61A9D125-E94C-BE0C-8B0B-4299E0FBC129}"/>
              </a:ext>
            </a:extLst>
          </p:cNvPr>
          <p:cNvSpPr/>
          <p:nvPr/>
        </p:nvSpPr>
        <p:spPr>
          <a:xfrm rot="5400000">
            <a:off x="5317391" y="4134203"/>
            <a:ext cx="418653" cy="1406185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8D3E0C-CE83-7AA5-DB63-5C5BCA18A0A1}"/>
              </a:ext>
            </a:extLst>
          </p:cNvPr>
          <p:cNvSpPr txBox="1"/>
          <p:nvPr/>
        </p:nvSpPr>
        <p:spPr>
          <a:xfrm>
            <a:off x="2632720" y="5804019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133B6B-EFCB-219D-2C46-A3A9D9FE155C}"/>
              </a:ext>
            </a:extLst>
          </p:cNvPr>
          <p:cNvSpPr txBox="1"/>
          <p:nvPr/>
        </p:nvSpPr>
        <p:spPr>
          <a:xfrm>
            <a:off x="7269338" y="3906171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2</a:t>
            </a:r>
            <a:endParaRPr lang="en-US" sz="3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38E303-77EA-93F4-63DF-5EB85B0978BE}"/>
              </a:ext>
            </a:extLst>
          </p:cNvPr>
          <p:cNvSpPr txBox="1"/>
          <p:nvPr/>
        </p:nvSpPr>
        <p:spPr>
          <a:xfrm>
            <a:off x="4919877" y="3896450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2</a:t>
            </a:r>
            <a:endParaRPr lang="en-US" sz="3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0E0CE0-07FD-037D-2888-081CDDED0926}"/>
              </a:ext>
            </a:extLst>
          </p:cNvPr>
          <p:cNvSpPr txBox="1"/>
          <p:nvPr/>
        </p:nvSpPr>
        <p:spPr>
          <a:xfrm>
            <a:off x="5312784" y="4991525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4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2B2668-0DCB-5C1B-E6C8-19979A69BECE}"/>
              </a:ext>
            </a:extLst>
          </p:cNvPr>
          <p:cNvSpPr txBox="1"/>
          <p:nvPr/>
        </p:nvSpPr>
        <p:spPr>
          <a:xfrm>
            <a:off x="3283489" y="5804019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4</a:t>
            </a:r>
            <a:endParaRPr lang="en-US" sz="3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B6F577-4BFC-10EA-3704-7A27429681B0}"/>
              </a:ext>
            </a:extLst>
          </p:cNvPr>
          <p:cNvSpPr txBox="1"/>
          <p:nvPr/>
        </p:nvSpPr>
        <p:spPr>
          <a:xfrm>
            <a:off x="7269338" y="3896450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3</a:t>
            </a:r>
            <a:endParaRPr lang="en-US" sz="3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35D19B-91C2-A67A-0F8C-229BB0ACE1C3}"/>
              </a:ext>
            </a:extLst>
          </p:cNvPr>
          <p:cNvSpPr txBox="1"/>
          <p:nvPr/>
        </p:nvSpPr>
        <p:spPr>
          <a:xfrm>
            <a:off x="4933840" y="3863753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3</a:t>
            </a:r>
            <a:endParaRPr lang="en-US" sz="3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9806B1-4B95-F79F-2648-BE319A7B7C2D}"/>
              </a:ext>
            </a:extLst>
          </p:cNvPr>
          <p:cNvSpPr txBox="1"/>
          <p:nvPr/>
        </p:nvSpPr>
        <p:spPr>
          <a:xfrm>
            <a:off x="5312784" y="5013655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9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99045F-267F-1352-201B-006286C65D64}"/>
              </a:ext>
            </a:extLst>
          </p:cNvPr>
          <p:cNvSpPr txBox="1"/>
          <p:nvPr/>
        </p:nvSpPr>
        <p:spPr>
          <a:xfrm>
            <a:off x="3934258" y="5804018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9</a:t>
            </a:r>
            <a:endParaRPr lang="en-US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B25FCC-0054-3995-CBB0-FA5560055ED3}"/>
              </a:ext>
            </a:extLst>
          </p:cNvPr>
          <p:cNvSpPr txBox="1"/>
          <p:nvPr/>
        </p:nvSpPr>
        <p:spPr>
          <a:xfrm>
            <a:off x="7240198" y="3908494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4</a:t>
            </a:r>
            <a:endParaRPr lang="en-US" sz="3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628AF3-DE35-2E8C-695A-15D4EE0B4623}"/>
              </a:ext>
            </a:extLst>
          </p:cNvPr>
          <p:cNvSpPr txBox="1"/>
          <p:nvPr/>
        </p:nvSpPr>
        <p:spPr>
          <a:xfrm>
            <a:off x="4904391" y="3900041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4</a:t>
            </a:r>
            <a:endParaRPr lang="en-US" sz="3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30FB6C-7FA3-B8B8-B6AA-4EA2D4EFBD2E}"/>
              </a:ext>
            </a:extLst>
          </p:cNvPr>
          <p:cNvSpPr txBox="1"/>
          <p:nvPr/>
        </p:nvSpPr>
        <p:spPr>
          <a:xfrm>
            <a:off x="5195159" y="5014973"/>
            <a:ext cx="7832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16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8D5C68-764C-0865-8625-C8C3FF495CD7}"/>
              </a:ext>
            </a:extLst>
          </p:cNvPr>
          <p:cNvSpPr txBox="1"/>
          <p:nvPr/>
        </p:nvSpPr>
        <p:spPr>
          <a:xfrm>
            <a:off x="4657265" y="5804017"/>
            <a:ext cx="692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357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3099 0.2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2.59259E-6 L -0.19167 -0.002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214 0.11945 " pathEditMode="relative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24 0.24769 " pathEditMode="relative" ptsTypes="AA">
                                      <p:cBhvr>
                                        <p:cTn id="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427 0 " pathEditMode="relative" ptsTypes="AA">
                                      <p:cBhvr>
                                        <p:cTn id="5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849 0.11805 " pathEditMode="relative" ptsTypes="AA">
                                      <p:cBhvr>
                                        <p:cTn id="7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18 0.24977 " pathEditMode="relative" ptsTypes="AA">
                                      <p:cBhvr>
                                        <p:cTn id="9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31 -0.00116 " pathEditMode="relative" ptsTypes="AA">
                                      <p:cBhvr>
                                        <p:cTn id="10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315 0.11644 " pathEditMode="relative" ptsTypes="AA">
                                      <p:cBhvr>
                                        <p:cTn id="1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500"/>
                            </p:stCondLst>
                            <p:childTnLst>
                              <p:par>
                                <p:cTn id="12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00"/>
                            </p:stCondLst>
                            <p:childTnLst>
                              <p:par>
                                <p:cTn id="1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8 0.25255 " pathEditMode="relative" ptsTypes="AA">
                                      <p:cBhvr>
                                        <p:cTn id="1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401 0 " pathEditMode="relative" ptsTypes="AA">
                                      <p:cBhvr>
                                        <p:cTn id="15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000"/>
                            </p:stCondLst>
                            <p:childTnLst>
                              <p:par>
                                <p:cTn id="159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500"/>
                            </p:stCondLst>
                            <p:childTnLst>
                              <p:par>
                                <p:cTn id="1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869 0.11643 " pathEditMode="relative" ptsTypes="AA">
                                      <p:cBhvr>
                                        <p:cTn id="16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500"/>
                            </p:stCondLst>
                            <p:childTnLst>
                              <p:par>
                                <p:cTn id="17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7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500"/>
                            </p:stCondLst>
                            <p:childTnLst>
                              <p:par>
                                <p:cTn id="1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6500"/>
                            </p:stCondLst>
                            <p:childTnLst>
                              <p:par>
                                <p:cTn id="18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500"/>
                            </p:stCondLst>
                            <p:childTnLst>
                              <p:par>
                                <p:cTn id="1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8" grpId="2"/>
      <p:bldP spid="53" grpId="1"/>
      <p:bldP spid="53" grpId="2"/>
      <p:bldP spid="53" grpId="3"/>
      <p:bldP spid="53" grpId="4"/>
      <p:bldP spid="51" grpId="0"/>
      <p:bldP spid="51" grpId="1"/>
      <p:bldP spid="54" grpId="1"/>
      <p:bldP spid="54" grpId="2"/>
      <p:bldP spid="54" grpId="3"/>
      <p:bldP spid="55" grpId="1" animBg="1"/>
      <p:bldP spid="55" grpId="3" animBg="1"/>
      <p:bldP spid="55" grpId="4" animBg="1"/>
      <p:bldP spid="55" grpId="5" animBg="1"/>
      <p:bldP spid="55" grpId="6" animBg="1"/>
      <p:bldP spid="55" grpId="7" animBg="1"/>
      <p:bldP spid="55" grpId="8" animBg="1"/>
      <p:bldP spid="55" grpId="9" animBg="1"/>
      <p:bldP spid="55" grpId="10" animBg="1"/>
      <p:bldP spid="56" grpId="0"/>
      <p:bldP spid="57" grpId="0"/>
      <p:bldP spid="57" grpId="1"/>
      <p:bldP spid="57" grpId="2"/>
      <p:bldP spid="57" grpId="3"/>
      <p:bldP spid="58" grpId="0"/>
      <p:bldP spid="58" grpId="1"/>
      <p:bldP spid="59" grpId="1"/>
      <p:bldP spid="59" grpId="2"/>
      <p:bldP spid="59" grpId="3"/>
      <p:bldP spid="59" grpId="4"/>
      <p:bldP spid="60" grpId="0"/>
      <p:bldP spid="61" grpId="0"/>
      <p:bldP spid="61" grpId="1"/>
      <p:bldP spid="61" grpId="2"/>
      <p:bldP spid="61" grpId="3"/>
      <p:bldP spid="62" grpId="0"/>
      <p:bldP spid="62" grpId="1"/>
      <p:bldP spid="63" grpId="0"/>
      <p:bldP spid="63" grpId="1"/>
      <p:bldP spid="63" grpId="2"/>
      <p:bldP spid="63" grpId="3"/>
      <p:bldP spid="64" grpId="0"/>
      <p:bldP spid="65" grpId="0"/>
      <p:bldP spid="65" grpId="1"/>
      <p:bldP spid="65" grpId="2"/>
      <p:bldP spid="65" grpId="3"/>
      <p:bldP spid="66" grpId="0"/>
      <p:bldP spid="66" grpId="1"/>
      <p:bldP spid="67" grpId="0"/>
      <p:bldP spid="67" grpId="1"/>
      <p:bldP spid="67" grpId="2"/>
      <p:bldP spid="6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8304-E47A-9550-355D-5BD73C9A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AEE7A18-27C2-2B50-662A-7E6F0C859378}"/>
              </a:ext>
            </a:extLst>
          </p:cNvPr>
          <p:cNvSpPr/>
          <p:nvPr/>
        </p:nvSpPr>
        <p:spPr>
          <a:xfrm>
            <a:off x="140466" y="792265"/>
            <a:ext cx="9055848" cy="864331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,            ,  … ,            ]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358BB2-2ED9-9D68-B477-06519C3B30E4}"/>
              </a:ext>
            </a:extLst>
          </p:cNvPr>
          <p:cNvSpPr txBox="1"/>
          <p:nvPr/>
        </p:nvSpPr>
        <p:spPr>
          <a:xfrm>
            <a:off x="2299725" y="22824"/>
            <a:ext cx="8375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Processing many tables – List comp.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AA042C-ACDD-6082-4739-5ECA55F658D1}"/>
              </a:ext>
            </a:extLst>
          </p:cNvPr>
          <p:cNvSpPr/>
          <p:nvPr/>
        </p:nvSpPr>
        <p:spPr>
          <a:xfrm>
            <a:off x="955607" y="878437"/>
            <a:ext cx="1840471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"path1"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1C9E9992-C07A-EF1E-9E89-B17ABBE3D971}"/>
              </a:ext>
            </a:extLst>
          </p:cNvPr>
          <p:cNvSpPr/>
          <p:nvPr/>
        </p:nvSpPr>
        <p:spPr>
          <a:xfrm>
            <a:off x="4441783" y="1760109"/>
            <a:ext cx="398221" cy="204461"/>
          </a:xfrm>
          <a:prstGeom prst="downArrow">
            <a:avLst>
              <a:gd name="adj1" fmla="val 50000"/>
              <a:gd name="adj2" fmla="val 633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25A658-E509-E617-D21C-BDF2C48D3A85}"/>
              </a:ext>
            </a:extLst>
          </p:cNvPr>
          <p:cNvSpPr/>
          <p:nvPr/>
        </p:nvSpPr>
        <p:spPr>
          <a:xfrm>
            <a:off x="3301808" y="834854"/>
            <a:ext cx="1840471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"path1"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C579D8-536B-8C5F-60BF-308EF92CDB3C}"/>
              </a:ext>
            </a:extLst>
          </p:cNvPr>
          <p:cNvSpPr/>
          <p:nvPr/>
        </p:nvSpPr>
        <p:spPr>
          <a:xfrm>
            <a:off x="6858262" y="902358"/>
            <a:ext cx="1840471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"path1"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02727E9-835A-002B-332A-D27918AFAF4B}"/>
              </a:ext>
            </a:extLst>
          </p:cNvPr>
          <p:cNvGrpSpPr/>
          <p:nvPr/>
        </p:nvGrpSpPr>
        <p:grpSpPr>
          <a:xfrm>
            <a:off x="140466" y="3163758"/>
            <a:ext cx="9055848" cy="864331"/>
            <a:chOff x="140466" y="3163758"/>
            <a:chExt cx="9055848" cy="86433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8D70014-AF8A-36F4-5419-D4748A936F07}"/>
                </a:ext>
              </a:extLst>
            </p:cNvPr>
            <p:cNvSpPr/>
            <p:nvPr/>
          </p:nvSpPr>
          <p:spPr>
            <a:xfrm>
              <a:off x="140466" y="3163758"/>
              <a:ext cx="9055848" cy="864331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[              ,            , … ,             ] 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12C0867-DB69-6B13-68BA-C4A6155C715E}"/>
                </a:ext>
              </a:extLst>
            </p:cNvPr>
            <p:cNvSpPr/>
            <p:nvPr/>
          </p:nvSpPr>
          <p:spPr>
            <a:xfrm>
              <a:off x="1413084" y="3252330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2B966EC-64C0-AE84-94B8-1157F3E55CA8}"/>
                </a:ext>
              </a:extLst>
            </p:cNvPr>
            <p:cNvSpPr/>
            <p:nvPr/>
          </p:nvSpPr>
          <p:spPr>
            <a:xfrm>
              <a:off x="3753024" y="3244694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B6210A8-3E9A-0BF1-C0F2-620E37C299B6}"/>
                </a:ext>
              </a:extLst>
            </p:cNvPr>
            <p:cNvSpPr/>
            <p:nvPr/>
          </p:nvSpPr>
          <p:spPr>
            <a:xfrm>
              <a:off x="7278403" y="322731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02991B-7B48-764C-338A-7236B24A3500}"/>
                </a:ext>
              </a:extLst>
            </p:cNvPr>
            <p:cNvGrpSpPr/>
            <p:nvPr/>
          </p:nvGrpSpPr>
          <p:grpSpPr>
            <a:xfrm>
              <a:off x="1577536" y="3358391"/>
              <a:ext cx="1047827" cy="545400"/>
              <a:chOff x="265817" y="1187080"/>
              <a:chExt cx="1047827" cy="545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FE7C15-9DE5-05F2-5BDF-4CC212BF266E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A1909480-8ED5-5E3A-59B6-7F80F45B28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12231334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E831E1E-E197-3784-3DA2-EA740C37D476}"/>
                </a:ext>
              </a:extLst>
            </p:cNvPr>
            <p:cNvGrpSpPr/>
            <p:nvPr/>
          </p:nvGrpSpPr>
          <p:grpSpPr>
            <a:xfrm>
              <a:off x="3923737" y="3320371"/>
              <a:ext cx="1047827" cy="545400"/>
              <a:chOff x="265817" y="1187080"/>
              <a:chExt cx="1047827" cy="545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0E10A72-C4BA-3E46-AF3D-54B5DCEA0170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6" name="Diagram 35">
                <a:extLst>
                  <a:ext uri="{FF2B5EF4-FFF2-40B4-BE49-F238E27FC236}">
                    <a16:creationId xmlns:a16="http://schemas.microsoft.com/office/drawing/2014/main" id="{75576D3F-93FD-7C72-08C2-EBC6C735EE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73952800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761906A-AF20-CAAB-1968-F7DC7ED59428}"/>
                </a:ext>
              </a:extLst>
            </p:cNvPr>
            <p:cNvGrpSpPr/>
            <p:nvPr/>
          </p:nvGrpSpPr>
          <p:grpSpPr>
            <a:xfrm>
              <a:off x="7449116" y="3294995"/>
              <a:ext cx="1047827" cy="545400"/>
              <a:chOff x="265817" y="1187080"/>
              <a:chExt cx="1047827" cy="5454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FCDBDAF-AB6A-1AA4-81F5-9F866A3DC322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56" name="Diagram 55">
                <a:extLst>
                  <a:ext uri="{FF2B5EF4-FFF2-40B4-BE49-F238E27FC236}">
                    <a16:creationId xmlns:a16="http://schemas.microsoft.com/office/drawing/2014/main" id="{B51197A0-07A3-443E-4351-5ACB24720D1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73952800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p:grpSp>
      </p:grpSp>
      <p:sp>
        <p:nvSpPr>
          <p:cNvPr id="76" name="Down Arrow 75">
            <a:extLst>
              <a:ext uri="{FF2B5EF4-FFF2-40B4-BE49-F238E27FC236}">
                <a16:creationId xmlns:a16="http://schemas.microsoft.com/office/drawing/2014/main" id="{367C4EA5-B895-1608-BDA7-7FD5BEA1AC19}"/>
              </a:ext>
            </a:extLst>
          </p:cNvPr>
          <p:cNvSpPr/>
          <p:nvPr/>
        </p:nvSpPr>
        <p:spPr>
          <a:xfrm>
            <a:off x="4441783" y="2975841"/>
            <a:ext cx="398221" cy="204461"/>
          </a:xfrm>
          <a:prstGeom prst="downArrow">
            <a:avLst>
              <a:gd name="adj1" fmla="val 50000"/>
              <a:gd name="adj2" fmla="val 633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3E554229-B400-A0E4-E1E6-E12174A28C7D}"/>
              </a:ext>
            </a:extLst>
          </p:cNvPr>
          <p:cNvSpPr/>
          <p:nvPr/>
        </p:nvSpPr>
        <p:spPr>
          <a:xfrm>
            <a:off x="4441783" y="4148278"/>
            <a:ext cx="398221" cy="204461"/>
          </a:xfrm>
          <a:prstGeom prst="downArrow">
            <a:avLst>
              <a:gd name="adj1" fmla="val 50000"/>
              <a:gd name="adj2" fmla="val 633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D9A6D6-9388-972F-7314-156B917DC39C}"/>
              </a:ext>
            </a:extLst>
          </p:cNvPr>
          <p:cNvGrpSpPr/>
          <p:nvPr/>
        </p:nvGrpSpPr>
        <p:grpSpPr>
          <a:xfrm>
            <a:off x="140466" y="4396977"/>
            <a:ext cx="9055848" cy="909189"/>
            <a:chOff x="140466" y="4396977"/>
            <a:chExt cx="9055848" cy="90918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B41F2CF9-412D-D08E-347C-199734A01833}"/>
                </a:ext>
              </a:extLst>
            </p:cNvPr>
            <p:cNvSpPr/>
            <p:nvPr/>
          </p:nvSpPr>
          <p:spPr>
            <a:xfrm>
              <a:off x="140466" y="4396977"/>
              <a:ext cx="9055848" cy="909189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[                                               ]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D8C48F34-3512-4398-B130-8C9E843E56AA}"/>
                </a:ext>
              </a:extLst>
            </p:cNvPr>
            <p:cNvSpPr/>
            <p:nvPr/>
          </p:nvSpPr>
          <p:spPr>
            <a:xfrm>
              <a:off x="726931" y="4501444"/>
              <a:ext cx="355664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df.filter(…)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A5FE5E95-BD1C-47E4-5238-E5E7199C0052}"/>
                </a:ext>
              </a:extLst>
            </p:cNvPr>
            <p:cNvSpPr/>
            <p:nvPr/>
          </p:nvSpPr>
          <p:spPr>
            <a:xfrm>
              <a:off x="4519756" y="4516451"/>
              <a:ext cx="4147902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for df in dfs</a:t>
              </a:r>
            </a:p>
          </p:txBody>
        </p:sp>
      </p:grpSp>
      <p:sp>
        <p:nvSpPr>
          <p:cNvPr id="90" name="Down Arrow 89">
            <a:extLst>
              <a:ext uri="{FF2B5EF4-FFF2-40B4-BE49-F238E27FC236}">
                <a16:creationId xmlns:a16="http://schemas.microsoft.com/office/drawing/2014/main" id="{10EB4E1A-E505-EAD1-63CB-51478C6E05E8}"/>
              </a:ext>
            </a:extLst>
          </p:cNvPr>
          <p:cNvSpPr/>
          <p:nvPr/>
        </p:nvSpPr>
        <p:spPr>
          <a:xfrm>
            <a:off x="4441783" y="5506702"/>
            <a:ext cx="398221" cy="204461"/>
          </a:xfrm>
          <a:prstGeom prst="downArrow">
            <a:avLst>
              <a:gd name="adj1" fmla="val 50000"/>
              <a:gd name="adj2" fmla="val 633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5E3907D-C469-C020-55C6-A0AD2380AF2C}"/>
              </a:ext>
            </a:extLst>
          </p:cNvPr>
          <p:cNvGrpSpPr/>
          <p:nvPr/>
        </p:nvGrpSpPr>
        <p:grpSpPr>
          <a:xfrm>
            <a:off x="140466" y="5799439"/>
            <a:ext cx="9055848" cy="864331"/>
            <a:chOff x="140466" y="5799439"/>
            <a:chExt cx="9055848" cy="864331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8948F41-F3C6-4EF2-74AA-A007DDDEA558}"/>
                </a:ext>
              </a:extLst>
            </p:cNvPr>
            <p:cNvSpPr/>
            <p:nvPr/>
          </p:nvSpPr>
          <p:spPr>
            <a:xfrm>
              <a:off x="140466" y="5799439"/>
              <a:ext cx="9055848" cy="864331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[              ,            , … ,             ] 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5E51B89-7AAF-DAAB-79AD-F6B7A3E3DF2B}"/>
                </a:ext>
              </a:extLst>
            </p:cNvPr>
            <p:cNvSpPr/>
            <p:nvPr/>
          </p:nvSpPr>
          <p:spPr>
            <a:xfrm>
              <a:off x="1413084" y="588801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7DE467C-E0F1-C7B5-C0AE-EE44F346EED6}"/>
                </a:ext>
              </a:extLst>
            </p:cNvPr>
            <p:cNvGrpSpPr/>
            <p:nvPr/>
          </p:nvGrpSpPr>
          <p:grpSpPr>
            <a:xfrm>
              <a:off x="1577536" y="5994072"/>
              <a:ext cx="1047827" cy="545400"/>
              <a:chOff x="265817" y="1187080"/>
              <a:chExt cx="1047827" cy="5454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2171AC7-55D4-F262-D38D-FB490B1771FE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64" name="Diagram 63">
                <a:extLst>
                  <a:ext uri="{FF2B5EF4-FFF2-40B4-BE49-F238E27FC236}">
                    <a16:creationId xmlns:a16="http://schemas.microsoft.com/office/drawing/2014/main" id="{04E42570-3D8C-8D80-4D3F-9A1CA237C0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4715955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p:grp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03BDF137-56C0-F771-5697-838B20E424B6}"/>
                </a:ext>
              </a:extLst>
            </p:cNvPr>
            <p:cNvSpPr/>
            <p:nvPr/>
          </p:nvSpPr>
          <p:spPr>
            <a:xfrm>
              <a:off x="3781702" y="588801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9F85C3F-6845-277D-ACB9-9FF412E7AE90}"/>
                </a:ext>
              </a:extLst>
            </p:cNvPr>
            <p:cNvGrpSpPr/>
            <p:nvPr/>
          </p:nvGrpSpPr>
          <p:grpSpPr>
            <a:xfrm>
              <a:off x="3946154" y="5994072"/>
              <a:ext cx="1047827" cy="545400"/>
              <a:chOff x="265817" y="1187080"/>
              <a:chExt cx="1047827" cy="5454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F4F1614-56CA-7DDA-8C06-5B91F8D995A9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95" name="Diagram 94">
                <a:extLst>
                  <a:ext uri="{FF2B5EF4-FFF2-40B4-BE49-F238E27FC236}">
                    <a16:creationId xmlns:a16="http://schemas.microsoft.com/office/drawing/2014/main" id="{8955E3FF-2F14-0F77-6B9D-6ECEFD27C8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5495003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p:grp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DA5640FC-C0D4-4470-C5DB-87FC11FE0AD7}"/>
                </a:ext>
              </a:extLst>
            </p:cNvPr>
            <p:cNvSpPr/>
            <p:nvPr/>
          </p:nvSpPr>
          <p:spPr>
            <a:xfrm>
              <a:off x="7242132" y="5888011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D034E8B-EA4F-4963-BB35-E67A377A7B72}"/>
                </a:ext>
              </a:extLst>
            </p:cNvPr>
            <p:cNvGrpSpPr/>
            <p:nvPr/>
          </p:nvGrpSpPr>
          <p:grpSpPr>
            <a:xfrm>
              <a:off x="7406584" y="5994072"/>
              <a:ext cx="1047827" cy="545400"/>
              <a:chOff x="265817" y="1187080"/>
              <a:chExt cx="1047827" cy="5454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B02D9CE-15E0-9757-D793-4C8D2CE08CEC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99" name="Diagram 98">
                <a:extLst>
                  <a:ext uri="{FF2B5EF4-FFF2-40B4-BE49-F238E27FC236}">
                    <a16:creationId xmlns:a16="http://schemas.microsoft.com/office/drawing/2014/main" id="{65F3DD03-AA8E-7FD2-DB96-BC531B09295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5495003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1A62711-7FB4-3E79-313D-D86253ACCA28}"/>
              </a:ext>
            </a:extLst>
          </p:cNvPr>
          <p:cNvGrpSpPr/>
          <p:nvPr/>
        </p:nvGrpSpPr>
        <p:grpSpPr>
          <a:xfrm>
            <a:off x="10712884" y="5859789"/>
            <a:ext cx="1389255" cy="731520"/>
            <a:chOff x="10712884" y="5859789"/>
            <a:chExt cx="1389255" cy="731520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D18CE6C9-3EAB-892F-3DFE-1CA24DE2FA74}"/>
                </a:ext>
              </a:extLst>
            </p:cNvPr>
            <p:cNvSpPr/>
            <p:nvPr/>
          </p:nvSpPr>
          <p:spPr>
            <a:xfrm>
              <a:off x="10712884" y="5859789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7FBE40-C741-B6BA-F31E-B4748CC549F1}"/>
                </a:ext>
              </a:extLst>
            </p:cNvPr>
            <p:cNvGrpSpPr/>
            <p:nvPr/>
          </p:nvGrpSpPr>
          <p:grpSpPr>
            <a:xfrm>
              <a:off x="10877336" y="5965850"/>
              <a:ext cx="1047827" cy="545400"/>
              <a:chOff x="265817" y="1187080"/>
              <a:chExt cx="1047827" cy="54540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29F46B-D53D-79AE-ED7D-21AA77AA6C90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05" name="Diagram 104">
                <a:extLst>
                  <a:ext uri="{FF2B5EF4-FFF2-40B4-BE49-F238E27FC236}">
                    <a16:creationId xmlns:a16="http://schemas.microsoft.com/office/drawing/2014/main" id="{95FA6F4E-347B-5F60-22F4-5B68DFFDBAF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9525859"/>
                  </p:ext>
                </p:extLst>
              </p:nvPr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2" r:lo="rId33" r:qs="rId34" r:cs="rId35"/>
              </a:graphicData>
            </a:graphic>
          </p:graphicFrame>
        </p:grpSp>
      </p:grpSp>
      <p:sp>
        <p:nvSpPr>
          <p:cNvPr id="106" name="Down Arrow 105">
            <a:extLst>
              <a:ext uri="{FF2B5EF4-FFF2-40B4-BE49-F238E27FC236}">
                <a16:creationId xmlns:a16="http://schemas.microsoft.com/office/drawing/2014/main" id="{26FF0956-4B7B-BA53-1F6F-9FBD6FA023B8}"/>
              </a:ext>
            </a:extLst>
          </p:cNvPr>
          <p:cNvSpPr/>
          <p:nvPr/>
        </p:nvSpPr>
        <p:spPr>
          <a:xfrm rot="16200000">
            <a:off x="9795635" y="5696132"/>
            <a:ext cx="427452" cy="1182581"/>
          </a:xfrm>
          <a:prstGeom prst="downArrow">
            <a:avLst>
              <a:gd name="adj1" fmla="val 50000"/>
              <a:gd name="adj2" fmla="val 633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ular Callout 107">
            <a:extLst>
              <a:ext uri="{FF2B5EF4-FFF2-40B4-BE49-F238E27FC236}">
                <a16:creationId xmlns:a16="http://schemas.microsoft.com/office/drawing/2014/main" id="{460EAC86-7FBE-43E5-1CB0-B1EF57410A56}"/>
              </a:ext>
            </a:extLst>
          </p:cNvPr>
          <p:cNvSpPr/>
          <p:nvPr/>
        </p:nvSpPr>
        <p:spPr>
          <a:xfrm>
            <a:off x="9873164" y="4941647"/>
            <a:ext cx="2178370" cy="612648"/>
          </a:xfrm>
          <a:prstGeom prst="wedgeRectCallout">
            <a:avLst>
              <a:gd name="adj1" fmla="val -48817"/>
              <a:gd name="adj2" fmla="val 14541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pl.concat(dfs)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96356F8-DD0E-5A03-8EBC-200D97BF4BF1}"/>
              </a:ext>
            </a:extLst>
          </p:cNvPr>
          <p:cNvGrpSpPr/>
          <p:nvPr/>
        </p:nvGrpSpPr>
        <p:grpSpPr>
          <a:xfrm>
            <a:off x="140466" y="1986230"/>
            <a:ext cx="9055848" cy="909189"/>
            <a:chOff x="140466" y="1986230"/>
            <a:chExt cx="9055848" cy="90918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B961DAE-87AD-5ED5-1AD3-128A0166F8B0}"/>
                </a:ext>
              </a:extLst>
            </p:cNvPr>
            <p:cNvSpPr/>
            <p:nvPr/>
          </p:nvSpPr>
          <p:spPr>
            <a:xfrm>
              <a:off x="140466" y="1986230"/>
              <a:ext cx="9055848" cy="909189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[                                               ]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F1A707E-3AEB-1ED6-CCCF-2F178A687B64}"/>
                </a:ext>
              </a:extLst>
            </p:cNvPr>
            <p:cNvSpPr/>
            <p:nvPr/>
          </p:nvSpPr>
          <p:spPr>
            <a:xfrm>
              <a:off x="4893144" y="2107358"/>
              <a:ext cx="345327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for p in paths</a:t>
              </a: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ECE80313-FD6B-6C82-03FC-AD04EE03E6F5}"/>
                </a:ext>
              </a:extLst>
            </p:cNvPr>
            <p:cNvSpPr/>
            <p:nvPr/>
          </p:nvSpPr>
          <p:spPr>
            <a:xfrm>
              <a:off x="658873" y="2067186"/>
              <a:ext cx="355664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pl.read_csv(p)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9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6" grpId="0" animBg="1"/>
      <p:bldP spid="86" grpId="0" animBg="1"/>
      <p:bldP spid="90" grpId="0" animBg="1"/>
      <p:bldP spid="106" grpId="0" animBg="1"/>
      <p:bldP spid="10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67DAD-7BB4-D655-237D-959C8A0B4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52C0405-AD4A-88A3-5A83-34D1409B59B9}"/>
              </a:ext>
            </a:extLst>
          </p:cNvPr>
          <p:cNvSpPr txBox="1"/>
          <p:nvPr/>
        </p:nvSpPr>
        <p:spPr>
          <a:xfrm>
            <a:off x="2299725" y="22824"/>
            <a:ext cx="8458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Processing many tables – dict comp.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5A16C2-6D78-6DDE-4F30-3065984F9EF9}"/>
              </a:ext>
            </a:extLst>
          </p:cNvPr>
          <p:cNvGrpSpPr/>
          <p:nvPr/>
        </p:nvGrpSpPr>
        <p:grpSpPr>
          <a:xfrm>
            <a:off x="358100" y="1458310"/>
            <a:ext cx="11475800" cy="864331"/>
            <a:chOff x="358100" y="1458310"/>
            <a:chExt cx="11475800" cy="86433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2B901CE-469A-17DE-14A9-4E0AD27A8864}"/>
                </a:ext>
              </a:extLst>
            </p:cNvPr>
            <p:cNvSpPr/>
            <p:nvPr/>
          </p:nvSpPr>
          <p:spPr>
            <a:xfrm>
              <a:off x="358100" y="1458310"/>
              <a:ext cx="11475800" cy="864331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[               ,             ,            … ,             ] 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5C5EE2C-B0DA-0496-3B04-97DB0786843B}"/>
                </a:ext>
              </a:extLst>
            </p:cNvPr>
            <p:cNvSpPr/>
            <p:nvPr/>
          </p:nvSpPr>
          <p:spPr>
            <a:xfrm>
              <a:off x="1568352" y="1522315"/>
              <a:ext cx="1840471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"path1"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5A272A6-ADA9-7BB2-80AC-57BDC0C83858}"/>
                </a:ext>
              </a:extLst>
            </p:cNvPr>
            <p:cNvSpPr/>
            <p:nvPr/>
          </p:nvSpPr>
          <p:spPr>
            <a:xfrm>
              <a:off x="3914553" y="1478732"/>
              <a:ext cx="1840471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"path1"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93BBB84-C958-10D8-EC1C-86993660D716}"/>
                </a:ext>
              </a:extLst>
            </p:cNvPr>
            <p:cNvSpPr/>
            <p:nvPr/>
          </p:nvSpPr>
          <p:spPr>
            <a:xfrm>
              <a:off x="9423985" y="1501218"/>
              <a:ext cx="1840471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"path1"</a:t>
              </a:r>
            </a:p>
          </p:txBody>
        </p:sp>
      </p:grpSp>
      <p:sp>
        <p:nvSpPr>
          <p:cNvPr id="76" name="Down Arrow 75">
            <a:extLst>
              <a:ext uri="{FF2B5EF4-FFF2-40B4-BE49-F238E27FC236}">
                <a16:creationId xmlns:a16="http://schemas.microsoft.com/office/drawing/2014/main" id="{C96B252C-79BA-E07F-6DE4-AA4E1A2E9EFB}"/>
              </a:ext>
            </a:extLst>
          </p:cNvPr>
          <p:cNvSpPr/>
          <p:nvPr/>
        </p:nvSpPr>
        <p:spPr>
          <a:xfrm>
            <a:off x="5417683" y="4354067"/>
            <a:ext cx="674681" cy="660493"/>
          </a:xfrm>
          <a:prstGeom prst="downArrow">
            <a:avLst>
              <a:gd name="adj1" fmla="val 50000"/>
              <a:gd name="adj2" fmla="val 445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A7EBFC-AF51-3444-DC25-5ABF248EB3E0}"/>
              </a:ext>
            </a:extLst>
          </p:cNvPr>
          <p:cNvGrpSpPr/>
          <p:nvPr/>
        </p:nvGrpSpPr>
        <p:grpSpPr>
          <a:xfrm>
            <a:off x="319515" y="3324295"/>
            <a:ext cx="11475800" cy="864331"/>
            <a:chOff x="319515" y="3324295"/>
            <a:chExt cx="11475800" cy="86433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63A7E3C-ABB4-BCAF-EACF-0FEF10639ABB}"/>
                </a:ext>
              </a:extLst>
            </p:cNvPr>
            <p:cNvSpPr/>
            <p:nvPr/>
          </p:nvSpPr>
          <p:spPr>
            <a:xfrm>
              <a:off x="319515" y="3324295"/>
              <a:ext cx="11475800" cy="864331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{             :                                             } 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0598EAF-255D-5016-3071-4F1DB462EA1C}"/>
                </a:ext>
              </a:extLst>
            </p:cNvPr>
            <p:cNvSpPr/>
            <p:nvPr/>
          </p:nvSpPr>
          <p:spPr>
            <a:xfrm>
              <a:off x="1292904" y="3375651"/>
              <a:ext cx="1840471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name(p)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9372D78-DBBC-AFEB-489B-3CA93EE70086}"/>
                </a:ext>
              </a:extLst>
            </p:cNvPr>
            <p:cNvSpPr/>
            <p:nvPr/>
          </p:nvSpPr>
          <p:spPr>
            <a:xfrm>
              <a:off x="7459351" y="3376994"/>
              <a:ext cx="3453273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for p in paths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A8809A4-1A33-1605-2B75-61694402E3A6}"/>
                </a:ext>
              </a:extLst>
            </p:cNvPr>
            <p:cNvSpPr/>
            <p:nvPr/>
          </p:nvSpPr>
          <p:spPr>
            <a:xfrm>
              <a:off x="3522453" y="3381283"/>
              <a:ext cx="3453274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pl.read_csv(p)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A870B2-D878-06B9-D8A0-02316E2F9615}"/>
              </a:ext>
            </a:extLst>
          </p:cNvPr>
          <p:cNvGrpSpPr/>
          <p:nvPr/>
        </p:nvGrpSpPr>
        <p:grpSpPr>
          <a:xfrm>
            <a:off x="358100" y="5345441"/>
            <a:ext cx="11475800" cy="864331"/>
            <a:chOff x="358100" y="5345441"/>
            <a:chExt cx="11475800" cy="86433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6B505BF-05FF-2643-0E5B-24810F60BA86}"/>
                </a:ext>
              </a:extLst>
            </p:cNvPr>
            <p:cNvSpPr/>
            <p:nvPr/>
          </p:nvSpPr>
          <p:spPr>
            <a:xfrm>
              <a:off x="358100" y="5345441"/>
              <a:ext cx="11475800" cy="864331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{       :         ,       :         , … ,       :         } 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37AAF3E-DE41-1F60-3E4E-4EA5D5ACF838}"/>
                </a:ext>
              </a:extLst>
            </p:cNvPr>
            <p:cNvSpPr/>
            <p:nvPr/>
          </p:nvSpPr>
          <p:spPr>
            <a:xfrm>
              <a:off x="2457770" y="5405168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A13F289-146D-D09B-8FD9-8846C98030F5}"/>
                </a:ext>
              </a:extLst>
            </p:cNvPr>
            <p:cNvSpPr/>
            <p:nvPr/>
          </p:nvSpPr>
          <p:spPr>
            <a:xfrm>
              <a:off x="5544472" y="5401655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5567BC3-7D38-BAFE-A643-B05F42CA2BBA}"/>
                </a:ext>
              </a:extLst>
            </p:cNvPr>
            <p:cNvSpPr/>
            <p:nvPr/>
          </p:nvSpPr>
          <p:spPr>
            <a:xfrm>
              <a:off x="9809131" y="5403742"/>
              <a:ext cx="1389255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8B3A725-FDDD-49CD-5BCF-5194A728972A}"/>
                </a:ext>
              </a:extLst>
            </p:cNvPr>
            <p:cNvGrpSpPr/>
            <p:nvPr/>
          </p:nvGrpSpPr>
          <p:grpSpPr>
            <a:xfrm>
              <a:off x="2622222" y="5511229"/>
              <a:ext cx="1047827" cy="545400"/>
              <a:chOff x="265817" y="1187080"/>
              <a:chExt cx="1047827" cy="545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4920550-2861-48BD-ED53-10224505C45A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1470CDC9-C8ED-8E63-25CF-79A87BD948C5}"/>
                  </a:ext>
                </a:extLst>
              </p:cNvPr>
              <p:cNvGraphicFramePr/>
              <p:nvPr/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DC9811-41BC-BC96-95FE-0D20422F6F76}"/>
                </a:ext>
              </a:extLst>
            </p:cNvPr>
            <p:cNvGrpSpPr/>
            <p:nvPr/>
          </p:nvGrpSpPr>
          <p:grpSpPr>
            <a:xfrm>
              <a:off x="5715185" y="5477332"/>
              <a:ext cx="1047827" cy="545400"/>
              <a:chOff x="265817" y="1187080"/>
              <a:chExt cx="1047827" cy="5454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209E50-0D5C-2E1A-8B8F-7754A83402CF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6" name="Diagram 35">
                <a:extLst>
                  <a:ext uri="{FF2B5EF4-FFF2-40B4-BE49-F238E27FC236}">
                    <a16:creationId xmlns:a16="http://schemas.microsoft.com/office/drawing/2014/main" id="{D404C177-C4D7-35CA-1E5F-D3A45BD59B83}"/>
                  </a:ext>
                </a:extLst>
              </p:cNvPr>
              <p:cNvGraphicFramePr/>
              <p:nvPr/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E6F2DDE-D796-FB70-08C0-46E80FF0E1B1}"/>
                </a:ext>
              </a:extLst>
            </p:cNvPr>
            <p:cNvGrpSpPr/>
            <p:nvPr/>
          </p:nvGrpSpPr>
          <p:grpSpPr>
            <a:xfrm>
              <a:off x="9979844" y="5471426"/>
              <a:ext cx="1047827" cy="545400"/>
              <a:chOff x="265817" y="1187080"/>
              <a:chExt cx="1047827" cy="5454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F3E1B86-DA5A-5B28-1BBC-47A68BD2BEDD}"/>
                  </a:ext>
                </a:extLst>
              </p:cNvPr>
              <p:cNvSpPr/>
              <p:nvPr/>
            </p:nvSpPr>
            <p:spPr>
              <a:xfrm>
                <a:off x="265817" y="1225100"/>
                <a:ext cx="1047827" cy="4781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56" name="Diagram 55">
                <a:extLst>
                  <a:ext uri="{FF2B5EF4-FFF2-40B4-BE49-F238E27FC236}">
                    <a16:creationId xmlns:a16="http://schemas.microsoft.com/office/drawing/2014/main" id="{378F1DE5-C8BC-4E63-F253-9BF4AEC98FE2}"/>
                  </a:ext>
                </a:extLst>
              </p:cNvPr>
              <p:cNvGraphicFramePr/>
              <p:nvPr/>
            </p:nvGraphicFramePr>
            <p:xfrm>
              <a:off x="325831" y="1187080"/>
              <a:ext cx="945281" cy="54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DB207DB-3004-C6A4-D6FB-EADB75F13C43}"/>
                </a:ext>
              </a:extLst>
            </p:cNvPr>
            <p:cNvSpPr/>
            <p:nvPr/>
          </p:nvSpPr>
          <p:spPr>
            <a:xfrm>
              <a:off x="948203" y="5411846"/>
              <a:ext cx="1154232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"n1"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BF56FCC-4D71-27E6-D1F9-1F1E784D35DC}"/>
                </a:ext>
              </a:extLst>
            </p:cNvPr>
            <p:cNvSpPr/>
            <p:nvPr/>
          </p:nvSpPr>
          <p:spPr>
            <a:xfrm>
              <a:off x="4143727" y="5407322"/>
              <a:ext cx="1154232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"n2"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F54D78F-6371-72F1-0FEB-B3D2791BB1DD}"/>
                </a:ext>
              </a:extLst>
            </p:cNvPr>
            <p:cNvSpPr/>
            <p:nvPr/>
          </p:nvSpPr>
          <p:spPr>
            <a:xfrm>
              <a:off x="8358197" y="5401655"/>
              <a:ext cx="1154232" cy="731520"/>
            </a:xfrm>
            <a:prstGeom prst="roundRect">
              <a:avLst/>
            </a:prstGeom>
            <a:solidFill>
              <a:schemeClr val="accent3"/>
            </a:solidFill>
            <a:effectLst>
              <a:outerShdw blurRad="50800" dist="76200" dir="5400000" algn="t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"nk"</a:t>
              </a:r>
            </a:p>
          </p:txBody>
        </p:sp>
      </p:grpSp>
      <p:sp>
        <p:nvSpPr>
          <p:cNvPr id="19" name="Down Arrow 18">
            <a:extLst>
              <a:ext uri="{FF2B5EF4-FFF2-40B4-BE49-F238E27FC236}">
                <a16:creationId xmlns:a16="http://schemas.microsoft.com/office/drawing/2014/main" id="{7C351571-9224-B62A-6BBA-A33B4268E784}"/>
              </a:ext>
            </a:extLst>
          </p:cNvPr>
          <p:cNvSpPr/>
          <p:nvPr/>
        </p:nvSpPr>
        <p:spPr>
          <a:xfrm>
            <a:off x="5474127" y="2519659"/>
            <a:ext cx="674681" cy="660493"/>
          </a:xfrm>
          <a:prstGeom prst="downArrow">
            <a:avLst>
              <a:gd name="adj1" fmla="val 50000"/>
              <a:gd name="adj2" fmla="val 445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5788" y="3160677"/>
            <a:ext cx="10022945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                        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1095" y="3523788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8453" y="3523788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seq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38183" y="3523788"/>
            <a:ext cx="2909017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if e &gt; 3</a:t>
            </a:r>
          </a:p>
        </p:txBody>
      </p:sp>
      <p:sp>
        <p:nvSpPr>
          <p:cNvPr id="8" name="Left Brace 7"/>
          <p:cNvSpPr/>
          <p:nvPr/>
        </p:nvSpPr>
        <p:spPr>
          <a:xfrm>
            <a:off x="4572000" y="3417852"/>
            <a:ext cx="731520" cy="301752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13061" y="5211870"/>
            <a:ext cx="3763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sequence expression</a:t>
            </a:r>
            <a:endParaRPr lang="en-US" sz="3200" b="1" dirty="0"/>
          </a:p>
        </p:txBody>
      </p:sp>
      <p:sp>
        <p:nvSpPr>
          <p:cNvPr id="10" name="Left Brace 9"/>
          <p:cNvSpPr/>
          <p:nvPr/>
        </p:nvSpPr>
        <p:spPr>
          <a:xfrm flipH="1">
            <a:off x="7477642" y="3583169"/>
            <a:ext cx="731520" cy="2690778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1267" y="5147016"/>
            <a:ext cx="1665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optional </a:t>
            </a:r>
          </a:p>
          <a:p>
            <a:r>
              <a:rPr lang="en-US" sz="3200" dirty="0"/>
              <a:t>filter</a:t>
            </a:r>
            <a:endParaRPr lang="en-US" sz="32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854886" y="4335249"/>
            <a:ext cx="485641" cy="55045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6945" y="4965649"/>
            <a:ext cx="1965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operation</a:t>
            </a:r>
          </a:p>
          <a:p>
            <a:r>
              <a:rPr lang="en-US" sz="3200" dirty="0"/>
              <a:t>expression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8743" y="2194749"/>
            <a:ext cx="7945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List Comprehension Expression</a:t>
            </a:r>
          </a:p>
        </p:txBody>
      </p:sp>
    </p:spTree>
    <p:extLst>
      <p:ext uri="{BB962C8B-B14F-4D97-AF65-F5344CB8AC3E}">
        <p14:creationId xmlns:p14="http://schemas.microsoft.com/office/powerpoint/2010/main" val="153342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16132-BFE6-8465-B845-BD616BE4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4E640C-96D2-DA37-9AFB-FFAB567AEF08}"/>
              </a:ext>
            </a:extLst>
          </p:cNvPr>
          <p:cNvSpPr/>
          <p:nvPr/>
        </p:nvSpPr>
        <p:spPr>
          <a:xfrm>
            <a:off x="585788" y="3538414"/>
            <a:ext cx="10854845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out  =[                                            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F261B8-0F9D-9DA0-D125-311005ECD3BC}"/>
              </a:ext>
            </a:extLst>
          </p:cNvPr>
          <p:cNvSpPr/>
          <p:nvPr/>
        </p:nvSpPr>
        <p:spPr>
          <a:xfrm>
            <a:off x="3116367" y="3890892"/>
            <a:ext cx="142735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**2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ABB831-9309-206D-5F63-F397FF564364}"/>
              </a:ext>
            </a:extLst>
          </p:cNvPr>
          <p:cNvSpPr/>
          <p:nvPr/>
        </p:nvSpPr>
        <p:spPr>
          <a:xfrm>
            <a:off x="4596890" y="3901525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  in seq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D5353A7-0FD2-B516-7E45-F5461C0F72C0}"/>
              </a:ext>
            </a:extLst>
          </p:cNvPr>
          <p:cNvSpPr/>
          <p:nvPr/>
        </p:nvSpPr>
        <p:spPr>
          <a:xfrm>
            <a:off x="7682189" y="3901525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if   &gt; 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F7EF82-D687-307B-08C6-016B0972F56B}"/>
              </a:ext>
            </a:extLst>
          </p:cNvPr>
          <p:cNvGrpSpPr/>
          <p:nvPr/>
        </p:nvGrpSpPr>
        <p:grpSpPr>
          <a:xfrm>
            <a:off x="3218305" y="3429000"/>
            <a:ext cx="505414" cy="1115178"/>
            <a:chOff x="3954951" y="830941"/>
            <a:chExt cx="505414" cy="1115178"/>
          </a:xfrm>
        </p:grpSpPr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21E6A89D-7210-6900-B829-1BDE85F86C0C}"/>
                </a:ext>
              </a:extLst>
            </p:cNvPr>
            <p:cNvSpPr/>
            <p:nvPr/>
          </p:nvSpPr>
          <p:spPr>
            <a:xfrm>
              <a:off x="3954951" y="1354161"/>
              <a:ext cx="460788" cy="591958"/>
            </a:xfrm>
            <a:prstGeom prst="frame">
              <a:avLst>
                <a:gd name="adj1" fmla="val 86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2B1B40-0A83-1507-9A5D-9234D64CB7DA}"/>
                </a:ext>
              </a:extLst>
            </p:cNvPr>
            <p:cNvSpPr txBox="1"/>
            <p:nvPr/>
          </p:nvSpPr>
          <p:spPr>
            <a:xfrm>
              <a:off x="3997483" y="830941"/>
              <a:ext cx="46288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3E645A-54A8-7520-CCEC-00AEA925E941}"/>
              </a:ext>
            </a:extLst>
          </p:cNvPr>
          <p:cNvGrpSpPr/>
          <p:nvPr/>
        </p:nvGrpSpPr>
        <p:grpSpPr>
          <a:xfrm>
            <a:off x="5556206" y="3435130"/>
            <a:ext cx="505414" cy="1115178"/>
            <a:chOff x="3954951" y="830941"/>
            <a:chExt cx="505414" cy="1115178"/>
          </a:xfrm>
        </p:grpSpPr>
        <p:sp>
          <p:nvSpPr>
            <p:cNvPr id="33" name="Frame 32">
              <a:extLst>
                <a:ext uri="{FF2B5EF4-FFF2-40B4-BE49-F238E27FC236}">
                  <a16:creationId xmlns:a16="http://schemas.microsoft.com/office/drawing/2014/main" id="{9D03BD40-2AE9-F386-EA7C-753657A051C8}"/>
                </a:ext>
              </a:extLst>
            </p:cNvPr>
            <p:cNvSpPr/>
            <p:nvPr/>
          </p:nvSpPr>
          <p:spPr>
            <a:xfrm>
              <a:off x="3954951" y="1354161"/>
              <a:ext cx="460788" cy="591958"/>
            </a:xfrm>
            <a:prstGeom prst="frame">
              <a:avLst>
                <a:gd name="adj1" fmla="val 86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BFE76F-745C-4D35-C7D0-60F2BC3F9B6E}"/>
                </a:ext>
              </a:extLst>
            </p:cNvPr>
            <p:cNvSpPr txBox="1"/>
            <p:nvPr/>
          </p:nvSpPr>
          <p:spPr>
            <a:xfrm>
              <a:off x="3997483" y="830941"/>
              <a:ext cx="46288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A818ED-4609-983E-D283-4888E0D117DE}"/>
              </a:ext>
            </a:extLst>
          </p:cNvPr>
          <p:cNvGrpSpPr/>
          <p:nvPr/>
        </p:nvGrpSpPr>
        <p:grpSpPr>
          <a:xfrm>
            <a:off x="8863044" y="3500829"/>
            <a:ext cx="505414" cy="1115178"/>
            <a:chOff x="3954951" y="830941"/>
            <a:chExt cx="505414" cy="1115178"/>
          </a:xfrm>
        </p:grpSpPr>
        <p:sp>
          <p:nvSpPr>
            <p:cNvPr id="36" name="Frame 35">
              <a:extLst>
                <a:ext uri="{FF2B5EF4-FFF2-40B4-BE49-F238E27FC236}">
                  <a16:creationId xmlns:a16="http://schemas.microsoft.com/office/drawing/2014/main" id="{E02C6F21-0A0F-2600-0F5F-D2C5E31A997C}"/>
                </a:ext>
              </a:extLst>
            </p:cNvPr>
            <p:cNvSpPr/>
            <p:nvPr/>
          </p:nvSpPr>
          <p:spPr>
            <a:xfrm>
              <a:off x="3954951" y="1354161"/>
              <a:ext cx="460788" cy="591958"/>
            </a:xfrm>
            <a:prstGeom prst="frame">
              <a:avLst>
                <a:gd name="adj1" fmla="val 86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F84482-86DD-7F4A-EEAD-962BC98BBDD8}"/>
                </a:ext>
              </a:extLst>
            </p:cNvPr>
            <p:cNvSpPr txBox="1"/>
            <p:nvPr/>
          </p:nvSpPr>
          <p:spPr>
            <a:xfrm>
              <a:off x="3997483" y="830941"/>
              <a:ext cx="46288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e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0876057-DE80-4101-61A0-0B3944181231}"/>
              </a:ext>
            </a:extLst>
          </p:cNvPr>
          <p:cNvSpPr/>
          <p:nvPr/>
        </p:nvSpPr>
        <p:spPr>
          <a:xfrm>
            <a:off x="585788" y="183561"/>
            <a:ext cx="10022945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                              ]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3DE918-0B19-E255-2ED1-3D1D08F6D1B6}"/>
              </a:ext>
            </a:extLst>
          </p:cNvPr>
          <p:cNvSpPr/>
          <p:nvPr/>
        </p:nvSpPr>
        <p:spPr>
          <a:xfrm>
            <a:off x="1851095" y="546672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C79DD24-FABA-CFC1-B138-A25F6A6B5CB1}"/>
              </a:ext>
            </a:extLst>
          </p:cNvPr>
          <p:cNvSpPr/>
          <p:nvPr/>
        </p:nvSpPr>
        <p:spPr>
          <a:xfrm>
            <a:off x="3278453" y="546672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seq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E9FA7B2-7E99-4F83-16BE-85DE741D5E20}"/>
              </a:ext>
            </a:extLst>
          </p:cNvPr>
          <p:cNvSpPr/>
          <p:nvPr/>
        </p:nvSpPr>
        <p:spPr>
          <a:xfrm>
            <a:off x="6438183" y="546672"/>
            <a:ext cx="2909017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if e &gt; 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4258238-BBF1-5231-E631-87B4D2EA7F4C}"/>
              </a:ext>
            </a:extLst>
          </p:cNvPr>
          <p:cNvSpPr/>
          <p:nvPr/>
        </p:nvSpPr>
        <p:spPr>
          <a:xfrm>
            <a:off x="5770110" y="2112033"/>
            <a:ext cx="480221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seq = [ ,  ,  ,  ]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E37010-0BF8-072D-0AFF-766DC7B457BF}"/>
              </a:ext>
            </a:extLst>
          </p:cNvPr>
          <p:cNvSpPr/>
          <p:nvPr/>
        </p:nvSpPr>
        <p:spPr>
          <a:xfrm>
            <a:off x="877344" y="5730647"/>
            <a:ext cx="4802218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out = [ ,  ,  ,   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DBD448-C364-BE50-42B0-2C6E42F32C80}"/>
              </a:ext>
            </a:extLst>
          </p:cNvPr>
          <p:cNvSpPr txBox="1"/>
          <p:nvPr/>
        </p:nvSpPr>
        <p:spPr>
          <a:xfrm>
            <a:off x="7630022" y="2206671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75317F-42D5-6893-BE56-A0B7AD1A4A76}"/>
              </a:ext>
            </a:extLst>
          </p:cNvPr>
          <p:cNvSpPr txBox="1"/>
          <p:nvPr/>
        </p:nvSpPr>
        <p:spPr>
          <a:xfrm>
            <a:off x="8271520" y="2212386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2</a:t>
            </a:r>
            <a:endParaRPr lang="en-US" sz="3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1D3244-305A-6BE7-A5EF-9986597259F9}"/>
              </a:ext>
            </a:extLst>
          </p:cNvPr>
          <p:cNvSpPr txBox="1"/>
          <p:nvPr/>
        </p:nvSpPr>
        <p:spPr>
          <a:xfrm>
            <a:off x="8978112" y="2205128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3</a:t>
            </a:r>
            <a:endParaRPr 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1BF40B-ED4A-69F8-CC1E-99BB078B5C1A}"/>
              </a:ext>
            </a:extLst>
          </p:cNvPr>
          <p:cNvSpPr txBox="1"/>
          <p:nvPr/>
        </p:nvSpPr>
        <p:spPr>
          <a:xfrm>
            <a:off x="9571872" y="2205127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charset="0"/>
                <a:cs typeface="Consolas" charset="0"/>
              </a:rPr>
              <a:t>4</a:t>
            </a:r>
            <a:endParaRPr lang="en-US" sz="3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CAA3D-A8C6-2FE3-9A13-D7D0F797812D}"/>
              </a:ext>
            </a:extLst>
          </p:cNvPr>
          <p:cNvSpPr txBox="1"/>
          <p:nvPr/>
        </p:nvSpPr>
        <p:spPr>
          <a:xfrm>
            <a:off x="5583252" y="3961941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AEA322-19D4-9DD1-D790-FF55001C07FF}"/>
              </a:ext>
            </a:extLst>
          </p:cNvPr>
          <p:cNvSpPr txBox="1"/>
          <p:nvPr/>
        </p:nvSpPr>
        <p:spPr>
          <a:xfrm>
            <a:off x="3245351" y="3952220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9063F4-D2B3-60B0-4C0C-B54045C91506}"/>
              </a:ext>
            </a:extLst>
          </p:cNvPr>
          <p:cNvSpPr txBox="1"/>
          <p:nvPr/>
        </p:nvSpPr>
        <p:spPr>
          <a:xfrm>
            <a:off x="8890090" y="4002985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595FBA-6262-2B9C-F2C0-5377547C9E9F}"/>
              </a:ext>
            </a:extLst>
          </p:cNvPr>
          <p:cNvSpPr txBox="1"/>
          <p:nvPr/>
        </p:nvSpPr>
        <p:spPr>
          <a:xfrm>
            <a:off x="5581413" y="3956795"/>
            <a:ext cx="406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665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432 0.2581 " pathEditMode="relative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3.7037E-7 L 0.27122 0.00602 " pathEditMode="relative" ptsTypes="AA">
                                      <p:cBhvr>
                                        <p:cTn id="1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44444E-6 L -0.19167 -0.0023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50" grpId="0"/>
      <p:bldP spid="50" grpId="1"/>
      <p:bldP spid="51" grpId="0"/>
      <p:bldP spid="52" grpId="0"/>
      <p:bldP spid="53" grpId="0"/>
      <p:bldP spid="53" grpId="1"/>
      <p:bldP spid="53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82A31-92DB-1309-D005-6C68B8416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C5F30C-08DE-8593-E508-FA5FEB5D4493}"/>
              </a:ext>
            </a:extLst>
          </p:cNvPr>
          <p:cNvSpPr/>
          <p:nvPr/>
        </p:nvSpPr>
        <p:spPr>
          <a:xfrm>
            <a:off x="585788" y="3160677"/>
            <a:ext cx="10022945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chemeClr val="tx1"/>
                </a:solidFill>
              </a:rPr>
              <a:t>(                                            )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E81310-BB8E-3619-868D-92E487119C8C}"/>
              </a:ext>
            </a:extLst>
          </p:cNvPr>
          <p:cNvSpPr/>
          <p:nvPr/>
        </p:nvSpPr>
        <p:spPr>
          <a:xfrm>
            <a:off x="1851095" y="3523788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9A07BD-DC6D-8954-CB10-ACD2A0973E2E}"/>
              </a:ext>
            </a:extLst>
          </p:cNvPr>
          <p:cNvSpPr/>
          <p:nvPr/>
        </p:nvSpPr>
        <p:spPr>
          <a:xfrm>
            <a:off x="3278453" y="3523788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</a:t>
            </a:r>
            <a:r>
              <a:rPr lang="en-US" sz="32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seq</a:t>
            </a:r>
            <a:endParaRPr lang="en-US" sz="32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7BC6F6-933C-D6B0-E15E-F196F35DA9A0}"/>
              </a:ext>
            </a:extLst>
          </p:cNvPr>
          <p:cNvSpPr/>
          <p:nvPr/>
        </p:nvSpPr>
        <p:spPr>
          <a:xfrm>
            <a:off x="6438183" y="3523788"/>
            <a:ext cx="2909017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if pred(e)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F528C85-6D1F-42A6-3F88-BB9B8E2913CA}"/>
              </a:ext>
            </a:extLst>
          </p:cNvPr>
          <p:cNvSpPr/>
          <p:nvPr/>
        </p:nvSpPr>
        <p:spPr>
          <a:xfrm>
            <a:off x="4572000" y="3417852"/>
            <a:ext cx="731520" cy="301752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A305C-4988-7BF6-80F7-A7B61B5D0462}"/>
              </a:ext>
            </a:extLst>
          </p:cNvPr>
          <p:cNvSpPr txBox="1"/>
          <p:nvPr/>
        </p:nvSpPr>
        <p:spPr>
          <a:xfrm>
            <a:off x="2913061" y="5211870"/>
            <a:ext cx="3763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sequence expression</a:t>
            </a:r>
            <a:endParaRPr lang="en-US" sz="3200" b="1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717E357-0AAD-E709-1F58-9BCF11C7E0FE}"/>
              </a:ext>
            </a:extLst>
          </p:cNvPr>
          <p:cNvSpPr/>
          <p:nvPr/>
        </p:nvSpPr>
        <p:spPr>
          <a:xfrm flipH="1">
            <a:off x="7453278" y="3494212"/>
            <a:ext cx="755884" cy="2864799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661F5-4910-12AE-D5B3-390748AF6174}"/>
              </a:ext>
            </a:extLst>
          </p:cNvPr>
          <p:cNvSpPr txBox="1"/>
          <p:nvPr/>
        </p:nvSpPr>
        <p:spPr>
          <a:xfrm>
            <a:off x="7111267" y="5147016"/>
            <a:ext cx="1665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optional </a:t>
            </a:r>
          </a:p>
          <a:p>
            <a:r>
              <a:rPr lang="en-US" sz="3200" dirty="0"/>
              <a:t>filter</a:t>
            </a:r>
            <a:endParaRPr lang="en-US" sz="3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73288C-51B4-9A31-9AC1-B5F5A1255637}"/>
              </a:ext>
            </a:extLst>
          </p:cNvPr>
          <p:cNvCxnSpPr/>
          <p:nvPr/>
        </p:nvCxnSpPr>
        <p:spPr>
          <a:xfrm flipH="1">
            <a:off x="1854886" y="4335249"/>
            <a:ext cx="485641" cy="55045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0CC8D0-1E1C-5C5D-5D07-2D46CDA1F2EE}"/>
              </a:ext>
            </a:extLst>
          </p:cNvPr>
          <p:cNvSpPr txBox="1"/>
          <p:nvPr/>
        </p:nvSpPr>
        <p:spPr>
          <a:xfrm>
            <a:off x="646945" y="4965649"/>
            <a:ext cx="1965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operation</a:t>
            </a:r>
          </a:p>
          <a:p>
            <a:r>
              <a:rPr lang="en-US" sz="3200" dirty="0"/>
              <a:t>expression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5E3E7-9FEE-5DCC-7A36-951AB919B4FE}"/>
              </a:ext>
            </a:extLst>
          </p:cNvPr>
          <p:cNvSpPr txBox="1"/>
          <p:nvPr/>
        </p:nvSpPr>
        <p:spPr>
          <a:xfrm>
            <a:off x="2818743" y="2194749"/>
            <a:ext cx="5557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Generator Expression</a:t>
            </a:r>
          </a:p>
        </p:txBody>
      </p:sp>
    </p:spTree>
    <p:extLst>
      <p:ext uri="{BB962C8B-B14F-4D97-AF65-F5344CB8AC3E}">
        <p14:creationId xmlns:p14="http://schemas.microsoft.com/office/powerpoint/2010/main" val="332884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D1DE7-85EF-5B64-02BE-BE7926B09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E9AD28A-D780-3F70-5A61-53FCDCB4881D}"/>
              </a:ext>
            </a:extLst>
          </p:cNvPr>
          <p:cNvSpPr/>
          <p:nvPr/>
        </p:nvSpPr>
        <p:spPr>
          <a:xfrm>
            <a:off x="713377" y="1400066"/>
            <a:ext cx="10022945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(                            )  			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05C12E-8CD6-F63D-8D81-74A72970398A}"/>
              </a:ext>
            </a:extLst>
          </p:cNvPr>
          <p:cNvSpPr/>
          <p:nvPr/>
        </p:nvSpPr>
        <p:spPr>
          <a:xfrm>
            <a:off x="1978685" y="1769416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DD7C72-F2FF-7C3E-61C3-FCEED687A5DB}"/>
              </a:ext>
            </a:extLst>
          </p:cNvPr>
          <p:cNvSpPr/>
          <p:nvPr/>
        </p:nvSpPr>
        <p:spPr>
          <a:xfrm>
            <a:off x="3406043" y="1769416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seq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9E3FD-3DAC-ABDD-E6E1-4B7FE29D7B32}"/>
              </a:ext>
            </a:extLst>
          </p:cNvPr>
          <p:cNvSpPr txBox="1"/>
          <p:nvPr/>
        </p:nvSpPr>
        <p:spPr>
          <a:xfrm>
            <a:off x="3040651" y="3370497"/>
            <a:ext cx="3763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sequence expression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152709C-92FB-B040-E563-680D8F383A2A}"/>
              </a:ext>
            </a:extLst>
          </p:cNvPr>
          <p:cNvSpPr/>
          <p:nvPr/>
        </p:nvSpPr>
        <p:spPr>
          <a:xfrm rot="10800000" flipH="1">
            <a:off x="7662583" y="2736258"/>
            <a:ext cx="755884" cy="2864799"/>
          </a:xfrm>
          <a:prstGeom prst="leftBrace">
            <a:avLst/>
          </a:prstGeom>
          <a:noFill/>
          <a:ln w="50800">
            <a:solidFill>
              <a:schemeClr val="accent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070D9-9453-AEA1-CED2-756EFF0DAEEE}"/>
              </a:ext>
            </a:extLst>
          </p:cNvPr>
          <p:cNvSpPr txBox="1"/>
          <p:nvPr/>
        </p:nvSpPr>
        <p:spPr>
          <a:xfrm>
            <a:off x="7390819" y="2786029"/>
            <a:ext cx="1665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optional 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filter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9E498C-9CFD-ABA6-474E-C6E3E621F48D}"/>
              </a:ext>
            </a:extLst>
          </p:cNvPr>
          <p:cNvCxnSpPr/>
          <p:nvPr/>
        </p:nvCxnSpPr>
        <p:spPr>
          <a:xfrm flipH="1">
            <a:off x="1982476" y="2580877"/>
            <a:ext cx="485641" cy="550459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68346E-4680-F0D4-5B7F-D434B06A6D1C}"/>
              </a:ext>
            </a:extLst>
          </p:cNvPr>
          <p:cNvSpPr txBox="1"/>
          <p:nvPr/>
        </p:nvSpPr>
        <p:spPr>
          <a:xfrm>
            <a:off x="774535" y="3211277"/>
            <a:ext cx="1965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operation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expression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8D43B-60C9-A11D-FD98-3CCA1AFF1DA3}"/>
              </a:ext>
            </a:extLst>
          </p:cNvPr>
          <p:cNvSpPr txBox="1"/>
          <p:nvPr/>
        </p:nvSpPr>
        <p:spPr>
          <a:xfrm>
            <a:off x="3392901" y="0"/>
            <a:ext cx="5796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Generator Expressions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E08B31C-DD83-B7FA-3EAC-4CFF77CA12EF}"/>
              </a:ext>
            </a:extLst>
          </p:cNvPr>
          <p:cNvSpPr/>
          <p:nvPr/>
        </p:nvSpPr>
        <p:spPr>
          <a:xfrm>
            <a:off x="713378" y="4576440"/>
            <a:ext cx="10022945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chemeClr val="tx1"/>
                </a:solidFill>
              </a:rPr>
              <a:t>(                                            )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65A579-7EF3-120D-59DF-7456FB8BB8A0}"/>
              </a:ext>
            </a:extLst>
          </p:cNvPr>
          <p:cNvSpPr/>
          <p:nvPr/>
        </p:nvSpPr>
        <p:spPr>
          <a:xfrm>
            <a:off x="1978685" y="4939551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e**2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D5BB0E4-F9EA-4D32-244E-BFCC22205497}"/>
              </a:ext>
            </a:extLst>
          </p:cNvPr>
          <p:cNvSpPr/>
          <p:nvPr/>
        </p:nvSpPr>
        <p:spPr>
          <a:xfrm>
            <a:off x="3406043" y="4939551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seq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58A6BE9-ABA4-234B-65D8-52A39CEABFBC}"/>
              </a:ext>
            </a:extLst>
          </p:cNvPr>
          <p:cNvSpPr/>
          <p:nvPr/>
        </p:nvSpPr>
        <p:spPr>
          <a:xfrm>
            <a:off x="6565773" y="4939551"/>
            <a:ext cx="2909017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if pred(e)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5919BB-3B3A-1BC7-A1B0-1AF543F2FA8F}"/>
              </a:ext>
            </a:extLst>
          </p:cNvPr>
          <p:cNvCxnSpPr>
            <a:cxnSpLocks/>
          </p:cNvCxnSpPr>
          <p:nvPr/>
        </p:nvCxnSpPr>
        <p:spPr>
          <a:xfrm flipH="1" flipV="1">
            <a:off x="1978685" y="4275105"/>
            <a:ext cx="485641" cy="462568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09FBEF-7FC9-0520-867F-DD6B6D95CB1E}"/>
              </a:ext>
            </a:extLst>
          </p:cNvPr>
          <p:cNvCxnSpPr>
            <a:cxnSpLocks/>
          </p:cNvCxnSpPr>
          <p:nvPr/>
        </p:nvCxnSpPr>
        <p:spPr>
          <a:xfrm>
            <a:off x="4779493" y="2672970"/>
            <a:ext cx="0" cy="830702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AA05C9-12A2-77E6-3E3D-137EFD685BE0}"/>
              </a:ext>
            </a:extLst>
          </p:cNvPr>
          <p:cNvCxnSpPr>
            <a:cxnSpLocks/>
          </p:cNvCxnSpPr>
          <p:nvPr/>
        </p:nvCxnSpPr>
        <p:spPr>
          <a:xfrm flipV="1">
            <a:off x="4779493" y="3894255"/>
            <a:ext cx="0" cy="846368"/>
          </a:xfrm>
          <a:prstGeom prst="straightConnector1">
            <a:avLst/>
          </a:prstGeom>
          <a:ln w="635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82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5788" y="3160677"/>
            <a:ext cx="11346017" cy="1343025"/>
          </a:xfrm>
          <a:prstGeom prst="roundRect">
            <a:avLst/>
          </a:prstGeom>
          <a:solidFill>
            <a:schemeClr val="bg2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[                                              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51095" y="3523788"/>
            <a:ext cx="1188720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f(e)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8453" y="3523788"/>
            <a:ext cx="3033132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 in row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66560" y="3527580"/>
            <a:ext cx="3951249" cy="731520"/>
          </a:xfrm>
          <a:prstGeom prst="roundRect">
            <a:avLst/>
          </a:pr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row in mat</a:t>
            </a:r>
          </a:p>
        </p:txBody>
      </p:sp>
      <p:sp>
        <p:nvSpPr>
          <p:cNvPr id="8" name="Left Brace 7"/>
          <p:cNvSpPr/>
          <p:nvPr/>
        </p:nvSpPr>
        <p:spPr>
          <a:xfrm>
            <a:off x="4572000" y="3417852"/>
            <a:ext cx="731520" cy="301752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21304" y="5177149"/>
                <a:ext cx="11474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</a:rPr>
                        <m:t>𝑂</m:t>
                      </m:r>
                      <m:r>
                        <a:rPr lang="en-US" sz="320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04" y="5177149"/>
                <a:ext cx="114743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>
            <a:off x="8503920" y="948972"/>
            <a:ext cx="731520" cy="3840480"/>
          </a:xfrm>
          <a:prstGeom prst="leftBrace">
            <a:avLst/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2383" y="526777"/>
                <a:ext cx="9558586" cy="114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/>
                  <a:t>Total </a:t>
                </a:r>
                <a:r>
                  <a:rPr lang="en-US" sz="3200" dirty="0"/>
                  <a:t>complexity the the product: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∗</m:t>
                      </m:r>
                      <m:r>
                        <a:rPr lang="en-US" sz="3200" i="1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𝑚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∗</m:t>
                      </m:r>
                      <m:r>
                        <a:rPr lang="en-US" sz="3200" i="1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83" y="526777"/>
                <a:ext cx="9558586" cy="1140633"/>
              </a:xfrm>
              <a:prstGeom prst="rect">
                <a:avLst/>
              </a:prstGeom>
              <a:blipFill rotWithShape="0">
                <a:blip r:embed="rId3"/>
                <a:stretch>
                  <a:fillRect l="-1658" t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21166" y="2013837"/>
                <a:ext cx="12564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166" y="2013837"/>
                <a:ext cx="1256434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1854886" y="4335249"/>
            <a:ext cx="485641" cy="550459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6945" y="4965649"/>
                <a:ext cx="2169184" cy="1140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Suppose f is</a:t>
                </a:r>
              </a:p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5" y="4965649"/>
                <a:ext cx="2169184" cy="1140633"/>
              </a:xfrm>
              <a:prstGeom prst="rect">
                <a:avLst/>
              </a:prstGeom>
              <a:blipFill rotWithShape="0">
                <a:blip r:embed="rId5"/>
                <a:stretch>
                  <a:fillRect l="-7022" t="-6952" r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30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39536</TotalTime>
  <Words>1986</Words>
  <Application>Microsoft Macintosh PowerPoint</Application>
  <PresentationFormat>Widescreen</PresentationFormat>
  <Paragraphs>507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Iverson, Todd</cp:lastModifiedBy>
  <cp:revision>74</cp:revision>
  <dcterms:created xsi:type="dcterms:W3CDTF">2017-01-19T21:57:53Z</dcterms:created>
  <dcterms:modified xsi:type="dcterms:W3CDTF">2024-10-18T13:50:36Z</dcterms:modified>
</cp:coreProperties>
</file>