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90" r:id="rId9"/>
    <p:sldId id="297" r:id="rId10"/>
    <p:sldId id="291" r:id="rId11"/>
    <p:sldId id="292" r:id="rId12"/>
    <p:sldId id="293" r:id="rId13"/>
    <p:sldId id="294" r:id="rId14"/>
    <p:sldId id="295" r:id="rId15"/>
    <p:sldId id="296" r:id="rId16"/>
    <p:sldId id="265" r:id="rId17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Castillo Feoli" initials="JCF" lastIdx="1" clrIdx="0">
    <p:extLst>
      <p:ext uri="{19B8F6BF-5375-455C-9EA6-DF929625EA0E}">
        <p15:presenceInfo xmlns:p15="http://schemas.microsoft.com/office/powerpoint/2012/main" userId="6b6718f780293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C94"/>
    <a:srgbClr val="31609C"/>
    <a:srgbClr val="2F5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BCEB6-9E35-4B3C-8352-72D171D9D7C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8B2B0FAD-3AD7-45F7-A4F9-312808C5670C}">
      <dgm:prSet phldrT="[Texto]" custT="1"/>
      <dgm:spPr/>
      <dgm:t>
        <a:bodyPr/>
        <a:lstStyle/>
        <a:p>
          <a:pPr algn="ctr"/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Migrar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el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Software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actual del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Área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Comercial,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el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cual se</a:t>
          </a:r>
          <a:r>
            <a:rPr lang="es-ES" sz="2000" b="0" spc="39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encuentra desarrollado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en </a:t>
          </a:r>
          <a:r>
            <a:rPr lang="es-ES" sz="2000" b="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dirty="0" err="1">
              <a:latin typeface="Bahnschrift Light Condensed" panose="020B0502040204020203" pitchFamily="34" charset="0"/>
              <a:cs typeface="Calibri"/>
            </a:rPr>
            <a:t>Php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Nativo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Bootstrap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4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con Html5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a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una nueva tecnología de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Front-</a:t>
          </a:r>
          <a:r>
            <a:rPr lang="es-ES" sz="2000" b="0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(React.js)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de</a:t>
          </a:r>
          <a:r>
            <a:rPr lang="es-ES" sz="2000" b="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Back-</a:t>
          </a:r>
          <a:r>
            <a:rPr lang="es-ES" sz="2000" b="0" spc="-5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(Laravel),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incluyendo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los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módulos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de</a:t>
          </a:r>
          <a:r>
            <a:rPr lang="es-ES" sz="2000" b="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Elaboración</a:t>
          </a:r>
          <a:r>
            <a:rPr lang="es-ES" sz="2000" b="0" spc="4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de</a:t>
          </a:r>
          <a:r>
            <a:rPr lang="es-ES" sz="2000" b="0" spc="409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Modelos </a:t>
          </a:r>
          <a:r>
            <a:rPr lang="es-ES" sz="2000" b="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Financieros Proyectado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spc="-10" dirty="0">
              <a:latin typeface="Bahnschrift Light Condensed" panose="020B0502040204020203" pitchFamily="34" charset="0"/>
              <a:cs typeface="Calibri"/>
            </a:rPr>
            <a:t>Ejecución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Real, Control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Seguimiento Energía SALP, </a:t>
          </a:r>
          <a:r>
            <a:rPr lang="es-ES" sz="2000" b="0" spc="-10" dirty="0">
              <a:latin typeface="Bahnschrift Light Condensed" panose="020B0502040204020203" pitchFamily="34" charset="0"/>
              <a:cs typeface="Calibri"/>
            </a:rPr>
            <a:t>Cobro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 Cartera</a:t>
          </a:r>
          <a:r>
            <a:rPr lang="es-ES" sz="2000" b="0" spc="2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mejoras.</a:t>
          </a:r>
          <a:endParaRPr lang="es-CO" sz="4000" b="0" dirty="0">
            <a:latin typeface="Bahnschrift Light Condensed" panose="020B0502040204020203" pitchFamily="34" charset="0"/>
          </a:endParaRPr>
        </a:p>
      </dgm:t>
    </dgm:pt>
    <dgm:pt modelId="{3DCBE46B-8159-4E89-9FBB-13B55B082A1D}" type="parTrans" cxnId="{56D54575-DC18-4396-A5A4-2ED22223DBC8}">
      <dgm:prSet/>
      <dgm:spPr/>
      <dgm:t>
        <a:bodyPr/>
        <a:lstStyle/>
        <a:p>
          <a:endParaRPr lang="es-CO" sz="1400" b="1">
            <a:latin typeface="Bahnschrift Light Condensed" panose="020B0502040204020203" pitchFamily="34" charset="0"/>
          </a:endParaRPr>
        </a:p>
      </dgm:t>
    </dgm:pt>
    <dgm:pt modelId="{BA61DDEE-7233-42B4-8194-70378A213D32}" type="sibTrans" cxnId="{56D54575-DC18-4396-A5A4-2ED22223DBC8}">
      <dgm:prSet/>
      <dgm:spPr/>
      <dgm:t>
        <a:bodyPr/>
        <a:lstStyle/>
        <a:p>
          <a:endParaRPr lang="es-CO" sz="1400" b="1">
            <a:latin typeface="Bahnschrift Light Condensed" panose="020B0502040204020203" pitchFamily="34" charset="0"/>
          </a:endParaRPr>
        </a:p>
      </dgm:t>
    </dgm:pt>
    <dgm:pt modelId="{08C2C0A6-54A9-4CFC-AEF1-F4677BD39099}">
      <dgm:prSet phldrT="[Texto]" custT="1"/>
      <dgm:spPr/>
      <dgm:t>
        <a:bodyPr/>
        <a:lstStyle/>
        <a:p>
          <a:pPr algn="ctr">
            <a:buFontTx/>
            <a:buNone/>
          </a:pP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Mejora en el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rendimiento de los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Procesos.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Operación, funcionamiento, estructura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desarrollo del Software Web de Análisis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Gestión Comercial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en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nuevas tecnologías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actuales como son React.js (Front-</a:t>
          </a:r>
          <a:r>
            <a:rPr lang="es-ES" sz="2000" b="0" spc="-5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)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spc="-10" dirty="0">
              <a:latin typeface="Bahnschrift Light Condensed" panose="020B0502040204020203" pitchFamily="34" charset="0"/>
              <a:cs typeface="Calibri"/>
            </a:rPr>
            <a:t>Laravel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(Back-</a:t>
          </a:r>
          <a:r>
            <a:rPr lang="es-ES" sz="2000" b="0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).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Sentar bases para aplicar </a:t>
          </a:r>
          <a:r>
            <a:rPr lang="es-ES" sz="2000" b="0" spc="-39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inteligencia</a:t>
          </a:r>
          <a:r>
            <a:rPr lang="es-ES" sz="2000" b="0" spc="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de</a:t>
          </a:r>
          <a:r>
            <a:rPr lang="es-ES" sz="2000" b="0" spc="2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análisis</a:t>
          </a:r>
          <a:r>
            <a:rPr lang="es-ES" sz="2000" b="0" spc="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de</a:t>
          </a:r>
          <a:r>
            <a:rPr lang="es-ES" sz="2000" b="0" spc="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datos</a:t>
          </a:r>
          <a:r>
            <a:rPr lang="es-ES" sz="2000" b="0" spc="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dirty="0">
              <a:latin typeface="Bahnschrift Light Condensed" panose="020B0502040204020203" pitchFamily="34" charset="0"/>
              <a:cs typeface="Calibri"/>
            </a:rPr>
            <a:t>a</a:t>
          </a:r>
          <a:r>
            <a:rPr lang="es-ES" sz="2000" b="0" spc="1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spc="-5" dirty="0">
              <a:latin typeface="Bahnschrift Light Condensed" panose="020B0502040204020203" pitchFamily="34" charset="0"/>
              <a:cs typeface="Calibri"/>
            </a:rPr>
            <a:t>futuro.</a:t>
          </a:r>
          <a:endParaRPr lang="es-CO" sz="3200" b="0" dirty="0">
            <a:latin typeface="Bahnschrift Light Condensed" panose="020B0502040204020203" pitchFamily="34" charset="0"/>
          </a:endParaRPr>
        </a:p>
      </dgm:t>
    </dgm:pt>
    <dgm:pt modelId="{43B0FF76-3FE8-4452-B44E-009601F54A98}" type="parTrans" cxnId="{692DF879-C0BF-4D8F-B872-83AB67E81690}">
      <dgm:prSet/>
      <dgm:spPr/>
      <dgm:t>
        <a:bodyPr/>
        <a:lstStyle/>
        <a:p>
          <a:endParaRPr lang="es-CO" b="1">
            <a:latin typeface="Bahnschrift Light Condensed" panose="020B0502040204020203" pitchFamily="34" charset="0"/>
          </a:endParaRPr>
        </a:p>
      </dgm:t>
    </dgm:pt>
    <dgm:pt modelId="{0DC07A9E-A68B-4BF4-863F-CD3818170944}" type="sibTrans" cxnId="{692DF879-C0BF-4D8F-B872-83AB67E81690}">
      <dgm:prSet/>
      <dgm:spPr/>
      <dgm:t>
        <a:bodyPr/>
        <a:lstStyle/>
        <a:p>
          <a:endParaRPr lang="es-CO" b="1">
            <a:latin typeface="Bahnschrift Light Condensed" panose="020B0502040204020203" pitchFamily="34" charset="0"/>
          </a:endParaRPr>
        </a:p>
      </dgm:t>
    </dgm:pt>
    <dgm:pt modelId="{4117DAE0-E391-4652-97F5-7D5BEA50C430}" type="pres">
      <dgm:prSet presAssocID="{70FBCEB6-9E35-4B3C-8352-72D171D9D7C0}" presName="Name0" presStyleCnt="0">
        <dgm:presLayoutVars>
          <dgm:chMax val="7"/>
          <dgm:chPref val="7"/>
          <dgm:dir/>
        </dgm:presLayoutVars>
      </dgm:prSet>
      <dgm:spPr/>
    </dgm:pt>
    <dgm:pt modelId="{5F4743D6-347E-4294-B5AC-140D7E9A4A40}" type="pres">
      <dgm:prSet presAssocID="{70FBCEB6-9E35-4B3C-8352-72D171D9D7C0}" presName="Name1" presStyleCnt="0"/>
      <dgm:spPr/>
    </dgm:pt>
    <dgm:pt modelId="{D321BC2F-B029-4CD4-90F4-94E8D94C803C}" type="pres">
      <dgm:prSet presAssocID="{70FBCEB6-9E35-4B3C-8352-72D171D9D7C0}" presName="cycle" presStyleCnt="0"/>
      <dgm:spPr/>
    </dgm:pt>
    <dgm:pt modelId="{E89756D2-1855-4BDC-A270-DB64E46608AE}" type="pres">
      <dgm:prSet presAssocID="{70FBCEB6-9E35-4B3C-8352-72D171D9D7C0}" presName="srcNode" presStyleLbl="node1" presStyleIdx="0" presStyleCnt="2"/>
      <dgm:spPr/>
    </dgm:pt>
    <dgm:pt modelId="{9A998B63-5E1B-4F60-A198-DB73FE06F035}" type="pres">
      <dgm:prSet presAssocID="{70FBCEB6-9E35-4B3C-8352-72D171D9D7C0}" presName="conn" presStyleLbl="parChTrans1D2" presStyleIdx="0" presStyleCnt="1"/>
      <dgm:spPr/>
    </dgm:pt>
    <dgm:pt modelId="{7AC4B221-1297-43AE-87DB-96D851E91D9F}" type="pres">
      <dgm:prSet presAssocID="{70FBCEB6-9E35-4B3C-8352-72D171D9D7C0}" presName="extraNode" presStyleLbl="node1" presStyleIdx="0" presStyleCnt="2"/>
      <dgm:spPr/>
    </dgm:pt>
    <dgm:pt modelId="{E6B791E9-7F82-43D6-AF9D-CE0418CB9E2D}" type="pres">
      <dgm:prSet presAssocID="{70FBCEB6-9E35-4B3C-8352-72D171D9D7C0}" presName="dstNode" presStyleLbl="node1" presStyleIdx="0" presStyleCnt="2"/>
      <dgm:spPr/>
    </dgm:pt>
    <dgm:pt modelId="{FB52FE71-B9C2-4E4A-83A1-C29E2FFCB1F7}" type="pres">
      <dgm:prSet presAssocID="{8B2B0FAD-3AD7-45F7-A4F9-312808C5670C}" presName="text_1" presStyleLbl="node1" presStyleIdx="0" presStyleCnt="2">
        <dgm:presLayoutVars>
          <dgm:bulletEnabled val="1"/>
        </dgm:presLayoutVars>
      </dgm:prSet>
      <dgm:spPr/>
    </dgm:pt>
    <dgm:pt modelId="{52F6CCDC-2DB2-413A-B17A-7EA7D7AE6BA0}" type="pres">
      <dgm:prSet presAssocID="{8B2B0FAD-3AD7-45F7-A4F9-312808C5670C}" presName="accent_1" presStyleCnt="0"/>
      <dgm:spPr/>
    </dgm:pt>
    <dgm:pt modelId="{C34DB388-A07B-41C1-9F02-83D5E4633D64}" type="pres">
      <dgm:prSet presAssocID="{8B2B0FAD-3AD7-45F7-A4F9-312808C5670C}" presName="accentRepeatNode" presStyleLbl="solidFgAcc1" presStyleIdx="0" presStyleCnt="2"/>
      <dgm:spPr/>
    </dgm:pt>
    <dgm:pt modelId="{D5F87E9A-CF37-434E-B168-5FDDFCDF06AE}" type="pres">
      <dgm:prSet presAssocID="{08C2C0A6-54A9-4CFC-AEF1-F4677BD39099}" presName="text_2" presStyleLbl="node1" presStyleIdx="1" presStyleCnt="2">
        <dgm:presLayoutVars>
          <dgm:bulletEnabled val="1"/>
        </dgm:presLayoutVars>
      </dgm:prSet>
      <dgm:spPr/>
    </dgm:pt>
    <dgm:pt modelId="{1434EAD4-35C7-4914-84B1-427CBBEA4FE8}" type="pres">
      <dgm:prSet presAssocID="{08C2C0A6-54A9-4CFC-AEF1-F4677BD39099}" presName="accent_2" presStyleCnt="0"/>
      <dgm:spPr/>
    </dgm:pt>
    <dgm:pt modelId="{F1484DE6-3CBD-4432-8765-389B5B6779FB}" type="pres">
      <dgm:prSet presAssocID="{08C2C0A6-54A9-4CFC-AEF1-F4677BD39099}" presName="accentRepeatNode" presStyleLbl="solidFgAcc1" presStyleIdx="1" presStyleCnt="2"/>
      <dgm:spPr/>
    </dgm:pt>
  </dgm:ptLst>
  <dgm:cxnLst>
    <dgm:cxn modelId="{E755FD32-BEFD-4F17-9A73-3B5B389EF81E}" type="presOf" srcId="{8B2B0FAD-3AD7-45F7-A4F9-312808C5670C}" destId="{FB52FE71-B9C2-4E4A-83A1-C29E2FFCB1F7}" srcOrd="0" destOrd="0" presId="urn:microsoft.com/office/officeart/2008/layout/VerticalCurvedList"/>
    <dgm:cxn modelId="{5B910043-F7AA-433A-AA5C-03EBEF795A34}" type="presOf" srcId="{70FBCEB6-9E35-4B3C-8352-72D171D9D7C0}" destId="{4117DAE0-E391-4652-97F5-7D5BEA50C430}" srcOrd="0" destOrd="0" presId="urn:microsoft.com/office/officeart/2008/layout/VerticalCurvedList"/>
    <dgm:cxn modelId="{796E676E-02FC-4D3D-9144-4F46D99535BB}" type="presOf" srcId="{BA61DDEE-7233-42B4-8194-70378A213D32}" destId="{9A998B63-5E1B-4F60-A198-DB73FE06F035}" srcOrd="0" destOrd="0" presId="urn:microsoft.com/office/officeart/2008/layout/VerticalCurvedList"/>
    <dgm:cxn modelId="{56D54575-DC18-4396-A5A4-2ED22223DBC8}" srcId="{70FBCEB6-9E35-4B3C-8352-72D171D9D7C0}" destId="{8B2B0FAD-3AD7-45F7-A4F9-312808C5670C}" srcOrd="0" destOrd="0" parTransId="{3DCBE46B-8159-4E89-9FBB-13B55B082A1D}" sibTransId="{BA61DDEE-7233-42B4-8194-70378A213D32}"/>
    <dgm:cxn modelId="{692DF879-C0BF-4D8F-B872-83AB67E81690}" srcId="{70FBCEB6-9E35-4B3C-8352-72D171D9D7C0}" destId="{08C2C0A6-54A9-4CFC-AEF1-F4677BD39099}" srcOrd="1" destOrd="0" parTransId="{43B0FF76-3FE8-4452-B44E-009601F54A98}" sibTransId="{0DC07A9E-A68B-4BF4-863F-CD3818170944}"/>
    <dgm:cxn modelId="{123D84C5-A379-4EE4-996C-126CC0FC648C}" type="presOf" srcId="{08C2C0A6-54A9-4CFC-AEF1-F4677BD39099}" destId="{D5F87E9A-CF37-434E-B168-5FDDFCDF06AE}" srcOrd="0" destOrd="0" presId="urn:microsoft.com/office/officeart/2008/layout/VerticalCurvedList"/>
    <dgm:cxn modelId="{111FEA70-5FA5-464D-A0E4-69250C520125}" type="presParOf" srcId="{4117DAE0-E391-4652-97F5-7D5BEA50C430}" destId="{5F4743D6-347E-4294-B5AC-140D7E9A4A40}" srcOrd="0" destOrd="0" presId="urn:microsoft.com/office/officeart/2008/layout/VerticalCurvedList"/>
    <dgm:cxn modelId="{E912BF1D-D3D5-47FC-8D46-02A1E7FBEE35}" type="presParOf" srcId="{5F4743D6-347E-4294-B5AC-140D7E9A4A40}" destId="{D321BC2F-B029-4CD4-90F4-94E8D94C803C}" srcOrd="0" destOrd="0" presId="urn:microsoft.com/office/officeart/2008/layout/VerticalCurvedList"/>
    <dgm:cxn modelId="{25AD6510-33D9-4684-9185-DA69E25C199B}" type="presParOf" srcId="{D321BC2F-B029-4CD4-90F4-94E8D94C803C}" destId="{E89756D2-1855-4BDC-A270-DB64E46608AE}" srcOrd="0" destOrd="0" presId="urn:microsoft.com/office/officeart/2008/layout/VerticalCurvedList"/>
    <dgm:cxn modelId="{98400071-4A1A-4BF9-B9F3-F5906E45E972}" type="presParOf" srcId="{D321BC2F-B029-4CD4-90F4-94E8D94C803C}" destId="{9A998B63-5E1B-4F60-A198-DB73FE06F035}" srcOrd="1" destOrd="0" presId="urn:microsoft.com/office/officeart/2008/layout/VerticalCurvedList"/>
    <dgm:cxn modelId="{9D31307B-1FC4-4B23-9333-A3DBBD4F735C}" type="presParOf" srcId="{D321BC2F-B029-4CD4-90F4-94E8D94C803C}" destId="{7AC4B221-1297-43AE-87DB-96D851E91D9F}" srcOrd="2" destOrd="0" presId="urn:microsoft.com/office/officeart/2008/layout/VerticalCurvedList"/>
    <dgm:cxn modelId="{990F6B06-647D-4C46-9869-10AB6094B9DD}" type="presParOf" srcId="{D321BC2F-B029-4CD4-90F4-94E8D94C803C}" destId="{E6B791E9-7F82-43D6-AF9D-CE0418CB9E2D}" srcOrd="3" destOrd="0" presId="urn:microsoft.com/office/officeart/2008/layout/VerticalCurvedList"/>
    <dgm:cxn modelId="{051EF300-7502-40B6-A351-B805CAC80FFE}" type="presParOf" srcId="{5F4743D6-347E-4294-B5AC-140D7E9A4A40}" destId="{FB52FE71-B9C2-4E4A-83A1-C29E2FFCB1F7}" srcOrd="1" destOrd="0" presId="urn:microsoft.com/office/officeart/2008/layout/VerticalCurvedList"/>
    <dgm:cxn modelId="{2B460976-083C-4273-A3D5-ACE970A1EB10}" type="presParOf" srcId="{5F4743D6-347E-4294-B5AC-140D7E9A4A40}" destId="{52F6CCDC-2DB2-413A-B17A-7EA7D7AE6BA0}" srcOrd="2" destOrd="0" presId="urn:microsoft.com/office/officeart/2008/layout/VerticalCurvedList"/>
    <dgm:cxn modelId="{6E78924D-A0A1-4BC0-9282-E796161F172C}" type="presParOf" srcId="{52F6CCDC-2DB2-413A-B17A-7EA7D7AE6BA0}" destId="{C34DB388-A07B-41C1-9F02-83D5E4633D64}" srcOrd="0" destOrd="0" presId="urn:microsoft.com/office/officeart/2008/layout/VerticalCurvedList"/>
    <dgm:cxn modelId="{5AEB480D-7FE4-4798-9014-090D81ADC5A6}" type="presParOf" srcId="{5F4743D6-347E-4294-B5AC-140D7E9A4A40}" destId="{D5F87E9A-CF37-434E-B168-5FDDFCDF06AE}" srcOrd="3" destOrd="0" presId="urn:microsoft.com/office/officeart/2008/layout/VerticalCurvedList"/>
    <dgm:cxn modelId="{67457DE2-184C-4F1D-BE18-71D5464E1F5D}" type="presParOf" srcId="{5F4743D6-347E-4294-B5AC-140D7E9A4A40}" destId="{1434EAD4-35C7-4914-84B1-427CBBEA4FE8}" srcOrd="4" destOrd="0" presId="urn:microsoft.com/office/officeart/2008/layout/VerticalCurvedList"/>
    <dgm:cxn modelId="{E8E81063-0B38-4AC4-9DC6-AE075789B4C4}" type="presParOf" srcId="{1434EAD4-35C7-4914-84B1-427CBBEA4FE8}" destId="{F1484DE6-3CBD-4432-8765-389B5B6779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BCEB6-9E35-4B3C-8352-72D171D9D7C0}" type="doc">
      <dgm:prSet loTypeId="urn:microsoft.com/office/officeart/2005/8/layout/vList5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D933719C-1055-4797-A6F8-DD406D57E217}">
      <dgm:prSet phldrT="[Texto]" custT="1"/>
      <dgm:spPr/>
      <dgm:t>
        <a:bodyPr/>
        <a:lstStyle/>
        <a:p>
          <a:pPr algn="ctr"/>
          <a:r>
            <a:rPr lang="es-CO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REACT.JS</a:t>
          </a:r>
        </a:p>
      </dgm:t>
    </dgm:pt>
    <dgm:pt modelId="{0792010F-B641-4F04-ACB3-87F85C436E93}" type="parTrans" cxnId="{23862CF4-A2B4-4698-8F07-3471877E7CBA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C7639431-8284-417A-A5DC-F548A6D844E4}" type="sibTrans" cxnId="{23862CF4-A2B4-4698-8F07-3471877E7CBA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525D4335-1B7F-46FD-8DD5-115364F72ECD}">
      <dgm:prSet phldrT="[Texto]" custT="1"/>
      <dgm:spPr/>
      <dgm:t>
        <a:bodyPr/>
        <a:lstStyle/>
        <a:p>
          <a:pPr algn="ctr"/>
          <a:r>
            <a:rPr lang="es-CO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LARAVEL</a:t>
          </a:r>
        </a:p>
      </dgm:t>
    </dgm:pt>
    <dgm:pt modelId="{B6CA9AAE-6994-4E03-8BDE-38A38620029B}" type="parTrans" cxnId="{211A697D-5611-46CB-B455-F5769FD7270B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7ED2ABC2-6E7E-4A01-B22D-55BA6DB3743B}" type="sibTrans" cxnId="{211A697D-5611-46CB-B455-F5769FD7270B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66EC7D35-6157-4E44-B642-5DC04CC135B1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Aumenta la productividad y facilita un mayor rendimiento de las Aplicaciones.</a:t>
          </a:r>
        </a:p>
      </dgm:t>
    </dgm:pt>
    <dgm:pt modelId="{D9471F96-C045-4841-8E40-7AB9787AE597}" type="parTrans" cxnId="{5849FB89-B2A3-49D9-AD3E-FB76053DC23D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971A8548-02F8-48B3-96A3-11E49B50621A}" type="sibTrans" cxnId="{5849FB89-B2A3-49D9-AD3E-FB76053DC23D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E4E1CA02-F5E3-4031-BA33-562FBA33A90E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Rendimiento mejorado.</a:t>
          </a:r>
        </a:p>
      </dgm:t>
    </dgm:pt>
    <dgm:pt modelId="{DB825581-B2B7-4BB0-B934-7FBE9A795A90}" type="parTrans" cxnId="{2EE52C68-2D2D-409D-9D98-3585C15DE378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D6D35F27-0900-4133-A861-A93F9B1BA49E}" type="sibTrans" cxnId="{2EE52C68-2D2D-409D-9D98-3585C15DE378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785E7715-FB9F-473D-99C5-8E3DF3714AAA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Garantiza código estable.</a:t>
          </a:r>
        </a:p>
      </dgm:t>
    </dgm:pt>
    <dgm:pt modelId="{BF789377-2FC1-4F95-A787-DB531B9A43CC}" type="parTrans" cxnId="{803A7E3B-0DA5-446B-9F3F-A5F07173C8BF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17B4D949-8A2D-45D9-8613-3F687C44DD08}" type="sibTrans" cxnId="{803A7E3B-0DA5-446B-9F3F-A5F07173C8BF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8B67A18A-551A-4EA9-BDA8-F45EC4B3B6CA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Creación de componentes reutilizables.</a:t>
          </a:r>
        </a:p>
      </dgm:t>
    </dgm:pt>
    <dgm:pt modelId="{1B3E8918-99C0-40F8-AC9B-167820995694}" type="parTrans" cxnId="{9DDB26F8-1B90-4AA4-B6A8-988B3F4E9329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03DB0393-57C6-4F6F-83A0-34A30C6F77A2}" type="sibTrans" cxnId="{9DDB26F8-1B90-4AA4-B6A8-988B3F4E9329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FD213565-D7D0-4108-A3F6-51E25D17D5EB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Extensa librería y documentación.</a:t>
          </a:r>
        </a:p>
      </dgm:t>
    </dgm:pt>
    <dgm:pt modelId="{471E24C6-6814-4DB2-BDC3-A4B5C6ABE6B9}" type="parTrans" cxnId="{678BB557-FFFC-4700-845E-3234186C7848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616E6629-99A4-463B-B516-D9589F03FED7}" type="sibTrans" cxnId="{678BB557-FFFC-4700-845E-3234186C7848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8A6E5380-EBAD-4DED-8F52-43B177149CCD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Está separado del </a:t>
          </a:r>
          <a:r>
            <a:rPr lang="es-CO" sz="1800" b="0" dirty="0" err="1">
              <a:latin typeface="Bahnschrift Light Condensed" panose="020B0502040204020203" pitchFamily="34" charset="0"/>
            </a:rPr>
            <a:t>Backend</a:t>
          </a:r>
          <a:r>
            <a:rPr lang="es-CO" sz="1800" b="0" dirty="0">
              <a:latin typeface="Bahnschrift Light Condensed" panose="020B0502040204020203" pitchFamily="34" charset="0"/>
            </a:rPr>
            <a:t>.</a:t>
          </a:r>
        </a:p>
      </dgm:t>
    </dgm:pt>
    <dgm:pt modelId="{AE88A787-DCBF-40CD-B6BF-BD175A80DF67}" type="parTrans" cxnId="{7F59DDA0-FA45-4D59-9188-50341082AD9E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7FA8E668-69B8-4B3B-8F28-3A1579B2AA54}" type="sibTrans" cxnId="{7F59DDA0-FA45-4D59-9188-50341082AD9E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24116AE8-EFD8-433B-BB8A-98E046E6CD4A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Alta clase de Seguridad.</a:t>
          </a:r>
        </a:p>
      </dgm:t>
    </dgm:pt>
    <dgm:pt modelId="{15B00301-3388-41A6-9521-5B0EFA4B89E3}" type="parTrans" cxnId="{86E94C14-C9FE-4853-B021-36E12877F6F5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14745D76-CD65-4CF7-A802-D6A332AFB416}" type="sibTrans" cxnId="{86E94C14-C9FE-4853-B021-36E12877F6F5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0FAAB7B9-95CC-41BB-9A1A-DBB770A6323A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Arquitectura MVC.</a:t>
          </a:r>
        </a:p>
      </dgm:t>
    </dgm:pt>
    <dgm:pt modelId="{EA4B09CA-B4BE-4BA5-BFDB-DE6E8538D07E}" type="parTrans" cxnId="{6BF1D5B5-73A7-4532-BAD1-37F9D2BC44BD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B32E06B6-0B96-4ACF-B166-90839FE21445}" type="sibTrans" cxnId="{6BF1D5B5-73A7-4532-BAD1-37F9D2BC44BD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D5FAB19B-E629-45B3-AC07-1201DCE02F8B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Extensa librería y documentación.</a:t>
          </a:r>
        </a:p>
      </dgm:t>
    </dgm:pt>
    <dgm:pt modelId="{9FBE2420-4835-49F6-B3D0-A61A4B98A5C9}" type="parTrans" cxnId="{C97962AA-0D7A-4E05-972F-F8BD0DD417AC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49A858AA-CD67-4CE7-887C-52721F81F6E8}" type="sibTrans" cxnId="{C97962AA-0D7A-4E05-972F-F8BD0DD417AC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14E42335-9A07-419B-9355-3D579CB2C860}">
      <dgm:prSet phldrT="[Texto]" custT="1"/>
      <dgm:spPr/>
      <dgm:t>
        <a:bodyPr/>
        <a:lstStyle/>
        <a:p>
          <a:pPr algn="just"/>
          <a:r>
            <a:rPr lang="es-CO" sz="1800" b="0" dirty="0">
              <a:latin typeface="Bahnschrift Light Condensed" panose="020B0502040204020203" pitchFamily="34" charset="0"/>
            </a:rPr>
            <a:t>Está separado del </a:t>
          </a:r>
          <a:r>
            <a:rPr lang="es-CO" sz="1800" b="0" dirty="0" err="1">
              <a:latin typeface="Bahnschrift Light Condensed" panose="020B0502040204020203" pitchFamily="34" charset="0"/>
            </a:rPr>
            <a:t>Frontend</a:t>
          </a:r>
          <a:r>
            <a:rPr lang="es-CO" sz="1800" b="0" dirty="0">
              <a:latin typeface="Bahnschrift Light Condensed" panose="020B0502040204020203" pitchFamily="34" charset="0"/>
            </a:rPr>
            <a:t>.</a:t>
          </a:r>
        </a:p>
      </dgm:t>
    </dgm:pt>
    <dgm:pt modelId="{F3E00579-4A4B-408B-B781-3E6B64884673}" type="parTrans" cxnId="{B18330D3-6E90-49AE-A96B-27802C512F1F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E5FC2CB8-6A1D-465F-862B-E3AC5681343E}" type="sibTrans" cxnId="{B18330D3-6E90-49AE-A96B-27802C512F1F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799796C3-EFCC-4E07-A785-DABAC260282D}" type="pres">
      <dgm:prSet presAssocID="{70FBCEB6-9E35-4B3C-8352-72D171D9D7C0}" presName="Name0" presStyleCnt="0">
        <dgm:presLayoutVars>
          <dgm:dir/>
          <dgm:animLvl val="lvl"/>
          <dgm:resizeHandles val="exact"/>
        </dgm:presLayoutVars>
      </dgm:prSet>
      <dgm:spPr/>
    </dgm:pt>
    <dgm:pt modelId="{FD9246B0-E3C8-44E0-9DFE-18250B1536CC}" type="pres">
      <dgm:prSet presAssocID="{D933719C-1055-4797-A6F8-DD406D57E217}" presName="linNode" presStyleCnt="0"/>
      <dgm:spPr/>
    </dgm:pt>
    <dgm:pt modelId="{ABED9713-110F-4E54-83BC-0B8B71313F91}" type="pres">
      <dgm:prSet presAssocID="{D933719C-1055-4797-A6F8-DD406D57E21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ADAE177-00FB-4E7B-825A-C34817A51A2E}" type="pres">
      <dgm:prSet presAssocID="{D933719C-1055-4797-A6F8-DD406D57E217}" presName="descendantText" presStyleLbl="alignAccFollowNode1" presStyleIdx="0" presStyleCnt="2">
        <dgm:presLayoutVars>
          <dgm:bulletEnabled val="1"/>
        </dgm:presLayoutVars>
      </dgm:prSet>
      <dgm:spPr/>
    </dgm:pt>
    <dgm:pt modelId="{64F6843F-418A-44E5-AA19-BEF8C948F233}" type="pres">
      <dgm:prSet presAssocID="{C7639431-8284-417A-A5DC-F548A6D844E4}" presName="sp" presStyleCnt="0"/>
      <dgm:spPr/>
    </dgm:pt>
    <dgm:pt modelId="{1AF94528-E533-4122-9171-DA48367C9831}" type="pres">
      <dgm:prSet presAssocID="{525D4335-1B7F-46FD-8DD5-115364F72ECD}" presName="linNode" presStyleCnt="0"/>
      <dgm:spPr/>
    </dgm:pt>
    <dgm:pt modelId="{D88CF6E8-F83D-4D0B-A379-8F86C78A3C08}" type="pres">
      <dgm:prSet presAssocID="{525D4335-1B7F-46FD-8DD5-115364F72EC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A281DA7-746C-45B5-B4C6-7DB77D9EFA97}" type="pres">
      <dgm:prSet presAssocID="{525D4335-1B7F-46FD-8DD5-115364F72EC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A835E0C-5236-47E3-B8BB-CEAD5E65A191}" type="presOf" srcId="{FD213565-D7D0-4108-A3F6-51E25D17D5EB}" destId="{7ADAE177-00FB-4E7B-825A-C34817A51A2E}" srcOrd="0" destOrd="3" presId="urn:microsoft.com/office/officeart/2005/8/layout/vList5"/>
    <dgm:cxn modelId="{ADF6470D-D9D9-401E-B7F5-9083784F15A9}" type="presOf" srcId="{8B67A18A-551A-4EA9-BDA8-F45EC4B3B6CA}" destId="{7ADAE177-00FB-4E7B-825A-C34817A51A2E}" srcOrd="0" destOrd="2" presId="urn:microsoft.com/office/officeart/2005/8/layout/vList5"/>
    <dgm:cxn modelId="{86E94C14-C9FE-4853-B021-36E12877F6F5}" srcId="{525D4335-1B7F-46FD-8DD5-115364F72ECD}" destId="{24116AE8-EFD8-433B-BB8A-98E046E6CD4A}" srcOrd="1" destOrd="0" parTransId="{15B00301-3388-41A6-9521-5B0EFA4B89E3}" sibTransId="{14745D76-CD65-4CF7-A802-D6A332AFB416}"/>
    <dgm:cxn modelId="{D01D193B-CBE7-4381-984F-DE346FE65BDC}" type="presOf" srcId="{785E7715-FB9F-473D-99C5-8E3DF3714AAA}" destId="{7ADAE177-00FB-4E7B-825A-C34817A51A2E}" srcOrd="0" destOrd="1" presId="urn:microsoft.com/office/officeart/2005/8/layout/vList5"/>
    <dgm:cxn modelId="{803A7E3B-0DA5-446B-9F3F-A5F07173C8BF}" srcId="{D933719C-1055-4797-A6F8-DD406D57E217}" destId="{785E7715-FB9F-473D-99C5-8E3DF3714AAA}" srcOrd="1" destOrd="0" parTransId="{BF789377-2FC1-4F95-A787-DB531B9A43CC}" sibTransId="{17B4D949-8A2D-45D9-8613-3F687C44DD08}"/>
    <dgm:cxn modelId="{2EE52C68-2D2D-409D-9D98-3585C15DE378}" srcId="{525D4335-1B7F-46FD-8DD5-115364F72ECD}" destId="{E4E1CA02-F5E3-4031-BA33-562FBA33A90E}" srcOrd="0" destOrd="0" parTransId="{DB825581-B2B7-4BB0-B934-7FBE9A795A90}" sibTransId="{D6D35F27-0900-4133-A861-A93F9B1BA49E}"/>
    <dgm:cxn modelId="{E4C97B69-629F-4A0B-B39C-CA7BAAA17A3B}" type="presOf" srcId="{D5FAB19B-E629-45B3-AC07-1201DCE02F8B}" destId="{3A281DA7-746C-45B5-B4C6-7DB77D9EFA97}" srcOrd="0" destOrd="3" presId="urn:microsoft.com/office/officeart/2005/8/layout/vList5"/>
    <dgm:cxn modelId="{F2117651-1E23-4804-BBF7-C6F787A28498}" type="presOf" srcId="{24116AE8-EFD8-433B-BB8A-98E046E6CD4A}" destId="{3A281DA7-746C-45B5-B4C6-7DB77D9EFA97}" srcOrd="0" destOrd="1" presId="urn:microsoft.com/office/officeart/2005/8/layout/vList5"/>
    <dgm:cxn modelId="{678BB557-FFFC-4700-845E-3234186C7848}" srcId="{D933719C-1055-4797-A6F8-DD406D57E217}" destId="{FD213565-D7D0-4108-A3F6-51E25D17D5EB}" srcOrd="3" destOrd="0" parTransId="{471E24C6-6814-4DB2-BDC3-A4B5C6ABE6B9}" sibTransId="{616E6629-99A4-463B-B516-D9589F03FED7}"/>
    <dgm:cxn modelId="{211A697D-5611-46CB-B455-F5769FD7270B}" srcId="{70FBCEB6-9E35-4B3C-8352-72D171D9D7C0}" destId="{525D4335-1B7F-46FD-8DD5-115364F72ECD}" srcOrd="1" destOrd="0" parTransId="{B6CA9AAE-6994-4E03-8BDE-38A38620029B}" sibTransId="{7ED2ABC2-6E7E-4A01-B22D-55BA6DB3743B}"/>
    <dgm:cxn modelId="{532CCA82-1506-4517-8A54-1CF41E0AF2A3}" type="presOf" srcId="{14E42335-9A07-419B-9355-3D579CB2C860}" destId="{3A281DA7-746C-45B5-B4C6-7DB77D9EFA97}" srcOrd="0" destOrd="4" presId="urn:microsoft.com/office/officeart/2005/8/layout/vList5"/>
    <dgm:cxn modelId="{5849FB89-B2A3-49D9-AD3E-FB76053DC23D}" srcId="{D933719C-1055-4797-A6F8-DD406D57E217}" destId="{66EC7D35-6157-4E44-B642-5DC04CC135B1}" srcOrd="0" destOrd="0" parTransId="{D9471F96-C045-4841-8E40-7AB9787AE597}" sibTransId="{971A8548-02F8-48B3-96A3-11E49B50621A}"/>
    <dgm:cxn modelId="{7F59DDA0-FA45-4D59-9188-50341082AD9E}" srcId="{D933719C-1055-4797-A6F8-DD406D57E217}" destId="{8A6E5380-EBAD-4DED-8F52-43B177149CCD}" srcOrd="4" destOrd="0" parTransId="{AE88A787-DCBF-40CD-B6BF-BD175A80DF67}" sibTransId="{7FA8E668-69B8-4B3B-8F28-3A1579B2AA54}"/>
    <dgm:cxn modelId="{63490BA6-DA92-4FD7-9901-6A08DD61CEFE}" type="presOf" srcId="{8A6E5380-EBAD-4DED-8F52-43B177149CCD}" destId="{7ADAE177-00FB-4E7B-825A-C34817A51A2E}" srcOrd="0" destOrd="4" presId="urn:microsoft.com/office/officeart/2005/8/layout/vList5"/>
    <dgm:cxn modelId="{C97962AA-0D7A-4E05-972F-F8BD0DD417AC}" srcId="{525D4335-1B7F-46FD-8DD5-115364F72ECD}" destId="{D5FAB19B-E629-45B3-AC07-1201DCE02F8B}" srcOrd="3" destOrd="0" parTransId="{9FBE2420-4835-49F6-B3D0-A61A4B98A5C9}" sibTransId="{49A858AA-CD67-4CE7-887C-52721F81F6E8}"/>
    <dgm:cxn modelId="{6BF1D5B5-73A7-4532-BAD1-37F9D2BC44BD}" srcId="{525D4335-1B7F-46FD-8DD5-115364F72ECD}" destId="{0FAAB7B9-95CC-41BB-9A1A-DBB770A6323A}" srcOrd="2" destOrd="0" parTransId="{EA4B09CA-B4BE-4BA5-BFDB-DE6E8538D07E}" sibTransId="{B32E06B6-0B96-4ACF-B166-90839FE21445}"/>
    <dgm:cxn modelId="{49F89ED0-7FB1-4185-9EE8-99DBC7349C25}" type="presOf" srcId="{525D4335-1B7F-46FD-8DD5-115364F72ECD}" destId="{D88CF6E8-F83D-4D0B-A379-8F86C78A3C08}" srcOrd="0" destOrd="0" presId="urn:microsoft.com/office/officeart/2005/8/layout/vList5"/>
    <dgm:cxn modelId="{B18330D3-6E90-49AE-A96B-27802C512F1F}" srcId="{525D4335-1B7F-46FD-8DD5-115364F72ECD}" destId="{14E42335-9A07-419B-9355-3D579CB2C860}" srcOrd="4" destOrd="0" parTransId="{F3E00579-4A4B-408B-B781-3E6B64884673}" sibTransId="{E5FC2CB8-6A1D-465F-862B-E3AC5681343E}"/>
    <dgm:cxn modelId="{60E8C1D4-4D8C-4745-92C2-4EC801276E10}" type="presOf" srcId="{70FBCEB6-9E35-4B3C-8352-72D171D9D7C0}" destId="{799796C3-EFCC-4E07-A785-DABAC260282D}" srcOrd="0" destOrd="0" presId="urn:microsoft.com/office/officeart/2005/8/layout/vList5"/>
    <dgm:cxn modelId="{6DAB31D7-A0B0-4943-B8D7-7CC0F03A3E8B}" type="presOf" srcId="{66EC7D35-6157-4E44-B642-5DC04CC135B1}" destId="{7ADAE177-00FB-4E7B-825A-C34817A51A2E}" srcOrd="0" destOrd="0" presId="urn:microsoft.com/office/officeart/2005/8/layout/vList5"/>
    <dgm:cxn modelId="{A5AD3BDD-FD94-4307-BF8E-0B9FEA5C36AA}" type="presOf" srcId="{D933719C-1055-4797-A6F8-DD406D57E217}" destId="{ABED9713-110F-4E54-83BC-0B8B71313F91}" srcOrd="0" destOrd="0" presId="urn:microsoft.com/office/officeart/2005/8/layout/vList5"/>
    <dgm:cxn modelId="{23862CF4-A2B4-4698-8F07-3471877E7CBA}" srcId="{70FBCEB6-9E35-4B3C-8352-72D171D9D7C0}" destId="{D933719C-1055-4797-A6F8-DD406D57E217}" srcOrd="0" destOrd="0" parTransId="{0792010F-B641-4F04-ACB3-87F85C436E93}" sibTransId="{C7639431-8284-417A-A5DC-F548A6D844E4}"/>
    <dgm:cxn modelId="{5D82CFF5-C312-4751-8CA6-0C4A66CFC7FB}" type="presOf" srcId="{0FAAB7B9-95CC-41BB-9A1A-DBB770A6323A}" destId="{3A281DA7-746C-45B5-B4C6-7DB77D9EFA97}" srcOrd="0" destOrd="2" presId="urn:microsoft.com/office/officeart/2005/8/layout/vList5"/>
    <dgm:cxn modelId="{9DDB26F8-1B90-4AA4-B6A8-988B3F4E9329}" srcId="{D933719C-1055-4797-A6F8-DD406D57E217}" destId="{8B67A18A-551A-4EA9-BDA8-F45EC4B3B6CA}" srcOrd="2" destOrd="0" parTransId="{1B3E8918-99C0-40F8-AC9B-167820995694}" sibTransId="{03DB0393-57C6-4F6F-83A0-34A30C6F77A2}"/>
    <dgm:cxn modelId="{EABA19FF-9EC7-4501-B54C-EEA7E185361F}" type="presOf" srcId="{E4E1CA02-F5E3-4031-BA33-562FBA33A90E}" destId="{3A281DA7-746C-45B5-B4C6-7DB77D9EFA97}" srcOrd="0" destOrd="0" presId="urn:microsoft.com/office/officeart/2005/8/layout/vList5"/>
    <dgm:cxn modelId="{D252A434-F874-472B-9629-56297BA83411}" type="presParOf" srcId="{799796C3-EFCC-4E07-A785-DABAC260282D}" destId="{FD9246B0-E3C8-44E0-9DFE-18250B1536CC}" srcOrd="0" destOrd="0" presId="urn:microsoft.com/office/officeart/2005/8/layout/vList5"/>
    <dgm:cxn modelId="{5D21F58B-9361-4041-B848-98EFB5991844}" type="presParOf" srcId="{FD9246B0-E3C8-44E0-9DFE-18250B1536CC}" destId="{ABED9713-110F-4E54-83BC-0B8B71313F91}" srcOrd="0" destOrd="0" presId="urn:microsoft.com/office/officeart/2005/8/layout/vList5"/>
    <dgm:cxn modelId="{DEAAF66A-905A-4597-93CD-FA8C27501572}" type="presParOf" srcId="{FD9246B0-E3C8-44E0-9DFE-18250B1536CC}" destId="{7ADAE177-00FB-4E7B-825A-C34817A51A2E}" srcOrd="1" destOrd="0" presId="urn:microsoft.com/office/officeart/2005/8/layout/vList5"/>
    <dgm:cxn modelId="{F47A8FB6-C905-4523-90F6-070CAA35F3FE}" type="presParOf" srcId="{799796C3-EFCC-4E07-A785-DABAC260282D}" destId="{64F6843F-418A-44E5-AA19-BEF8C948F233}" srcOrd="1" destOrd="0" presId="urn:microsoft.com/office/officeart/2005/8/layout/vList5"/>
    <dgm:cxn modelId="{C6CF0D35-237B-42D5-BB22-A9BAD1B5505D}" type="presParOf" srcId="{799796C3-EFCC-4E07-A785-DABAC260282D}" destId="{1AF94528-E533-4122-9171-DA48367C9831}" srcOrd="2" destOrd="0" presId="urn:microsoft.com/office/officeart/2005/8/layout/vList5"/>
    <dgm:cxn modelId="{541C682A-D1CD-419B-9EBC-B5F7FC5E22D9}" type="presParOf" srcId="{1AF94528-E533-4122-9171-DA48367C9831}" destId="{D88CF6E8-F83D-4D0B-A379-8F86C78A3C08}" srcOrd="0" destOrd="0" presId="urn:microsoft.com/office/officeart/2005/8/layout/vList5"/>
    <dgm:cxn modelId="{BFBE9F5D-30E8-412D-940A-E7CC9185B657}" type="presParOf" srcId="{1AF94528-E533-4122-9171-DA48367C9831}" destId="{3A281DA7-746C-45B5-B4C6-7DB77D9EFA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FBCEB6-9E35-4B3C-8352-72D171D9D7C0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BB8B7223-3E0E-4DE3-B09F-EAE7132A29FD}" type="pres">
      <dgm:prSet presAssocID="{70FBCEB6-9E35-4B3C-8352-72D171D9D7C0}" presName="Name0" presStyleCnt="0">
        <dgm:presLayoutVars>
          <dgm:chMax val="7"/>
          <dgm:chPref val="7"/>
          <dgm:dir/>
          <dgm:animLvl val="lvl"/>
        </dgm:presLayoutVars>
      </dgm:prSet>
      <dgm:spPr/>
    </dgm:pt>
  </dgm:ptLst>
  <dgm:cxnLst>
    <dgm:cxn modelId="{0D8727C5-49D7-449B-A32F-08998192DD78}" type="presOf" srcId="{70FBCEB6-9E35-4B3C-8352-72D171D9D7C0}" destId="{BB8B7223-3E0E-4DE3-B09F-EAE7132A29FD}" srcOrd="0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A64DC5-FC91-47C7-9621-37E3EC6914F0}" type="doc">
      <dgm:prSet loTypeId="urn:microsoft.com/office/officeart/2009/layout/CircleArrowProcess" loCatId="cycle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1B3A6819-26E0-41C6-B0B0-FF37D037188F}">
      <dgm:prSet phldrT="[Texto]" custT="1"/>
      <dgm:spPr/>
      <dgm:t>
        <a:bodyPr/>
        <a:lstStyle/>
        <a:p>
          <a:r>
            <a:rPr lang="es-CO" sz="1500" dirty="0">
              <a:latin typeface="Bahnschrift Light Condensed" panose="020B0502040204020203" pitchFamily="34" charset="0"/>
            </a:rPr>
            <a:t>Configuración</a:t>
          </a:r>
        </a:p>
      </dgm:t>
    </dgm:pt>
    <dgm:pt modelId="{B146C31E-C8CC-42B8-BD20-E409EB9995DF}" type="parTrans" cxnId="{21541915-4A65-439B-B1E3-57235C2C6EAA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67416036-714D-4BA7-B156-EB48AF46C647}" type="sibTrans" cxnId="{21541915-4A65-439B-B1E3-57235C2C6EAA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F64B6BBE-1EA0-4A12-90D9-8CC268E7B003}">
      <dgm:prSet phldrT="[Texto]" custT="1"/>
      <dgm:spPr/>
      <dgm:t>
        <a:bodyPr/>
        <a:lstStyle/>
        <a:p>
          <a:r>
            <a:rPr lang="es-CO" sz="1500" dirty="0">
              <a:latin typeface="Bahnschrift Light Condensed" panose="020B0502040204020203" pitchFamily="34" charset="0"/>
            </a:rPr>
            <a:t>PHP Nativo. Bootstrap – HTML 5</a:t>
          </a:r>
        </a:p>
      </dgm:t>
    </dgm:pt>
    <dgm:pt modelId="{F07773A9-59F2-48CA-BDD1-C721410A2491}" type="parTrans" cxnId="{27A0E427-3B3F-4DB1-8697-A0398BBBF3BA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9A12DE8E-5988-43E3-9A08-2C3AC646922F}" type="sibTrans" cxnId="{27A0E427-3B3F-4DB1-8697-A0398BBBF3BA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631AFCF1-2334-49E3-991A-A6958332A76F}">
      <dgm:prSet phldrT="[Texto]" custT="1"/>
      <dgm:spPr/>
      <dgm:t>
        <a:bodyPr/>
        <a:lstStyle/>
        <a:p>
          <a:r>
            <a:rPr lang="es-CO" sz="1500" dirty="0">
              <a:latin typeface="Bahnschrift Light Condensed" panose="020B0502040204020203" pitchFamily="34" charset="0"/>
            </a:rPr>
            <a:t>Transición</a:t>
          </a:r>
        </a:p>
      </dgm:t>
    </dgm:pt>
    <dgm:pt modelId="{F08D575B-EFD7-40F7-AE29-787D8A4200F7}" type="parTrans" cxnId="{6EE7B4C0-9F13-47CB-ACAF-BDDA9EC9AC9E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31C9F4A0-4FD9-405E-A487-E01AF1E68F9E}" type="sibTrans" cxnId="{6EE7B4C0-9F13-47CB-ACAF-BDDA9EC9AC9E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36E792D7-7D99-452B-8285-B1E1979DE676}">
      <dgm:prSet phldrT="[Texto]" custT="1"/>
      <dgm:spPr/>
      <dgm:t>
        <a:bodyPr/>
        <a:lstStyle/>
        <a:p>
          <a:r>
            <a:rPr lang="es-CO" sz="1500" dirty="0">
              <a:latin typeface="Bahnschrift Light Condensed" panose="020B0502040204020203" pitchFamily="34" charset="0"/>
            </a:rPr>
            <a:t>React.js - Laravel</a:t>
          </a:r>
        </a:p>
      </dgm:t>
    </dgm:pt>
    <dgm:pt modelId="{66C1DAAA-B552-44F2-B527-CF37486E7262}" type="parTrans" cxnId="{01AC900C-0CFE-43EE-891C-183985E01374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212AD3E8-85F3-4612-8574-DF4392020F0F}" type="sibTrans" cxnId="{01AC900C-0CFE-43EE-891C-183985E01374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9A886491-3A8B-43F4-8D21-24F624D8B381}">
      <dgm:prSet phldrT="[Texto]" custT="1"/>
      <dgm:spPr/>
      <dgm:t>
        <a:bodyPr/>
        <a:lstStyle/>
        <a:p>
          <a:r>
            <a:rPr lang="es-CO" sz="1500" dirty="0">
              <a:latin typeface="Bahnschrift Light Condensed" panose="020B0502040204020203" pitchFamily="34" charset="0"/>
            </a:rPr>
            <a:t>Módulos Nuevos. Mejoras</a:t>
          </a:r>
        </a:p>
      </dgm:t>
    </dgm:pt>
    <dgm:pt modelId="{FE1465A1-E697-44E0-A8B5-136431628518}" type="parTrans" cxnId="{51D24E11-1171-4A1E-811F-A1E27D323185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1CDD3B67-E8BF-4627-8C62-B3D00F09D489}" type="sibTrans" cxnId="{51D24E11-1171-4A1E-811F-A1E27D323185}">
      <dgm:prSet/>
      <dgm:spPr/>
      <dgm:t>
        <a:bodyPr/>
        <a:lstStyle/>
        <a:p>
          <a:endParaRPr lang="es-CO" sz="1500">
            <a:latin typeface="Bahnschrift Light Condensed" panose="020B0502040204020203" pitchFamily="34" charset="0"/>
          </a:endParaRPr>
        </a:p>
      </dgm:t>
    </dgm:pt>
    <dgm:pt modelId="{DE094EF7-BA0C-4147-8F63-DE839EBBC471}" type="pres">
      <dgm:prSet presAssocID="{04A64DC5-FC91-47C7-9621-37E3EC6914F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8B169F6-FCA3-4808-ABF5-BA3A3C6B48B3}" type="pres">
      <dgm:prSet presAssocID="{1B3A6819-26E0-41C6-B0B0-FF37D037188F}" presName="Accent1" presStyleCnt="0"/>
      <dgm:spPr/>
    </dgm:pt>
    <dgm:pt modelId="{168A4F73-207B-40F0-80DD-15A994C5A870}" type="pres">
      <dgm:prSet presAssocID="{1B3A6819-26E0-41C6-B0B0-FF37D037188F}" presName="Accent" presStyleLbl="node1" presStyleIdx="0" presStyleCnt="5"/>
      <dgm:spPr/>
    </dgm:pt>
    <dgm:pt modelId="{B709EA72-82D4-4CA0-BDFB-9D341EE1BDD4}" type="pres">
      <dgm:prSet presAssocID="{1B3A6819-26E0-41C6-B0B0-FF37D037188F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077B7664-8AA5-4ED8-B479-C469A97651A8}" type="pres">
      <dgm:prSet presAssocID="{F64B6BBE-1EA0-4A12-90D9-8CC268E7B003}" presName="Accent2" presStyleCnt="0"/>
      <dgm:spPr/>
    </dgm:pt>
    <dgm:pt modelId="{397AF526-6CFE-4FFB-A8C4-5949570EF1B2}" type="pres">
      <dgm:prSet presAssocID="{F64B6BBE-1EA0-4A12-90D9-8CC268E7B003}" presName="Accent" presStyleLbl="node1" presStyleIdx="1" presStyleCnt="5"/>
      <dgm:spPr/>
    </dgm:pt>
    <dgm:pt modelId="{B78E3D63-DB67-49BD-ACAB-781E704FC697}" type="pres">
      <dgm:prSet presAssocID="{F64B6BBE-1EA0-4A12-90D9-8CC268E7B003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51D6B7C8-1017-4DE5-850A-AFAA0A674C39}" type="pres">
      <dgm:prSet presAssocID="{631AFCF1-2334-49E3-991A-A6958332A76F}" presName="Accent3" presStyleCnt="0"/>
      <dgm:spPr/>
    </dgm:pt>
    <dgm:pt modelId="{68690077-8B97-4D74-94C6-F29715233803}" type="pres">
      <dgm:prSet presAssocID="{631AFCF1-2334-49E3-991A-A6958332A76F}" presName="Accent" presStyleLbl="node1" presStyleIdx="2" presStyleCnt="5"/>
      <dgm:spPr/>
    </dgm:pt>
    <dgm:pt modelId="{1C60C40E-E332-4209-B261-5E1773F176B4}" type="pres">
      <dgm:prSet presAssocID="{631AFCF1-2334-49E3-991A-A6958332A76F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94658664-62E5-4339-8F9D-1A4AD7A77652}" type="pres">
      <dgm:prSet presAssocID="{9A886491-3A8B-43F4-8D21-24F624D8B381}" presName="Accent4" presStyleCnt="0"/>
      <dgm:spPr/>
    </dgm:pt>
    <dgm:pt modelId="{7759A519-BFFE-47EF-8A6A-99D1297075DC}" type="pres">
      <dgm:prSet presAssocID="{9A886491-3A8B-43F4-8D21-24F624D8B381}" presName="Accent" presStyleLbl="node1" presStyleIdx="3" presStyleCnt="5"/>
      <dgm:spPr/>
    </dgm:pt>
    <dgm:pt modelId="{4527DF8D-CDCA-41A8-BE87-9DB181DF4038}" type="pres">
      <dgm:prSet presAssocID="{9A886491-3A8B-43F4-8D21-24F624D8B381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9A9C5C50-B320-4BA7-AB85-881103A1B68D}" type="pres">
      <dgm:prSet presAssocID="{36E792D7-7D99-452B-8285-B1E1979DE676}" presName="Accent5" presStyleCnt="0"/>
      <dgm:spPr/>
    </dgm:pt>
    <dgm:pt modelId="{8CA95100-BB81-4B73-9722-7559DA6EF777}" type="pres">
      <dgm:prSet presAssocID="{36E792D7-7D99-452B-8285-B1E1979DE676}" presName="Accent" presStyleLbl="node1" presStyleIdx="4" presStyleCnt="5"/>
      <dgm:spPr/>
    </dgm:pt>
    <dgm:pt modelId="{00406014-C691-4B38-AF28-E94747571DFD}" type="pres">
      <dgm:prSet presAssocID="{36E792D7-7D99-452B-8285-B1E1979DE676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01AC900C-0CFE-43EE-891C-183985E01374}" srcId="{04A64DC5-FC91-47C7-9621-37E3EC6914F0}" destId="{36E792D7-7D99-452B-8285-B1E1979DE676}" srcOrd="4" destOrd="0" parTransId="{66C1DAAA-B552-44F2-B527-CF37486E7262}" sibTransId="{212AD3E8-85F3-4612-8574-DF4392020F0F}"/>
    <dgm:cxn modelId="{69F06111-289A-4548-AFEA-C36EDC2A36AE}" type="presOf" srcId="{04A64DC5-FC91-47C7-9621-37E3EC6914F0}" destId="{DE094EF7-BA0C-4147-8F63-DE839EBBC471}" srcOrd="0" destOrd="0" presId="urn:microsoft.com/office/officeart/2009/layout/CircleArrowProcess"/>
    <dgm:cxn modelId="{51D24E11-1171-4A1E-811F-A1E27D323185}" srcId="{04A64DC5-FC91-47C7-9621-37E3EC6914F0}" destId="{9A886491-3A8B-43F4-8D21-24F624D8B381}" srcOrd="3" destOrd="0" parTransId="{FE1465A1-E697-44E0-A8B5-136431628518}" sibTransId="{1CDD3B67-E8BF-4627-8C62-B3D00F09D489}"/>
    <dgm:cxn modelId="{21541915-4A65-439B-B1E3-57235C2C6EAA}" srcId="{04A64DC5-FC91-47C7-9621-37E3EC6914F0}" destId="{1B3A6819-26E0-41C6-B0B0-FF37D037188F}" srcOrd="0" destOrd="0" parTransId="{B146C31E-C8CC-42B8-BD20-E409EB9995DF}" sibTransId="{67416036-714D-4BA7-B156-EB48AF46C647}"/>
    <dgm:cxn modelId="{E8CB9D1D-8669-48FA-9627-7B4039623734}" type="presOf" srcId="{36E792D7-7D99-452B-8285-B1E1979DE676}" destId="{00406014-C691-4B38-AF28-E94747571DFD}" srcOrd="0" destOrd="0" presId="urn:microsoft.com/office/officeart/2009/layout/CircleArrowProcess"/>
    <dgm:cxn modelId="{27A0E427-3B3F-4DB1-8697-A0398BBBF3BA}" srcId="{04A64DC5-FC91-47C7-9621-37E3EC6914F0}" destId="{F64B6BBE-1EA0-4A12-90D9-8CC268E7B003}" srcOrd="1" destOrd="0" parTransId="{F07773A9-59F2-48CA-BDD1-C721410A2491}" sibTransId="{9A12DE8E-5988-43E3-9A08-2C3AC646922F}"/>
    <dgm:cxn modelId="{D92A0A35-81E3-4822-A91B-6D7F3C33E657}" type="presOf" srcId="{9A886491-3A8B-43F4-8D21-24F624D8B381}" destId="{4527DF8D-CDCA-41A8-BE87-9DB181DF4038}" srcOrd="0" destOrd="0" presId="urn:microsoft.com/office/officeart/2009/layout/CircleArrowProcess"/>
    <dgm:cxn modelId="{40C84585-EFEF-4FC0-B9BE-EB656B1785A4}" type="presOf" srcId="{631AFCF1-2334-49E3-991A-A6958332A76F}" destId="{1C60C40E-E332-4209-B261-5E1773F176B4}" srcOrd="0" destOrd="0" presId="urn:microsoft.com/office/officeart/2009/layout/CircleArrowProcess"/>
    <dgm:cxn modelId="{6EE7B4C0-9F13-47CB-ACAF-BDDA9EC9AC9E}" srcId="{04A64DC5-FC91-47C7-9621-37E3EC6914F0}" destId="{631AFCF1-2334-49E3-991A-A6958332A76F}" srcOrd="2" destOrd="0" parTransId="{F08D575B-EFD7-40F7-AE29-787D8A4200F7}" sibTransId="{31C9F4A0-4FD9-405E-A487-E01AF1E68F9E}"/>
    <dgm:cxn modelId="{C255B5D6-FF63-4685-8F05-250A9F8917FE}" type="presOf" srcId="{F64B6BBE-1EA0-4A12-90D9-8CC268E7B003}" destId="{B78E3D63-DB67-49BD-ACAB-781E704FC697}" srcOrd="0" destOrd="0" presId="urn:microsoft.com/office/officeart/2009/layout/CircleArrowProcess"/>
    <dgm:cxn modelId="{E8EF04F0-8EFA-49FC-BF52-C5C47790434C}" type="presOf" srcId="{1B3A6819-26E0-41C6-B0B0-FF37D037188F}" destId="{B709EA72-82D4-4CA0-BDFB-9D341EE1BDD4}" srcOrd="0" destOrd="0" presId="urn:microsoft.com/office/officeart/2009/layout/CircleArrowProcess"/>
    <dgm:cxn modelId="{AAF7B96B-2DB7-4834-B6EB-799060A38B7E}" type="presParOf" srcId="{DE094EF7-BA0C-4147-8F63-DE839EBBC471}" destId="{98B169F6-FCA3-4808-ABF5-BA3A3C6B48B3}" srcOrd="0" destOrd="0" presId="urn:microsoft.com/office/officeart/2009/layout/CircleArrowProcess"/>
    <dgm:cxn modelId="{8E52332F-86A0-4E40-9A0C-B8D2A5D815E0}" type="presParOf" srcId="{98B169F6-FCA3-4808-ABF5-BA3A3C6B48B3}" destId="{168A4F73-207B-40F0-80DD-15A994C5A870}" srcOrd="0" destOrd="0" presId="urn:microsoft.com/office/officeart/2009/layout/CircleArrowProcess"/>
    <dgm:cxn modelId="{F8339194-D4D9-4058-A1B4-538D969A5BF7}" type="presParOf" srcId="{DE094EF7-BA0C-4147-8F63-DE839EBBC471}" destId="{B709EA72-82D4-4CA0-BDFB-9D341EE1BDD4}" srcOrd="1" destOrd="0" presId="urn:microsoft.com/office/officeart/2009/layout/CircleArrowProcess"/>
    <dgm:cxn modelId="{8740068F-821F-4282-909B-6B4AA95249BD}" type="presParOf" srcId="{DE094EF7-BA0C-4147-8F63-DE839EBBC471}" destId="{077B7664-8AA5-4ED8-B479-C469A97651A8}" srcOrd="2" destOrd="0" presId="urn:microsoft.com/office/officeart/2009/layout/CircleArrowProcess"/>
    <dgm:cxn modelId="{7CA64A4B-AFD9-4439-82A7-FD8F0B34AFF8}" type="presParOf" srcId="{077B7664-8AA5-4ED8-B479-C469A97651A8}" destId="{397AF526-6CFE-4FFB-A8C4-5949570EF1B2}" srcOrd="0" destOrd="0" presId="urn:microsoft.com/office/officeart/2009/layout/CircleArrowProcess"/>
    <dgm:cxn modelId="{EB7D2872-C53B-4164-83FF-57152C4EDA04}" type="presParOf" srcId="{DE094EF7-BA0C-4147-8F63-DE839EBBC471}" destId="{B78E3D63-DB67-49BD-ACAB-781E704FC697}" srcOrd="3" destOrd="0" presId="urn:microsoft.com/office/officeart/2009/layout/CircleArrowProcess"/>
    <dgm:cxn modelId="{8BB7652C-4F0B-4570-841C-3695CF069E78}" type="presParOf" srcId="{DE094EF7-BA0C-4147-8F63-DE839EBBC471}" destId="{51D6B7C8-1017-4DE5-850A-AFAA0A674C39}" srcOrd="4" destOrd="0" presId="urn:microsoft.com/office/officeart/2009/layout/CircleArrowProcess"/>
    <dgm:cxn modelId="{F553AA00-1821-41C6-91E8-04380EA9F972}" type="presParOf" srcId="{51D6B7C8-1017-4DE5-850A-AFAA0A674C39}" destId="{68690077-8B97-4D74-94C6-F29715233803}" srcOrd="0" destOrd="0" presId="urn:microsoft.com/office/officeart/2009/layout/CircleArrowProcess"/>
    <dgm:cxn modelId="{12347EFC-97E3-4260-8D59-6365C3259742}" type="presParOf" srcId="{DE094EF7-BA0C-4147-8F63-DE839EBBC471}" destId="{1C60C40E-E332-4209-B261-5E1773F176B4}" srcOrd="5" destOrd="0" presId="urn:microsoft.com/office/officeart/2009/layout/CircleArrowProcess"/>
    <dgm:cxn modelId="{B23E7C22-E92A-4609-B14C-759FE829E81D}" type="presParOf" srcId="{DE094EF7-BA0C-4147-8F63-DE839EBBC471}" destId="{94658664-62E5-4339-8F9D-1A4AD7A77652}" srcOrd="6" destOrd="0" presId="urn:microsoft.com/office/officeart/2009/layout/CircleArrowProcess"/>
    <dgm:cxn modelId="{42CE5DBE-090A-4449-811B-52385273DBC1}" type="presParOf" srcId="{94658664-62E5-4339-8F9D-1A4AD7A77652}" destId="{7759A519-BFFE-47EF-8A6A-99D1297075DC}" srcOrd="0" destOrd="0" presId="urn:microsoft.com/office/officeart/2009/layout/CircleArrowProcess"/>
    <dgm:cxn modelId="{AB4F3BD4-5972-410A-AD82-6597D0222DA1}" type="presParOf" srcId="{DE094EF7-BA0C-4147-8F63-DE839EBBC471}" destId="{4527DF8D-CDCA-41A8-BE87-9DB181DF4038}" srcOrd="7" destOrd="0" presId="urn:microsoft.com/office/officeart/2009/layout/CircleArrowProcess"/>
    <dgm:cxn modelId="{49D0C375-3779-4290-A6BF-FFA0726BB04A}" type="presParOf" srcId="{DE094EF7-BA0C-4147-8F63-DE839EBBC471}" destId="{9A9C5C50-B320-4BA7-AB85-881103A1B68D}" srcOrd="8" destOrd="0" presId="urn:microsoft.com/office/officeart/2009/layout/CircleArrowProcess"/>
    <dgm:cxn modelId="{D4DDF607-16BA-4BA0-9B1A-5C1CA4150C86}" type="presParOf" srcId="{9A9C5C50-B320-4BA7-AB85-881103A1B68D}" destId="{8CA95100-BB81-4B73-9722-7559DA6EF777}" srcOrd="0" destOrd="0" presId="urn:microsoft.com/office/officeart/2009/layout/CircleArrowProcess"/>
    <dgm:cxn modelId="{CF49B8EB-A5AF-41B3-BBFC-65DF40BCA065}" type="presParOf" srcId="{DE094EF7-BA0C-4147-8F63-DE839EBBC471}" destId="{00406014-C691-4B38-AF28-E94747571DFD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45954B-6F82-448F-B6BD-104F5681FF17}" type="doc">
      <dgm:prSet loTypeId="urn:microsoft.com/office/officeart/2005/8/layout/default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A71C6D9A-5CEE-4C78-8D6A-DCC3D9693D67}">
      <dgm:prSet phldrT="[Texto]" custT="1"/>
      <dgm:spPr/>
      <dgm:t>
        <a:bodyPr/>
        <a:lstStyle/>
        <a:p>
          <a:pPr algn="just"/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El tiempo de desarrollo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migración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 del</a:t>
          </a:r>
          <a:r>
            <a:rPr lang="es-ES" sz="2000" spc="-1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Software</a:t>
          </a:r>
          <a:r>
            <a:rPr lang="es-ES" sz="2000" spc="2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Web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 de</a:t>
          </a:r>
          <a:r>
            <a:rPr lang="es-ES" sz="20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Análisis</a:t>
          </a:r>
          <a:r>
            <a:rPr lang="es-ES" sz="2000" spc="-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Gestión Comercial sería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de 5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Meses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para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 el</a:t>
          </a:r>
          <a:r>
            <a:rPr lang="es-ES" sz="2000" spc="-4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Front-</a:t>
          </a:r>
          <a:r>
            <a:rPr lang="es-ES" sz="2000" spc="-5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 (React.js)</a:t>
          </a:r>
          <a:r>
            <a:rPr lang="es-ES" sz="2000" spc="-3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y</a:t>
          </a:r>
          <a:r>
            <a:rPr lang="es-ES" sz="2000" spc="-3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el</a:t>
          </a:r>
          <a:r>
            <a:rPr lang="es-ES" sz="2000" spc="-3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Back- </a:t>
          </a:r>
          <a:r>
            <a:rPr lang="es-ES" sz="2000" spc="-39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(Laravel)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de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2 meses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para </a:t>
          </a:r>
          <a:r>
            <a:rPr lang="es-ES" sz="2000" spc="-10" dirty="0">
              <a:latin typeface="Bahnschrift Light Condensed" panose="020B0502040204020203" pitchFamily="34" charset="0"/>
              <a:cs typeface="Calibri"/>
            </a:rPr>
            <a:t>la </a:t>
          </a:r>
          <a:r>
            <a:rPr lang="es-ES" sz="2000" spc="-5" dirty="0">
              <a:latin typeface="Bahnschrift Light Condensed" panose="020B0502040204020203" pitchFamily="34" charset="0"/>
              <a:cs typeface="Calibri"/>
            </a:rPr>
            <a:t> Implementación</a:t>
          </a:r>
          <a:r>
            <a:rPr lang="es-ES" sz="2000" spc="-1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dirty="0">
              <a:latin typeface="Bahnschrift Light Condensed" panose="020B0502040204020203" pitchFamily="34" charset="0"/>
              <a:cs typeface="Calibri"/>
            </a:rPr>
            <a:t>del mismo.</a:t>
          </a:r>
          <a:endParaRPr lang="es-CO" sz="2000" dirty="0">
            <a:latin typeface="Bahnschrift Light Condensed" panose="020B0502040204020203" pitchFamily="34" charset="0"/>
          </a:endParaRPr>
        </a:p>
      </dgm:t>
    </dgm:pt>
    <dgm:pt modelId="{AF79A0A8-C27E-4C45-8FF6-AE90F60707CB}" type="parTrans" cxnId="{93D216CE-7E5B-4CE2-8977-EA8A4F5AD823}">
      <dgm:prSet/>
      <dgm:spPr/>
      <dgm:t>
        <a:bodyPr/>
        <a:lstStyle/>
        <a:p>
          <a:endParaRPr lang="es-CO" sz="1600">
            <a:latin typeface="Bahnschrift Light Condensed" panose="020B0502040204020203" pitchFamily="34" charset="0"/>
          </a:endParaRPr>
        </a:p>
      </dgm:t>
    </dgm:pt>
    <dgm:pt modelId="{104A05BF-41B4-45B1-82DB-1DF632C699A9}" type="sibTrans" cxnId="{93D216CE-7E5B-4CE2-8977-EA8A4F5AD823}">
      <dgm:prSet/>
      <dgm:spPr/>
      <dgm:t>
        <a:bodyPr/>
        <a:lstStyle/>
        <a:p>
          <a:endParaRPr lang="es-CO" sz="1600">
            <a:latin typeface="Bahnschrift Light Condensed" panose="020B0502040204020203" pitchFamily="34" charset="0"/>
          </a:endParaRPr>
        </a:p>
      </dgm:t>
    </dgm:pt>
    <dgm:pt modelId="{D9D26153-E61F-42F8-B2D2-5A71AA230219}">
      <dgm:prSet phldrT="[Texto]" custT="1"/>
      <dgm:spPr/>
      <dgm:t>
        <a:bodyPr/>
        <a:lstStyle/>
        <a:p>
          <a:pPr algn="just"/>
          <a:r>
            <a:rPr lang="es-CO" sz="2000" dirty="0">
              <a:latin typeface="Bahnschrift Light Condensed" panose="020B0502040204020203" pitchFamily="34" charset="0"/>
            </a:rPr>
            <a:t>Resultado: Mantenimiento, operación, funcionamiento, estructura y desarrollo del Software Web de Análisis y Gestión Comercial. Con esto poder tener mejor rendimiento en los Procesos y Asocio con otros Softwares.</a:t>
          </a:r>
        </a:p>
      </dgm:t>
    </dgm:pt>
    <dgm:pt modelId="{55866A8D-CFC8-4136-BAA8-8346F4EAE9A6}" type="parTrans" cxnId="{31411DB4-E1B6-4CAD-9499-93207C5591A3}">
      <dgm:prSet/>
      <dgm:spPr/>
      <dgm:t>
        <a:bodyPr/>
        <a:lstStyle/>
        <a:p>
          <a:endParaRPr lang="es-CO" sz="1600">
            <a:latin typeface="Bahnschrift Light Condensed" panose="020B0502040204020203" pitchFamily="34" charset="0"/>
          </a:endParaRPr>
        </a:p>
      </dgm:t>
    </dgm:pt>
    <dgm:pt modelId="{A2679883-4650-4D32-930D-7C9EACCA4B16}" type="sibTrans" cxnId="{31411DB4-E1B6-4CAD-9499-93207C5591A3}">
      <dgm:prSet/>
      <dgm:spPr/>
      <dgm:t>
        <a:bodyPr/>
        <a:lstStyle/>
        <a:p>
          <a:endParaRPr lang="es-CO" sz="1600">
            <a:latin typeface="Bahnschrift Light Condensed" panose="020B0502040204020203" pitchFamily="34" charset="0"/>
          </a:endParaRPr>
        </a:p>
      </dgm:t>
    </dgm:pt>
    <dgm:pt modelId="{34226533-927D-42F1-AE1F-0149B529BD28}" type="pres">
      <dgm:prSet presAssocID="{B845954B-6F82-448F-B6BD-104F5681FF17}" presName="diagram" presStyleCnt="0">
        <dgm:presLayoutVars>
          <dgm:dir/>
          <dgm:resizeHandles val="exact"/>
        </dgm:presLayoutVars>
      </dgm:prSet>
      <dgm:spPr/>
    </dgm:pt>
    <dgm:pt modelId="{BB1035B7-BA40-43F9-9C22-E80B45D12308}" type="pres">
      <dgm:prSet presAssocID="{A71C6D9A-5CEE-4C78-8D6A-DCC3D9693D67}" presName="node" presStyleLbl="node1" presStyleIdx="0" presStyleCnt="2">
        <dgm:presLayoutVars>
          <dgm:bulletEnabled val="1"/>
        </dgm:presLayoutVars>
      </dgm:prSet>
      <dgm:spPr/>
    </dgm:pt>
    <dgm:pt modelId="{B78EAF47-1E1F-4ACE-90C8-2BF62F8F56EF}" type="pres">
      <dgm:prSet presAssocID="{104A05BF-41B4-45B1-82DB-1DF632C699A9}" presName="sibTrans" presStyleCnt="0"/>
      <dgm:spPr/>
    </dgm:pt>
    <dgm:pt modelId="{B2568F83-A50D-4149-84FA-B9413258BD30}" type="pres">
      <dgm:prSet presAssocID="{D9D26153-E61F-42F8-B2D2-5A71AA230219}" presName="node" presStyleLbl="node1" presStyleIdx="1" presStyleCnt="2">
        <dgm:presLayoutVars>
          <dgm:bulletEnabled val="1"/>
        </dgm:presLayoutVars>
      </dgm:prSet>
      <dgm:spPr/>
    </dgm:pt>
  </dgm:ptLst>
  <dgm:cxnLst>
    <dgm:cxn modelId="{DAE00317-B04F-4CC4-B3A8-1F7754324722}" type="presOf" srcId="{A71C6D9A-5CEE-4C78-8D6A-DCC3D9693D67}" destId="{BB1035B7-BA40-43F9-9C22-E80B45D12308}" srcOrd="0" destOrd="0" presId="urn:microsoft.com/office/officeart/2005/8/layout/default"/>
    <dgm:cxn modelId="{B497C94B-0591-4DFE-B71A-304865A9A901}" type="presOf" srcId="{D9D26153-E61F-42F8-B2D2-5A71AA230219}" destId="{B2568F83-A50D-4149-84FA-B9413258BD30}" srcOrd="0" destOrd="0" presId="urn:microsoft.com/office/officeart/2005/8/layout/default"/>
    <dgm:cxn modelId="{31411DB4-E1B6-4CAD-9499-93207C5591A3}" srcId="{B845954B-6F82-448F-B6BD-104F5681FF17}" destId="{D9D26153-E61F-42F8-B2D2-5A71AA230219}" srcOrd="1" destOrd="0" parTransId="{55866A8D-CFC8-4136-BAA8-8346F4EAE9A6}" sibTransId="{A2679883-4650-4D32-930D-7C9EACCA4B16}"/>
    <dgm:cxn modelId="{93D216CE-7E5B-4CE2-8977-EA8A4F5AD823}" srcId="{B845954B-6F82-448F-B6BD-104F5681FF17}" destId="{A71C6D9A-5CEE-4C78-8D6A-DCC3D9693D67}" srcOrd="0" destOrd="0" parTransId="{AF79A0A8-C27E-4C45-8FF6-AE90F60707CB}" sibTransId="{104A05BF-41B4-45B1-82DB-1DF632C699A9}"/>
    <dgm:cxn modelId="{59E41BF6-C61E-49B7-BD09-D1324690D34A}" type="presOf" srcId="{B845954B-6F82-448F-B6BD-104F5681FF17}" destId="{34226533-927D-42F1-AE1F-0149B529BD28}" srcOrd="0" destOrd="0" presId="urn:microsoft.com/office/officeart/2005/8/layout/default"/>
    <dgm:cxn modelId="{6BA9E061-056F-482F-B734-DD9FA39AEC5A}" type="presParOf" srcId="{34226533-927D-42F1-AE1F-0149B529BD28}" destId="{BB1035B7-BA40-43F9-9C22-E80B45D12308}" srcOrd="0" destOrd="0" presId="urn:microsoft.com/office/officeart/2005/8/layout/default"/>
    <dgm:cxn modelId="{5759F449-5784-4FAC-8EBE-35DFEB1AF5BB}" type="presParOf" srcId="{34226533-927D-42F1-AE1F-0149B529BD28}" destId="{B78EAF47-1E1F-4ACE-90C8-2BF62F8F56EF}" srcOrd="1" destOrd="0" presId="urn:microsoft.com/office/officeart/2005/8/layout/default"/>
    <dgm:cxn modelId="{496869C7-5DCE-474F-ADBE-7560FD6A9732}" type="presParOf" srcId="{34226533-927D-42F1-AE1F-0149B529BD28}" destId="{B2568F83-A50D-4149-84FA-B9413258BD3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FBCEB6-9E35-4B3C-8352-72D171D9D7C0}" type="doc">
      <dgm:prSet loTypeId="urn:microsoft.com/office/officeart/2005/8/layout/hList1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ED788E2E-11DA-4AF5-AC20-496B197FC5F4}">
      <dgm:prSet custT="1"/>
      <dgm:spPr/>
      <dgm:t>
        <a:bodyPr/>
        <a:lstStyle/>
        <a:p>
          <a:r>
            <a: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1. Propósito.</a:t>
          </a:r>
        </a:p>
      </dgm:t>
    </dgm:pt>
    <dgm:pt modelId="{17D89146-2208-40BE-B899-7F63E342A0DD}" type="parTrans" cxnId="{8126A903-CDFB-47DC-A409-6A71679DCA76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7DC2E3B2-A038-4D90-84FC-A9CACA67FACA}" type="sibTrans" cxnId="{8126A903-CDFB-47DC-A409-6A71679DCA76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5463AF39-5E2D-40EB-B0E4-3C53B1DDC2D1}">
      <dgm:prSet custT="1"/>
      <dgm:spPr/>
      <dgm:t>
        <a:bodyPr/>
        <a:lstStyle/>
        <a:p>
          <a:r>
            <a: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2. Alcance Producto / Software.</a:t>
          </a:r>
        </a:p>
      </dgm:t>
    </dgm:pt>
    <dgm:pt modelId="{C38CCCA7-3AE1-4442-A9C0-6DF1A85C9F64}" type="parTrans" cxnId="{5299C13F-23AA-4447-88E2-E2DE39337A45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1CEE93CD-AF27-4694-92EA-2A389566E0B6}" type="sibTrans" cxnId="{5299C13F-23AA-4447-88E2-E2DE39337A45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8DE06BC6-79B7-4167-9D62-D3D847AE1A5D}">
      <dgm:prSet custT="1"/>
      <dgm:spPr/>
      <dgm:t>
        <a:bodyPr/>
        <a:lstStyle/>
        <a:p>
          <a:r>
            <a: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3. Entorno Operativo.</a:t>
          </a:r>
        </a:p>
      </dgm:t>
    </dgm:pt>
    <dgm:pt modelId="{737D8B19-521B-4018-9B8F-A89F1E8B1A46}" type="parTrans" cxnId="{EC6AD18A-F604-4190-8DCA-16661C4FF5A6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3D97C2B7-961B-45C5-B00A-69EC14BA1C20}" type="sibTrans" cxnId="{EC6AD18A-F604-4190-8DCA-16661C4FF5A6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FD812857-2341-4686-886F-4CBCC8C39795}">
      <dgm:prSet custT="1"/>
      <dgm:spPr/>
      <dgm:t>
        <a:bodyPr/>
        <a:lstStyle/>
        <a:p>
          <a:pPr algn="just"/>
          <a:r>
            <a:rPr lang="es-ES" sz="1600" spc="-5" dirty="0">
              <a:latin typeface="Bahnschrift Light Condensed" panose="020B0502040204020203" pitchFamily="34" charset="0"/>
              <a:cs typeface="Calibri"/>
            </a:rPr>
            <a:t>Software AGM v 2.0 se desarrollará en un tiempo de 7 meses y 1 mes de pruebas y corrección para un total de 8 meses. Cualquier tiempo adicional correrá por cuenta del equipo desarrollador.</a:t>
          </a:r>
          <a:endParaRPr lang="es-CO" sz="1600" dirty="0">
            <a:latin typeface="Bahnschrift Light Condensed" panose="020B0502040204020203" pitchFamily="34" charset="0"/>
          </a:endParaRPr>
        </a:p>
      </dgm:t>
    </dgm:pt>
    <dgm:pt modelId="{3C312F25-7AC6-4D88-97ED-EECC68632DC8}" type="parTrans" cxnId="{F709CA5D-86BC-459F-8F5B-903A719A94F4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3B5D7471-42F9-44D5-8CC9-DDA98C4B6AE2}" type="sibTrans" cxnId="{F709CA5D-86BC-459F-8F5B-903A719A94F4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17246092-FBD1-40BC-9CD4-479E1E1D059F}">
      <dgm:prSet custT="1"/>
      <dgm:spPr/>
      <dgm:t>
        <a:bodyPr/>
        <a:lstStyle/>
        <a:p>
          <a:pPr algn="just"/>
          <a:r>
            <a:rPr lang="es-ES" sz="1600" spc="-5" dirty="0">
              <a:latin typeface="Bahnschrift Light Condensed" panose="020B0502040204020203" pitchFamily="34" charset="0"/>
              <a:cs typeface="Calibri"/>
            </a:rPr>
            <a:t>En el caso de requerimientos adicionales se evaluarán, para determinar si afectan los plazos arriba mencionados, así como los plazos de prueba y de ser así se deberá por parte de AGM aceptar dichas modificaciones.</a:t>
          </a:r>
          <a:endParaRPr lang="es-CO" sz="1600" dirty="0">
            <a:latin typeface="Bahnschrift Light Condensed" panose="020B0502040204020203" pitchFamily="34" charset="0"/>
          </a:endParaRPr>
        </a:p>
      </dgm:t>
    </dgm:pt>
    <dgm:pt modelId="{80441F83-ACDB-4AB6-9DEC-CF0BABC0CFEB}" type="parTrans" cxnId="{01906D02-04EE-45D8-BE71-A5A78F76DFC9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8BF22618-3791-47E1-A515-ABFB7A4BC1D5}" type="sibTrans" cxnId="{01906D02-04EE-45D8-BE71-A5A78F76DFC9}">
      <dgm:prSet/>
      <dgm:spPr/>
      <dgm:t>
        <a:bodyPr/>
        <a:lstStyle/>
        <a:p>
          <a:endParaRPr lang="es-CO">
            <a:latin typeface="Bahnschrift Light Condensed" panose="020B0502040204020203" pitchFamily="34" charset="0"/>
          </a:endParaRPr>
        </a:p>
      </dgm:t>
    </dgm:pt>
    <dgm:pt modelId="{CF403553-3AF9-4A65-B691-1D58BF6AAC8A}">
      <dgm:prSet custT="1"/>
      <dgm:spPr/>
      <dgm:t>
        <a:bodyPr/>
        <a:lstStyle/>
        <a:p>
          <a:pPr algn="just"/>
          <a:r>
            <a:rPr lang="es-ES" sz="1600" b="0" dirty="0">
              <a:effectLst/>
              <a:latin typeface="Bahnschrift Light Condensed" panose="020B0502040204020203" pitchFamily="34" charset="0"/>
              <a:cs typeface="Calibri"/>
            </a:rPr>
            <a:t>Se migrará el software de AGM a una nueva tecnología del cual tendrá los siguientes puntos:</a:t>
          </a:r>
          <a:endParaRPr lang="es-CO" sz="1600" b="0" dirty="0">
            <a:effectLst/>
            <a:latin typeface="Bahnschrift Light Condensed" panose="020B0502040204020203" pitchFamily="34" charset="0"/>
          </a:endParaRPr>
        </a:p>
      </dgm:t>
    </dgm:pt>
    <dgm:pt modelId="{80A41B37-4CDE-4FC3-9555-E13E5CBB961F}" type="parTrans" cxnId="{3F95AF60-C02A-485B-9864-370E04C08ED9}">
      <dgm:prSet/>
      <dgm:spPr/>
      <dgm:t>
        <a:bodyPr/>
        <a:lstStyle/>
        <a:p>
          <a:endParaRPr lang="es-CO"/>
        </a:p>
      </dgm:t>
    </dgm:pt>
    <dgm:pt modelId="{1D52B28A-95FE-4C34-9DAD-F0CE00CD2CE7}" type="sibTrans" cxnId="{3F95AF60-C02A-485B-9864-370E04C08ED9}">
      <dgm:prSet/>
      <dgm:spPr/>
      <dgm:t>
        <a:bodyPr/>
        <a:lstStyle/>
        <a:p>
          <a:endParaRPr lang="es-CO"/>
        </a:p>
      </dgm:t>
    </dgm:pt>
    <dgm:pt modelId="{A0424BA3-9E6E-4024-AEC1-D9943172BD00}">
      <dgm:prSet custT="1"/>
      <dgm:spPr/>
      <dgm:t>
        <a:bodyPr/>
        <a:lstStyle/>
        <a:p>
          <a:pPr algn="just"/>
          <a:r>
            <a:rPr lang="es-ES" sz="1600" b="0" dirty="0">
              <a:effectLst/>
              <a:latin typeface="Bahnschrift Light Condensed" panose="020B0502040204020203" pitchFamily="34" charset="0"/>
              <a:cs typeface="Calibri"/>
            </a:rPr>
            <a:t>Se desarrollará en nuevas tecnologías (React.js – Laravel – </a:t>
          </a:r>
          <a:r>
            <a:rPr lang="es-ES" sz="1600" b="0" dirty="0" err="1">
              <a:effectLst/>
              <a:latin typeface="Bahnschrift Light Condensed" panose="020B0502040204020203" pitchFamily="34" charset="0"/>
              <a:cs typeface="Calibri"/>
            </a:rPr>
            <a:t>MySql</a:t>
          </a:r>
          <a:r>
            <a:rPr lang="es-ES" sz="1600" b="0" dirty="0">
              <a:effectLst/>
              <a:latin typeface="Bahnschrift Light Condensed" panose="020B0502040204020203" pitchFamily="34" charset="0"/>
              <a:cs typeface="Calibri"/>
            </a:rPr>
            <a:t> – MongoDB).</a:t>
          </a:r>
          <a:endParaRPr lang="es-CO" sz="1600" b="0" dirty="0">
            <a:effectLst/>
            <a:latin typeface="Bahnschrift Light Condensed" panose="020B0502040204020203" pitchFamily="34" charset="0"/>
          </a:endParaRPr>
        </a:p>
      </dgm:t>
    </dgm:pt>
    <dgm:pt modelId="{E10DECC4-178B-4571-B9F4-362583017FC3}" type="parTrans" cxnId="{9C3EC5FD-063B-4BFF-AFD5-44C1A807C460}">
      <dgm:prSet/>
      <dgm:spPr/>
      <dgm:t>
        <a:bodyPr/>
        <a:lstStyle/>
        <a:p>
          <a:endParaRPr lang="es-CO"/>
        </a:p>
      </dgm:t>
    </dgm:pt>
    <dgm:pt modelId="{0F28109E-6E6D-4A2B-8BAC-8D450C78B543}" type="sibTrans" cxnId="{9C3EC5FD-063B-4BFF-AFD5-44C1A807C460}">
      <dgm:prSet/>
      <dgm:spPr/>
      <dgm:t>
        <a:bodyPr/>
        <a:lstStyle/>
        <a:p>
          <a:endParaRPr lang="es-CO"/>
        </a:p>
      </dgm:t>
    </dgm:pt>
    <dgm:pt modelId="{233EAA45-D34E-49CD-A87D-0175A320E8CA}">
      <dgm:prSet custT="1"/>
      <dgm:spPr/>
      <dgm:t>
        <a:bodyPr/>
        <a:lstStyle/>
        <a:p>
          <a:pPr algn="just"/>
          <a:r>
            <a:rPr lang="es-CO" sz="1600" b="0" dirty="0">
              <a:effectLst/>
              <a:latin typeface="Bahnschrift Light Condensed" panose="020B0502040204020203" pitchFamily="34" charset="0"/>
            </a:rPr>
            <a:t>Arquitectura de Software (Diagramas y Modelado).</a:t>
          </a:r>
        </a:p>
      </dgm:t>
    </dgm:pt>
    <dgm:pt modelId="{320FA77D-F155-4CEA-8A52-1900D1D2EA14}" type="parTrans" cxnId="{22B1E9D0-EA3D-47C8-8369-43EC117EEBF8}">
      <dgm:prSet/>
      <dgm:spPr/>
      <dgm:t>
        <a:bodyPr/>
        <a:lstStyle/>
        <a:p>
          <a:endParaRPr lang="es-CO"/>
        </a:p>
      </dgm:t>
    </dgm:pt>
    <dgm:pt modelId="{272AA742-A6FA-4E13-911E-A2C8CDB80035}" type="sibTrans" cxnId="{22B1E9D0-EA3D-47C8-8369-43EC117EEBF8}">
      <dgm:prSet/>
      <dgm:spPr/>
      <dgm:t>
        <a:bodyPr/>
        <a:lstStyle/>
        <a:p>
          <a:endParaRPr lang="es-CO"/>
        </a:p>
      </dgm:t>
    </dgm:pt>
    <dgm:pt modelId="{14636E0F-06AE-4872-9962-23C56560FCB6}">
      <dgm:prSet custT="1"/>
      <dgm:spPr/>
      <dgm:t>
        <a:bodyPr/>
        <a:lstStyle/>
        <a:p>
          <a:pPr algn="just"/>
          <a:r>
            <a:rPr lang="es-ES" sz="1600" b="0" spc="-5" dirty="0">
              <a:effectLst/>
              <a:latin typeface="Bahnschrift Light Condensed" panose="020B0502040204020203" pitchFamily="34" charset="0"/>
              <a:cs typeface="Calibri"/>
            </a:rPr>
            <a:t>El proyecto estará en un entorno operativo en el que se desenvolverá el sistema y el software:</a:t>
          </a:r>
          <a:endParaRPr lang="es-CO" sz="1600" b="0" dirty="0">
            <a:effectLst/>
            <a:latin typeface="Bahnschrift Light Condensed" panose="020B0502040204020203" pitchFamily="34" charset="0"/>
          </a:endParaRPr>
        </a:p>
      </dgm:t>
    </dgm:pt>
    <dgm:pt modelId="{76FF1069-1F6B-4C39-92D8-707690D5123A}" type="parTrans" cxnId="{B648B4D2-9B3B-4EE1-A1BA-B841EFA9C4D7}">
      <dgm:prSet/>
      <dgm:spPr/>
      <dgm:t>
        <a:bodyPr/>
        <a:lstStyle/>
        <a:p>
          <a:endParaRPr lang="es-CO"/>
        </a:p>
      </dgm:t>
    </dgm:pt>
    <dgm:pt modelId="{22E79EA0-B32A-4F21-A8A7-AC434C4D63E9}" type="sibTrans" cxnId="{B648B4D2-9B3B-4EE1-A1BA-B841EFA9C4D7}">
      <dgm:prSet/>
      <dgm:spPr/>
      <dgm:t>
        <a:bodyPr/>
        <a:lstStyle/>
        <a:p>
          <a:endParaRPr lang="es-CO"/>
        </a:p>
      </dgm:t>
    </dgm:pt>
    <dgm:pt modelId="{81D522FD-2ABB-4BD6-A4B9-B1C9D505C907}">
      <dgm:prSet custT="1"/>
      <dgm:spPr/>
      <dgm:t>
        <a:bodyPr/>
        <a:lstStyle/>
        <a:p>
          <a:pPr algn="just"/>
          <a:r>
            <a:rPr lang="es-CO" sz="1600" b="1" dirty="0">
              <a:effectLst/>
              <a:latin typeface="Bahnschrift Light Condensed" panose="020B0502040204020203" pitchFamily="34" charset="0"/>
            </a:rPr>
            <a:t>Servidor:</a:t>
          </a:r>
          <a:r>
            <a:rPr lang="es-CO" sz="1600" b="0" dirty="0">
              <a:effectLst/>
              <a:latin typeface="Bahnschrift Light Condensed" panose="020B0502040204020203" pitchFamily="34" charset="0"/>
            </a:rPr>
            <a:t> Linux (Ubuntu, </a:t>
          </a:r>
          <a:r>
            <a:rPr lang="es-CO" sz="1600" b="0" dirty="0" err="1">
              <a:effectLst/>
              <a:latin typeface="Bahnschrift Light Condensed" panose="020B0502040204020203" pitchFamily="34" charset="0"/>
            </a:rPr>
            <a:t>Centos</a:t>
          </a:r>
          <a:r>
            <a:rPr lang="es-CO" sz="1600" b="0" dirty="0">
              <a:effectLst/>
              <a:latin typeface="Bahnschrift Light Condensed" panose="020B0502040204020203" pitchFamily="34" charset="0"/>
            </a:rPr>
            <a:t>, AMI).</a:t>
          </a:r>
        </a:p>
      </dgm:t>
    </dgm:pt>
    <dgm:pt modelId="{5D6738CD-1A66-498F-8C47-8855B9CC5ADA}" type="parTrans" cxnId="{FA421625-701B-492B-B581-22581F30C317}">
      <dgm:prSet/>
      <dgm:spPr/>
      <dgm:t>
        <a:bodyPr/>
        <a:lstStyle/>
        <a:p>
          <a:endParaRPr lang="es-CO"/>
        </a:p>
      </dgm:t>
    </dgm:pt>
    <dgm:pt modelId="{1590A324-4548-48B7-82F5-681F35D40766}" type="sibTrans" cxnId="{FA421625-701B-492B-B581-22581F30C317}">
      <dgm:prSet/>
      <dgm:spPr/>
      <dgm:t>
        <a:bodyPr/>
        <a:lstStyle/>
        <a:p>
          <a:endParaRPr lang="es-CO"/>
        </a:p>
      </dgm:t>
    </dgm:pt>
    <dgm:pt modelId="{C666D787-590B-4B74-9C1D-0D47E7775987}">
      <dgm:prSet custT="1"/>
      <dgm:spPr/>
      <dgm:t>
        <a:bodyPr/>
        <a:lstStyle/>
        <a:p>
          <a:pPr algn="just"/>
          <a:r>
            <a:rPr lang="es-CO" sz="1600" b="1" dirty="0">
              <a:effectLst/>
              <a:latin typeface="Bahnschrift Light Condensed" panose="020B0502040204020203" pitchFamily="34" charset="0"/>
            </a:rPr>
            <a:t>PHP:</a:t>
          </a:r>
          <a:r>
            <a:rPr lang="es-CO" sz="1600" b="0" dirty="0">
              <a:effectLst/>
              <a:latin typeface="Bahnschrift Light Condensed" panose="020B0502040204020203" pitchFamily="34" charset="0"/>
            </a:rPr>
            <a:t> 7.4 – 8.0.</a:t>
          </a:r>
        </a:p>
      </dgm:t>
    </dgm:pt>
    <dgm:pt modelId="{038FA6B8-2141-4324-A25F-356A793B6369}" type="parTrans" cxnId="{FA543B6B-5BA9-4346-A5E6-57368BD60080}">
      <dgm:prSet/>
      <dgm:spPr/>
      <dgm:t>
        <a:bodyPr/>
        <a:lstStyle/>
        <a:p>
          <a:endParaRPr lang="es-CO"/>
        </a:p>
      </dgm:t>
    </dgm:pt>
    <dgm:pt modelId="{C703A7C3-5688-4A17-8A1B-0EB01AF5236F}" type="sibTrans" cxnId="{FA543B6B-5BA9-4346-A5E6-57368BD60080}">
      <dgm:prSet/>
      <dgm:spPr/>
      <dgm:t>
        <a:bodyPr/>
        <a:lstStyle/>
        <a:p>
          <a:endParaRPr lang="es-CO"/>
        </a:p>
      </dgm:t>
    </dgm:pt>
    <dgm:pt modelId="{BC459B84-BA98-45E6-909E-DD546124269D}">
      <dgm:prSet custT="1"/>
      <dgm:spPr/>
      <dgm:t>
        <a:bodyPr/>
        <a:lstStyle/>
        <a:p>
          <a:pPr algn="just"/>
          <a:r>
            <a:rPr lang="es-CO" sz="1600" b="1" dirty="0">
              <a:effectLst/>
              <a:latin typeface="Bahnschrift Light Condensed" panose="020B0502040204020203" pitchFamily="34" charset="0"/>
            </a:rPr>
            <a:t>MySQL:</a:t>
          </a:r>
          <a:r>
            <a:rPr lang="es-CO" sz="1600" b="0" dirty="0">
              <a:effectLst/>
              <a:latin typeface="Bahnschrift Light Condensed" panose="020B0502040204020203" pitchFamily="34" charset="0"/>
            </a:rPr>
            <a:t> 8.0.</a:t>
          </a:r>
        </a:p>
      </dgm:t>
    </dgm:pt>
    <dgm:pt modelId="{D4EF2353-984A-48B6-9E63-F6D1551703D0}" type="parTrans" cxnId="{A228E83A-75E7-42BC-AF13-1B40EB34F53B}">
      <dgm:prSet/>
      <dgm:spPr/>
      <dgm:t>
        <a:bodyPr/>
        <a:lstStyle/>
        <a:p>
          <a:endParaRPr lang="es-CO"/>
        </a:p>
      </dgm:t>
    </dgm:pt>
    <dgm:pt modelId="{B3B71088-3435-4B31-B7DE-D35AE4A00882}" type="sibTrans" cxnId="{A228E83A-75E7-42BC-AF13-1B40EB34F53B}">
      <dgm:prSet/>
      <dgm:spPr/>
      <dgm:t>
        <a:bodyPr/>
        <a:lstStyle/>
        <a:p>
          <a:endParaRPr lang="es-CO"/>
        </a:p>
      </dgm:t>
    </dgm:pt>
    <dgm:pt modelId="{18A38625-50FE-45DB-BE02-47B3BD7E3E11}">
      <dgm:prSet custT="1"/>
      <dgm:spPr/>
      <dgm:t>
        <a:bodyPr/>
        <a:lstStyle/>
        <a:p>
          <a:pPr algn="just"/>
          <a:r>
            <a:rPr lang="es-CO" sz="1600" b="1" dirty="0" err="1">
              <a:effectLst/>
              <a:latin typeface="Bahnschrift Light Condensed" panose="020B0502040204020203" pitchFamily="34" charset="0"/>
            </a:rPr>
            <a:t>Node</a:t>
          </a:r>
          <a:r>
            <a:rPr lang="es-CO" sz="1600" b="1" dirty="0">
              <a:effectLst/>
              <a:latin typeface="Bahnschrift Light Condensed" panose="020B0502040204020203" pitchFamily="34" charset="0"/>
            </a:rPr>
            <a:t>:</a:t>
          </a:r>
          <a:r>
            <a:rPr lang="es-CO" sz="1600" b="0" dirty="0">
              <a:effectLst/>
              <a:latin typeface="Bahnschrift Light Condensed" panose="020B0502040204020203" pitchFamily="34" charset="0"/>
            </a:rPr>
            <a:t> 18.</a:t>
          </a:r>
        </a:p>
      </dgm:t>
    </dgm:pt>
    <dgm:pt modelId="{567494A4-F7CA-4B11-9578-E762B1D994A2}" type="parTrans" cxnId="{C1EA7D22-2558-4EE7-A6A1-2578BF2F384C}">
      <dgm:prSet/>
      <dgm:spPr/>
      <dgm:t>
        <a:bodyPr/>
        <a:lstStyle/>
        <a:p>
          <a:endParaRPr lang="es-CO"/>
        </a:p>
      </dgm:t>
    </dgm:pt>
    <dgm:pt modelId="{CECFFB5F-A43F-40B6-B945-7F7A79B8A567}" type="sibTrans" cxnId="{C1EA7D22-2558-4EE7-A6A1-2578BF2F384C}">
      <dgm:prSet/>
      <dgm:spPr/>
      <dgm:t>
        <a:bodyPr/>
        <a:lstStyle/>
        <a:p>
          <a:endParaRPr lang="es-CO"/>
        </a:p>
      </dgm:t>
    </dgm:pt>
    <dgm:pt modelId="{9DFA7069-41D1-48DA-B517-FA150FAB784A}">
      <dgm:prSet custT="1"/>
      <dgm:spPr/>
      <dgm:t>
        <a:bodyPr/>
        <a:lstStyle/>
        <a:p>
          <a:pPr algn="just"/>
          <a:r>
            <a:rPr lang="es-CO" sz="1600" b="0" dirty="0" err="1">
              <a:effectLst/>
              <a:latin typeface="Bahnschrift Light Condensed" panose="020B0502040204020203" pitchFamily="34" charset="0"/>
            </a:rPr>
            <a:t>Swagger</a:t>
          </a:r>
          <a:r>
            <a:rPr lang="es-CO" sz="1600" b="0" dirty="0">
              <a:effectLst/>
              <a:latin typeface="Bahnschrift Light Condensed" panose="020B0502040204020203" pitchFamily="34" charset="0"/>
            </a:rPr>
            <a:t> (Documentación).</a:t>
          </a:r>
        </a:p>
      </dgm:t>
    </dgm:pt>
    <dgm:pt modelId="{43BB9155-87E6-4BD9-A7F1-BC373C5EF6CF}" type="parTrans" cxnId="{9356B8FB-B8A0-4918-A1EA-2390472F947D}">
      <dgm:prSet/>
      <dgm:spPr/>
      <dgm:t>
        <a:bodyPr/>
        <a:lstStyle/>
        <a:p>
          <a:endParaRPr lang="es-CO"/>
        </a:p>
      </dgm:t>
    </dgm:pt>
    <dgm:pt modelId="{33802257-FA13-461A-A35E-24F848BD8814}" type="sibTrans" cxnId="{9356B8FB-B8A0-4918-A1EA-2390472F947D}">
      <dgm:prSet/>
      <dgm:spPr/>
      <dgm:t>
        <a:bodyPr/>
        <a:lstStyle/>
        <a:p>
          <a:endParaRPr lang="es-CO"/>
        </a:p>
      </dgm:t>
    </dgm:pt>
    <dgm:pt modelId="{32CBFD48-808C-4129-8836-F658FD2F6F07}">
      <dgm:prSet custT="1"/>
      <dgm:spPr/>
      <dgm:t>
        <a:bodyPr/>
        <a:lstStyle/>
        <a:p>
          <a:pPr algn="just"/>
          <a:r>
            <a:rPr lang="es-CO" sz="1600" b="0" dirty="0">
              <a:effectLst/>
              <a:latin typeface="Bahnschrift Light Condensed" panose="020B0502040204020203" pitchFamily="34" charset="0"/>
            </a:rPr>
            <a:t>Repositorio </a:t>
          </a:r>
          <a:r>
            <a:rPr lang="es-CO" sz="1600" b="0" dirty="0" err="1">
              <a:effectLst/>
              <a:latin typeface="Bahnschrift Light Condensed" panose="020B0502040204020203" pitchFamily="34" charset="0"/>
            </a:rPr>
            <a:t>Github</a:t>
          </a:r>
          <a:r>
            <a:rPr lang="es-CO" sz="1600" b="0" dirty="0">
              <a:effectLst/>
              <a:latin typeface="Bahnschrift Light Condensed" panose="020B0502040204020203" pitchFamily="34" charset="0"/>
            </a:rPr>
            <a:t>.</a:t>
          </a:r>
        </a:p>
      </dgm:t>
    </dgm:pt>
    <dgm:pt modelId="{E4C71B13-35BB-4622-A4C5-2F9898421C57}" type="parTrans" cxnId="{F5E1FC15-207C-4697-A8AF-2B2C2DCA3400}">
      <dgm:prSet/>
      <dgm:spPr/>
      <dgm:t>
        <a:bodyPr/>
        <a:lstStyle/>
        <a:p>
          <a:endParaRPr lang="es-CO"/>
        </a:p>
      </dgm:t>
    </dgm:pt>
    <dgm:pt modelId="{119CC08D-FCE5-4AE0-9119-1C6B3F5E03BC}" type="sibTrans" cxnId="{F5E1FC15-207C-4697-A8AF-2B2C2DCA3400}">
      <dgm:prSet/>
      <dgm:spPr/>
      <dgm:t>
        <a:bodyPr/>
        <a:lstStyle/>
        <a:p>
          <a:endParaRPr lang="es-CO"/>
        </a:p>
      </dgm:t>
    </dgm:pt>
    <dgm:pt modelId="{07EA5F74-65C9-4D3F-81E8-A096BE7DC0D6}" type="pres">
      <dgm:prSet presAssocID="{70FBCEB6-9E35-4B3C-8352-72D171D9D7C0}" presName="Name0" presStyleCnt="0">
        <dgm:presLayoutVars>
          <dgm:dir/>
          <dgm:animLvl val="lvl"/>
          <dgm:resizeHandles val="exact"/>
        </dgm:presLayoutVars>
      </dgm:prSet>
      <dgm:spPr/>
    </dgm:pt>
    <dgm:pt modelId="{D966B88E-C17E-438F-9412-BE1E697C61F4}" type="pres">
      <dgm:prSet presAssocID="{ED788E2E-11DA-4AF5-AC20-496B197FC5F4}" presName="composite" presStyleCnt="0"/>
      <dgm:spPr/>
    </dgm:pt>
    <dgm:pt modelId="{B4374C96-3F8E-4FA9-941A-1C3A87798373}" type="pres">
      <dgm:prSet presAssocID="{ED788E2E-11DA-4AF5-AC20-496B197FC5F4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E6A7C3BE-AEB8-4FDA-B630-3525A9ECC5FA}" type="pres">
      <dgm:prSet presAssocID="{ED788E2E-11DA-4AF5-AC20-496B197FC5F4}" presName="desTx" presStyleLbl="alignAccFollowNode1" presStyleIdx="0" presStyleCnt="3">
        <dgm:presLayoutVars>
          <dgm:bulletEnabled val="1"/>
        </dgm:presLayoutVars>
      </dgm:prSet>
      <dgm:spPr/>
    </dgm:pt>
    <dgm:pt modelId="{C6A5679A-FBF5-467F-91C3-E84115334569}" type="pres">
      <dgm:prSet presAssocID="{7DC2E3B2-A038-4D90-84FC-A9CACA67FACA}" presName="space" presStyleCnt="0"/>
      <dgm:spPr/>
    </dgm:pt>
    <dgm:pt modelId="{08F9105F-318D-4F4A-9318-16FCDEB71022}" type="pres">
      <dgm:prSet presAssocID="{5463AF39-5E2D-40EB-B0E4-3C53B1DDC2D1}" presName="composite" presStyleCnt="0"/>
      <dgm:spPr/>
    </dgm:pt>
    <dgm:pt modelId="{463F42FB-82FF-465A-9229-2C28DA274338}" type="pres">
      <dgm:prSet presAssocID="{5463AF39-5E2D-40EB-B0E4-3C53B1DDC2D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8473909-2CFB-49A0-B2CC-20D436084A93}" type="pres">
      <dgm:prSet presAssocID="{5463AF39-5E2D-40EB-B0E4-3C53B1DDC2D1}" presName="desTx" presStyleLbl="alignAccFollowNode1" presStyleIdx="1" presStyleCnt="3">
        <dgm:presLayoutVars>
          <dgm:bulletEnabled val="1"/>
        </dgm:presLayoutVars>
      </dgm:prSet>
      <dgm:spPr/>
    </dgm:pt>
    <dgm:pt modelId="{6A55236B-57A7-411F-BB1E-4BBF4595A523}" type="pres">
      <dgm:prSet presAssocID="{1CEE93CD-AF27-4694-92EA-2A389566E0B6}" presName="space" presStyleCnt="0"/>
      <dgm:spPr/>
    </dgm:pt>
    <dgm:pt modelId="{37EBB226-0902-4BF0-B997-5C325FBBB2C7}" type="pres">
      <dgm:prSet presAssocID="{8DE06BC6-79B7-4167-9D62-D3D847AE1A5D}" presName="composite" presStyleCnt="0"/>
      <dgm:spPr/>
    </dgm:pt>
    <dgm:pt modelId="{4A693E0B-5D8D-4B6D-AAE4-F112C4695973}" type="pres">
      <dgm:prSet presAssocID="{8DE06BC6-79B7-4167-9D62-D3D847AE1A5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0FAB43D-6C3F-48F4-8FFE-724B95A1C72D}" type="pres">
      <dgm:prSet presAssocID="{8DE06BC6-79B7-4167-9D62-D3D847AE1A5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1906D02-04EE-45D8-BE71-A5A78F76DFC9}" srcId="{ED788E2E-11DA-4AF5-AC20-496B197FC5F4}" destId="{17246092-FBD1-40BC-9CD4-479E1E1D059F}" srcOrd="1" destOrd="0" parTransId="{80441F83-ACDB-4AB6-9DEC-CF0BABC0CFEB}" sibTransId="{8BF22618-3791-47E1-A515-ABFB7A4BC1D5}"/>
    <dgm:cxn modelId="{8126A903-CDFB-47DC-A409-6A71679DCA76}" srcId="{70FBCEB6-9E35-4B3C-8352-72D171D9D7C0}" destId="{ED788E2E-11DA-4AF5-AC20-496B197FC5F4}" srcOrd="0" destOrd="0" parTransId="{17D89146-2208-40BE-B899-7F63E342A0DD}" sibTransId="{7DC2E3B2-A038-4D90-84FC-A9CACA67FACA}"/>
    <dgm:cxn modelId="{CDBAB106-A2FC-42E9-A078-D06D788EACD0}" type="presOf" srcId="{18A38625-50FE-45DB-BE02-47B3BD7E3E11}" destId="{A0FAB43D-6C3F-48F4-8FFE-724B95A1C72D}" srcOrd="0" destOrd="4" presId="urn:microsoft.com/office/officeart/2005/8/layout/hList1"/>
    <dgm:cxn modelId="{0F9B5408-1309-445F-A47B-333A38F7C1A8}" type="presOf" srcId="{14636E0F-06AE-4872-9962-23C56560FCB6}" destId="{A0FAB43D-6C3F-48F4-8FFE-724B95A1C72D}" srcOrd="0" destOrd="0" presId="urn:microsoft.com/office/officeart/2005/8/layout/hList1"/>
    <dgm:cxn modelId="{F5E1FC15-207C-4697-A8AF-2B2C2DCA3400}" srcId="{CF403553-3AF9-4A65-B691-1D58BF6AAC8A}" destId="{32CBFD48-808C-4129-8836-F658FD2F6F07}" srcOrd="3" destOrd="0" parTransId="{E4C71B13-35BB-4622-A4C5-2F9898421C57}" sibTransId="{119CC08D-FCE5-4AE0-9119-1C6B3F5E03BC}"/>
    <dgm:cxn modelId="{A91D7C19-59C2-479E-86C0-4F194A64A214}" type="presOf" srcId="{8DE06BC6-79B7-4167-9D62-D3D847AE1A5D}" destId="{4A693E0B-5D8D-4B6D-AAE4-F112C4695973}" srcOrd="0" destOrd="0" presId="urn:microsoft.com/office/officeart/2005/8/layout/hList1"/>
    <dgm:cxn modelId="{4B71CA21-9E86-4135-922A-B1EBFCF1674F}" type="presOf" srcId="{17246092-FBD1-40BC-9CD4-479E1E1D059F}" destId="{E6A7C3BE-AEB8-4FDA-B630-3525A9ECC5FA}" srcOrd="0" destOrd="1" presId="urn:microsoft.com/office/officeart/2005/8/layout/hList1"/>
    <dgm:cxn modelId="{C1EA7D22-2558-4EE7-A6A1-2578BF2F384C}" srcId="{14636E0F-06AE-4872-9962-23C56560FCB6}" destId="{18A38625-50FE-45DB-BE02-47B3BD7E3E11}" srcOrd="3" destOrd="0" parTransId="{567494A4-F7CA-4B11-9578-E762B1D994A2}" sibTransId="{CECFFB5F-A43F-40B6-B945-7F7A79B8A567}"/>
    <dgm:cxn modelId="{FA421625-701B-492B-B581-22581F30C317}" srcId="{14636E0F-06AE-4872-9962-23C56560FCB6}" destId="{81D522FD-2ABB-4BD6-A4B9-B1C9D505C907}" srcOrd="0" destOrd="0" parTransId="{5D6738CD-1A66-498F-8C47-8855B9CC5ADA}" sibTransId="{1590A324-4548-48B7-82F5-681F35D40766}"/>
    <dgm:cxn modelId="{A228E83A-75E7-42BC-AF13-1B40EB34F53B}" srcId="{14636E0F-06AE-4872-9962-23C56560FCB6}" destId="{BC459B84-BA98-45E6-909E-DD546124269D}" srcOrd="2" destOrd="0" parTransId="{D4EF2353-984A-48B6-9E63-F6D1551703D0}" sibTransId="{B3B71088-3435-4B31-B7DE-D35AE4A00882}"/>
    <dgm:cxn modelId="{5299C13F-23AA-4447-88E2-E2DE39337A45}" srcId="{70FBCEB6-9E35-4B3C-8352-72D171D9D7C0}" destId="{5463AF39-5E2D-40EB-B0E4-3C53B1DDC2D1}" srcOrd="1" destOrd="0" parTransId="{C38CCCA7-3AE1-4442-A9C0-6DF1A85C9F64}" sibTransId="{1CEE93CD-AF27-4694-92EA-2A389566E0B6}"/>
    <dgm:cxn modelId="{F709CA5D-86BC-459F-8F5B-903A719A94F4}" srcId="{ED788E2E-11DA-4AF5-AC20-496B197FC5F4}" destId="{FD812857-2341-4686-886F-4CBCC8C39795}" srcOrd="0" destOrd="0" parTransId="{3C312F25-7AC6-4D88-97ED-EECC68632DC8}" sibTransId="{3B5D7471-42F9-44D5-8CC9-DDA98C4B6AE2}"/>
    <dgm:cxn modelId="{3F95AF60-C02A-485B-9864-370E04C08ED9}" srcId="{5463AF39-5E2D-40EB-B0E4-3C53B1DDC2D1}" destId="{CF403553-3AF9-4A65-B691-1D58BF6AAC8A}" srcOrd="0" destOrd="0" parTransId="{80A41B37-4CDE-4FC3-9555-E13E5CBB961F}" sibTransId="{1D52B28A-95FE-4C34-9DAD-F0CE00CD2CE7}"/>
    <dgm:cxn modelId="{2485BB61-31DE-4EDA-A9FF-2000476860C3}" type="presOf" srcId="{233EAA45-D34E-49CD-A87D-0175A320E8CA}" destId="{E8473909-2CFB-49A0-B2CC-20D436084A93}" srcOrd="0" destOrd="2" presId="urn:microsoft.com/office/officeart/2005/8/layout/hList1"/>
    <dgm:cxn modelId="{FBC1E742-A337-4063-8762-CA8FE23B5F53}" type="presOf" srcId="{C666D787-590B-4B74-9C1D-0D47E7775987}" destId="{A0FAB43D-6C3F-48F4-8FFE-724B95A1C72D}" srcOrd="0" destOrd="2" presId="urn:microsoft.com/office/officeart/2005/8/layout/hList1"/>
    <dgm:cxn modelId="{93538B43-5D3A-4357-A051-FFF54DA34D0C}" type="presOf" srcId="{5463AF39-5E2D-40EB-B0E4-3C53B1DDC2D1}" destId="{463F42FB-82FF-465A-9229-2C28DA274338}" srcOrd="0" destOrd="0" presId="urn:microsoft.com/office/officeart/2005/8/layout/hList1"/>
    <dgm:cxn modelId="{A6F82549-4A77-47FD-8D8D-8D67FF3A8FDC}" type="presOf" srcId="{A0424BA3-9E6E-4024-AEC1-D9943172BD00}" destId="{E8473909-2CFB-49A0-B2CC-20D436084A93}" srcOrd="0" destOrd="1" presId="urn:microsoft.com/office/officeart/2005/8/layout/hList1"/>
    <dgm:cxn modelId="{FA543B6B-5BA9-4346-A5E6-57368BD60080}" srcId="{14636E0F-06AE-4872-9962-23C56560FCB6}" destId="{C666D787-590B-4B74-9C1D-0D47E7775987}" srcOrd="1" destOrd="0" parTransId="{038FA6B8-2141-4324-A25F-356A793B6369}" sibTransId="{C703A7C3-5688-4A17-8A1B-0EB01AF5236F}"/>
    <dgm:cxn modelId="{41F0EC6D-62F2-4AE7-A536-78FB26EA9625}" type="presOf" srcId="{70FBCEB6-9E35-4B3C-8352-72D171D9D7C0}" destId="{07EA5F74-65C9-4D3F-81E8-A096BE7DC0D6}" srcOrd="0" destOrd="0" presId="urn:microsoft.com/office/officeart/2005/8/layout/hList1"/>
    <dgm:cxn modelId="{AB89297A-3D9F-4783-B3F4-5F1FF7E07BB5}" type="presOf" srcId="{BC459B84-BA98-45E6-909E-DD546124269D}" destId="{A0FAB43D-6C3F-48F4-8FFE-724B95A1C72D}" srcOrd="0" destOrd="3" presId="urn:microsoft.com/office/officeart/2005/8/layout/hList1"/>
    <dgm:cxn modelId="{EC6AD18A-F604-4190-8DCA-16661C4FF5A6}" srcId="{70FBCEB6-9E35-4B3C-8352-72D171D9D7C0}" destId="{8DE06BC6-79B7-4167-9D62-D3D847AE1A5D}" srcOrd="2" destOrd="0" parTransId="{737D8B19-521B-4018-9B8F-A89F1E8B1A46}" sibTransId="{3D97C2B7-961B-45C5-B00A-69EC14BA1C20}"/>
    <dgm:cxn modelId="{3B088693-1ACC-4C40-9CF8-A99801B072C2}" type="presOf" srcId="{9DFA7069-41D1-48DA-B517-FA150FAB784A}" destId="{E8473909-2CFB-49A0-B2CC-20D436084A93}" srcOrd="0" destOrd="3" presId="urn:microsoft.com/office/officeart/2005/8/layout/hList1"/>
    <dgm:cxn modelId="{74EE00B7-F107-430F-9BD7-F15E5A2787D1}" type="presOf" srcId="{CF403553-3AF9-4A65-B691-1D58BF6AAC8A}" destId="{E8473909-2CFB-49A0-B2CC-20D436084A93}" srcOrd="0" destOrd="0" presId="urn:microsoft.com/office/officeart/2005/8/layout/hList1"/>
    <dgm:cxn modelId="{22B1E9D0-EA3D-47C8-8369-43EC117EEBF8}" srcId="{CF403553-3AF9-4A65-B691-1D58BF6AAC8A}" destId="{233EAA45-D34E-49CD-A87D-0175A320E8CA}" srcOrd="1" destOrd="0" parTransId="{320FA77D-F155-4CEA-8A52-1900D1D2EA14}" sibTransId="{272AA742-A6FA-4E13-911E-A2C8CDB80035}"/>
    <dgm:cxn modelId="{76FE59D1-AFEB-4671-885A-4607B580085A}" type="presOf" srcId="{FD812857-2341-4686-886F-4CBCC8C39795}" destId="{E6A7C3BE-AEB8-4FDA-B630-3525A9ECC5FA}" srcOrd="0" destOrd="0" presId="urn:microsoft.com/office/officeart/2005/8/layout/hList1"/>
    <dgm:cxn modelId="{B648B4D2-9B3B-4EE1-A1BA-B841EFA9C4D7}" srcId="{8DE06BC6-79B7-4167-9D62-D3D847AE1A5D}" destId="{14636E0F-06AE-4872-9962-23C56560FCB6}" srcOrd="0" destOrd="0" parTransId="{76FF1069-1F6B-4C39-92D8-707690D5123A}" sibTransId="{22E79EA0-B32A-4F21-A8A7-AC434C4D63E9}"/>
    <dgm:cxn modelId="{ABB378D8-460C-4566-902A-AB570F7B9E86}" type="presOf" srcId="{ED788E2E-11DA-4AF5-AC20-496B197FC5F4}" destId="{B4374C96-3F8E-4FA9-941A-1C3A87798373}" srcOrd="0" destOrd="0" presId="urn:microsoft.com/office/officeart/2005/8/layout/hList1"/>
    <dgm:cxn modelId="{5A64E0EE-FBAE-4B96-A1D1-81C94A940172}" type="presOf" srcId="{81D522FD-2ABB-4BD6-A4B9-B1C9D505C907}" destId="{A0FAB43D-6C3F-48F4-8FFE-724B95A1C72D}" srcOrd="0" destOrd="1" presId="urn:microsoft.com/office/officeart/2005/8/layout/hList1"/>
    <dgm:cxn modelId="{9356B8FB-B8A0-4918-A1EA-2390472F947D}" srcId="{CF403553-3AF9-4A65-B691-1D58BF6AAC8A}" destId="{9DFA7069-41D1-48DA-B517-FA150FAB784A}" srcOrd="2" destOrd="0" parTransId="{43BB9155-87E6-4BD9-A7F1-BC373C5EF6CF}" sibTransId="{33802257-FA13-461A-A35E-24F848BD8814}"/>
    <dgm:cxn modelId="{9C3EC5FD-063B-4BFF-AFD5-44C1A807C460}" srcId="{CF403553-3AF9-4A65-B691-1D58BF6AAC8A}" destId="{A0424BA3-9E6E-4024-AEC1-D9943172BD00}" srcOrd="0" destOrd="0" parTransId="{E10DECC4-178B-4571-B9F4-362583017FC3}" sibTransId="{0F28109E-6E6D-4A2B-8BAC-8D450C78B543}"/>
    <dgm:cxn modelId="{8651D0FF-D136-498A-BE3E-40F6924BA152}" type="presOf" srcId="{32CBFD48-808C-4129-8836-F658FD2F6F07}" destId="{E8473909-2CFB-49A0-B2CC-20D436084A93}" srcOrd="0" destOrd="4" presId="urn:microsoft.com/office/officeart/2005/8/layout/hList1"/>
    <dgm:cxn modelId="{4A1D4DA0-5D9F-4FCC-ACD6-885F26A10CE2}" type="presParOf" srcId="{07EA5F74-65C9-4D3F-81E8-A096BE7DC0D6}" destId="{D966B88E-C17E-438F-9412-BE1E697C61F4}" srcOrd="0" destOrd="0" presId="urn:microsoft.com/office/officeart/2005/8/layout/hList1"/>
    <dgm:cxn modelId="{6A4F44FE-35FF-409E-8DAE-E542A5F9AC26}" type="presParOf" srcId="{D966B88E-C17E-438F-9412-BE1E697C61F4}" destId="{B4374C96-3F8E-4FA9-941A-1C3A87798373}" srcOrd="0" destOrd="0" presId="urn:microsoft.com/office/officeart/2005/8/layout/hList1"/>
    <dgm:cxn modelId="{C95003A1-B20B-470C-90D8-47A4C78CCC95}" type="presParOf" srcId="{D966B88E-C17E-438F-9412-BE1E697C61F4}" destId="{E6A7C3BE-AEB8-4FDA-B630-3525A9ECC5FA}" srcOrd="1" destOrd="0" presId="urn:microsoft.com/office/officeart/2005/8/layout/hList1"/>
    <dgm:cxn modelId="{92135FE3-D1D1-45C1-B4DA-D7CFF9578628}" type="presParOf" srcId="{07EA5F74-65C9-4D3F-81E8-A096BE7DC0D6}" destId="{C6A5679A-FBF5-467F-91C3-E84115334569}" srcOrd="1" destOrd="0" presId="urn:microsoft.com/office/officeart/2005/8/layout/hList1"/>
    <dgm:cxn modelId="{EAC2D410-0C8B-450F-B96C-CB4C8F0649F1}" type="presParOf" srcId="{07EA5F74-65C9-4D3F-81E8-A096BE7DC0D6}" destId="{08F9105F-318D-4F4A-9318-16FCDEB71022}" srcOrd="2" destOrd="0" presId="urn:microsoft.com/office/officeart/2005/8/layout/hList1"/>
    <dgm:cxn modelId="{3608D425-1216-41B7-836E-B5334BFB43C3}" type="presParOf" srcId="{08F9105F-318D-4F4A-9318-16FCDEB71022}" destId="{463F42FB-82FF-465A-9229-2C28DA274338}" srcOrd="0" destOrd="0" presId="urn:microsoft.com/office/officeart/2005/8/layout/hList1"/>
    <dgm:cxn modelId="{F868B57C-A83E-42C1-B513-6EB08389233C}" type="presParOf" srcId="{08F9105F-318D-4F4A-9318-16FCDEB71022}" destId="{E8473909-2CFB-49A0-B2CC-20D436084A93}" srcOrd="1" destOrd="0" presId="urn:microsoft.com/office/officeart/2005/8/layout/hList1"/>
    <dgm:cxn modelId="{A9624728-3976-456E-B7D4-3CFE758F4776}" type="presParOf" srcId="{07EA5F74-65C9-4D3F-81E8-A096BE7DC0D6}" destId="{6A55236B-57A7-411F-BB1E-4BBF4595A523}" srcOrd="3" destOrd="0" presId="urn:microsoft.com/office/officeart/2005/8/layout/hList1"/>
    <dgm:cxn modelId="{3EF44D6B-0464-4EEB-9243-CBA1DBB31C0A}" type="presParOf" srcId="{07EA5F74-65C9-4D3F-81E8-A096BE7DC0D6}" destId="{37EBB226-0902-4BF0-B997-5C325FBBB2C7}" srcOrd="4" destOrd="0" presId="urn:microsoft.com/office/officeart/2005/8/layout/hList1"/>
    <dgm:cxn modelId="{0AC80B8D-6380-47E4-A987-334AA03AD48F}" type="presParOf" srcId="{37EBB226-0902-4BF0-B997-5C325FBBB2C7}" destId="{4A693E0B-5D8D-4B6D-AAE4-F112C4695973}" srcOrd="0" destOrd="0" presId="urn:microsoft.com/office/officeart/2005/8/layout/hList1"/>
    <dgm:cxn modelId="{53AA118D-8D7F-4201-B18B-E0FEA0B3BA66}" type="presParOf" srcId="{37EBB226-0902-4BF0-B997-5C325FBBB2C7}" destId="{A0FAB43D-6C3F-48F4-8FFE-724B95A1C7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775F5C-7359-4E39-B485-AAFD79F28372}" type="doc">
      <dgm:prSet loTypeId="urn:microsoft.com/office/officeart/2005/8/layout/process1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691ECD14-DA6D-482F-8372-A68287821ABD}">
      <dgm:prSet phldrT="[Texto]"/>
      <dgm:spPr/>
      <dgm:t>
        <a:bodyPr/>
        <a:lstStyle/>
        <a:p>
          <a:r>
            <a:rPr lang="es-CO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Success</a:t>
          </a:r>
          <a:r>
            <a:rPr lang="es-CO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 (Crear)</a:t>
          </a:r>
        </a:p>
      </dgm:t>
    </dgm:pt>
    <dgm:pt modelId="{55A32482-492D-4698-AC10-74847F0926AE}" type="parTrans" cxnId="{6BE0CB3F-978F-4439-BEBA-52211400C081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 Condensed" panose="020B0502040204020203" pitchFamily="34" charset="0"/>
          </a:endParaRPr>
        </a:p>
      </dgm:t>
    </dgm:pt>
    <dgm:pt modelId="{BDA8BD47-1A81-4887-82F1-3B6F5BB2EDDE}" type="sibTrans" cxnId="{6BE0CB3F-978F-4439-BEBA-52211400C081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 Condensed" panose="020B0502040204020203" pitchFamily="34" charset="0"/>
          </a:endParaRPr>
        </a:p>
      </dgm:t>
    </dgm:pt>
    <dgm:pt modelId="{B050D0CD-669C-4B54-9244-416316F10385}">
      <dgm:prSet phldrT="[Texto]"/>
      <dgm:spPr/>
      <dgm:t>
        <a:bodyPr/>
        <a:lstStyle/>
        <a:p>
          <a:r>
            <a:rPr lang="es-CO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Danger</a:t>
          </a:r>
          <a:r>
            <a:rPr lang="es-CO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 (Eliminar)</a:t>
          </a:r>
        </a:p>
      </dgm:t>
    </dgm:pt>
    <dgm:pt modelId="{F68778F0-7AE4-44B4-BCBC-336767AA31D6}" type="parTrans" cxnId="{76692C8B-FD0B-4B68-9642-812092AF7107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 Condensed" panose="020B0502040204020203" pitchFamily="34" charset="0"/>
          </a:endParaRPr>
        </a:p>
      </dgm:t>
    </dgm:pt>
    <dgm:pt modelId="{4976A798-5826-4FDF-9DFE-E54567CEA60C}" type="sibTrans" cxnId="{76692C8B-FD0B-4B68-9642-812092AF7107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 Condensed" panose="020B0502040204020203" pitchFamily="34" charset="0"/>
          </a:endParaRPr>
        </a:p>
      </dgm:t>
    </dgm:pt>
    <dgm:pt modelId="{25ED60FC-28F4-4C8F-8B08-AD67D0AEF92E}">
      <dgm:prSet phldrT="[Texto]"/>
      <dgm:spPr/>
      <dgm:t>
        <a:bodyPr/>
        <a:lstStyle/>
        <a:p>
          <a:r>
            <a:rPr lang="es-CO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Info</a:t>
          </a:r>
          <a:r>
            <a:rPr lang="es-CO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 (Imprimir)</a:t>
          </a:r>
        </a:p>
      </dgm:t>
    </dgm:pt>
    <dgm:pt modelId="{8D284E07-393D-4C85-9A1C-8C2668997FEE}" type="parTrans" cxnId="{3884C7FB-2384-44A7-B438-EB5EA8593A32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476DB8-C667-4A68-93E1-B37A7A76F513}" type="sibTrans" cxnId="{3884C7FB-2384-44A7-B438-EB5EA8593A32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21811B-4652-4083-8DD2-90CD128A1AE2}">
      <dgm:prSet phldrT="[Texto]"/>
      <dgm:spPr/>
      <dgm:t>
        <a:bodyPr/>
        <a:lstStyle/>
        <a:p>
          <a:r>
            <a:rPr lang="es-CO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Primary</a:t>
          </a:r>
          <a:r>
            <a:rPr lang="es-CO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 (Editar)</a:t>
          </a:r>
        </a:p>
      </dgm:t>
    </dgm:pt>
    <dgm:pt modelId="{5F269612-8590-4226-8C7E-6ECCAE21EA83}" type="parTrans" cxnId="{963122FE-A4D4-42F2-8295-DA8872CDC5C6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F7D624-297D-4866-9350-C05E675097F1}" type="sibTrans" cxnId="{963122FE-A4D4-42F2-8295-DA8872CDC5C6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01044E-F20E-4428-AA48-372C9CBC9F8C}">
      <dgm:prSet phldrT="[Texto]"/>
      <dgm:spPr/>
      <dgm:t>
        <a:bodyPr/>
        <a:lstStyle/>
        <a:p>
          <a:r>
            <a:rPr lang="es-CO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Secondary (Buscar)</a:t>
          </a:r>
          <a:endParaRPr lang="es-CO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 Condensed" panose="020B0502040204020203" pitchFamily="34" charset="0"/>
          </a:endParaRPr>
        </a:p>
      </dgm:t>
    </dgm:pt>
    <dgm:pt modelId="{04E64638-B7CD-4B43-ABDD-994FA0E4F509}" type="parTrans" cxnId="{7BC32ED2-D018-45EF-8DEC-B00135F45FB6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4FD828-5E4E-40C2-9D52-9C7666C29219}" type="sibTrans" cxnId="{7BC32ED2-D018-45EF-8DEC-B00135F45FB6}">
      <dgm:prSet/>
      <dgm:spPr/>
      <dgm:t>
        <a:bodyPr/>
        <a:lstStyle/>
        <a:p>
          <a:endParaRPr lang="es-CO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CFB03-340C-411E-9C27-AE47168A4146}" type="pres">
      <dgm:prSet presAssocID="{D1775F5C-7359-4E39-B485-AAFD79F28372}" presName="Name0" presStyleCnt="0">
        <dgm:presLayoutVars>
          <dgm:dir/>
          <dgm:resizeHandles val="exact"/>
        </dgm:presLayoutVars>
      </dgm:prSet>
      <dgm:spPr/>
    </dgm:pt>
    <dgm:pt modelId="{E7DFF49E-4F7E-4766-9D31-EB45FEA5EC2C}" type="pres">
      <dgm:prSet presAssocID="{3821811B-4652-4083-8DD2-90CD128A1AE2}" presName="node" presStyleLbl="node1" presStyleIdx="0" presStyleCnt="5">
        <dgm:presLayoutVars>
          <dgm:bulletEnabled val="1"/>
        </dgm:presLayoutVars>
      </dgm:prSet>
      <dgm:spPr/>
    </dgm:pt>
    <dgm:pt modelId="{31299E88-E8AD-4420-9498-BAC526CDC453}" type="pres">
      <dgm:prSet presAssocID="{B1F7D624-297D-4866-9350-C05E675097F1}" presName="sibTrans" presStyleLbl="sibTrans2D1" presStyleIdx="0" presStyleCnt="4"/>
      <dgm:spPr/>
    </dgm:pt>
    <dgm:pt modelId="{9AD56ADF-835A-4B6F-899E-852C2D2701CC}" type="pres">
      <dgm:prSet presAssocID="{B1F7D624-297D-4866-9350-C05E675097F1}" presName="connectorText" presStyleLbl="sibTrans2D1" presStyleIdx="0" presStyleCnt="4"/>
      <dgm:spPr/>
    </dgm:pt>
    <dgm:pt modelId="{4CB65635-38E9-4AFB-816A-77D1C22C73D3}" type="pres">
      <dgm:prSet presAssocID="{0101044E-F20E-4428-AA48-372C9CBC9F8C}" presName="node" presStyleLbl="node1" presStyleIdx="1" presStyleCnt="5">
        <dgm:presLayoutVars>
          <dgm:bulletEnabled val="1"/>
        </dgm:presLayoutVars>
      </dgm:prSet>
      <dgm:spPr/>
    </dgm:pt>
    <dgm:pt modelId="{DCA8F5E7-A12D-4D2B-B025-92F8B5163801}" type="pres">
      <dgm:prSet presAssocID="{FA4FD828-5E4E-40C2-9D52-9C7666C29219}" presName="sibTrans" presStyleLbl="sibTrans2D1" presStyleIdx="1" presStyleCnt="4"/>
      <dgm:spPr/>
    </dgm:pt>
    <dgm:pt modelId="{F530B511-D228-4B86-91DC-6C9EF9B9092A}" type="pres">
      <dgm:prSet presAssocID="{FA4FD828-5E4E-40C2-9D52-9C7666C29219}" presName="connectorText" presStyleLbl="sibTrans2D1" presStyleIdx="1" presStyleCnt="4"/>
      <dgm:spPr/>
    </dgm:pt>
    <dgm:pt modelId="{A560CFA8-2561-4389-8461-178FA265DE1D}" type="pres">
      <dgm:prSet presAssocID="{691ECD14-DA6D-482F-8372-A68287821ABD}" presName="node" presStyleLbl="node1" presStyleIdx="2" presStyleCnt="5">
        <dgm:presLayoutVars>
          <dgm:bulletEnabled val="1"/>
        </dgm:presLayoutVars>
      </dgm:prSet>
      <dgm:spPr/>
    </dgm:pt>
    <dgm:pt modelId="{7D09FF8F-3DDD-42BA-B136-08B14AA0C6AC}" type="pres">
      <dgm:prSet presAssocID="{BDA8BD47-1A81-4887-82F1-3B6F5BB2EDDE}" presName="sibTrans" presStyleLbl="sibTrans2D1" presStyleIdx="2" presStyleCnt="4"/>
      <dgm:spPr/>
    </dgm:pt>
    <dgm:pt modelId="{F0E07F16-5E99-4FE0-BC66-3D87E742DCB4}" type="pres">
      <dgm:prSet presAssocID="{BDA8BD47-1A81-4887-82F1-3B6F5BB2EDDE}" presName="connectorText" presStyleLbl="sibTrans2D1" presStyleIdx="2" presStyleCnt="4"/>
      <dgm:spPr/>
    </dgm:pt>
    <dgm:pt modelId="{24E1CBFD-224B-47E2-BA67-A18426FF55CF}" type="pres">
      <dgm:prSet presAssocID="{B050D0CD-669C-4B54-9244-416316F10385}" presName="node" presStyleLbl="node1" presStyleIdx="3" presStyleCnt="5">
        <dgm:presLayoutVars>
          <dgm:bulletEnabled val="1"/>
        </dgm:presLayoutVars>
      </dgm:prSet>
      <dgm:spPr/>
    </dgm:pt>
    <dgm:pt modelId="{6615F6D2-2E95-42F6-AF7B-752DFFA908A4}" type="pres">
      <dgm:prSet presAssocID="{4976A798-5826-4FDF-9DFE-E54567CEA60C}" presName="sibTrans" presStyleLbl="sibTrans2D1" presStyleIdx="3" presStyleCnt="4"/>
      <dgm:spPr/>
    </dgm:pt>
    <dgm:pt modelId="{F6AB042B-B5F5-44C2-B9F7-F6DA5FA84296}" type="pres">
      <dgm:prSet presAssocID="{4976A798-5826-4FDF-9DFE-E54567CEA60C}" presName="connectorText" presStyleLbl="sibTrans2D1" presStyleIdx="3" presStyleCnt="4"/>
      <dgm:spPr/>
    </dgm:pt>
    <dgm:pt modelId="{96C80FA9-1D0B-486B-902F-7FD963E1E86D}" type="pres">
      <dgm:prSet presAssocID="{25ED60FC-28F4-4C8F-8B08-AD67D0AEF92E}" presName="node" presStyleLbl="node1" presStyleIdx="4" presStyleCnt="5">
        <dgm:presLayoutVars>
          <dgm:bulletEnabled val="1"/>
        </dgm:presLayoutVars>
      </dgm:prSet>
      <dgm:spPr/>
    </dgm:pt>
  </dgm:ptLst>
  <dgm:cxnLst>
    <dgm:cxn modelId="{B3F12109-266F-4DBB-9835-BD001B4DE6E4}" type="presOf" srcId="{FA4FD828-5E4E-40C2-9D52-9C7666C29219}" destId="{DCA8F5E7-A12D-4D2B-B025-92F8B5163801}" srcOrd="0" destOrd="0" presId="urn:microsoft.com/office/officeart/2005/8/layout/process1"/>
    <dgm:cxn modelId="{CFF9C318-0766-4734-BC53-90A5FDB56C7B}" type="presOf" srcId="{B1F7D624-297D-4866-9350-C05E675097F1}" destId="{9AD56ADF-835A-4B6F-899E-852C2D2701CC}" srcOrd="1" destOrd="0" presId="urn:microsoft.com/office/officeart/2005/8/layout/process1"/>
    <dgm:cxn modelId="{4D52D423-B049-4BFD-A921-E9AF471DD6EB}" type="presOf" srcId="{B050D0CD-669C-4B54-9244-416316F10385}" destId="{24E1CBFD-224B-47E2-BA67-A18426FF55CF}" srcOrd="0" destOrd="0" presId="urn:microsoft.com/office/officeart/2005/8/layout/process1"/>
    <dgm:cxn modelId="{E9F68735-8715-44A6-BDFB-21D729D6B931}" type="presOf" srcId="{4976A798-5826-4FDF-9DFE-E54567CEA60C}" destId="{6615F6D2-2E95-42F6-AF7B-752DFFA908A4}" srcOrd="0" destOrd="0" presId="urn:microsoft.com/office/officeart/2005/8/layout/process1"/>
    <dgm:cxn modelId="{6BE0CB3F-978F-4439-BEBA-52211400C081}" srcId="{D1775F5C-7359-4E39-B485-AAFD79F28372}" destId="{691ECD14-DA6D-482F-8372-A68287821ABD}" srcOrd="2" destOrd="0" parTransId="{55A32482-492D-4698-AC10-74847F0926AE}" sibTransId="{BDA8BD47-1A81-4887-82F1-3B6F5BB2EDDE}"/>
    <dgm:cxn modelId="{D5DC1C5B-8BC4-4F5F-89ED-CDDB426B6ED6}" type="presOf" srcId="{25ED60FC-28F4-4C8F-8B08-AD67D0AEF92E}" destId="{96C80FA9-1D0B-486B-902F-7FD963E1E86D}" srcOrd="0" destOrd="0" presId="urn:microsoft.com/office/officeart/2005/8/layout/process1"/>
    <dgm:cxn modelId="{E6843966-BEEC-4A83-B5C2-3A78BAB693C0}" type="presOf" srcId="{0101044E-F20E-4428-AA48-372C9CBC9F8C}" destId="{4CB65635-38E9-4AFB-816A-77D1C22C73D3}" srcOrd="0" destOrd="0" presId="urn:microsoft.com/office/officeart/2005/8/layout/process1"/>
    <dgm:cxn modelId="{E60FA84F-ABD5-46B2-8830-F95AAABD72D8}" type="presOf" srcId="{B1F7D624-297D-4866-9350-C05E675097F1}" destId="{31299E88-E8AD-4420-9498-BAC526CDC453}" srcOrd="0" destOrd="0" presId="urn:microsoft.com/office/officeart/2005/8/layout/process1"/>
    <dgm:cxn modelId="{76692C8B-FD0B-4B68-9642-812092AF7107}" srcId="{D1775F5C-7359-4E39-B485-AAFD79F28372}" destId="{B050D0CD-669C-4B54-9244-416316F10385}" srcOrd="3" destOrd="0" parTransId="{F68778F0-7AE4-44B4-BCBC-336767AA31D6}" sibTransId="{4976A798-5826-4FDF-9DFE-E54567CEA60C}"/>
    <dgm:cxn modelId="{405AA68E-7AEE-4AA3-986F-76B8FACF9DEF}" type="presOf" srcId="{D1775F5C-7359-4E39-B485-AAFD79F28372}" destId="{B11CFB03-340C-411E-9C27-AE47168A4146}" srcOrd="0" destOrd="0" presId="urn:microsoft.com/office/officeart/2005/8/layout/process1"/>
    <dgm:cxn modelId="{818135AA-9669-4551-AAE9-D04BA6D906F3}" type="presOf" srcId="{4976A798-5826-4FDF-9DFE-E54567CEA60C}" destId="{F6AB042B-B5F5-44C2-B9F7-F6DA5FA84296}" srcOrd="1" destOrd="0" presId="urn:microsoft.com/office/officeart/2005/8/layout/process1"/>
    <dgm:cxn modelId="{6F941ACC-523B-4B7B-B703-140AF42D0D81}" type="presOf" srcId="{FA4FD828-5E4E-40C2-9D52-9C7666C29219}" destId="{F530B511-D228-4B86-91DC-6C9EF9B9092A}" srcOrd="1" destOrd="0" presId="urn:microsoft.com/office/officeart/2005/8/layout/process1"/>
    <dgm:cxn modelId="{0EDC7DCC-3241-42CB-A664-EFA909463F90}" type="presOf" srcId="{691ECD14-DA6D-482F-8372-A68287821ABD}" destId="{A560CFA8-2561-4389-8461-178FA265DE1D}" srcOrd="0" destOrd="0" presId="urn:microsoft.com/office/officeart/2005/8/layout/process1"/>
    <dgm:cxn modelId="{D60FE8CC-1585-4E87-9ADE-F22A79B1712E}" type="presOf" srcId="{BDA8BD47-1A81-4887-82F1-3B6F5BB2EDDE}" destId="{F0E07F16-5E99-4FE0-BC66-3D87E742DCB4}" srcOrd="1" destOrd="0" presId="urn:microsoft.com/office/officeart/2005/8/layout/process1"/>
    <dgm:cxn modelId="{EAF3A4CE-A00D-473D-9CF1-BCC5C7E5C7A6}" type="presOf" srcId="{3821811B-4652-4083-8DD2-90CD128A1AE2}" destId="{E7DFF49E-4F7E-4766-9D31-EB45FEA5EC2C}" srcOrd="0" destOrd="0" presId="urn:microsoft.com/office/officeart/2005/8/layout/process1"/>
    <dgm:cxn modelId="{7BC32ED2-D018-45EF-8DEC-B00135F45FB6}" srcId="{D1775F5C-7359-4E39-B485-AAFD79F28372}" destId="{0101044E-F20E-4428-AA48-372C9CBC9F8C}" srcOrd="1" destOrd="0" parTransId="{04E64638-B7CD-4B43-ABDD-994FA0E4F509}" sibTransId="{FA4FD828-5E4E-40C2-9D52-9C7666C29219}"/>
    <dgm:cxn modelId="{D89E36DD-9679-471E-ADA7-295591AC582D}" type="presOf" srcId="{BDA8BD47-1A81-4887-82F1-3B6F5BB2EDDE}" destId="{7D09FF8F-3DDD-42BA-B136-08B14AA0C6AC}" srcOrd="0" destOrd="0" presId="urn:microsoft.com/office/officeart/2005/8/layout/process1"/>
    <dgm:cxn modelId="{3884C7FB-2384-44A7-B438-EB5EA8593A32}" srcId="{D1775F5C-7359-4E39-B485-AAFD79F28372}" destId="{25ED60FC-28F4-4C8F-8B08-AD67D0AEF92E}" srcOrd="4" destOrd="0" parTransId="{8D284E07-393D-4C85-9A1C-8C2668997FEE}" sibTransId="{B1476DB8-C667-4A68-93E1-B37A7A76F513}"/>
    <dgm:cxn modelId="{963122FE-A4D4-42F2-8295-DA8872CDC5C6}" srcId="{D1775F5C-7359-4E39-B485-AAFD79F28372}" destId="{3821811B-4652-4083-8DD2-90CD128A1AE2}" srcOrd="0" destOrd="0" parTransId="{5F269612-8590-4226-8C7E-6ECCAE21EA83}" sibTransId="{B1F7D624-297D-4866-9350-C05E675097F1}"/>
    <dgm:cxn modelId="{FB5A8DF5-57AB-4553-87A8-B65D86BBB61A}" type="presParOf" srcId="{B11CFB03-340C-411E-9C27-AE47168A4146}" destId="{E7DFF49E-4F7E-4766-9D31-EB45FEA5EC2C}" srcOrd="0" destOrd="0" presId="urn:microsoft.com/office/officeart/2005/8/layout/process1"/>
    <dgm:cxn modelId="{F74F3344-3831-4E9C-8B24-DC59FE2C4050}" type="presParOf" srcId="{B11CFB03-340C-411E-9C27-AE47168A4146}" destId="{31299E88-E8AD-4420-9498-BAC526CDC453}" srcOrd="1" destOrd="0" presId="urn:microsoft.com/office/officeart/2005/8/layout/process1"/>
    <dgm:cxn modelId="{352D935D-BD5D-4746-BD49-1FCDD54BF47D}" type="presParOf" srcId="{31299E88-E8AD-4420-9498-BAC526CDC453}" destId="{9AD56ADF-835A-4B6F-899E-852C2D2701CC}" srcOrd="0" destOrd="0" presId="urn:microsoft.com/office/officeart/2005/8/layout/process1"/>
    <dgm:cxn modelId="{6EE57572-CA92-444E-8679-1C8D69B8BC82}" type="presParOf" srcId="{B11CFB03-340C-411E-9C27-AE47168A4146}" destId="{4CB65635-38E9-4AFB-816A-77D1C22C73D3}" srcOrd="2" destOrd="0" presId="urn:microsoft.com/office/officeart/2005/8/layout/process1"/>
    <dgm:cxn modelId="{C02FBC8D-34CE-4766-9703-3387146E6580}" type="presParOf" srcId="{B11CFB03-340C-411E-9C27-AE47168A4146}" destId="{DCA8F5E7-A12D-4D2B-B025-92F8B5163801}" srcOrd="3" destOrd="0" presId="urn:microsoft.com/office/officeart/2005/8/layout/process1"/>
    <dgm:cxn modelId="{88E6B17E-2305-4DCA-839B-2B8F4EC1E80E}" type="presParOf" srcId="{DCA8F5E7-A12D-4D2B-B025-92F8B5163801}" destId="{F530B511-D228-4B86-91DC-6C9EF9B9092A}" srcOrd="0" destOrd="0" presId="urn:microsoft.com/office/officeart/2005/8/layout/process1"/>
    <dgm:cxn modelId="{30EA377A-B241-4E28-9ECD-9A9C437859B9}" type="presParOf" srcId="{B11CFB03-340C-411E-9C27-AE47168A4146}" destId="{A560CFA8-2561-4389-8461-178FA265DE1D}" srcOrd="4" destOrd="0" presId="urn:microsoft.com/office/officeart/2005/8/layout/process1"/>
    <dgm:cxn modelId="{E917A321-0999-4A4B-AF37-74AA52D3BECD}" type="presParOf" srcId="{B11CFB03-340C-411E-9C27-AE47168A4146}" destId="{7D09FF8F-3DDD-42BA-B136-08B14AA0C6AC}" srcOrd="5" destOrd="0" presId="urn:microsoft.com/office/officeart/2005/8/layout/process1"/>
    <dgm:cxn modelId="{E5EF7C16-9A4D-4EA3-A9A2-D21F790E3E68}" type="presParOf" srcId="{7D09FF8F-3DDD-42BA-B136-08B14AA0C6AC}" destId="{F0E07F16-5E99-4FE0-BC66-3D87E742DCB4}" srcOrd="0" destOrd="0" presId="urn:microsoft.com/office/officeart/2005/8/layout/process1"/>
    <dgm:cxn modelId="{E42A582B-E570-4BED-ABBD-FE730195194F}" type="presParOf" srcId="{B11CFB03-340C-411E-9C27-AE47168A4146}" destId="{24E1CBFD-224B-47E2-BA67-A18426FF55CF}" srcOrd="6" destOrd="0" presId="urn:microsoft.com/office/officeart/2005/8/layout/process1"/>
    <dgm:cxn modelId="{4EDB62E3-8331-48E4-BEEC-925E2FC790FD}" type="presParOf" srcId="{B11CFB03-340C-411E-9C27-AE47168A4146}" destId="{6615F6D2-2E95-42F6-AF7B-752DFFA908A4}" srcOrd="7" destOrd="0" presId="urn:microsoft.com/office/officeart/2005/8/layout/process1"/>
    <dgm:cxn modelId="{B675937D-F406-4A50-B4F8-939B24B1E1C8}" type="presParOf" srcId="{6615F6D2-2E95-42F6-AF7B-752DFFA908A4}" destId="{F6AB042B-B5F5-44C2-B9F7-F6DA5FA84296}" srcOrd="0" destOrd="0" presId="urn:microsoft.com/office/officeart/2005/8/layout/process1"/>
    <dgm:cxn modelId="{31CDC770-8F99-4421-98FD-670706EEC0D7}" type="presParOf" srcId="{B11CFB03-340C-411E-9C27-AE47168A4146}" destId="{96C80FA9-1D0B-486B-902F-7FD963E1E86D}" srcOrd="8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98B63-5E1B-4F60-A198-DB73FE06F035}">
      <dsp:nvSpPr>
        <dsp:cNvPr id="0" name=""/>
        <dsp:cNvSpPr/>
      </dsp:nvSpPr>
      <dsp:spPr>
        <a:xfrm>
          <a:off x="-4702937" y="-726252"/>
          <a:ext cx="5643505" cy="5643505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2FE71-B9C2-4E4A-83A1-C29E2FFCB1F7}">
      <dsp:nvSpPr>
        <dsp:cNvPr id="0" name=""/>
        <dsp:cNvSpPr/>
      </dsp:nvSpPr>
      <dsp:spPr>
        <a:xfrm>
          <a:off x="770410" y="598726"/>
          <a:ext cx="9646881" cy="119728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0345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Migrar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el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Software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actual del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Área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Comercial,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el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cual se</a:t>
          </a:r>
          <a:r>
            <a:rPr lang="es-ES" sz="2000" b="0" kern="1200" spc="39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encuentra desarrollado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en </a:t>
          </a:r>
          <a:r>
            <a:rPr lang="es-ES" sz="2000" b="0" kern="12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dirty="0" err="1">
              <a:latin typeface="Bahnschrift Light Condensed" panose="020B0502040204020203" pitchFamily="34" charset="0"/>
              <a:cs typeface="Calibri"/>
            </a:rPr>
            <a:t>Php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Nativo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Bootstrap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4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con Html5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a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una nueva tecnología de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Front-</a:t>
          </a:r>
          <a:r>
            <a:rPr lang="es-ES" sz="2000" b="0" kern="1200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(React.js)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kern="12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de</a:t>
          </a:r>
          <a:r>
            <a:rPr lang="es-ES" sz="2000" b="0" kern="12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Back-</a:t>
          </a:r>
          <a:r>
            <a:rPr lang="es-ES" sz="2000" b="0" kern="1200" spc="-5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(Laravel),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incluyendo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los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módulos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de</a:t>
          </a:r>
          <a:r>
            <a:rPr lang="es-ES" sz="2000" b="0" kern="12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Elaboración</a:t>
          </a:r>
          <a:r>
            <a:rPr lang="es-ES" sz="2000" b="0" kern="1200" spc="4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de</a:t>
          </a:r>
          <a:r>
            <a:rPr lang="es-ES" sz="2000" b="0" kern="1200" spc="409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Modelos </a:t>
          </a:r>
          <a:r>
            <a:rPr lang="es-ES" sz="2000" b="0" kern="12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Financieros Proyectado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kern="1200" spc="-10" dirty="0">
              <a:latin typeface="Bahnschrift Light Condensed" panose="020B0502040204020203" pitchFamily="34" charset="0"/>
              <a:cs typeface="Calibri"/>
            </a:rPr>
            <a:t>Ejecución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Real, Control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Seguimiento Energía SALP, </a:t>
          </a:r>
          <a:r>
            <a:rPr lang="es-ES" sz="2000" b="0" kern="1200" spc="-10" dirty="0">
              <a:latin typeface="Bahnschrift Light Condensed" panose="020B0502040204020203" pitchFamily="34" charset="0"/>
              <a:cs typeface="Calibri"/>
            </a:rPr>
            <a:t>Cobro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 Cartera</a:t>
          </a:r>
          <a:r>
            <a:rPr lang="es-ES" sz="2000" b="0" kern="1200" spc="2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mejoras.</a:t>
          </a:r>
          <a:endParaRPr lang="es-CO" sz="4000" b="0" kern="1200" dirty="0">
            <a:latin typeface="Bahnschrift Light Condensed" panose="020B0502040204020203" pitchFamily="34" charset="0"/>
          </a:endParaRPr>
        </a:p>
      </dsp:txBody>
      <dsp:txXfrm>
        <a:off x="770410" y="598726"/>
        <a:ext cx="9646881" cy="1197285"/>
      </dsp:txXfrm>
    </dsp:sp>
    <dsp:sp modelId="{C34DB388-A07B-41C1-9F02-83D5E4633D64}">
      <dsp:nvSpPr>
        <dsp:cNvPr id="0" name=""/>
        <dsp:cNvSpPr/>
      </dsp:nvSpPr>
      <dsp:spPr>
        <a:xfrm>
          <a:off x="22107" y="449065"/>
          <a:ext cx="1496606" cy="1496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F87E9A-CF37-434E-B168-5FDDFCDF06AE}">
      <dsp:nvSpPr>
        <dsp:cNvPr id="0" name=""/>
        <dsp:cNvSpPr/>
      </dsp:nvSpPr>
      <dsp:spPr>
        <a:xfrm>
          <a:off x="770410" y="2394989"/>
          <a:ext cx="9646881" cy="119728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0345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Mejora en el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rendimiento de los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Procesos.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Operación, funcionamiento, estructura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kern="12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desarrollo del Software Web de Análisis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Gestión Comercial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en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nuevas tecnologías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actuales como son React.js (Front-</a:t>
          </a:r>
          <a:r>
            <a:rPr lang="es-ES" sz="2000" b="0" kern="1200" spc="-5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)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b="0" kern="1200" spc="-10" dirty="0">
              <a:latin typeface="Bahnschrift Light Condensed" panose="020B0502040204020203" pitchFamily="34" charset="0"/>
              <a:cs typeface="Calibri"/>
            </a:rPr>
            <a:t>Laravel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(Back-</a:t>
          </a:r>
          <a:r>
            <a:rPr lang="es-ES" sz="2000" b="0" kern="1200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).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Sentar bases para aplicar </a:t>
          </a:r>
          <a:r>
            <a:rPr lang="es-ES" sz="2000" b="0" kern="1200" spc="-39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inteligencia</a:t>
          </a:r>
          <a:r>
            <a:rPr lang="es-ES" sz="2000" b="0" kern="1200" spc="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de</a:t>
          </a:r>
          <a:r>
            <a:rPr lang="es-ES" sz="2000" b="0" kern="1200" spc="2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análisis</a:t>
          </a:r>
          <a:r>
            <a:rPr lang="es-ES" sz="2000" b="0" kern="1200" spc="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de</a:t>
          </a:r>
          <a:r>
            <a:rPr lang="es-ES" sz="2000" b="0" kern="1200" spc="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datos</a:t>
          </a:r>
          <a:r>
            <a:rPr lang="es-ES" sz="2000" b="0" kern="1200" spc="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dirty="0">
              <a:latin typeface="Bahnschrift Light Condensed" panose="020B0502040204020203" pitchFamily="34" charset="0"/>
              <a:cs typeface="Calibri"/>
            </a:rPr>
            <a:t>a</a:t>
          </a:r>
          <a:r>
            <a:rPr lang="es-ES" sz="2000" b="0" kern="1200" spc="1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b="0" kern="1200" spc="-5" dirty="0">
              <a:latin typeface="Bahnschrift Light Condensed" panose="020B0502040204020203" pitchFamily="34" charset="0"/>
              <a:cs typeface="Calibri"/>
            </a:rPr>
            <a:t>futuro.</a:t>
          </a:r>
          <a:endParaRPr lang="es-CO" sz="3200" b="0" kern="1200" dirty="0">
            <a:latin typeface="Bahnschrift Light Condensed" panose="020B0502040204020203" pitchFamily="34" charset="0"/>
          </a:endParaRPr>
        </a:p>
      </dsp:txBody>
      <dsp:txXfrm>
        <a:off x="770410" y="2394989"/>
        <a:ext cx="9646881" cy="1197285"/>
      </dsp:txXfrm>
    </dsp:sp>
    <dsp:sp modelId="{F1484DE6-3CBD-4432-8765-389B5B6779FB}">
      <dsp:nvSpPr>
        <dsp:cNvPr id="0" name=""/>
        <dsp:cNvSpPr/>
      </dsp:nvSpPr>
      <dsp:spPr>
        <a:xfrm>
          <a:off x="22107" y="2245328"/>
          <a:ext cx="1496606" cy="1496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AE177-00FB-4E7B-825A-C34817A51A2E}">
      <dsp:nvSpPr>
        <dsp:cNvPr id="0" name=""/>
        <dsp:cNvSpPr/>
      </dsp:nvSpPr>
      <dsp:spPr>
        <a:xfrm rot="5400000">
          <a:off x="6281055" y="-2318386"/>
          <a:ext cx="1635472" cy="6681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Aumenta la productividad y facilita un mayor rendimiento de las Aplicaciones.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Garantiza código estable.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Creación de componentes reutilizables.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Extensa librería y documentación.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Está separado del </a:t>
          </a:r>
          <a:r>
            <a:rPr lang="es-CO" sz="1800" b="0" kern="1200" dirty="0" err="1">
              <a:latin typeface="Bahnschrift Light Condensed" panose="020B0502040204020203" pitchFamily="34" charset="0"/>
            </a:rPr>
            <a:t>Backend</a:t>
          </a:r>
          <a:r>
            <a:rPr lang="es-CO" sz="1800" b="0" kern="1200" dirty="0">
              <a:latin typeface="Bahnschrift Light Condensed" panose="020B0502040204020203" pitchFamily="34" charset="0"/>
            </a:rPr>
            <a:t>.</a:t>
          </a:r>
        </a:p>
      </dsp:txBody>
      <dsp:txXfrm rot="-5400000">
        <a:off x="3758184" y="284322"/>
        <a:ext cx="6601379" cy="1475798"/>
      </dsp:txXfrm>
    </dsp:sp>
    <dsp:sp modelId="{ABED9713-110F-4E54-83BC-0B8B71313F91}">
      <dsp:nvSpPr>
        <dsp:cNvPr id="0" name=""/>
        <dsp:cNvSpPr/>
      </dsp:nvSpPr>
      <dsp:spPr>
        <a:xfrm>
          <a:off x="0" y="51"/>
          <a:ext cx="3758184" cy="20443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REACT.JS</a:t>
          </a:r>
        </a:p>
      </dsp:txBody>
      <dsp:txXfrm>
        <a:off x="99796" y="99847"/>
        <a:ext cx="3558592" cy="1844748"/>
      </dsp:txXfrm>
    </dsp:sp>
    <dsp:sp modelId="{3A281DA7-746C-45B5-B4C6-7DB77D9EFA97}">
      <dsp:nvSpPr>
        <dsp:cNvPr id="0" name=""/>
        <dsp:cNvSpPr/>
      </dsp:nvSpPr>
      <dsp:spPr>
        <a:xfrm rot="5400000">
          <a:off x="6281055" y="-171828"/>
          <a:ext cx="1635472" cy="6681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Rendimiento mejorado.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Alta clase de Seguridad.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Arquitectura MVC.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Extensa librería y documentación.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b="0" kern="1200" dirty="0">
              <a:latin typeface="Bahnschrift Light Condensed" panose="020B0502040204020203" pitchFamily="34" charset="0"/>
            </a:rPr>
            <a:t>Está separado del </a:t>
          </a:r>
          <a:r>
            <a:rPr lang="es-CO" sz="1800" b="0" kern="1200" dirty="0" err="1">
              <a:latin typeface="Bahnschrift Light Condensed" panose="020B0502040204020203" pitchFamily="34" charset="0"/>
            </a:rPr>
            <a:t>Frontend</a:t>
          </a:r>
          <a:r>
            <a:rPr lang="es-CO" sz="1800" b="0" kern="1200" dirty="0">
              <a:latin typeface="Bahnschrift Light Condensed" panose="020B0502040204020203" pitchFamily="34" charset="0"/>
            </a:rPr>
            <a:t>.</a:t>
          </a:r>
        </a:p>
      </dsp:txBody>
      <dsp:txXfrm rot="-5400000">
        <a:off x="3758184" y="2430880"/>
        <a:ext cx="6601379" cy="1475798"/>
      </dsp:txXfrm>
    </dsp:sp>
    <dsp:sp modelId="{D88CF6E8-F83D-4D0B-A379-8F86C78A3C08}">
      <dsp:nvSpPr>
        <dsp:cNvPr id="0" name=""/>
        <dsp:cNvSpPr/>
      </dsp:nvSpPr>
      <dsp:spPr>
        <a:xfrm>
          <a:off x="0" y="2146609"/>
          <a:ext cx="3758184" cy="20443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LARAVEL</a:t>
          </a:r>
        </a:p>
      </dsp:txBody>
      <dsp:txXfrm>
        <a:off x="99796" y="2246405"/>
        <a:ext cx="3558592" cy="1844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A4F73-207B-40F0-80DD-15A994C5A870}">
      <dsp:nvSpPr>
        <dsp:cNvPr id="0" name=""/>
        <dsp:cNvSpPr/>
      </dsp:nvSpPr>
      <dsp:spPr>
        <a:xfrm>
          <a:off x="1008967" y="0"/>
          <a:ext cx="1742841" cy="174292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09EA72-82D4-4CA0-BDFB-9D341EE1BDD4}">
      <dsp:nvSpPr>
        <dsp:cNvPr id="0" name=""/>
        <dsp:cNvSpPr/>
      </dsp:nvSpPr>
      <dsp:spPr>
        <a:xfrm>
          <a:off x="1393759" y="631235"/>
          <a:ext cx="972604" cy="48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latin typeface="Bahnschrift Light Condensed" panose="020B0502040204020203" pitchFamily="34" charset="0"/>
            </a:rPr>
            <a:t>Configuración</a:t>
          </a:r>
        </a:p>
      </dsp:txBody>
      <dsp:txXfrm>
        <a:off x="1393759" y="631235"/>
        <a:ext cx="972604" cy="486084"/>
      </dsp:txXfrm>
    </dsp:sp>
    <dsp:sp modelId="{397AF526-6CFE-4FFB-A8C4-5949570EF1B2}">
      <dsp:nvSpPr>
        <dsp:cNvPr id="0" name=""/>
        <dsp:cNvSpPr/>
      </dsp:nvSpPr>
      <dsp:spPr>
        <a:xfrm>
          <a:off x="524790" y="1001424"/>
          <a:ext cx="1742841" cy="174292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shade val="80000"/>
                <a:hueOff val="76561"/>
                <a:satOff val="-1098"/>
                <a:lumOff val="64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6561"/>
                <a:satOff val="-1098"/>
                <a:lumOff val="64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6561"/>
                <a:satOff val="-1098"/>
                <a:lumOff val="6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8E3D63-DB67-49BD-ACAB-781E704FC697}">
      <dsp:nvSpPr>
        <dsp:cNvPr id="0" name=""/>
        <dsp:cNvSpPr/>
      </dsp:nvSpPr>
      <dsp:spPr>
        <a:xfrm>
          <a:off x="907620" y="1634910"/>
          <a:ext cx="972604" cy="48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latin typeface="Bahnschrift Light Condensed" panose="020B0502040204020203" pitchFamily="34" charset="0"/>
            </a:rPr>
            <a:t>PHP Nativo. Bootstrap – HTML 5</a:t>
          </a:r>
        </a:p>
      </dsp:txBody>
      <dsp:txXfrm>
        <a:off x="907620" y="1634910"/>
        <a:ext cx="972604" cy="486084"/>
      </dsp:txXfrm>
    </dsp:sp>
    <dsp:sp modelId="{68690077-8B97-4D74-94C6-F29715233803}">
      <dsp:nvSpPr>
        <dsp:cNvPr id="0" name=""/>
        <dsp:cNvSpPr/>
      </dsp:nvSpPr>
      <dsp:spPr>
        <a:xfrm>
          <a:off x="1008967" y="2007350"/>
          <a:ext cx="1742841" cy="174292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60C40E-E332-4209-B261-5E1773F176B4}">
      <dsp:nvSpPr>
        <dsp:cNvPr id="0" name=""/>
        <dsp:cNvSpPr/>
      </dsp:nvSpPr>
      <dsp:spPr>
        <a:xfrm>
          <a:off x="1393759" y="2638022"/>
          <a:ext cx="972604" cy="48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latin typeface="Bahnschrift Light Condensed" panose="020B0502040204020203" pitchFamily="34" charset="0"/>
            </a:rPr>
            <a:t>Transición</a:t>
          </a:r>
        </a:p>
      </dsp:txBody>
      <dsp:txXfrm>
        <a:off x="1393759" y="2638022"/>
        <a:ext cx="972604" cy="486084"/>
      </dsp:txXfrm>
    </dsp:sp>
    <dsp:sp modelId="{7759A519-BFFE-47EF-8A6A-99D1297075DC}">
      <dsp:nvSpPr>
        <dsp:cNvPr id="0" name=""/>
        <dsp:cNvSpPr/>
      </dsp:nvSpPr>
      <dsp:spPr>
        <a:xfrm>
          <a:off x="524790" y="3010462"/>
          <a:ext cx="1742841" cy="174292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shade val="80000"/>
                <a:hueOff val="229684"/>
                <a:satOff val="-3294"/>
                <a:lumOff val="192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29684"/>
                <a:satOff val="-3294"/>
                <a:lumOff val="192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29684"/>
                <a:satOff val="-3294"/>
                <a:lumOff val="19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27DF8D-CDCA-41A8-BE87-9DB181DF4038}">
      <dsp:nvSpPr>
        <dsp:cNvPr id="0" name=""/>
        <dsp:cNvSpPr/>
      </dsp:nvSpPr>
      <dsp:spPr>
        <a:xfrm>
          <a:off x="907620" y="3641697"/>
          <a:ext cx="972604" cy="48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latin typeface="Bahnschrift Light Condensed" panose="020B0502040204020203" pitchFamily="34" charset="0"/>
            </a:rPr>
            <a:t>Módulos Nuevos. Mejoras</a:t>
          </a:r>
        </a:p>
      </dsp:txBody>
      <dsp:txXfrm>
        <a:off x="907620" y="3641697"/>
        <a:ext cx="972604" cy="486084"/>
      </dsp:txXfrm>
    </dsp:sp>
    <dsp:sp modelId="{8CA95100-BB81-4B73-9722-7559DA6EF777}">
      <dsp:nvSpPr>
        <dsp:cNvPr id="0" name=""/>
        <dsp:cNvSpPr/>
      </dsp:nvSpPr>
      <dsp:spPr>
        <a:xfrm>
          <a:off x="1132872" y="4127782"/>
          <a:ext cx="1497319" cy="149819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406014-C691-4B38-AF28-E94747571DFD}">
      <dsp:nvSpPr>
        <dsp:cNvPr id="0" name=""/>
        <dsp:cNvSpPr/>
      </dsp:nvSpPr>
      <dsp:spPr>
        <a:xfrm>
          <a:off x="1393759" y="4645372"/>
          <a:ext cx="972604" cy="48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latin typeface="Bahnschrift Light Condensed" panose="020B0502040204020203" pitchFamily="34" charset="0"/>
            </a:rPr>
            <a:t>React.js - Laravel</a:t>
          </a:r>
        </a:p>
      </dsp:txBody>
      <dsp:txXfrm>
        <a:off x="1393759" y="4645372"/>
        <a:ext cx="972604" cy="4860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35B7-BA40-43F9-9C22-E80B45D12308}">
      <dsp:nvSpPr>
        <dsp:cNvPr id="0" name=""/>
        <dsp:cNvSpPr/>
      </dsp:nvSpPr>
      <dsp:spPr>
        <a:xfrm>
          <a:off x="331291" y="2265"/>
          <a:ext cx="3604617" cy="216277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El tiempo de desarrollo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migración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 del</a:t>
          </a:r>
          <a:r>
            <a:rPr lang="es-ES" sz="2000" kern="1200" spc="-1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Software</a:t>
          </a:r>
          <a:r>
            <a:rPr lang="es-ES" sz="2000" kern="1200" spc="2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Web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 de</a:t>
          </a:r>
          <a:r>
            <a:rPr lang="es-ES" sz="2000" kern="12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Análisis</a:t>
          </a:r>
          <a:r>
            <a:rPr lang="es-ES" sz="2000" kern="1200" spc="-1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kern="1200" spc="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Gestión Comercial sería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de 5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Meses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para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 el</a:t>
          </a:r>
          <a:r>
            <a:rPr lang="es-ES" sz="2000" kern="1200" spc="-4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Front-</a:t>
          </a:r>
          <a:r>
            <a:rPr lang="es-ES" sz="2000" kern="1200" spc="-5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 (React.js)</a:t>
          </a:r>
          <a:r>
            <a:rPr lang="es-ES" sz="2000" kern="1200" spc="-3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y</a:t>
          </a:r>
          <a:r>
            <a:rPr lang="es-ES" sz="2000" kern="1200" spc="-3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el</a:t>
          </a:r>
          <a:r>
            <a:rPr lang="es-ES" sz="2000" kern="1200" spc="-3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Back- </a:t>
          </a:r>
          <a:r>
            <a:rPr lang="es-ES" sz="2000" kern="1200" spc="-395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dirty="0" err="1">
              <a:latin typeface="Bahnschrift Light Condensed" panose="020B0502040204020203" pitchFamily="34" charset="0"/>
              <a:cs typeface="Calibri"/>
            </a:rPr>
            <a:t>end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(Laravel)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y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de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2 meses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para </a:t>
          </a:r>
          <a:r>
            <a:rPr lang="es-ES" sz="2000" kern="1200" spc="-10" dirty="0">
              <a:latin typeface="Bahnschrift Light Condensed" panose="020B0502040204020203" pitchFamily="34" charset="0"/>
              <a:cs typeface="Calibri"/>
            </a:rPr>
            <a:t>la </a:t>
          </a:r>
          <a:r>
            <a:rPr lang="es-ES" sz="2000" kern="1200" spc="-5" dirty="0">
              <a:latin typeface="Bahnschrift Light Condensed" panose="020B0502040204020203" pitchFamily="34" charset="0"/>
              <a:cs typeface="Calibri"/>
            </a:rPr>
            <a:t> Implementación</a:t>
          </a:r>
          <a:r>
            <a:rPr lang="es-ES" sz="2000" kern="1200" spc="-10" dirty="0">
              <a:latin typeface="Bahnschrift Light Condensed" panose="020B0502040204020203" pitchFamily="34" charset="0"/>
              <a:cs typeface="Calibri"/>
            </a:rPr>
            <a:t> </a:t>
          </a:r>
          <a:r>
            <a:rPr lang="es-ES" sz="2000" kern="1200" dirty="0">
              <a:latin typeface="Bahnschrift Light Condensed" panose="020B0502040204020203" pitchFamily="34" charset="0"/>
              <a:cs typeface="Calibri"/>
            </a:rPr>
            <a:t>del mismo.</a:t>
          </a:r>
          <a:endParaRPr lang="es-CO" sz="2000" kern="1200" dirty="0">
            <a:latin typeface="Bahnschrift Light Condensed" panose="020B0502040204020203" pitchFamily="34" charset="0"/>
          </a:endParaRPr>
        </a:p>
      </dsp:txBody>
      <dsp:txXfrm>
        <a:off x="331291" y="2265"/>
        <a:ext cx="3604617" cy="2162770"/>
      </dsp:txXfrm>
    </dsp:sp>
    <dsp:sp modelId="{B2568F83-A50D-4149-84FA-B9413258BD30}">
      <dsp:nvSpPr>
        <dsp:cNvPr id="0" name=""/>
        <dsp:cNvSpPr/>
      </dsp:nvSpPr>
      <dsp:spPr>
        <a:xfrm>
          <a:off x="331291" y="2525497"/>
          <a:ext cx="3604617" cy="216277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latin typeface="Bahnschrift Light Condensed" panose="020B0502040204020203" pitchFamily="34" charset="0"/>
            </a:rPr>
            <a:t>Resultado: Mantenimiento, operación, funcionamiento, estructura y desarrollo del Software Web de Análisis y Gestión Comercial. Con esto poder tener mejor rendimiento en los Procesos y Asocio con otros Softwares.</a:t>
          </a:r>
        </a:p>
      </dsp:txBody>
      <dsp:txXfrm>
        <a:off x="331291" y="2525497"/>
        <a:ext cx="3604617" cy="21627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74C96-3F8E-4FA9-941A-1C3A87798373}">
      <dsp:nvSpPr>
        <dsp:cNvPr id="0" name=""/>
        <dsp:cNvSpPr/>
      </dsp:nvSpPr>
      <dsp:spPr>
        <a:xfrm>
          <a:off x="3262" y="31949"/>
          <a:ext cx="3180754" cy="1272301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1. Propósito.</a:t>
          </a:r>
        </a:p>
      </dsp:txBody>
      <dsp:txXfrm>
        <a:off x="3262" y="31949"/>
        <a:ext cx="3180754" cy="1272301"/>
      </dsp:txXfrm>
    </dsp:sp>
    <dsp:sp modelId="{E6A7C3BE-AEB8-4FDA-B630-3525A9ECC5FA}">
      <dsp:nvSpPr>
        <dsp:cNvPr id="0" name=""/>
        <dsp:cNvSpPr/>
      </dsp:nvSpPr>
      <dsp:spPr>
        <a:xfrm>
          <a:off x="3262" y="1304251"/>
          <a:ext cx="318075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spc="-5" dirty="0">
              <a:latin typeface="Bahnschrift Light Condensed" panose="020B0502040204020203" pitchFamily="34" charset="0"/>
              <a:cs typeface="Calibri"/>
            </a:rPr>
            <a:t>Software AGM v 2.0 se desarrollará en un tiempo de 7 meses y 1 mes de pruebas y corrección para un total de 8 meses. Cualquier tiempo adicional correrá por cuenta del equipo desarrollador.</a:t>
          </a:r>
          <a:endParaRPr lang="es-CO" sz="1600" kern="1200" dirty="0">
            <a:latin typeface="Bahnschrift Light Condensed" panose="020B0502040204020203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spc="-5" dirty="0">
              <a:latin typeface="Bahnschrift Light Condensed" panose="020B0502040204020203" pitchFamily="34" charset="0"/>
              <a:cs typeface="Calibri"/>
            </a:rPr>
            <a:t>En el caso de requerimientos adicionales se evaluarán, para determinar si afectan los plazos arriba mencionados, así como los plazos de prueba y de ser así se deberá por parte de AGM aceptar dichas modificaciones.</a:t>
          </a:r>
          <a:endParaRPr lang="es-CO" sz="1600" kern="1200" dirty="0">
            <a:latin typeface="Bahnschrift Light Condensed" panose="020B0502040204020203" pitchFamily="34" charset="0"/>
          </a:endParaRPr>
        </a:p>
      </dsp:txBody>
      <dsp:txXfrm>
        <a:off x="3262" y="1304251"/>
        <a:ext cx="3180754" cy="2854800"/>
      </dsp:txXfrm>
    </dsp:sp>
    <dsp:sp modelId="{463F42FB-82FF-465A-9229-2C28DA274338}">
      <dsp:nvSpPr>
        <dsp:cNvPr id="0" name=""/>
        <dsp:cNvSpPr/>
      </dsp:nvSpPr>
      <dsp:spPr>
        <a:xfrm>
          <a:off x="3629322" y="31949"/>
          <a:ext cx="3180754" cy="1272301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2. Alcance Producto / Software.</a:t>
          </a:r>
        </a:p>
      </dsp:txBody>
      <dsp:txXfrm>
        <a:off x="3629322" y="31949"/>
        <a:ext cx="3180754" cy="1272301"/>
      </dsp:txXfrm>
    </dsp:sp>
    <dsp:sp modelId="{E8473909-2CFB-49A0-B2CC-20D436084A93}">
      <dsp:nvSpPr>
        <dsp:cNvPr id="0" name=""/>
        <dsp:cNvSpPr/>
      </dsp:nvSpPr>
      <dsp:spPr>
        <a:xfrm>
          <a:off x="3629322" y="1304251"/>
          <a:ext cx="318075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effectLst/>
              <a:latin typeface="Bahnschrift Light Condensed" panose="020B0502040204020203" pitchFamily="34" charset="0"/>
              <a:cs typeface="Calibri"/>
            </a:rPr>
            <a:t>Se migrará el software de AGM a una nueva tecnología del cual tendrá los siguientes puntos:</a:t>
          </a:r>
          <a:endParaRPr lang="es-CO" sz="1600" b="0" kern="1200" dirty="0">
            <a:effectLst/>
            <a:latin typeface="Bahnschrift Light Condensed" panose="020B0502040204020203" pitchFamily="34" charset="0"/>
          </a:endParaRP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effectLst/>
              <a:latin typeface="Bahnschrift Light Condensed" panose="020B0502040204020203" pitchFamily="34" charset="0"/>
              <a:cs typeface="Calibri"/>
            </a:rPr>
            <a:t>Se desarrollará en nuevas tecnologías (React.js – Laravel – </a:t>
          </a:r>
          <a:r>
            <a:rPr lang="es-ES" sz="1600" b="0" kern="1200" dirty="0" err="1">
              <a:effectLst/>
              <a:latin typeface="Bahnschrift Light Condensed" panose="020B0502040204020203" pitchFamily="34" charset="0"/>
              <a:cs typeface="Calibri"/>
            </a:rPr>
            <a:t>MySql</a:t>
          </a:r>
          <a:r>
            <a:rPr lang="es-ES" sz="1600" b="0" kern="1200" dirty="0">
              <a:effectLst/>
              <a:latin typeface="Bahnschrift Light Condensed" panose="020B0502040204020203" pitchFamily="34" charset="0"/>
              <a:cs typeface="Calibri"/>
            </a:rPr>
            <a:t> – MongoDB).</a:t>
          </a:r>
          <a:endParaRPr lang="es-CO" sz="1600" b="0" kern="1200" dirty="0">
            <a:effectLst/>
            <a:latin typeface="Bahnschrift Light Condensed" panose="020B0502040204020203" pitchFamily="34" charset="0"/>
          </a:endParaRP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0" kern="1200" dirty="0">
              <a:effectLst/>
              <a:latin typeface="Bahnschrift Light Condensed" panose="020B0502040204020203" pitchFamily="34" charset="0"/>
            </a:rPr>
            <a:t>Arquitectura de Software (Diagramas y Modelado).</a:t>
          </a: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0" kern="1200" dirty="0" err="1">
              <a:effectLst/>
              <a:latin typeface="Bahnschrift Light Condensed" panose="020B0502040204020203" pitchFamily="34" charset="0"/>
            </a:rPr>
            <a:t>Swagger</a:t>
          </a:r>
          <a:r>
            <a:rPr lang="es-CO" sz="1600" b="0" kern="1200" dirty="0">
              <a:effectLst/>
              <a:latin typeface="Bahnschrift Light Condensed" panose="020B0502040204020203" pitchFamily="34" charset="0"/>
            </a:rPr>
            <a:t> (Documentación).</a:t>
          </a: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0" kern="1200" dirty="0">
              <a:effectLst/>
              <a:latin typeface="Bahnschrift Light Condensed" panose="020B0502040204020203" pitchFamily="34" charset="0"/>
            </a:rPr>
            <a:t>Repositorio </a:t>
          </a:r>
          <a:r>
            <a:rPr lang="es-CO" sz="1600" b="0" kern="1200" dirty="0" err="1">
              <a:effectLst/>
              <a:latin typeface="Bahnschrift Light Condensed" panose="020B0502040204020203" pitchFamily="34" charset="0"/>
            </a:rPr>
            <a:t>Github</a:t>
          </a:r>
          <a:r>
            <a:rPr lang="es-CO" sz="1600" b="0" kern="1200" dirty="0">
              <a:effectLst/>
              <a:latin typeface="Bahnschrift Light Condensed" panose="020B0502040204020203" pitchFamily="34" charset="0"/>
            </a:rPr>
            <a:t>.</a:t>
          </a:r>
        </a:p>
      </dsp:txBody>
      <dsp:txXfrm>
        <a:off x="3629322" y="1304251"/>
        <a:ext cx="3180754" cy="2854800"/>
      </dsp:txXfrm>
    </dsp:sp>
    <dsp:sp modelId="{4A693E0B-5D8D-4B6D-AAE4-F112C4695973}">
      <dsp:nvSpPr>
        <dsp:cNvPr id="0" name=""/>
        <dsp:cNvSpPr/>
      </dsp:nvSpPr>
      <dsp:spPr>
        <a:xfrm>
          <a:off x="7255383" y="31949"/>
          <a:ext cx="3180754" cy="1272301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3. Entorno Operativo.</a:t>
          </a:r>
        </a:p>
      </dsp:txBody>
      <dsp:txXfrm>
        <a:off x="7255383" y="31949"/>
        <a:ext cx="3180754" cy="1272301"/>
      </dsp:txXfrm>
    </dsp:sp>
    <dsp:sp modelId="{A0FAB43D-6C3F-48F4-8FFE-724B95A1C72D}">
      <dsp:nvSpPr>
        <dsp:cNvPr id="0" name=""/>
        <dsp:cNvSpPr/>
      </dsp:nvSpPr>
      <dsp:spPr>
        <a:xfrm>
          <a:off x="7255383" y="1304251"/>
          <a:ext cx="318075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spc="-5" dirty="0">
              <a:effectLst/>
              <a:latin typeface="Bahnschrift Light Condensed" panose="020B0502040204020203" pitchFamily="34" charset="0"/>
              <a:cs typeface="Calibri"/>
            </a:rPr>
            <a:t>El proyecto estará en un entorno operativo en el que se desenvolverá el sistema y el software:</a:t>
          </a:r>
          <a:endParaRPr lang="es-CO" sz="1600" b="0" kern="1200" dirty="0">
            <a:effectLst/>
            <a:latin typeface="Bahnschrift Light Condensed" panose="020B0502040204020203" pitchFamily="34" charset="0"/>
          </a:endParaRP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>
              <a:effectLst/>
              <a:latin typeface="Bahnschrift Light Condensed" panose="020B0502040204020203" pitchFamily="34" charset="0"/>
            </a:rPr>
            <a:t>Servidor:</a:t>
          </a:r>
          <a:r>
            <a:rPr lang="es-CO" sz="1600" b="0" kern="1200" dirty="0">
              <a:effectLst/>
              <a:latin typeface="Bahnschrift Light Condensed" panose="020B0502040204020203" pitchFamily="34" charset="0"/>
            </a:rPr>
            <a:t> Linux (Ubuntu, </a:t>
          </a:r>
          <a:r>
            <a:rPr lang="es-CO" sz="1600" b="0" kern="1200" dirty="0" err="1">
              <a:effectLst/>
              <a:latin typeface="Bahnschrift Light Condensed" panose="020B0502040204020203" pitchFamily="34" charset="0"/>
            </a:rPr>
            <a:t>Centos</a:t>
          </a:r>
          <a:r>
            <a:rPr lang="es-CO" sz="1600" b="0" kern="1200" dirty="0">
              <a:effectLst/>
              <a:latin typeface="Bahnschrift Light Condensed" panose="020B0502040204020203" pitchFamily="34" charset="0"/>
            </a:rPr>
            <a:t>, AMI).</a:t>
          </a: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>
              <a:effectLst/>
              <a:latin typeface="Bahnschrift Light Condensed" panose="020B0502040204020203" pitchFamily="34" charset="0"/>
            </a:rPr>
            <a:t>PHP:</a:t>
          </a:r>
          <a:r>
            <a:rPr lang="es-CO" sz="1600" b="0" kern="1200" dirty="0">
              <a:effectLst/>
              <a:latin typeface="Bahnschrift Light Condensed" panose="020B0502040204020203" pitchFamily="34" charset="0"/>
            </a:rPr>
            <a:t> 7.4 – 8.0.</a:t>
          </a: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>
              <a:effectLst/>
              <a:latin typeface="Bahnschrift Light Condensed" panose="020B0502040204020203" pitchFamily="34" charset="0"/>
            </a:rPr>
            <a:t>MySQL:</a:t>
          </a:r>
          <a:r>
            <a:rPr lang="es-CO" sz="1600" b="0" kern="1200" dirty="0">
              <a:effectLst/>
              <a:latin typeface="Bahnschrift Light Condensed" panose="020B0502040204020203" pitchFamily="34" charset="0"/>
            </a:rPr>
            <a:t> 8.0.</a:t>
          </a: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 err="1">
              <a:effectLst/>
              <a:latin typeface="Bahnschrift Light Condensed" panose="020B0502040204020203" pitchFamily="34" charset="0"/>
            </a:rPr>
            <a:t>Node</a:t>
          </a:r>
          <a:r>
            <a:rPr lang="es-CO" sz="1600" b="1" kern="1200" dirty="0">
              <a:effectLst/>
              <a:latin typeface="Bahnschrift Light Condensed" panose="020B0502040204020203" pitchFamily="34" charset="0"/>
            </a:rPr>
            <a:t>:</a:t>
          </a:r>
          <a:r>
            <a:rPr lang="es-CO" sz="1600" b="0" kern="1200" dirty="0">
              <a:effectLst/>
              <a:latin typeface="Bahnschrift Light Condensed" panose="020B0502040204020203" pitchFamily="34" charset="0"/>
            </a:rPr>
            <a:t> 18.</a:t>
          </a:r>
        </a:p>
      </dsp:txBody>
      <dsp:txXfrm>
        <a:off x="7255383" y="1304251"/>
        <a:ext cx="3180754" cy="285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FF49E-4F7E-4766-9D31-EB45FEA5EC2C}">
      <dsp:nvSpPr>
        <dsp:cNvPr id="0" name=""/>
        <dsp:cNvSpPr/>
      </dsp:nvSpPr>
      <dsp:spPr>
        <a:xfrm>
          <a:off x="3472" y="385804"/>
          <a:ext cx="1076523" cy="676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Primary</a:t>
          </a:r>
          <a:r>
            <a:rPr lang="es-CO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 (Editar)</a:t>
          </a:r>
        </a:p>
      </dsp:txBody>
      <dsp:txXfrm>
        <a:off x="23277" y="405609"/>
        <a:ext cx="1036913" cy="636581"/>
      </dsp:txXfrm>
    </dsp:sp>
    <dsp:sp modelId="{31299E88-E8AD-4420-9498-BAC526CDC453}">
      <dsp:nvSpPr>
        <dsp:cNvPr id="0" name=""/>
        <dsp:cNvSpPr/>
      </dsp:nvSpPr>
      <dsp:spPr>
        <a:xfrm>
          <a:off x="1187648" y="590411"/>
          <a:ext cx="228222" cy="2669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87648" y="643806"/>
        <a:ext cx="159755" cy="160187"/>
      </dsp:txXfrm>
    </dsp:sp>
    <dsp:sp modelId="{4CB65635-38E9-4AFB-816A-77D1C22C73D3}">
      <dsp:nvSpPr>
        <dsp:cNvPr id="0" name=""/>
        <dsp:cNvSpPr/>
      </dsp:nvSpPr>
      <dsp:spPr>
        <a:xfrm>
          <a:off x="1510605" y="385804"/>
          <a:ext cx="1076523" cy="676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76561"/>
                <a:satOff val="-1098"/>
                <a:lumOff val="64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6561"/>
                <a:satOff val="-1098"/>
                <a:lumOff val="64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6561"/>
                <a:satOff val="-1098"/>
                <a:lumOff val="6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Secondary (Buscar)</a:t>
          </a:r>
          <a:endParaRPr lang="es-CO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 Condensed" panose="020B0502040204020203" pitchFamily="34" charset="0"/>
          </a:endParaRPr>
        </a:p>
      </dsp:txBody>
      <dsp:txXfrm>
        <a:off x="1530410" y="405609"/>
        <a:ext cx="1036913" cy="636581"/>
      </dsp:txXfrm>
    </dsp:sp>
    <dsp:sp modelId="{DCA8F5E7-A12D-4D2B-B025-92F8B5163801}">
      <dsp:nvSpPr>
        <dsp:cNvPr id="0" name=""/>
        <dsp:cNvSpPr/>
      </dsp:nvSpPr>
      <dsp:spPr>
        <a:xfrm>
          <a:off x="2694781" y="590411"/>
          <a:ext cx="228222" cy="2669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02101"/>
                <a:satOff val="-1418"/>
                <a:lumOff val="7651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02101"/>
                <a:satOff val="-1418"/>
                <a:lumOff val="7651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02101"/>
                <a:satOff val="-1418"/>
                <a:lumOff val="76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4781" y="643806"/>
        <a:ext cx="159755" cy="160187"/>
      </dsp:txXfrm>
    </dsp:sp>
    <dsp:sp modelId="{A560CFA8-2561-4389-8461-178FA265DE1D}">
      <dsp:nvSpPr>
        <dsp:cNvPr id="0" name=""/>
        <dsp:cNvSpPr/>
      </dsp:nvSpPr>
      <dsp:spPr>
        <a:xfrm>
          <a:off x="3017738" y="385804"/>
          <a:ext cx="1076523" cy="676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Success</a:t>
          </a:r>
          <a:r>
            <a:rPr lang="es-CO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 (Crear)</a:t>
          </a:r>
        </a:p>
      </dsp:txBody>
      <dsp:txXfrm>
        <a:off x="3037543" y="405609"/>
        <a:ext cx="1036913" cy="636581"/>
      </dsp:txXfrm>
    </dsp:sp>
    <dsp:sp modelId="{7D09FF8F-3DDD-42BA-B136-08B14AA0C6AC}">
      <dsp:nvSpPr>
        <dsp:cNvPr id="0" name=""/>
        <dsp:cNvSpPr/>
      </dsp:nvSpPr>
      <dsp:spPr>
        <a:xfrm>
          <a:off x="4201914" y="590411"/>
          <a:ext cx="228222" cy="2669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04201"/>
                <a:satOff val="-2837"/>
                <a:lumOff val="15303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04201"/>
                <a:satOff val="-2837"/>
                <a:lumOff val="15303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04201"/>
                <a:satOff val="-2837"/>
                <a:lumOff val="15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 Condensed" panose="020B0502040204020203" pitchFamily="34" charset="0"/>
          </a:endParaRPr>
        </a:p>
      </dsp:txBody>
      <dsp:txXfrm>
        <a:off x="4201914" y="643806"/>
        <a:ext cx="159755" cy="160187"/>
      </dsp:txXfrm>
    </dsp:sp>
    <dsp:sp modelId="{24E1CBFD-224B-47E2-BA67-A18426FF55CF}">
      <dsp:nvSpPr>
        <dsp:cNvPr id="0" name=""/>
        <dsp:cNvSpPr/>
      </dsp:nvSpPr>
      <dsp:spPr>
        <a:xfrm>
          <a:off x="4524871" y="385804"/>
          <a:ext cx="1076523" cy="676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29684"/>
                <a:satOff val="-3294"/>
                <a:lumOff val="192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29684"/>
                <a:satOff val="-3294"/>
                <a:lumOff val="192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29684"/>
                <a:satOff val="-3294"/>
                <a:lumOff val="19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Danger</a:t>
          </a:r>
          <a:r>
            <a:rPr lang="es-CO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 (Eliminar)</a:t>
          </a:r>
        </a:p>
      </dsp:txBody>
      <dsp:txXfrm>
        <a:off x="4544676" y="405609"/>
        <a:ext cx="1036913" cy="636581"/>
      </dsp:txXfrm>
    </dsp:sp>
    <dsp:sp modelId="{6615F6D2-2E95-42F6-AF7B-752DFFA908A4}">
      <dsp:nvSpPr>
        <dsp:cNvPr id="0" name=""/>
        <dsp:cNvSpPr/>
      </dsp:nvSpPr>
      <dsp:spPr>
        <a:xfrm>
          <a:off x="5709046" y="590411"/>
          <a:ext cx="228222" cy="2669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2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2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2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 Condensed" panose="020B0502040204020203" pitchFamily="34" charset="0"/>
          </a:endParaRPr>
        </a:p>
      </dsp:txBody>
      <dsp:txXfrm>
        <a:off x="5709046" y="643806"/>
        <a:ext cx="159755" cy="160187"/>
      </dsp:txXfrm>
    </dsp:sp>
    <dsp:sp modelId="{96C80FA9-1D0B-486B-902F-7FD963E1E86D}">
      <dsp:nvSpPr>
        <dsp:cNvPr id="0" name=""/>
        <dsp:cNvSpPr/>
      </dsp:nvSpPr>
      <dsp:spPr>
        <a:xfrm>
          <a:off x="6032003" y="385804"/>
          <a:ext cx="1076523" cy="676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Info</a:t>
          </a:r>
          <a:r>
            <a:rPr lang="es-CO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rPr>
            <a:t> (Imprimir)</a:t>
          </a:r>
        </a:p>
      </dsp:txBody>
      <dsp:txXfrm>
        <a:off x="6051808" y="405609"/>
        <a:ext cx="1036913" cy="636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8039" y="1767839"/>
            <a:ext cx="7713980" cy="4820920"/>
          </a:xfrm>
          <a:custGeom>
            <a:avLst/>
            <a:gdLst/>
            <a:ahLst/>
            <a:cxnLst/>
            <a:rect l="l" t="t" r="r" b="b"/>
            <a:pathLst>
              <a:path w="7713980" h="4820920">
                <a:moveTo>
                  <a:pt x="6440805" y="0"/>
                </a:moveTo>
                <a:lnTo>
                  <a:pt x="6508750" y="602614"/>
                </a:lnTo>
                <a:lnTo>
                  <a:pt x="6445885" y="614680"/>
                </a:lnTo>
                <a:lnTo>
                  <a:pt x="6321425" y="639445"/>
                </a:lnTo>
                <a:lnTo>
                  <a:pt x="6197600" y="664845"/>
                </a:lnTo>
                <a:lnTo>
                  <a:pt x="6075045" y="691514"/>
                </a:lnTo>
                <a:lnTo>
                  <a:pt x="5953760" y="718185"/>
                </a:lnTo>
                <a:lnTo>
                  <a:pt x="5833745" y="745489"/>
                </a:lnTo>
                <a:lnTo>
                  <a:pt x="5715000" y="773430"/>
                </a:lnTo>
                <a:lnTo>
                  <a:pt x="5596890" y="802005"/>
                </a:lnTo>
                <a:lnTo>
                  <a:pt x="5480050" y="831214"/>
                </a:lnTo>
                <a:lnTo>
                  <a:pt x="5364480" y="861695"/>
                </a:lnTo>
                <a:lnTo>
                  <a:pt x="5250180" y="892175"/>
                </a:lnTo>
                <a:lnTo>
                  <a:pt x="5137150" y="923289"/>
                </a:lnTo>
                <a:lnTo>
                  <a:pt x="5024755" y="955039"/>
                </a:lnTo>
                <a:lnTo>
                  <a:pt x="4913630" y="988060"/>
                </a:lnTo>
                <a:lnTo>
                  <a:pt x="4803775" y="1021080"/>
                </a:lnTo>
                <a:lnTo>
                  <a:pt x="4695190" y="1054735"/>
                </a:lnTo>
                <a:lnTo>
                  <a:pt x="4587875" y="1089025"/>
                </a:lnTo>
                <a:lnTo>
                  <a:pt x="4481195" y="1124585"/>
                </a:lnTo>
                <a:lnTo>
                  <a:pt x="4375785" y="1160145"/>
                </a:lnTo>
                <a:lnTo>
                  <a:pt x="4271645" y="1196339"/>
                </a:lnTo>
                <a:lnTo>
                  <a:pt x="4168775" y="1233805"/>
                </a:lnTo>
                <a:lnTo>
                  <a:pt x="4067175" y="1271270"/>
                </a:lnTo>
                <a:lnTo>
                  <a:pt x="3966210" y="1309370"/>
                </a:lnTo>
                <a:lnTo>
                  <a:pt x="3866515" y="1348739"/>
                </a:lnTo>
                <a:lnTo>
                  <a:pt x="3768090" y="1388110"/>
                </a:lnTo>
                <a:lnTo>
                  <a:pt x="3719830" y="1407795"/>
                </a:lnTo>
                <a:lnTo>
                  <a:pt x="3622675" y="1448435"/>
                </a:lnTo>
                <a:lnTo>
                  <a:pt x="3575050" y="1469389"/>
                </a:lnTo>
                <a:lnTo>
                  <a:pt x="3527425" y="1489710"/>
                </a:lnTo>
                <a:lnTo>
                  <a:pt x="3479800" y="1510664"/>
                </a:lnTo>
                <a:lnTo>
                  <a:pt x="3385820" y="1552575"/>
                </a:lnTo>
                <a:lnTo>
                  <a:pt x="3293110" y="1595755"/>
                </a:lnTo>
                <a:lnTo>
                  <a:pt x="3201670" y="1638935"/>
                </a:lnTo>
                <a:lnTo>
                  <a:pt x="3066415" y="1705610"/>
                </a:lnTo>
                <a:lnTo>
                  <a:pt x="3021965" y="1727835"/>
                </a:lnTo>
                <a:lnTo>
                  <a:pt x="2978150" y="1750695"/>
                </a:lnTo>
                <a:lnTo>
                  <a:pt x="2933700" y="1773555"/>
                </a:lnTo>
                <a:lnTo>
                  <a:pt x="2890520" y="1796414"/>
                </a:lnTo>
                <a:lnTo>
                  <a:pt x="2846705" y="1819275"/>
                </a:lnTo>
                <a:lnTo>
                  <a:pt x="2804160" y="1842770"/>
                </a:lnTo>
                <a:lnTo>
                  <a:pt x="2760980" y="1866265"/>
                </a:lnTo>
                <a:lnTo>
                  <a:pt x="2718435" y="1889760"/>
                </a:lnTo>
                <a:lnTo>
                  <a:pt x="2676525" y="1913255"/>
                </a:lnTo>
                <a:lnTo>
                  <a:pt x="2592705" y="1961515"/>
                </a:lnTo>
                <a:lnTo>
                  <a:pt x="2510155" y="2009775"/>
                </a:lnTo>
                <a:lnTo>
                  <a:pt x="2428875" y="2059305"/>
                </a:lnTo>
                <a:lnTo>
                  <a:pt x="2348865" y="2108835"/>
                </a:lnTo>
                <a:lnTo>
                  <a:pt x="2230754" y="2185035"/>
                </a:lnTo>
                <a:lnTo>
                  <a:pt x="2192020" y="2210435"/>
                </a:lnTo>
                <a:lnTo>
                  <a:pt x="2153920" y="2236470"/>
                </a:lnTo>
                <a:lnTo>
                  <a:pt x="2115185" y="2262505"/>
                </a:lnTo>
                <a:lnTo>
                  <a:pt x="2077720" y="2288540"/>
                </a:lnTo>
                <a:lnTo>
                  <a:pt x="2039620" y="2314575"/>
                </a:lnTo>
                <a:lnTo>
                  <a:pt x="2002789" y="2341245"/>
                </a:lnTo>
                <a:lnTo>
                  <a:pt x="1965325" y="2367915"/>
                </a:lnTo>
                <a:lnTo>
                  <a:pt x="1928495" y="2394585"/>
                </a:lnTo>
                <a:lnTo>
                  <a:pt x="1892300" y="2421255"/>
                </a:lnTo>
                <a:lnTo>
                  <a:pt x="1819910" y="2475865"/>
                </a:lnTo>
                <a:lnTo>
                  <a:pt x="1784350" y="2503170"/>
                </a:lnTo>
                <a:lnTo>
                  <a:pt x="1713864" y="2558415"/>
                </a:lnTo>
                <a:lnTo>
                  <a:pt x="1678939" y="2586355"/>
                </a:lnTo>
                <a:lnTo>
                  <a:pt x="1644650" y="2614295"/>
                </a:lnTo>
                <a:lnTo>
                  <a:pt x="1610360" y="2642870"/>
                </a:lnTo>
                <a:lnTo>
                  <a:pt x="1576705" y="2671445"/>
                </a:lnTo>
                <a:lnTo>
                  <a:pt x="1543049" y="2699385"/>
                </a:lnTo>
                <a:lnTo>
                  <a:pt x="1476374" y="2757170"/>
                </a:lnTo>
                <a:lnTo>
                  <a:pt x="1379220" y="2844800"/>
                </a:lnTo>
                <a:lnTo>
                  <a:pt x="1347470" y="2874010"/>
                </a:lnTo>
                <a:lnTo>
                  <a:pt x="1283970" y="2933700"/>
                </a:lnTo>
                <a:lnTo>
                  <a:pt x="1252855" y="2963545"/>
                </a:lnTo>
                <a:lnTo>
                  <a:pt x="1222374" y="2994025"/>
                </a:lnTo>
                <a:lnTo>
                  <a:pt x="1191895" y="3023870"/>
                </a:lnTo>
                <a:lnTo>
                  <a:pt x="1161415" y="3054350"/>
                </a:lnTo>
                <a:lnTo>
                  <a:pt x="1072515" y="3147060"/>
                </a:lnTo>
                <a:lnTo>
                  <a:pt x="1043940" y="3178175"/>
                </a:lnTo>
                <a:lnTo>
                  <a:pt x="1014729" y="3209290"/>
                </a:lnTo>
                <a:lnTo>
                  <a:pt x="958215" y="3272154"/>
                </a:lnTo>
                <a:lnTo>
                  <a:pt x="930274" y="3303904"/>
                </a:lnTo>
                <a:lnTo>
                  <a:pt x="875029" y="3368040"/>
                </a:lnTo>
                <a:lnTo>
                  <a:pt x="795019" y="3465195"/>
                </a:lnTo>
                <a:lnTo>
                  <a:pt x="768985" y="3498215"/>
                </a:lnTo>
                <a:lnTo>
                  <a:pt x="742950" y="3530600"/>
                </a:lnTo>
                <a:lnTo>
                  <a:pt x="716915" y="3563620"/>
                </a:lnTo>
                <a:lnTo>
                  <a:pt x="692150" y="3597275"/>
                </a:lnTo>
                <a:lnTo>
                  <a:pt x="666750" y="3630295"/>
                </a:lnTo>
                <a:lnTo>
                  <a:pt x="617219" y="3697604"/>
                </a:lnTo>
                <a:lnTo>
                  <a:pt x="593090" y="3731260"/>
                </a:lnTo>
                <a:lnTo>
                  <a:pt x="569594" y="3765550"/>
                </a:lnTo>
                <a:lnTo>
                  <a:pt x="545465" y="3799840"/>
                </a:lnTo>
                <a:lnTo>
                  <a:pt x="522604" y="3834129"/>
                </a:lnTo>
                <a:lnTo>
                  <a:pt x="499109" y="3868420"/>
                </a:lnTo>
                <a:lnTo>
                  <a:pt x="476250" y="3902710"/>
                </a:lnTo>
                <a:lnTo>
                  <a:pt x="431800" y="3972560"/>
                </a:lnTo>
                <a:lnTo>
                  <a:pt x="410209" y="4008120"/>
                </a:lnTo>
                <a:lnTo>
                  <a:pt x="388619" y="4043045"/>
                </a:lnTo>
                <a:lnTo>
                  <a:pt x="367029" y="4078604"/>
                </a:lnTo>
                <a:lnTo>
                  <a:pt x="325119" y="4149725"/>
                </a:lnTo>
                <a:lnTo>
                  <a:pt x="284479" y="4222115"/>
                </a:lnTo>
                <a:lnTo>
                  <a:pt x="245109" y="4294505"/>
                </a:lnTo>
                <a:lnTo>
                  <a:pt x="225425" y="4331335"/>
                </a:lnTo>
                <a:lnTo>
                  <a:pt x="206375" y="4367530"/>
                </a:lnTo>
                <a:lnTo>
                  <a:pt x="187959" y="4404995"/>
                </a:lnTo>
                <a:lnTo>
                  <a:pt x="168909" y="4441825"/>
                </a:lnTo>
                <a:lnTo>
                  <a:pt x="151129" y="4478655"/>
                </a:lnTo>
                <a:lnTo>
                  <a:pt x="115569" y="4553585"/>
                </a:lnTo>
                <a:lnTo>
                  <a:pt x="97790" y="4591685"/>
                </a:lnTo>
                <a:lnTo>
                  <a:pt x="81279" y="4629150"/>
                </a:lnTo>
                <a:lnTo>
                  <a:pt x="64134" y="4667250"/>
                </a:lnTo>
                <a:lnTo>
                  <a:pt x="47625" y="4705350"/>
                </a:lnTo>
                <a:lnTo>
                  <a:pt x="0" y="4820920"/>
                </a:lnTo>
                <a:lnTo>
                  <a:pt x="25400" y="4786630"/>
                </a:lnTo>
                <a:lnTo>
                  <a:pt x="50800" y="4752975"/>
                </a:lnTo>
                <a:lnTo>
                  <a:pt x="102869" y="4685665"/>
                </a:lnTo>
                <a:lnTo>
                  <a:pt x="128904" y="4652645"/>
                </a:lnTo>
                <a:lnTo>
                  <a:pt x="182244" y="4586605"/>
                </a:lnTo>
                <a:lnTo>
                  <a:pt x="236219" y="4521200"/>
                </a:lnTo>
                <a:lnTo>
                  <a:pt x="319404" y="4424680"/>
                </a:lnTo>
                <a:lnTo>
                  <a:pt x="347979" y="4392930"/>
                </a:lnTo>
                <a:lnTo>
                  <a:pt x="376554" y="4361815"/>
                </a:lnTo>
                <a:lnTo>
                  <a:pt x="405129" y="4330065"/>
                </a:lnTo>
                <a:lnTo>
                  <a:pt x="433704" y="4298950"/>
                </a:lnTo>
                <a:lnTo>
                  <a:pt x="462915" y="4267835"/>
                </a:lnTo>
                <a:lnTo>
                  <a:pt x="521969" y="4206240"/>
                </a:lnTo>
                <a:lnTo>
                  <a:pt x="551815" y="4175760"/>
                </a:lnTo>
                <a:lnTo>
                  <a:pt x="612140" y="4115435"/>
                </a:lnTo>
                <a:lnTo>
                  <a:pt x="642619" y="4085590"/>
                </a:lnTo>
                <a:lnTo>
                  <a:pt x="673735" y="4055745"/>
                </a:lnTo>
                <a:lnTo>
                  <a:pt x="735965" y="3997325"/>
                </a:lnTo>
                <a:lnTo>
                  <a:pt x="799465" y="3938904"/>
                </a:lnTo>
                <a:lnTo>
                  <a:pt x="831215" y="3910329"/>
                </a:lnTo>
                <a:lnTo>
                  <a:pt x="895985" y="3853179"/>
                </a:lnTo>
                <a:lnTo>
                  <a:pt x="928370" y="3825240"/>
                </a:lnTo>
                <a:lnTo>
                  <a:pt x="961390" y="3797300"/>
                </a:lnTo>
                <a:lnTo>
                  <a:pt x="1061720" y="3714115"/>
                </a:lnTo>
                <a:lnTo>
                  <a:pt x="1096010" y="3687445"/>
                </a:lnTo>
                <a:lnTo>
                  <a:pt x="1129665" y="3660140"/>
                </a:lnTo>
                <a:lnTo>
                  <a:pt x="1163955" y="3633470"/>
                </a:lnTo>
                <a:lnTo>
                  <a:pt x="1268730" y="3553460"/>
                </a:lnTo>
                <a:lnTo>
                  <a:pt x="1304290" y="3527425"/>
                </a:lnTo>
                <a:lnTo>
                  <a:pt x="1339849" y="3502025"/>
                </a:lnTo>
                <a:lnTo>
                  <a:pt x="1375410" y="3475990"/>
                </a:lnTo>
                <a:lnTo>
                  <a:pt x="1447799" y="3425190"/>
                </a:lnTo>
                <a:lnTo>
                  <a:pt x="1520824" y="3375025"/>
                </a:lnTo>
                <a:lnTo>
                  <a:pt x="1558290" y="3350260"/>
                </a:lnTo>
                <a:lnTo>
                  <a:pt x="1595120" y="3325495"/>
                </a:lnTo>
                <a:lnTo>
                  <a:pt x="1670685" y="3276600"/>
                </a:lnTo>
                <a:lnTo>
                  <a:pt x="1708785" y="3253104"/>
                </a:lnTo>
                <a:lnTo>
                  <a:pt x="1746885" y="3228975"/>
                </a:lnTo>
                <a:lnTo>
                  <a:pt x="1784985" y="3205480"/>
                </a:lnTo>
                <a:lnTo>
                  <a:pt x="1862454" y="3158490"/>
                </a:lnTo>
                <a:lnTo>
                  <a:pt x="1980564" y="3089910"/>
                </a:lnTo>
                <a:lnTo>
                  <a:pt x="2020570" y="3067685"/>
                </a:lnTo>
                <a:lnTo>
                  <a:pt x="2060575" y="3044825"/>
                </a:lnTo>
                <a:lnTo>
                  <a:pt x="2101215" y="3022600"/>
                </a:lnTo>
                <a:lnTo>
                  <a:pt x="2182495" y="2979420"/>
                </a:lnTo>
                <a:lnTo>
                  <a:pt x="2265045" y="2936240"/>
                </a:lnTo>
                <a:lnTo>
                  <a:pt x="2306320" y="2915285"/>
                </a:lnTo>
                <a:lnTo>
                  <a:pt x="2348229" y="2893695"/>
                </a:lnTo>
                <a:lnTo>
                  <a:pt x="2390140" y="2873375"/>
                </a:lnTo>
                <a:lnTo>
                  <a:pt x="2432050" y="2852420"/>
                </a:lnTo>
                <a:lnTo>
                  <a:pt x="2474595" y="2832100"/>
                </a:lnTo>
                <a:lnTo>
                  <a:pt x="2517775" y="2811780"/>
                </a:lnTo>
                <a:lnTo>
                  <a:pt x="2560320" y="2791460"/>
                </a:lnTo>
                <a:lnTo>
                  <a:pt x="2603500" y="2771775"/>
                </a:lnTo>
                <a:lnTo>
                  <a:pt x="2647315" y="2752090"/>
                </a:lnTo>
                <a:lnTo>
                  <a:pt x="2690495" y="2732405"/>
                </a:lnTo>
                <a:lnTo>
                  <a:pt x="2823210" y="2675255"/>
                </a:lnTo>
                <a:lnTo>
                  <a:pt x="2867660" y="2656840"/>
                </a:lnTo>
                <a:lnTo>
                  <a:pt x="2912745" y="2637790"/>
                </a:lnTo>
                <a:lnTo>
                  <a:pt x="2957830" y="2619375"/>
                </a:lnTo>
                <a:lnTo>
                  <a:pt x="3002915" y="2601595"/>
                </a:lnTo>
                <a:lnTo>
                  <a:pt x="3048635" y="2583180"/>
                </a:lnTo>
                <a:lnTo>
                  <a:pt x="3094355" y="2565400"/>
                </a:lnTo>
                <a:lnTo>
                  <a:pt x="3140710" y="2548255"/>
                </a:lnTo>
                <a:lnTo>
                  <a:pt x="3187065" y="2530475"/>
                </a:lnTo>
                <a:lnTo>
                  <a:pt x="3280410" y="2496185"/>
                </a:lnTo>
                <a:lnTo>
                  <a:pt x="3327400" y="2479675"/>
                </a:lnTo>
                <a:lnTo>
                  <a:pt x="3374390" y="2462530"/>
                </a:lnTo>
                <a:lnTo>
                  <a:pt x="3422015" y="2446020"/>
                </a:lnTo>
                <a:lnTo>
                  <a:pt x="3469640" y="2430145"/>
                </a:lnTo>
                <a:lnTo>
                  <a:pt x="3517265" y="2413635"/>
                </a:lnTo>
                <a:lnTo>
                  <a:pt x="3565525" y="2397760"/>
                </a:lnTo>
                <a:lnTo>
                  <a:pt x="3662680" y="2366645"/>
                </a:lnTo>
                <a:lnTo>
                  <a:pt x="3761105" y="2336165"/>
                </a:lnTo>
                <a:lnTo>
                  <a:pt x="3859530" y="2306320"/>
                </a:lnTo>
                <a:lnTo>
                  <a:pt x="3959860" y="2277110"/>
                </a:lnTo>
                <a:lnTo>
                  <a:pt x="4060825" y="2249170"/>
                </a:lnTo>
                <a:lnTo>
                  <a:pt x="4162425" y="2221865"/>
                </a:lnTo>
                <a:lnTo>
                  <a:pt x="4265295" y="2195195"/>
                </a:lnTo>
                <a:lnTo>
                  <a:pt x="4369435" y="2169160"/>
                </a:lnTo>
                <a:lnTo>
                  <a:pt x="4473575" y="2143760"/>
                </a:lnTo>
                <a:lnTo>
                  <a:pt x="4579620" y="2118995"/>
                </a:lnTo>
                <a:lnTo>
                  <a:pt x="4686300" y="2095500"/>
                </a:lnTo>
                <a:lnTo>
                  <a:pt x="4793615" y="2072640"/>
                </a:lnTo>
                <a:lnTo>
                  <a:pt x="4902200" y="2050415"/>
                </a:lnTo>
                <a:lnTo>
                  <a:pt x="5012055" y="2028825"/>
                </a:lnTo>
                <a:lnTo>
                  <a:pt x="5121910" y="2008505"/>
                </a:lnTo>
                <a:lnTo>
                  <a:pt x="5233670" y="1988185"/>
                </a:lnTo>
                <a:lnTo>
                  <a:pt x="5346065" y="1969135"/>
                </a:lnTo>
                <a:lnTo>
                  <a:pt x="5459095" y="1950720"/>
                </a:lnTo>
                <a:lnTo>
                  <a:pt x="5573395" y="1932940"/>
                </a:lnTo>
                <a:lnTo>
                  <a:pt x="5688330" y="1915795"/>
                </a:lnTo>
                <a:lnTo>
                  <a:pt x="5804535" y="1899920"/>
                </a:lnTo>
                <a:lnTo>
                  <a:pt x="5922010" y="1884680"/>
                </a:lnTo>
                <a:lnTo>
                  <a:pt x="6040120" y="1870075"/>
                </a:lnTo>
                <a:lnTo>
                  <a:pt x="6158865" y="1856105"/>
                </a:lnTo>
                <a:lnTo>
                  <a:pt x="6278880" y="1842770"/>
                </a:lnTo>
                <a:lnTo>
                  <a:pt x="6399530" y="1830070"/>
                </a:lnTo>
                <a:lnTo>
                  <a:pt x="6521450" y="1818639"/>
                </a:lnTo>
                <a:lnTo>
                  <a:pt x="6644639" y="1807845"/>
                </a:lnTo>
                <a:lnTo>
                  <a:pt x="6712584" y="2410460"/>
                </a:lnTo>
                <a:lnTo>
                  <a:pt x="7713980" y="963930"/>
                </a:lnTo>
                <a:lnTo>
                  <a:pt x="6440805" y="0"/>
                </a:lnTo>
                <a:close/>
              </a:path>
            </a:pathLst>
          </a:custGeom>
          <a:solidFill>
            <a:srgbClr val="C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419" y="5346699"/>
            <a:ext cx="190500" cy="1905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843529" y="4230369"/>
            <a:ext cx="307340" cy="309880"/>
          </a:xfrm>
          <a:custGeom>
            <a:avLst/>
            <a:gdLst/>
            <a:ahLst/>
            <a:cxnLst/>
            <a:rect l="l" t="t" r="r" b="b"/>
            <a:pathLst>
              <a:path w="307339" h="309879">
                <a:moveTo>
                  <a:pt x="153669" y="0"/>
                </a:moveTo>
                <a:lnTo>
                  <a:pt x="105409" y="7619"/>
                </a:lnTo>
                <a:lnTo>
                  <a:pt x="62864" y="29844"/>
                </a:lnTo>
                <a:lnTo>
                  <a:pt x="29844" y="63499"/>
                </a:lnTo>
                <a:lnTo>
                  <a:pt x="7619" y="106044"/>
                </a:lnTo>
                <a:lnTo>
                  <a:pt x="0" y="154939"/>
                </a:lnTo>
                <a:lnTo>
                  <a:pt x="7619" y="203834"/>
                </a:lnTo>
                <a:lnTo>
                  <a:pt x="29844" y="246379"/>
                </a:lnTo>
                <a:lnTo>
                  <a:pt x="62864" y="280034"/>
                </a:lnTo>
                <a:lnTo>
                  <a:pt x="105409" y="302259"/>
                </a:lnTo>
                <a:lnTo>
                  <a:pt x="153669" y="309879"/>
                </a:lnTo>
                <a:lnTo>
                  <a:pt x="201930" y="302259"/>
                </a:lnTo>
                <a:lnTo>
                  <a:pt x="244475" y="280034"/>
                </a:lnTo>
                <a:lnTo>
                  <a:pt x="277494" y="246379"/>
                </a:lnTo>
                <a:lnTo>
                  <a:pt x="299719" y="203834"/>
                </a:lnTo>
                <a:lnTo>
                  <a:pt x="307339" y="154939"/>
                </a:lnTo>
                <a:lnTo>
                  <a:pt x="299719" y="106044"/>
                </a:lnTo>
                <a:lnTo>
                  <a:pt x="277494" y="63499"/>
                </a:lnTo>
                <a:lnTo>
                  <a:pt x="244475" y="29844"/>
                </a:lnTo>
                <a:lnTo>
                  <a:pt x="201930" y="7619"/>
                </a:lnTo>
                <a:lnTo>
                  <a:pt x="153669" y="0"/>
                </a:lnTo>
                <a:close/>
              </a:path>
            </a:pathLst>
          </a:custGeom>
          <a:solidFill>
            <a:srgbClr val="1D9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43529" y="4230369"/>
            <a:ext cx="307340" cy="309880"/>
          </a:xfrm>
          <a:custGeom>
            <a:avLst/>
            <a:gdLst/>
            <a:ahLst/>
            <a:cxnLst/>
            <a:rect l="l" t="t" r="r" b="b"/>
            <a:pathLst>
              <a:path w="307339" h="309879">
                <a:moveTo>
                  <a:pt x="0" y="154939"/>
                </a:moveTo>
                <a:lnTo>
                  <a:pt x="7619" y="106044"/>
                </a:lnTo>
                <a:lnTo>
                  <a:pt x="29844" y="63499"/>
                </a:lnTo>
                <a:lnTo>
                  <a:pt x="62864" y="29844"/>
                </a:lnTo>
                <a:lnTo>
                  <a:pt x="105409" y="7619"/>
                </a:lnTo>
                <a:lnTo>
                  <a:pt x="153669" y="0"/>
                </a:lnTo>
                <a:lnTo>
                  <a:pt x="201930" y="7619"/>
                </a:lnTo>
                <a:lnTo>
                  <a:pt x="244475" y="29844"/>
                </a:lnTo>
                <a:lnTo>
                  <a:pt x="277494" y="63499"/>
                </a:lnTo>
                <a:lnTo>
                  <a:pt x="299719" y="106044"/>
                </a:lnTo>
                <a:lnTo>
                  <a:pt x="307339" y="154939"/>
                </a:lnTo>
                <a:lnTo>
                  <a:pt x="299719" y="203834"/>
                </a:lnTo>
                <a:lnTo>
                  <a:pt x="277494" y="246379"/>
                </a:lnTo>
                <a:lnTo>
                  <a:pt x="244475" y="280034"/>
                </a:lnTo>
                <a:lnTo>
                  <a:pt x="201930" y="302259"/>
                </a:lnTo>
                <a:lnTo>
                  <a:pt x="153669" y="309879"/>
                </a:lnTo>
                <a:lnTo>
                  <a:pt x="105409" y="302259"/>
                </a:lnTo>
                <a:lnTo>
                  <a:pt x="62864" y="280034"/>
                </a:lnTo>
                <a:lnTo>
                  <a:pt x="29844" y="246379"/>
                </a:lnTo>
                <a:lnTo>
                  <a:pt x="7619" y="203834"/>
                </a:lnTo>
                <a:lnTo>
                  <a:pt x="0" y="15493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43730" y="3404869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39" h="408939">
                <a:moveTo>
                  <a:pt x="204470" y="0"/>
                </a:moveTo>
                <a:lnTo>
                  <a:pt x="157480" y="5714"/>
                </a:lnTo>
                <a:lnTo>
                  <a:pt x="114300" y="20954"/>
                </a:lnTo>
                <a:lnTo>
                  <a:pt x="76835" y="45084"/>
                </a:lnTo>
                <a:lnTo>
                  <a:pt x="45085" y="76834"/>
                </a:lnTo>
                <a:lnTo>
                  <a:pt x="20955" y="114300"/>
                </a:lnTo>
                <a:lnTo>
                  <a:pt x="5715" y="157479"/>
                </a:lnTo>
                <a:lnTo>
                  <a:pt x="0" y="204469"/>
                </a:lnTo>
                <a:lnTo>
                  <a:pt x="5715" y="251459"/>
                </a:lnTo>
                <a:lnTo>
                  <a:pt x="20955" y="294639"/>
                </a:lnTo>
                <a:lnTo>
                  <a:pt x="45085" y="332104"/>
                </a:lnTo>
                <a:lnTo>
                  <a:pt x="76835" y="363854"/>
                </a:lnTo>
                <a:lnTo>
                  <a:pt x="114300" y="387984"/>
                </a:lnTo>
                <a:lnTo>
                  <a:pt x="157480" y="403224"/>
                </a:lnTo>
                <a:lnTo>
                  <a:pt x="204470" y="408939"/>
                </a:lnTo>
                <a:lnTo>
                  <a:pt x="251460" y="403224"/>
                </a:lnTo>
                <a:lnTo>
                  <a:pt x="294640" y="387984"/>
                </a:lnTo>
                <a:lnTo>
                  <a:pt x="332105" y="363854"/>
                </a:lnTo>
                <a:lnTo>
                  <a:pt x="363855" y="332104"/>
                </a:lnTo>
                <a:lnTo>
                  <a:pt x="387985" y="294639"/>
                </a:lnTo>
                <a:lnTo>
                  <a:pt x="403225" y="251459"/>
                </a:lnTo>
                <a:lnTo>
                  <a:pt x="408940" y="204469"/>
                </a:lnTo>
                <a:lnTo>
                  <a:pt x="403225" y="157479"/>
                </a:lnTo>
                <a:lnTo>
                  <a:pt x="387985" y="114300"/>
                </a:lnTo>
                <a:lnTo>
                  <a:pt x="363855" y="76834"/>
                </a:lnTo>
                <a:lnTo>
                  <a:pt x="332105" y="45084"/>
                </a:lnTo>
                <a:lnTo>
                  <a:pt x="294640" y="20954"/>
                </a:lnTo>
                <a:lnTo>
                  <a:pt x="251460" y="5714"/>
                </a:lnTo>
                <a:lnTo>
                  <a:pt x="204470" y="0"/>
                </a:lnTo>
                <a:close/>
              </a:path>
            </a:pathLst>
          </a:custGeom>
          <a:solidFill>
            <a:srgbClr val="1D9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443730" y="3404869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39" h="408939">
                <a:moveTo>
                  <a:pt x="0" y="204469"/>
                </a:moveTo>
                <a:lnTo>
                  <a:pt x="5715" y="157479"/>
                </a:lnTo>
                <a:lnTo>
                  <a:pt x="20955" y="114300"/>
                </a:lnTo>
                <a:lnTo>
                  <a:pt x="45085" y="76834"/>
                </a:lnTo>
                <a:lnTo>
                  <a:pt x="76835" y="45084"/>
                </a:lnTo>
                <a:lnTo>
                  <a:pt x="114300" y="20954"/>
                </a:lnTo>
                <a:lnTo>
                  <a:pt x="157480" y="5714"/>
                </a:lnTo>
                <a:lnTo>
                  <a:pt x="204470" y="0"/>
                </a:lnTo>
                <a:lnTo>
                  <a:pt x="251460" y="5714"/>
                </a:lnTo>
                <a:lnTo>
                  <a:pt x="294640" y="20954"/>
                </a:lnTo>
                <a:lnTo>
                  <a:pt x="332105" y="45084"/>
                </a:lnTo>
                <a:lnTo>
                  <a:pt x="363855" y="76834"/>
                </a:lnTo>
                <a:lnTo>
                  <a:pt x="387985" y="114300"/>
                </a:lnTo>
                <a:lnTo>
                  <a:pt x="403225" y="157479"/>
                </a:lnTo>
                <a:lnTo>
                  <a:pt x="408940" y="204469"/>
                </a:lnTo>
                <a:lnTo>
                  <a:pt x="403225" y="251459"/>
                </a:lnTo>
                <a:lnTo>
                  <a:pt x="387985" y="294639"/>
                </a:lnTo>
                <a:lnTo>
                  <a:pt x="363855" y="332104"/>
                </a:lnTo>
                <a:lnTo>
                  <a:pt x="332105" y="363854"/>
                </a:lnTo>
                <a:lnTo>
                  <a:pt x="294640" y="387984"/>
                </a:lnTo>
                <a:lnTo>
                  <a:pt x="251460" y="403224"/>
                </a:lnTo>
                <a:lnTo>
                  <a:pt x="204470" y="408939"/>
                </a:lnTo>
                <a:lnTo>
                  <a:pt x="157480" y="403224"/>
                </a:lnTo>
                <a:lnTo>
                  <a:pt x="114300" y="387984"/>
                </a:lnTo>
                <a:lnTo>
                  <a:pt x="76835" y="363854"/>
                </a:lnTo>
                <a:lnTo>
                  <a:pt x="45085" y="332104"/>
                </a:lnTo>
                <a:lnTo>
                  <a:pt x="20955" y="294639"/>
                </a:lnTo>
                <a:lnTo>
                  <a:pt x="5715" y="251459"/>
                </a:lnTo>
                <a:lnTo>
                  <a:pt x="0" y="20446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186169" y="285876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19" y="0"/>
                </a:moveTo>
                <a:lnTo>
                  <a:pt x="224789" y="4444"/>
                </a:lnTo>
                <a:lnTo>
                  <a:pt x="178434" y="17144"/>
                </a:lnTo>
                <a:lnTo>
                  <a:pt x="135889" y="37464"/>
                </a:lnTo>
                <a:lnTo>
                  <a:pt x="97789" y="64769"/>
                </a:lnTo>
                <a:lnTo>
                  <a:pt x="64769" y="97789"/>
                </a:lnTo>
                <a:lnTo>
                  <a:pt x="37464" y="135889"/>
                </a:lnTo>
                <a:lnTo>
                  <a:pt x="17144" y="178434"/>
                </a:lnTo>
                <a:lnTo>
                  <a:pt x="4444" y="224789"/>
                </a:lnTo>
                <a:lnTo>
                  <a:pt x="0" y="274319"/>
                </a:lnTo>
                <a:lnTo>
                  <a:pt x="4444" y="323850"/>
                </a:lnTo>
                <a:lnTo>
                  <a:pt x="17144" y="370204"/>
                </a:lnTo>
                <a:lnTo>
                  <a:pt x="37464" y="412750"/>
                </a:lnTo>
                <a:lnTo>
                  <a:pt x="64769" y="450850"/>
                </a:lnTo>
                <a:lnTo>
                  <a:pt x="97789" y="483869"/>
                </a:lnTo>
                <a:lnTo>
                  <a:pt x="135889" y="511175"/>
                </a:lnTo>
                <a:lnTo>
                  <a:pt x="178434" y="531494"/>
                </a:lnTo>
                <a:lnTo>
                  <a:pt x="224789" y="544194"/>
                </a:lnTo>
                <a:lnTo>
                  <a:pt x="274319" y="548639"/>
                </a:lnTo>
                <a:lnTo>
                  <a:pt x="323850" y="544194"/>
                </a:lnTo>
                <a:lnTo>
                  <a:pt x="370204" y="531494"/>
                </a:lnTo>
                <a:lnTo>
                  <a:pt x="412750" y="511175"/>
                </a:lnTo>
                <a:lnTo>
                  <a:pt x="450850" y="483869"/>
                </a:lnTo>
                <a:lnTo>
                  <a:pt x="483870" y="450850"/>
                </a:lnTo>
                <a:lnTo>
                  <a:pt x="511175" y="412750"/>
                </a:lnTo>
                <a:lnTo>
                  <a:pt x="531495" y="370204"/>
                </a:lnTo>
                <a:lnTo>
                  <a:pt x="544195" y="323850"/>
                </a:lnTo>
                <a:lnTo>
                  <a:pt x="548639" y="274319"/>
                </a:lnTo>
                <a:lnTo>
                  <a:pt x="544195" y="224789"/>
                </a:lnTo>
                <a:lnTo>
                  <a:pt x="531495" y="178434"/>
                </a:lnTo>
                <a:lnTo>
                  <a:pt x="511175" y="135889"/>
                </a:lnTo>
                <a:lnTo>
                  <a:pt x="483870" y="97789"/>
                </a:lnTo>
                <a:lnTo>
                  <a:pt x="450850" y="64769"/>
                </a:lnTo>
                <a:lnTo>
                  <a:pt x="412750" y="37464"/>
                </a:lnTo>
                <a:lnTo>
                  <a:pt x="370204" y="17144"/>
                </a:lnTo>
                <a:lnTo>
                  <a:pt x="323850" y="4444"/>
                </a:lnTo>
                <a:lnTo>
                  <a:pt x="274319" y="0"/>
                </a:lnTo>
                <a:close/>
              </a:path>
            </a:pathLst>
          </a:custGeom>
          <a:solidFill>
            <a:srgbClr val="1D9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186169" y="285876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274319"/>
                </a:moveTo>
                <a:lnTo>
                  <a:pt x="4444" y="224789"/>
                </a:lnTo>
                <a:lnTo>
                  <a:pt x="17144" y="178434"/>
                </a:lnTo>
                <a:lnTo>
                  <a:pt x="37464" y="135889"/>
                </a:lnTo>
                <a:lnTo>
                  <a:pt x="64769" y="97789"/>
                </a:lnTo>
                <a:lnTo>
                  <a:pt x="97789" y="64769"/>
                </a:lnTo>
                <a:lnTo>
                  <a:pt x="135889" y="37464"/>
                </a:lnTo>
                <a:lnTo>
                  <a:pt x="178434" y="17144"/>
                </a:lnTo>
                <a:lnTo>
                  <a:pt x="224789" y="4444"/>
                </a:lnTo>
                <a:lnTo>
                  <a:pt x="274319" y="0"/>
                </a:lnTo>
                <a:lnTo>
                  <a:pt x="323850" y="4444"/>
                </a:lnTo>
                <a:lnTo>
                  <a:pt x="370204" y="17144"/>
                </a:lnTo>
                <a:lnTo>
                  <a:pt x="412750" y="37464"/>
                </a:lnTo>
                <a:lnTo>
                  <a:pt x="450850" y="64769"/>
                </a:lnTo>
                <a:lnTo>
                  <a:pt x="483870" y="97789"/>
                </a:lnTo>
                <a:lnTo>
                  <a:pt x="511175" y="135889"/>
                </a:lnTo>
                <a:lnTo>
                  <a:pt x="531495" y="178434"/>
                </a:lnTo>
                <a:lnTo>
                  <a:pt x="544195" y="224789"/>
                </a:lnTo>
                <a:lnTo>
                  <a:pt x="548639" y="274319"/>
                </a:lnTo>
                <a:lnTo>
                  <a:pt x="544195" y="323850"/>
                </a:lnTo>
                <a:lnTo>
                  <a:pt x="531495" y="370204"/>
                </a:lnTo>
                <a:lnTo>
                  <a:pt x="511175" y="412750"/>
                </a:lnTo>
                <a:lnTo>
                  <a:pt x="483870" y="450850"/>
                </a:lnTo>
                <a:lnTo>
                  <a:pt x="450850" y="483869"/>
                </a:lnTo>
                <a:lnTo>
                  <a:pt x="412750" y="511175"/>
                </a:lnTo>
                <a:lnTo>
                  <a:pt x="370204" y="531494"/>
                </a:lnTo>
                <a:lnTo>
                  <a:pt x="323850" y="544194"/>
                </a:lnTo>
                <a:lnTo>
                  <a:pt x="274319" y="548639"/>
                </a:lnTo>
                <a:lnTo>
                  <a:pt x="224789" y="544194"/>
                </a:lnTo>
                <a:lnTo>
                  <a:pt x="178434" y="531494"/>
                </a:lnTo>
                <a:lnTo>
                  <a:pt x="135889" y="511175"/>
                </a:lnTo>
                <a:lnTo>
                  <a:pt x="97789" y="483869"/>
                </a:lnTo>
                <a:lnTo>
                  <a:pt x="64769" y="450850"/>
                </a:lnTo>
                <a:lnTo>
                  <a:pt x="37464" y="412750"/>
                </a:lnTo>
                <a:lnTo>
                  <a:pt x="17144" y="370204"/>
                </a:lnTo>
                <a:lnTo>
                  <a:pt x="4444" y="323850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3059" y="1216659"/>
            <a:ext cx="1236979" cy="113283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3174" y="281939"/>
            <a:ext cx="1457325" cy="108204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8239" y="91439"/>
            <a:ext cx="1402080" cy="22123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055" y="354838"/>
            <a:ext cx="1078788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611" y="1271269"/>
            <a:ext cx="5918835" cy="211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image" Target="../media/image6.png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856" cy="68573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 err="1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Wireframe</a:t>
            </a: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 Software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A3D3B6-4261-B65B-D35C-3F1AB64B45F9}"/>
              </a:ext>
            </a:extLst>
          </p:cNvPr>
          <p:cNvSpPr txBox="1"/>
          <p:nvPr/>
        </p:nvSpPr>
        <p:spPr>
          <a:xfrm>
            <a:off x="5000623" y="933818"/>
            <a:ext cx="219075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28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Modelo de Tablas</a:t>
            </a:r>
            <a:endParaRPr sz="2800" b="1" dirty="0">
              <a:latin typeface="Bahnschrift Light Condensed" panose="020B0502040204020203" pitchFamily="34" charset="0"/>
              <a:cs typeface="Calibri Ligh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8C0449-F9C0-C626-666C-13010EE7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21" y="1378170"/>
            <a:ext cx="9395958" cy="43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 err="1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Wireframe</a:t>
            </a: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 Software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A3D3B6-4261-B65B-D35C-3F1AB64B45F9}"/>
              </a:ext>
            </a:extLst>
          </p:cNvPr>
          <p:cNvSpPr txBox="1"/>
          <p:nvPr/>
        </p:nvSpPr>
        <p:spPr>
          <a:xfrm>
            <a:off x="5000623" y="933818"/>
            <a:ext cx="219075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28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Modelo de Tablas</a:t>
            </a:r>
            <a:endParaRPr sz="2800" b="1" dirty="0">
              <a:latin typeface="Bahnschrift Light Condensed" panose="020B0502040204020203" pitchFamily="34" charset="0"/>
              <a:cs typeface="Calibri Light"/>
            </a:endParaRPr>
          </a:p>
        </p:txBody>
      </p:sp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E99928F-71AA-F76E-3C9B-50471EBD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8170"/>
            <a:ext cx="9448800" cy="42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 err="1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Wireframe</a:t>
            </a: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 Software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A3D3B6-4261-B65B-D35C-3F1AB64B45F9}"/>
              </a:ext>
            </a:extLst>
          </p:cNvPr>
          <p:cNvSpPr txBox="1"/>
          <p:nvPr/>
        </p:nvSpPr>
        <p:spPr>
          <a:xfrm>
            <a:off x="4949822" y="933818"/>
            <a:ext cx="219075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28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Botones e Iconos</a:t>
            </a:r>
            <a:endParaRPr sz="2800" b="1" dirty="0">
              <a:latin typeface="Bahnschrift Light Condensed" panose="020B0502040204020203" pitchFamily="34" charset="0"/>
              <a:cs typeface="Calibri Light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8E9B1F2-F5F1-CB79-7197-A584DDBA3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281558"/>
              </p:ext>
            </p:extLst>
          </p:nvPr>
        </p:nvGraphicFramePr>
        <p:xfrm>
          <a:off x="2539999" y="2941742"/>
          <a:ext cx="7112000" cy="144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6C6E9DC-5426-540A-1D41-4D7720B2F5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399" y="2209800"/>
            <a:ext cx="7213599" cy="7319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328CA0-1202-D889-BB91-87CDA29F66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0899" y="4243493"/>
            <a:ext cx="330200" cy="2921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79BD1BC-2971-7ABA-E58A-AEA38BF95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1800" y="4208199"/>
            <a:ext cx="292100" cy="3111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ADF150-C6C1-34AE-6F71-A46B6FA91C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5113" y="4230424"/>
            <a:ext cx="304800" cy="2667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9712C43-BA12-FB18-968F-78099E00B6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3617" y="4268893"/>
            <a:ext cx="304800" cy="2667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7944B62-181D-5AA4-8332-8E63888B4F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8098" y="4212917"/>
            <a:ext cx="3238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 err="1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Wireframe</a:t>
            </a: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 Software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A3D3B6-4261-B65B-D35C-3F1AB64B45F9}"/>
              </a:ext>
            </a:extLst>
          </p:cNvPr>
          <p:cNvSpPr txBox="1"/>
          <p:nvPr/>
        </p:nvSpPr>
        <p:spPr>
          <a:xfrm>
            <a:off x="5000623" y="933818"/>
            <a:ext cx="219075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28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Formularios</a:t>
            </a:r>
            <a:endParaRPr sz="2800" b="1" dirty="0">
              <a:latin typeface="Bahnschrift Light Condensed" panose="020B0502040204020203" pitchFamily="34" charset="0"/>
              <a:cs typeface="Calibri Ligh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F332A6-BAB1-E8BC-ED86-9111B9EE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36" y="1378170"/>
            <a:ext cx="7762128" cy="42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2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 err="1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Wireframe</a:t>
            </a: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 Software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A3D3B6-4261-B65B-D35C-3F1AB64B45F9}"/>
              </a:ext>
            </a:extLst>
          </p:cNvPr>
          <p:cNvSpPr txBox="1"/>
          <p:nvPr/>
        </p:nvSpPr>
        <p:spPr>
          <a:xfrm>
            <a:off x="4519610" y="933818"/>
            <a:ext cx="315277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28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Validación de Formularios</a:t>
            </a:r>
            <a:endParaRPr sz="2800" b="1" dirty="0">
              <a:latin typeface="Bahnschrift Light Condensed" panose="020B0502040204020203" pitchFamily="34" charset="0"/>
              <a:cs typeface="Calibri Light"/>
            </a:endParaRP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85CBDF5-84F7-250D-F333-8D4ED5283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65"/>
          <a:stretch/>
        </p:blipFill>
        <p:spPr>
          <a:xfrm>
            <a:off x="2247898" y="1378170"/>
            <a:ext cx="7696200" cy="40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Repositorio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A3D3B6-4261-B65B-D35C-3F1AB64B45F9}"/>
              </a:ext>
            </a:extLst>
          </p:cNvPr>
          <p:cNvSpPr txBox="1"/>
          <p:nvPr/>
        </p:nvSpPr>
        <p:spPr>
          <a:xfrm>
            <a:off x="4519610" y="933818"/>
            <a:ext cx="315277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28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VS </a:t>
            </a:r>
            <a:r>
              <a:rPr lang="es-CO" sz="2800" b="1" spc="-10" dirty="0" err="1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Code</a:t>
            </a:r>
            <a:r>
              <a:rPr lang="es-CO" sz="28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 – </a:t>
            </a:r>
            <a:r>
              <a:rPr lang="es-CO" sz="2800" b="1" spc="-10" dirty="0" err="1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Github</a:t>
            </a:r>
            <a:endParaRPr sz="2800" b="1" dirty="0">
              <a:latin typeface="Bahnschrift Light Condensed" panose="020B0502040204020203" pitchFamily="34" charset="0"/>
              <a:cs typeface="Calibri Ligh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5068DDC-1377-07B1-140A-BF32B1DC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05" y="1448609"/>
            <a:ext cx="4391189" cy="1892006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1DD338EF-8F60-88D5-6EA6-AC7C9B84760D}"/>
              </a:ext>
            </a:extLst>
          </p:cNvPr>
          <p:cNvSpPr txBox="1"/>
          <p:nvPr/>
        </p:nvSpPr>
        <p:spPr>
          <a:xfrm>
            <a:off x="533400" y="3429000"/>
            <a:ext cx="315277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2800" b="1" spc="-10" dirty="0" err="1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Frontend</a:t>
            </a:r>
            <a:endParaRPr sz="2800" b="1" dirty="0">
              <a:latin typeface="Bahnschrift Light Condensed" panose="020B0502040204020203" pitchFamily="34" charset="0"/>
              <a:cs typeface="Calibri Light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4A894E8-AC70-5691-6024-8666B0D93AA3}"/>
              </a:ext>
            </a:extLst>
          </p:cNvPr>
          <p:cNvSpPr txBox="1"/>
          <p:nvPr/>
        </p:nvSpPr>
        <p:spPr>
          <a:xfrm>
            <a:off x="8505823" y="3429000"/>
            <a:ext cx="315277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2800" b="1" spc="-10" dirty="0" err="1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Backend</a:t>
            </a:r>
            <a:endParaRPr sz="2800" b="1" dirty="0">
              <a:latin typeface="Bahnschrift Light Condensed" panose="020B0502040204020203" pitchFamily="34" charset="0"/>
              <a:cs typeface="Calibri Light"/>
            </a:endParaRPr>
          </a:p>
        </p:txBody>
      </p:sp>
      <p:pic>
        <p:nvPicPr>
          <p:cNvPr id="13" name="Imagen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0D274F8-36B5-81D1-6182-080964BD2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7" y="3924300"/>
            <a:ext cx="2857500" cy="1149350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98BEB7D-FABF-EA5F-88CF-D61D4AE89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961" y="3924300"/>
            <a:ext cx="2730500" cy="1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856" cy="6857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2477059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b="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Presentación Migración, Desarrollo e Implementación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8899" y="3106077"/>
            <a:ext cx="6934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Software</a:t>
            </a:r>
            <a:r>
              <a:rPr sz="4000" b="1" spc="-185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 </a:t>
            </a:r>
            <a:r>
              <a:rPr sz="4000" b="1" spc="-5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de</a:t>
            </a:r>
            <a:r>
              <a:rPr sz="4000" b="1" spc="-13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 </a:t>
            </a:r>
            <a:r>
              <a:rPr sz="40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Análisis</a:t>
            </a:r>
            <a:r>
              <a:rPr sz="4000" b="1" spc="-185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 </a:t>
            </a:r>
            <a:r>
              <a:rPr sz="4000" b="1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y</a:t>
            </a:r>
            <a:r>
              <a:rPr sz="4000" b="1" spc="-105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 </a:t>
            </a:r>
            <a:r>
              <a:rPr sz="40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Gestión</a:t>
            </a:r>
            <a:r>
              <a:rPr sz="4000" b="1" spc="-17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 </a:t>
            </a:r>
            <a:r>
              <a:rPr sz="40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Comercial</a:t>
            </a:r>
            <a:endParaRPr sz="4000" b="1" dirty="0">
              <a:latin typeface="Bahnschrift Light Condensed" panose="020B0502040204020203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393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Objetivos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9700EE8-3330-D107-E01A-16E490063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634857"/>
              </p:ext>
            </p:extLst>
          </p:nvPr>
        </p:nvGraphicFramePr>
        <p:xfrm>
          <a:off x="914400" y="1447799"/>
          <a:ext cx="10439400" cy="419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42C6FD97-FA40-4468-24C0-15B4CBBC299E}"/>
              </a:ext>
            </a:extLst>
          </p:cNvPr>
          <p:cNvSpPr txBox="1"/>
          <p:nvPr/>
        </p:nvSpPr>
        <p:spPr>
          <a:xfrm>
            <a:off x="1048138" y="240107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Bahnschrift Light Condensed" panose="020B0502040204020203" pitchFamily="34" charset="0"/>
              </a:rPr>
              <a:t>GENERAL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F7D70B-73C0-0AC2-CE7D-BA354FE07AAB}"/>
              </a:ext>
            </a:extLst>
          </p:cNvPr>
          <p:cNvSpPr txBox="1"/>
          <p:nvPr/>
        </p:nvSpPr>
        <p:spPr>
          <a:xfrm>
            <a:off x="1027924" y="4206749"/>
            <a:ext cx="137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Bahnschrift Light Condensed" panose="020B0502040204020203" pitchFamily="34" charset="0"/>
              </a:rPr>
              <a:t>ESPECIFICO</a:t>
            </a:r>
          </a:p>
        </p:txBody>
      </p:sp>
    </p:spTree>
    <p:extLst>
      <p:ext uri="{BB962C8B-B14F-4D97-AF65-F5344CB8AC3E}">
        <p14:creationId xmlns:p14="http://schemas.microsoft.com/office/powerpoint/2010/main" val="19534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Ventajas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9700EE8-3330-D107-E01A-16E490063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27990"/>
              </p:ext>
            </p:extLst>
          </p:nvPr>
        </p:nvGraphicFramePr>
        <p:xfrm>
          <a:off x="914400" y="1447799"/>
          <a:ext cx="10439400" cy="419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284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Tiempo del Proyecto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9700EE8-3330-D107-E01A-16E490063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208527"/>
              </p:ext>
            </p:extLst>
          </p:nvPr>
        </p:nvGraphicFramePr>
        <p:xfrm>
          <a:off x="914400" y="1447799"/>
          <a:ext cx="10439400" cy="419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6E9B0FB-BA60-ED68-21F0-A1A09304B2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431965"/>
              </p:ext>
            </p:extLst>
          </p:nvPr>
        </p:nvGraphicFramePr>
        <p:xfrm>
          <a:off x="8077200" y="622419"/>
          <a:ext cx="3276600" cy="5625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7CB3B73-2644-9EA6-9CFA-4A1B8B14E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357307"/>
              </p:ext>
            </p:extLst>
          </p:nvPr>
        </p:nvGraphicFramePr>
        <p:xfrm>
          <a:off x="838200" y="1083733"/>
          <a:ext cx="4267200" cy="469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9CB40D1-4905-7511-49FE-D5A30F9069F9}"/>
              </a:ext>
            </a:extLst>
          </p:cNvPr>
          <p:cNvSpPr txBox="1"/>
          <p:nvPr/>
        </p:nvSpPr>
        <p:spPr>
          <a:xfrm>
            <a:off x="7772400" y="1083733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Bahnschrift Light Condensed" panose="020B0502040204020203" pitchFamily="34" charset="0"/>
              </a:rPr>
              <a:t>1er. Mes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368AF7-1045-1A88-AB0D-721E9E590D69}"/>
              </a:ext>
            </a:extLst>
          </p:cNvPr>
          <p:cNvSpPr txBox="1"/>
          <p:nvPr/>
        </p:nvSpPr>
        <p:spPr>
          <a:xfrm>
            <a:off x="7772400" y="531571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Bahnschrift Light Condensed" panose="020B0502040204020203" pitchFamily="34" charset="0"/>
              </a:rPr>
              <a:t>7mo. Mes</a:t>
            </a:r>
          </a:p>
        </p:txBody>
      </p:sp>
    </p:spTree>
    <p:extLst>
      <p:ext uri="{BB962C8B-B14F-4D97-AF65-F5344CB8AC3E}">
        <p14:creationId xmlns:p14="http://schemas.microsoft.com/office/powerpoint/2010/main" val="8472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Alcance del Proyecto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9700EE8-3330-D107-E01A-16E490063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993346"/>
              </p:ext>
            </p:extLst>
          </p:nvPr>
        </p:nvGraphicFramePr>
        <p:xfrm>
          <a:off x="914400" y="1447799"/>
          <a:ext cx="10439400" cy="419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947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Cronograma de Actividades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3E3633-584D-B901-BCFE-DE044C5D8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6" t="18061" r="1875" b="4445"/>
          <a:stretch/>
        </p:blipFill>
        <p:spPr>
          <a:xfrm>
            <a:off x="380999" y="990600"/>
            <a:ext cx="1143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Arquitectura del Software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7D6961-C4D5-4EB9-DE8F-DF0DE13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4" y="1023937"/>
            <a:ext cx="6686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C8825AC-4535-70F5-4901-693E245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99" y="304800"/>
            <a:ext cx="1203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4000" spc="-30" dirty="0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Plantilla Software - </a:t>
            </a:r>
            <a:r>
              <a:rPr lang="es-CO" sz="4000" spc="-30" dirty="0" err="1">
                <a:solidFill>
                  <a:srgbClr val="16527D"/>
                </a:solidFill>
                <a:latin typeface="Bahnschrift Light Condensed" panose="020B0502040204020203" pitchFamily="34" charset="0"/>
                <a:cs typeface="Calibri Light"/>
              </a:rPr>
              <a:t>Dashboard</a:t>
            </a:r>
            <a:endParaRPr sz="4000" dirty="0">
              <a:latin typeface="Bahnschrift Light Condensed" panose="020B0502040204020203" pitchFamily="34" charset="0"/>
              <a:cs typeface="Calibri Ligh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A3D3B6-4261-B65B-D35C-3F1AB64B45F9}"/>
              </a:ext>
            </a:extLst>
          </p:cNvPr>
          <p:cNvSpPr txBox="1"/>
          <p:nvPr/>
        </p:nvSpPr>
        <p:spPr>
          <a:xfrm>
            <a:off x="5000623" y="933818"/>
            <a:ext cx="219075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CO" sz="2800" b="1" spc="-10" dirty="0">
                <a:solidFill>
                  <a:srgbClr val="7D7D7D"/>
                </a:solidFill>
                <a:latin typeface="Bahnschrift Light Condensed" panose="020B0502040204020203" pitchFamily="34" charset="0"/>
                <a:cs typeface="Calibri Light"/>
              </a:rPr>
              <a:t>Bootstrap 4</a:t>
            </a:r>
            <a:endParaRPr sz="2800" b="1" dirty="0">
              <a:latin typeface="Bahnschrift Light Condensed" panose="020B0502040204020203" pitchFamily="34" charset="0"/>
              <a:cs typeface="Calibri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A63BE5-CFC9-6201-74B4-E33CE4FF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447800"/>
            <a:ext cx="9601201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536</Words>
  <Application>Microsoft Office PowerPoint</Application>
  <PresentationFormat>Panorámica</PresentationFormat>
  <Paragraphs>69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Bahnschrift Light Condensed</vt:lpstr>
      <vt:lpstr>Calibri</vt:lpstr>
      <vt:lpstr>Office Theme</vt:lpstr>
      <vt:lpstr>Presentación de PowerPoint</vt:lpstr>
      <vt:lpstr>Presentación Migración, Desarrollo e Implementación</vt:lpstr>
      <vt:lpstr>Objetivos</vt:lpstr>
      <vt:lpstr>Ventajas</vt:lpstr>
      <vt:lpstr>Tiempo del Proyecto</vt:lpstr>
      <vt:lpstr>Alcance del Proyecto</vt:lpstr>
      <vt:lpstr>Cronograma de Actividades</vt:lpstr>
      <vt:lpstr>Arquitectura del Software</vt:lpstr>
      <vt:lpstr>Plantilla Software - Dashboard</vt:lpstr>
      <vt:lpstr>Wireframe Software</vt:lpstr>
      <vt:lpstr>Wireframe Software</vt:lpstr>
      <vt:lpstr>Wireframe Software</vt:lpstr>
      <vt:lpstr>Wireframe Software</vt:lpstr>
      <vt:lpstr>Wireframe Software</vt:lpstr>
      <vt:lpstr>Repositorio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Gestión Alumbrado Informe de proyecto</dc:title>
  <dc:creator>Melissa Escorcia</dc:creator>
  <cp:lastModifiedBy>Jaime Castillo Feoli</cp:lastModifiedBy>
  <cp:revision>25</cp:revision>
  <dcterms:created xsi:type="dcterms:W3CDTF">2022-07-26T02:12:33Z</dcterms:created>
  <dcterms:modified xsi:type="dcterms:W3CDTF">2022-08-09T15:01:41Z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2022-07-26T00:00:00Z</vt:filetime>
  </property>
</Properties>
</file>