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9" r:id="rId12"/>
    <p:sldId id="344" r:id="rId13"/>
    <p:sldId id="341" r:id="rId14"/>
    <p:sldId id="284" r:id="rId15"/>
    <p:sldId id="345" r:id="rId16"/>
    <p:sldId id="346" r:id="rId17"/>
    <p:sldId id="34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120" d="100"/>
          <a:sy n="120" d="100"/>
        </p:scale>
        <p:origin x="5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022" y="5993917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107" y="6060108"/>
            <a:ext cx="2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– 100 эпох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808" y="5985314"/>
            <a:ext cx="2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– 50 эпох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49437" b="74663"/>
          <a:stretch/>
        </p:blipFill>
        <p:spPr>
          <a:xfrm>
            <a:off x="937279" y="427245"/>
            <a:ext cx="2692218" cy="1350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9104" r="49132" b="25431"/>
          <a:stretch/>
        </p:blipFill>
        <p:spPr>
          <a:xfrm>
            <a:off x="4623170" y="427245"/>
            <a:ext cx="2639891" cy="135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-1" r="49449" b="74036"/>
          <a:stretch/>
        </p:blipFill>
        <p:spPr>
          <a:xfrm>
            <a:off x="8338296" y="390812"/>
            <a:ext cx="2639415" cy="135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25013" r="49206" b="49666"/>
          <a:stretch/>
        </p:blipFill>
        <p:spPr>
          <a:xfrm>
            <a:off x="932079" y="3363090"/>
            <a:ext cx="2702616" cy="1348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51064" b="74663"/>
          <a:stretch/>
        </p:blipFill>
        <p:spPr>
          <a:xfrm>
            <a:off x="981184" y="1691218"/>
            <a:ext cx="2604407" cy="135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51230" t="25013" b="49666"/>
          <a:stretch/>
        </p:blipFill>
        <p:spPr>
          <a:xfrm>
            <a:off x="957009" y="4626463"/>
            <a:ext cx="2597134" cy="135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t="74803" r="49157" b="626"/>
          <a:stretch/>
        </p:blipFill>
        <p:spPr>
          <a:xfrm>
            <a:off x="4629693" y="3353296"/>
            <a:ext cx="2734490" cy="135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/>
          <a:srcRect l="50098" t="49104" b="25431"/>
          <a:stretch/>
        </p:blipFill>
        <p:spPr>
          <a:xfrm>
            <a:off x="4593593" y="1725036"/>
            <a:ext cx="2589768" cy="135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49816" t="74803" b="626"/>
          <a:stretch/>
        </p:blipFill>
        <p:spPr>
          <a:xfrm>
            <a:off x="4593593" y="4710108"/>
            <a:ext cx="2699043" cy="135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t="25613" r="49878" b="48886"/>
          <a:stretch/>
        </p:blipFill>
        <p:spPr>
          <a:xfrm>
            <a:off x="8339304" y="3337516"/>
            <a:ext cx="2664671" cy="135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/>
          <a:srcRect l="50550" t="-1" b="74036"/>
          <a:stretch/>
        </p:blipFill>
        <p:spPr>
          <a:xfrm>
            <a:off x="8338296" y="1740812"/>
            <a:ext cx="2581952" cy="135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/>
          <a:srcRect l="50626" t="25613" b="48886"/>
          <a:stretch/>
        </p:blipFill>
        <p:spPr>
          <a:xfrm>
            <a:off x="8359181" y="4656201"/>
            <a:ext cx="2624916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F4D161-06EA-4C62-B52E-835D317E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" y="1136978"/>
            <a:ext cx="5464581" cy="36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940A0-16B5-43CC-ABEF-6773BFA0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34" y="1136978"/>
            <a:ext cx="547382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199777"/>
            <a:ext cx="8534400" cy="82594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961721"/>
            <a:ext cx="11152884" cy="460744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Ксавье, что увеличило значение метрики качества с 0,0054 до 0,25. А после увеличения обучающей выборки метрика качества достигла значения 0.56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морских судов,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декодированными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a typeface="Cambria Math" panose="02040503050406030204" pitchFamily="18" charset="0"/>
                  </a:rPr>
                  <a:t>на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</a:t>
            </a:r>
            <a:r>
              <a:rPr lang="en-US" i="1" dirty="0"/>
              <a:t>2</a:t>
            </a:r>
            <a:r>
              <a:rPr lang="ru-RU" i="1" dirty="0"/>
              <a:t>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66" y="2851563"/>
            <a:ext cx="4300015" cy="2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8595</TotalTime>
  <Words>916</Words>
  <Application>Microsoft Office PowerPoint</Application>
  <PresentationFormat>Широкоэкранный</PresentationFormat>
  <Paragraphs>108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Кирилл Фейзуллин</cp:lastModifiedBy>
  <cp:revision>213</cp:revision>
  <dcterms:created xsi:type="dcterms:W3CDTF">2020-05-13T15:59:47Z</dcterms:created>
  <dcterms:modified xsi:type="dcterms:W3CDTF">2021-06-16T06:59:31Z</dcterms:modified>
</cp:coreProperties>
</file>