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57" autoAdjust="0"/>
  </p:normalViewPr>
  <p:slideViewPr>
    <p:cSldViewPr snapToGrid="0">
      <p:cViewPr>
        <p:scale>
          <a:sx n="100" d="100"/>
          <a:sy n="100" d="100"/>
        </p:scale>
        <p:origin x="5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1F7C-9327-499A-922C-273218C1320C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0B260-DFB7-4B8A-BC9C-F2153D235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85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нашем случае этот этап уже исполнен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B260-DFB7-4B8A-BC9C-F2153D2357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2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нашем случае метриками были взяты</a:t>
            </a:r>
            <a:r>
              <a:rPr lang="en-US" dirty="0"/>
              <a:t>:</a:t>
            </a:r>
          </a:p>
          <a:p>
            <a:r>
              <a:rPr lang="ru-RU" dirty="0"/>
              <a:t>	1) Количество уникальных кликов на странице за день</a:t>
            </a:r>
          </a:p>
          <a:p>
            <a:r>
              <a:rPr lang="ru-RU" dirty="0"/>
              <a:t>	2) Количество уникальных просмотров страницы за день</a:t>
            </a:r>
          </a:p>
          <a:p>
            <a:r>
              <a:rPr lang="ru-RU" dirty="0"/>
              <a:t>	3) Вероятность перехода по клику, то есть первое делим на второе</a:t>
            </a:r>
          </a:p>
          <a:p>
            <a:r>
              <a:rPr lang="ru-RU" dirty="0"/>
              <a:t>	4) Валовая конверсия - являющаяся отношением количества регистраций к количеству уникальных кликов</a:t>
            </a:r>
          </a:p>
          <a:p>
            <a:r>
              <a:rPr lang="ru-RU" dirty="0"/>
              <a:t>	5) Чистая конверсия - являющаяся отношением количества платежей к количеству уникальных кликов</a:t>
            </a:r>
          </a:p>
          <a:p>
            <a:r>
              <a:rPr lang="ru-RU" dirty="0"/>
              <a:t>	6) Удержание – отношение количества платежей к количеству регистраций.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B260-DFB7-4B8A-BC9C-F2153D2357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90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3ECFD-71E7-4714-8248-4BE558071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7AEE2-D0AA-4C8D-B072-832F9AF2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FEF81-A802-4257-9D56-144E40D4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C0F16-BD93-4887-96DE-6D5E38F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E80F3-0304-4C13-BD17-CB0CC418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34860-E97B-43BF-9599-38EB15E8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B8A922-D56C-4EF7-85FF-39667B23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AD1CE-F317-4DB4-810B-4DBE1F6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AA49F-0846-4E66-8811-0D49B55C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8E19F-90E2-49A9-851F-EE628588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9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5F43EB-97CB-4773-9F9C-86CCF4D60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E96CF6-7D48-46FE-9ADA-EFA0BD4D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EF304-2424-467A-8541-B32E8704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45F92-971D-4344-9812-C29F54EC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E93B8-1DFB-4BE2-BBB4-16F04D1E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50B99-1BC5-4DCB-91E4-6A0C4EA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0BC1-7AA6-445E-A860-EE30ADEB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54E8D5-3E77-4631-89CA-735046A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F7690-73C1-4EC0-87CA-AB5F679F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8664F-664D-4771-8609-07332AA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981FB-3BFA-44A3-8CE1-859992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19A68-5E9D-4EF5-869B-6832ECB6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A472A-8EF2-49DC-9800-545B961A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D984F-898F-4D3B-B76E-DC3A80FF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1EC07-F9EA-4F83-BC6A-03B861E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D400C-4B31-44A6-A92A-4ACD9FA3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2FCD-FF76-499D-9E60-D3AABEE23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6D362-D838-46BF-B79A-DC69E998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AA9E9C-E9C5-4264-AE1D-F3003291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2CD51-6683-40EF-B447-09BC38E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57CD4A-A1BD-4D12-9564-B22486E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1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8BF9-1E5D-4722-8AB5-93733B90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14BFE-C4B1-4CD2-A861-5CFB6F9E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8F435-9097-48DB-9873-6345D1DF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6F0C53-045E-4481-A56E-8D1094D03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C141B5-EA97-4458-8ABF-D62A0A61D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A52106-1F2D-4A4A-B2FA-CDB6E69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828E33-7589-407D-A3CA-32B9DD32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B49F6F-3161-4AE0-A96D-D6385B5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3C4B8-C429-4C9C-8667-DD0FE94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714ED7-B00B-49EA-B5D6-75EC4E13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332BBC-A789-4AD6-B195-3E6B417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2EFA0-5A40-4420-A915-D060EB89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2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563A9E-3D0B-4853-8866-596FA22C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F815E-C660-401E-8BC2-D09C63F7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972AC-8035-43F3-9812-69385E06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E29F-BE3A-4BE9-B27C-5921F9B6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09C93-E0C4-464D-BAB1-CC0E05C2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E9B15D-4EE5-43B0-823F-404D4CDE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8FCCBC-3029-4D13-8A2D-AE609920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9D445-DEEC-4F56-AB56-0457EA3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B1112A-C3BE-4ED7-BC2B-F01ABC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24215-3258-44BA-94E2-B7664A9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23707-13EF-4FB6-93E2-46AA3CAB9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323FD-5310-48D9-8204-96F700DA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14704E-86D3-433F-9673-2E1C5B69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3590D-77BA-4453-963B-7F43CB5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C9ADF-35E5-46FB-AD76-F3582049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3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86B7-6809-4C5B-BD79-8AEA0801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CD48E2-E350-4813-9F2D-22F94BAC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C1AF8-6C02-40F5-97B3-CE73B0BC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0585C-5B5A-44DE-8C42-7BAA33A1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2C42C-2B5F-447C-B1B2-A090300BE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BA78B-DCAF-418D-ABBD-950D965E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PipeLine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CA388-80DB-404A-BF6C-DCFDEAFD1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ПайпЛайн</a:t>
            </a:r>
            <a:r>
              <a:rPr lang="ru-RU" dirty="0"/>
              <a:t>(</a:t>
            </a:r>
            <a:r>
              <a:rPr lang="en-US" dirty="0" err="1"/>
              <a:t>PipeLine</a:t>
            </a:r>
            <a:r>
              <a:rPr lang="en-US" dirty="0"/>
              <a:t>) </a:t>
            </a:r>
            <a:r>
              <a:rPr lang="ru-RU" dirty="0"/>
              <a:t>представляет из себя некий конвейер для обработки данных, полученных из </a:t>
            </a:r>
            <a:r>
              <a:rPr lang="en-US" dirty="0"/>
              <a:t>A/B – </a:t>
            </a:r>
            <a:r>
              <a:rPr lang="ru-RU" dirty="0"/>
              <a:t>теста.</a:t>
            </a:r>
          </a:p>
        </p:txBody>
      </p:sp>
    </p:spTree>
    <p:extLst>
      <p:ext uri="{BB962C8B-B14F-4D97-AF65-F5344CB8AC3E}">
        <p14:creationId xmlns:p14="http://schemas.microsoft.com/office/powerpoint/2010/main" val="23938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5B6DE-F2BB-4A42-9B3B-B5A8A2BE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8566"/>
          </a:xfrm>
        </p:spPr>
        <p:txBody>
          <a:bodyPr>
            <a:normAutofit/>
          </a:bodyPr>
          <a:lstStyle/>
          <a:p>
            <a:r>
              <a:rPr lang="ru-RU" dirty="0"/>
              <a:t>Извлечение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568D9-F47C-4AD7-9D05-0AA30A1B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063690"/>
            <a:ext cx="10515600" cy="4351338"/>
          </a:xfrm>
        </p:spPr>
        <p:txBody>
          <a:bodyPr/>
          <a:lstStyle/>
          <a:p>
            <a:r>
              <a:rPr lang="ru-RU" dirty="0"/>
              <a:t>Этот этап подразумевает сбор данных для анализа по двум сегментам и их последующая конвертация в определенные форматы.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9D2956-3E39-4F36-9AA9-545D7EE4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51" y="2654560"/>
            <a:ext cx="4933842" cy="22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4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66225-C14F-4F99-8FD5-3A0E16F3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741"/>
          </a:xfrm>
        </p:spPr>
        <p:txBody>
          <a:bodyPr>
            <a:normAutofit fontScale="90000"/>
          </a:bodyPr>
          <a:lstStyle/>
          <a:p>
            <a:r>
              <a:rPr lang="ru-RU" dirty="0"/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05038-14CA-4D36-AFD0-98274EDF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66"/>
            <a:ext cx="10515600" cy="1328122"/>
          </a:xfrm>
        </p:spPr>
        <p:txBody>
          <a:bodyPr/>
          <a:lstStyle/>
          <a:p>
            <a:r>
              <a:rPr lang="ru-RU" dirty="0"/>
              <a:t>После извлечения данные находятся в «сыром» виде, их нужно</a:t>
            </a:r>
            <a:r>
              <a:rPr lang="en-US" dirty="0"/>
              <a:t> </a:t>
            </a:r>
            <a:r>
              <a:rPr lang="ru-RU" dirty="0"/>
              <a:t>преобразовать в удобный вид, очистить от аномалий и нужно заполнить в них пропуски, если таковые присутствуют.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2D16F0-13CB-4251-B202-A29D7ECD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63" y="2504102"/>
            <a:ext cx="5995016" cy="35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76E1-F17E-484B-8619-3B2E00D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Разведочный анализ данных(</a:t>
            </a:r>
            <a:r>
              <a:rPr lang="en-US" dirty="0"/>
              <a:t>EDA)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257DD-EF35-4941-8EE0-8ACB0549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31"/>
            <a:ext cx="10515600" cy="1156309"/>
          </a:xfrm>
        </p:spPr>
        <p:txBody>
          <a:bodyPr/>
          <a:lstStyle/>
          <a:p>
            <a:r>
              <a:rPr lang="ru-RU" dirty="0"/>
              <a:t>Один из важнейших этапов </a:t>
            </a:r>
            <a:r>
              <a:rPr lang="en-US" dirty="0"/>
              <a:t>A/B – </a:t>
            </a:r>
            <a:r>
              <a:rPr lang="ru-RU" dirty="0"/>
              <a:t>тестирования, в котором предстоит выбрать метрики, наиболее релевантные переменные.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D7300A-B524-49CD-8B99-97A4B05B63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2"/>
          <a:stretch/>
        </p:blipFill>
        <p:spPr>
          <a:xfrm>
            <a:off x="5087310" y="2411161"/>
            <a:ext cx="5540257" cy="38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E787-9A2F-43BA-A065-5D14DAD3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E56E5-F99F-4EBF-A315-D4CE3D44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351338"/>
          </a:xfrm>
        </p:spPr>
        <p:txBody>
          <a:bodyPr/>
          <a:lstStyle/>
          <a:p>
            <a:r>
              <a:rPr lang="ru-RU" dirty="0"/>
              <a:t>На данном этапе, на основе метрик проверяется гипотеза о значимости результатов тестирования. И если результаты значимые, то тестовые изменения можно применить для всех пользователей. Иначе тестируемые изменения убираются вовсе.</a:t>
            </a:r>
          </a:p>
        </p:txBody>
      </p:sp>
    </p:spTree>
    <p:extLst>
      <p:ext uri="{BB962C8B-B14F-4D97-AF65-F5344CB8AC3E}">
        <p14:creationId xmlns:p14="http://schemas.microsoft.com/office/powerpoint/2010/main" val="2012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224</Words>
  <Application>Microsoft Office PowerPoint</Application>
  <PresentationFormat>Широкоэкранный</PresentationFormat>
  <Paragraphs>20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PipeLine</vt:lpstr>
      <vt:lpstr>Извлечение</vt:lpstr>
      <vt:lpstr>Очистка данных</vt:lpstr>
      <vt:lpstr>Разведочный анализ данных(EDA)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Кирилл Фейзуллин</dc:creator>
  <cp:lastModifiedBy>Кирилл Фейзуллин</cp:lastModifiedBy>
  <cp:revision>5</cp:revision>
  <dcterms:created xsi:type="dcterms:W3CDTF">2021-10-16T08:20:02Z</dcterms:created>
  <dcterms:modified xsi:type="dcterms:W3CDTF">2021-10-18T14:27:58Z</dcterms:modified>
</cp:coreProperties>
</file>