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C3ECFD-71E7-4714-8248-4BE558071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737AEE2-D0AA-4C8D-B072-832F9AF209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5FEF81-A802-4257-9D56-144E40D43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4838C-3FA8-4EB4-973D-EA7600691198}" type="datetimeFigureOut">
              <a:rPr lang="ru-RU" smtClean="0"/>
              <a:t>16.10.2021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9C0F16-BD93-4887-96DE-6D5E38F83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2E80F3-0304-4C13-BD17-CB0CC4187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A711A-6BBF-463D-8BDD-E6927267ED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7642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434860-E97B-43BF-9599-38EB15E81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0B8A922-D56C-4EF7-85FF-39667B239B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3AD1CE-F317-4DB4-810B-4DBE1F6A5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4838C-3FA8-4EB4-973D-EA7600691198}" type="datetimeFigureOut">
              <a:rPr lang="ru-RU" smtClean="0"/>
              <a:t>16.10.2021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5AA49F-0846-4E66-8811-0D49B55CD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48E19F-90E2-49A9-851F-EE6285882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A711A-6BBF-463D-8BDD-E6927267ED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7395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D5F43EB-97CB-4773-9F9C-86CCF4D60D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BE96CF6-7D48-46FE-9ADA-EFA0BD4DE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8EF304-2424-467A-8541-B32E87048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4838C-3FA8-4EB4-973D-EA7600691198}" type="datetimeFigureOut">
              <a:rPr lang="ru-RU" smtClean="0"/>
              <a:t>16.10.2021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245F92-971D-4344-9812-C29F54EC1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9E93B8-1DFB-4BE2-BBB4-16F04D1EA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A711A-6BBF-463D-8BDD-E6927267ED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6369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850B99-1BC5-4DCB-91E4-6A0C4EA40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540BC1-7AA6-445E-A860-EE30ADEB9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54E8D5-3E77-4631-89CA-735046A3E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4838C-3FA8-4EB4-973D-EA7600691198}" type="datetimeFigureOut">
              <a:rPr lang="ru-RU" smtClean="0"/>
              <a:t>16.10.2021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FF7690-73C1-4EC0-87CA-AB5F679F4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78664F-664D-4771-8609-07332AA72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A711A-6BBF-463D-8BDD-E6927267ED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0438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F981FB-3BFA-44A3-8CE1-859992754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5119A68-5E9D-4EF5-869B-6832ECB66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FA472A-8EF2-49DC-9800-545B961A1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4838C-3FA8-4EB4-973D-EA7600691198}" type="datetimeFigureOut">
              <a:rPr lang="ru-RU" smtClean="0"/>
              <a:t>16.10.2021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DD984F-898F-4D3B-B76E-DC3A80FF2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41EC07-F9EA-4F83-BC6A-03B861EC6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A711A-6BBF-463D-8BDD-E6927267ED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1625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6D400C-4B31-44A6-A92A-4ACD9FA33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D52FCD-FF76-499D-9E60-D3AABEE235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DB6D362-D838-46BF-B79A-DC69E998B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0AA9E9C-E9C5-4264-AE1D-F30032912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4838C-3FA8-4EB4-973D-EA7600691198}" type="datetimeFigureOut">
              <a:rPr lang="ru-RU" smtClean="0"/>
              <a:t>16.10.2021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782CD51-6683-40EF-B447-09BC38E03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557CD4A-A1BD-4D12-9564-B22486E0A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A711A-6BBF-463D-8BDD-E6927267ED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3717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118BF9-1E5D-4722-8AB5-93733B902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914BFE-C4B1-4CD2-A861-5CFB6F9EE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228F435-9097-48DB-9873-6345D1DFC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F6F0C53-045E-4481-A56E-8D1094D034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4C141B5-EA97-4458-8ABF-D62A0A61D5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0A52106-1F2D-4A4A-B2FA-CDB6E696A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4838C-3FA8-4EB4-973D-EA7600691198}" type="datetimeFigureOut">
              <a:rPr lang="ru-RU" smtClean="0"/>
              <a:t>16.10.2021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8828E33-7589-407D-A3CA-32B9DD322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6B49F6F-3161-4AE0-A96D-D6385B536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A711A-6BBF-463D-8BDD-E6927267ED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2245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93C4B8-C429-4C9C-8667-DD0FE94B2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9714ED7-B00B-49EA-B5D6-75EC4E13C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4838C-3FA8-4EB4-973D-EA7600691198}" type="datetimeFigureOut">
              <a:rPr lang="ru-RU" smtClean="0"/>
              <a:t>16.10.2021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E332BBC-A789-4AD6-B195-3E6B41781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1F2EFA0-5A40-4420-A915-D060EB89E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A711A-6BBF-463D-8BDD-E6927267ED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7026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A563A9E-3D0B-4853-8866-596FA22C5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4838C-3FA8-4EB4-973D-EA7600691198}" type="datetimeFigureOut">
              <a:rPr lang="ru-RU" smtClean="0"/>
              <a:t>16.10.2021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7FF815E-C660-401E-8BC2-D09C63F7F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9972AC-8035-43F3-9812-69385E063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A711A-6BBF-463D-8BDD-E6927267ED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2464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06E29F-BE3A-4BE9-B27C-5921F9B6C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909C93-E0C4-464D-BAB1-CC0E05C2D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DE9B15D-4EE5-43B0-823F-404D4CDE6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F8FCCBC-3029-4D13-8A2D-AE6099206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4838C-3FA8-4EB4-973D-EA7600691198}" type="datetimeFigureOut">
              <a:rPr lang="ru-RU" smtClean="0"/>
              <a:t>16.10.2021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D99D445-DEEC-4F56-AB56-0457EA352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BB1112A-C3BE-4ED7-BC2B-F01ABC41C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A711A-6BBF-463D-8BDD-E6927267ED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3405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C24215-3258-44BA-94E2-B7664A970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3723707-13EF-4FB6-93E2-46AA3CAB9F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AE323FD-5310-48D9-8204-96F700DAD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814704E-86D3-433F-9673-2E1C5B69D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4838C-3FA8-4EB4-973D-EA7600691198}" type="datetimeFigureOut">
              <a:rPr lang="ru-RU" smtClean="0"/>
              <a:t>16.10.2021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193590D-77BA-4453-963B-7F43CB597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05C9ADF-35E5-46FB-AD76-F3582049C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A711A-6BBF-463D-8BDD-E6927267ED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0132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7886B7-6809-4C5B-BD79-8AEA08013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4CD48E2-E350-4813-9F2D-22F94BAC4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5C1AF8-6C02-40F5-97B3-CE73B0BC19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4838C-3FA8-4EB4-973D-EA7600691198}" type="datetimeFigureOut">
              <a:rPr lang="ru-RU" smtClean="0"/>
              <a:t>16.10.2021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30585C-5B5A-44DE-8C42-7BAA33A1BF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F2C42C-2B5F-447C-B1B2-A090300BE9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A711A-6BBF-463D-8BDD-E6927267ED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4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BA78B-DCAF-418D-ABBD-950D965E9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PipeLine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D9CA388-80DB-404A-BF6C-DCFDEAFD1C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ПайпЛайн</a:t>
            </a:r>
            <a:r>
              <a:rPr lang="ru-RU" dirty="0"/>
              <a:t>(</a:t>
            </a:r>
            <a:r>
              <a:rPr lang="en-US" dirty="0" err="1"/>
              <a:t>PipeLine</a:t>
            </a:r>
            <a:r>
              <a:rPr lang="en-US" dirty="0"/>
              <a:t>) </a:t>
            </a:r>
            <a:r>
              <a:rPr lang="ru-RU" dirty="0"/>
              <a:t>представляет из себя некий конвейер для обработки данных, полученных из </a:t>
            </a:r>
            <a:r>
              <a:rPr lang="en-US" dirty="0"/>
              <a:t>A/B – </a:t>
            </a:r>
            <a:r>
              <a:rPr lang="ru-RU" dirty="0"/>
              <a:t>теста.</a:t>
            </a:r>
          </a:p>
        </p:txBody>
      </p:sp>
    </p:spTree>
    <p:extLst>
      <p:ext uri="{BB962C8B-B14F-4D97-AF65-F5344CB8AC3E}">
        <p14:creationId xmlns:p14="http://schemas.microsoft.com/office/powerpoint/2010/main" val="2393853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75B6DE-F2BB-4A42-9B3B-B5A8A2BE0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F568D9-F47C-4AD7-9D05-0AA30A1B0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504925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22</Words>
  <Application>Microsoft Office PowerPoint</Application>
  <PresentationFormat>Широкоэкранный</PresentationFormat>
  <Paragraphs>2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PipeLine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PipeLine</dc:title>
  <dc:creator>Кирилл Фейзуллин</dc:creator>
  <cp:lastModifiedBy>Кирилл Фейзуллин</cp:lastModifiedBy>
  <cp:revision>1</cp:revision>
  <dcterms:created xsi:type="dcterms:W3CDTF">2021-10-16T08:20:02Z</dcterms:created>
  <dcterms:modified xsi:type="dcterms:W3CDTF">2021-10-16T10:06:40Z</dcterms:modified>
</cp:coreProperties>
</file>