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6" r:id="rId7"/>
    <p:sldId id="270" r:id="rId8"/>
    <p:sldId id="268" r:id="rId9"/>
    <p:sldId id="269" r:id="rId10"/>
    <p:sldId id="271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20" d="100"/>
          <a:sy n="120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F452-7448-4852-9314-306C8A6C3119}" type="datetime1">
              <a:rPr lang="ru-RU" smtClean="0"/>
              <a:t>27.11.2020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7252-BFB3-4CA4-8C10-C48F125F367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5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20F1-B25C-4E3A-B0CB-A1993D0DE272}" type="datetime1">
              <a:rPr lang="ru-RU" smtClean="0"/>
              <a:pPr/>
              <a:t>27.11.2020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С какой целью вы рассказываете об этом анализе?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Он завершает учебный модуль или весь проект?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Была ли достигнута цель обучения, которую вы поставили перед собой?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Этот анализ производится в конце курса?  </a:t>
            </a:r>
          </a:p>
          <a:p>
            <a:pPr rtl="0"/>
            <a:endParaRPr lang="ru-RU" baseline="0" dirty="0"/>
          </a:p>
          <a:p>
            <a:pPr rtl="0"/>
            <a:r>
              <a:rPr lang="ru-RU" dirty="0"/>
              <a:t>Сформулируйте цель анализа или даже цель учебного процесса.  Формулировка должна быть четкой и конкретной.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Своими словами опишите то, чему вы научились, на одной стороне слайда.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Включите информацию по теме обучения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Также будут полезны более подробные сведения о теме.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Расскажите о том, что вы испытали во время обучения.  Как и во всяком рассказе, здесь должны быть начало, середина и конец.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[На другой стороне слайда можно добавить рисунок как доказательство того, что вы изучили]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37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A79FDCCF-06A5-4C0C-ABFF-93AF4A8F91D0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BF5AAA8D-4090-4274-96AA-AD6B0F42534A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50BFE99-D7C0-40E7-B8AB-A5E5CCFB9A18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AEECF-DDF2-4378-AEB2-48186B35FAC4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3" name="Графический элемент SmartArt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ru-RU" noProof="0" smtClean="0"/>
              <a:t>Вставка рисунка SmartArt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94419-A28C-4EDB-8F38-9C37AFF16850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 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 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CA3C0-BA25-49FE-9954-25288131DA86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Надпись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Надпись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7200" noProof="0" dirty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D5E5F78F-9D46-4F2C-BD6F-D7C29B5C0995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Графический объект 23" descr="Одно колесо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Графический объект 24" descr="Одно колесо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Графический объект 25" descr="Одно колесо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Графический объект 26" descr="Одно колесо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 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 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D7FB0F-7C69-48CD-BB58-095078AA9853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Графический объект 22" descr="Одно колесо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95E0CC53-ACCE-429F-8F1D-1DAEC546233C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ru-RU" sz="2400" noProof="0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3" name="Текст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7" name="Объект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8" name="Объект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9" name="Объект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Графический объект 28" descr="Одно колесо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Графический объект 30" descr="Одно колесо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Графический объект 31" descr="Одно колесо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Графический объект 32" descr="Одно колесо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 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129-06A7-4AFC-94A4-3F7580A4770F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азличное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E251A-C5C0-4504-9052-0D643F118318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BC9F-1804-4FF3-9E20-A0E015F19291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E6915-CF68-40C4-847A-0EA80C190CCE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1C953673-56B5-4EA3-8F30-1C5A6A2AF000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5D628-E559-4D78-A66C-06C3A7EEF17A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E5874C0-9939-4299-A6F1-96FC5CBE5794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 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BC50C-F90C-4877-B7A7-F51A71B0245F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Графический объект 7" descr="Одно колесо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Графический объект 8" descr="Одно колесо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 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FFD88-FA86-4F08-85AA-7654CCCCCB65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1D678-49A0-4EA1-BD84-3EC88371B20F}" type="datetime1">
              <a:rPr lang="ru-RU" noProof="0" smtClean="0"/>
              <a:t>27.11.2020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639832"/>
            <a:ext cx="8494463" cy="1558457"/>
          </a:xfrm>
        </p:spPr>
        <p:txBody>
          <a:bodyPr rtlCol="0" anchor="ctr" anchorCtr="0"/>
          <a:lstStyle/>
          <a:p>
            <a:pPr rtl="0"/>
            <a:r>
              <a:rPr lang="ru-RU" sz="4800" dirty="0" smtClean="0"/>
              <a:t>Паттерн проектирования </a:t>
            </a:r>
            <a:r>
              <a:rPr lang="en-US" sz="4800" dirty="0" smtClean="0"/>
              <a:t>Object Pool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4362235"/>
            <a:ext cx="9899373" cy="1124166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Выполнил</a:t>
            </a:r>
            <a:r>
              <a:rPr lang="ru-RU" sz="2800" dirty="0"/>
              <a:t> </a:t>
            </a:r>
            <a:r>
              <a:rPr lang="ru-RU" sz="2800" dirty="0" smtClean="0"/>
              <a:t>студент группы ПМБ 4-1</a:t>
            </a:r>
          </a:p>
          <a:p>
            <a:pPr rtl="0"/>
            <a:r>
              <a:rPr lang="ru-RU" sz="2800" dirty="0" smtClean="0"/>
              <a:t>Фейзуллин Кирилл</a:t>
            </a:r>
            <a:endParaRPr lang="ru-RU" sz="2800" dirty="0"/>
          </a:p>
        </p:txBody>
      </p:sp>
      <p:pic>
        <p:nvPicPr>
          <p:cNvPr id="9" name="Графический объект 8" descr="Книга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ru-RU" sz="2400" dirty="0" smtClean="0"/>
              <a:t>Целью данной работы является ознакомление с принципами применения паттерна, его основными элементами и способами описания паттерна с помощью </a:t>
            </a:r>
            <a:r>
              <a:rPr lang="en-US" sz="2400" dirty="0" smtClean="0"/>
              <a:t>UML </a:t>
            </a:r>
            <a:r>
              <a:rPr lang="ru-RU" sz="2400" dirty="0" smtClean="0"/>
              <a:t>диаграмм.</a:t>
            </a:r>
            <a:endParaRPr lang="ru-RU" sz="2400" dirty="0"/>
          </a:p>
          <a:p>
            <a:pPr rtl="0"/>
            <a:endParaRPr lang="ru-RU" sz="2400" dirty="0"/>
          </a:p>
        </p:txBody>
      </p:sp>
      <p:pic>
        <p:nvPicPr>
          <p:cNvPr id="5" name="Графический объект 4" descr="Цель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Условия применения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23318" y="2053889"/>
            <a:ext cx="9923462" cy="3598863"/>
          </a:xfrm>
        </p:spPr>
        <p:txBody>
          <a:bodyPr rtlCol="0"/>
          <a:lstStyle/>
          <a:p>
            <a:pPr rtl="0"/>
            <a:r>
              <a:rPr lang="en-US" dirty="0" smtClean="0"/>
              <a:t>“</a:t>
            </a:r>
            <a:r>
              <a:rPr lang="ru-RU" dirty="0" smtClean="0"/>
              <a:t>Дорогое</a:t>
            </a:r>
            <a:r>
              <a:rPr lang="en-US" dirty="0" smtClean="0"/>
              <a:t>”</a:t>
            </a:r>
            <a:r>
              <a:rPr lang="ru-RU" dirty="0" smtClean="0"/>
              <a:t> создание объектов</a:t>
            </a:r>
            <a:endParaRPr lang="ru-RU" dirty="0"/>
          </a:p>
          <a:p>
            <a:pPr rtl="0"/>
            <a:r>
              <a:rPr lang="ru-RU" dirty="0" smtClean="0"/>
              <a:t>Во время работы программы, количество объектов ограничено</a:t>
            </a:r>
          </a:p>
          <a:p>
            <a:pPr rtl="0"/>
            <a:r>
              <a:rPr lang="ru-RU" dirty="0" smtClean="0"/>
              <a:t>Объекты используются очень часто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6" name="Графический объект 5" descr="Обучение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элементы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963795" y="2050625"/>
            <a:ext cx="6043168" cy="16944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Пул выданных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Пул свободных объектов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0924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диаграмма классов паттерна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04" y="2535887"/>
            <a:ext cx="4212881" cy="2759682"/>
          </a:xfr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397" y="2297928"/>
            <a:ext cx="787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1163847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22_TF67421116" id="{D19693A2-898A-4C96-8A07-698D1CD8C3EE}" vid="{A42CD5B5-F8A9-496B-983F-A5216AA872B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fb0879af-3eba-417a-a55a-ffe6dcd6ca77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пройденного материала </Template>
  <TotalTime>0</TotalTime>
  <Words>334</Words>
  <Application>Microsoft Office PowerPoint</Application>
  <PresentationFormat>Широкоэкранный</PresentationFormat>
  <Paragraphs>43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Trebuchet MS</vt:lpstr>
      <vt:lpstr>Берлин</vt:lpstr>
      <vt:lpstr>Паттерн проектирования Object Pool</vt:lpstr>
      <vt:lpstr>Цель</vt:lpstr>
      <vt:lpstr>Условия применения</vt:lpstr>
      <vt:lpstr>Составляющие элементы</vt:lpstr>
      <vt:lpstr>UML диаграмма классов паттерна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2020-11-27T16:16:32Z</dcterms:created>
  <dcterms:modified xsi:type="dcterms:W3CDTF">2020-11-27T16:42:14Z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