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026ed6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026ed6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00af8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00af8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00af81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00af81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00af81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00af81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00af81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00af81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00af817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00af81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0af81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0af81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00af81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00af81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026ed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026ed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5afaa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5afaa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5afaa5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5afaa5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45afaa5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45afaa5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5afaa5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5afaa5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026ed6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026ed6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5afaa5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5afaa5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00af81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00af81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thonru.com/uroki/8-sozdanie-url-vo-flask#:~:text=Flask%20%D0%BC%D0%BE%D0%B6%D0%B5%D1%82%20%D0%B3%D0%B5%D0%BD%D0%B5%D1%80%D0%B8%D1%80%D0%BE%D0%B2%D0%B0%D1%82%D1%8C%20URL%20%D1%81,%2F%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hexlet.io/courses/python-flask/lessons/intro/theory_unit" TargetMode="External"/><Relationship Id="rId4" Type="http://schemas.openxmlformats.org/officeDocument/2006/relationships/hyperlink" Target="https://ru.hexlet.io/courses/python-flask/lessons/quickstart/theory_unit" TargetMode="External"/><Relationship Id="rId11" Type="http://schemas.openxmlformats.org/officeDocument/2006/relationships/hyperlink" Target="https://ru.hexlet.io/courses/python-flask/lessons/running-in-production/theory_unit" TargetMode="External"/><Relationship Id="rId10" Type="http://schemas.openxmlformats.org/officeDocument/2006/relationships/hyperlink" Target="https://ru.hexlet.io/courses/python-flask/lessons/werkzeug/theory_unit" TargetMode="External"/><Relationship Id="rId9" Type="http://schemas.openxmlformats.org/officeDocument/2006/relationships/hyperlink" Target="https://ru.hexlet.io/courses/python-flask/lessons/responses/theory_unit" TargetMode="External"/><Relationship Id="rId5" Type="http://schemas.openxmlformats.org/officeDocument/2006/relationships/hyperlink" Target="https://ru.hexlet.io/courses/python-flask/lessons/routing/theory_unit" TargetMode="External"/><Relationship Id="rId6" Type="http://schemas.openxmlformats.org/officeDocument/2006/relationships/hyperlink" Target="https://ru.hexlet.io/courses/python-flask/lessons/advanced-routes-and-urls/theory_unit" TargetMode="External"/><Relationship Id="rId7" Type="http://schemas.openxmlformats.org/officeDocument/2006/relationships/hyperlink" Target="https://ru.hexlet.io/courses/python-flask/lessons/templates/theory_unit" TargetMode="External"/><Relationship Id="rId8" Type="http://schemas.openxmlformats.org/officeDocument/2006/relationships/hyperlink" Target="https://ru.hexlet.io/courses/python-flask/lessons/requests/theory_un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jetbrains.com/ru-ru/pycharm/download/#section=windows" TargetMode="External"/><Relationship Id="rId5" Type="http://schemas.openxmlformats.org/officeDocument/2006/relationships/hyperlink" Target="https://flask.palletsprojects.com/en/2.0.x/installation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losst.ru/kak-polzovatsya-github" TargetMode="External"/><Relationship Id="rId8" Type="http://schemas.openxmlformats.org/officeDocument/2006/relationships/hyperlink" Target="https://python-scripts.com/flask-vs-djang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hon-scripts.com/decorators" TargetMode="External"/><Relationship Id="rId4" Type="http://schemas.openxmlformats.org/officeDocument/2006/relationships/hyperlink" Target="https://python-scripts.com/flask-vs-django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лекций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480975"/>
            <a:ext cx="9144000" cy="4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как работает интернет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такое web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основы html+css+консоль разработчика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основы js + простейший пример игры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rest+soap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обзор основных фрэймворков бэка и фронта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поднятие простого бэка на джанге или ноде, отладка запросов с помощью Postman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обзор современной команды разработки web-продуктов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Маршрутизация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0" y="628650"/>
            <a:ext cx="59721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4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Роутеры строятся с помощью декораторов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route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60" y="1578612"/>
            <a:ext cx="4951941" cy="1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Динамические роутеры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0" y="628650"/>
            <a:ext cx="86670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Для добавления переменной части в URL можно пометить эти разделы, как &lt;variable_name&gt;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Дополнительно преобразователь может быть определен путем указания правила &lt;converter:variable_name&gt;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Имеются следующие конверторы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0"/>
              </a:spcBef>
              <a:spcAft>
                <a:spcPts val="40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00" y="2809677"/>
            <a:ext cx="6496075" cy="1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Динамические роутеры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5" y="1642775"/>
            <a:ext cx="6235973" cy="228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237925" y="759050"/>
            <a:ext cx="840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Примеры динамических роутеров</a:t>
            </a:r>
            <a:endParaRPr sz="1600">
              <a:solidFill>
                <a:srgbClr val="E483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URL</a:t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37925" y="759050"/>
            <a:ext cx="8406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Функция </a:t>
            </a:r>
            <a:r>
              <a:rPr lang="ru" sz="1600">
                <a:solidFill>
                  <a:srgbClr val="E48312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url_for()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rgbClr val="404040"/>
                </a:solidFill>
              </a:rPr>
              <a:t>может генерировать URL. Для создания URL, используйте функцию </a:t>
            </a:r>
            <a:endParaRPr sz="16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04040"/>
                </a:solidFill>
              </a:rPr>
              <a:t> </a:t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rgbClr val="404040"/>
                </a:solidFill>
              </a:rPr>
              <a:t>принимает имя функции в качестве первого аргумента, а также ряд ключевых</a:t>
            </a:r>
            <a:r>
              <a:rPr lang="ru" sz="1600">
                <a:solidFill>
                  <a:srgbClr val="404040"/>
                </a:solidFill>
              </a:rPr>
              <a:t> </a:t>
            </a:r>
            <a:r>
              <a:rPr lang="ru" sz="1600">
                <a:solidFill>
                  <a:srgbClr val="404040"/>
                </a:solidFill>
              </a:rPr>
              <a:t>аргументов, каждый из которых соответствует переменной части URL правила</a:t>
            </a:r>
            <a:endParaRPr sz="16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rgbClr val="404040"/>
                </a:solidFill>
              </a:rPr>
              <a:t>части неизвестной переменной добавляется к URL в качестве параметров запроса</a:t>
            </a:r>
            <a:endParaRPr sz="16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E48312"/>
                </a:solidFill>
              </a:rPr>
              <a:t> </a:t>
            </a:r>
            <a:endParaRPr sz="1600">
              <a:solidFill>
                <a:srgbClr val="E4831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4831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3"/>
              </a:rPr>
              <a:t>https://pythonru.com/uroki/8-sozdanie-url-vo-flask#:~:text=Flask%20%D0%BC%D0%BE%D0%B6%D0%B5%D1%82%20%D0%B3%D0%B5%D0%BD%D0%B5%D1%80%D0%B8%D1%80%D0%BE%D0%B2%D0%B0%D1%82%D1%8C%20URL%20%D1%81,%2F%20</a:t>
            </a:r>
            <a:r>
              <a:rPr lang="ru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25" y="879250"/>
            <a:ext cx="4605925" cy="367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URL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67975" y="879250"/>
            <a:ext cx="379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u" sz="1600">
                <a:solidFill>
                  <a:srgbClr val="404040"/>
                </a:solidFill>
              </a:rPr>
              <a:t>Метод </a:t>
            </a:r>
            <a:r>
              <a:rPr b="1" lang="ru" sz="1600">
                <a:solidFill>
                  <a:srgbClr val="404040"/>
                </a:solidFill>
              </a:rPr>
              <a:t>test_request_context()</a:t>
            </a:r>
            <a:r>
              <a:rPr lang="ru" sz="1600">
                <a:solidFill>
                  <a:srgbClr val="404040"/>
                </a:solidFill>
              </a:rPr>
              <a:t> говорит Flask, как нужно обрабатывать запрос</a:t>
            </a:r>
            <a:endParaRPr sz="16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URL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113300" y="793050"/>
            <a:ext cx="858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url_for() — одна из функций, которую можно использовать внутри html шаблона.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Чтобы сгенерировать URL внутри шаблонов, нужно просто вызвать </a:t>
            </a:r>
            <a:r>
              <a:rPr b="1" lang="ru" sz="1600">
                <a:solidFill>
                  <a:schemeClr val="dk1"/>
                </a:solidFill>
              </a:rPr>
              <a:t>url_for()</a:t>
            </a:r>
            <a:r>
              <a:rPr lang="ru" sz="1600">
                <a:solidFill>
                  <a:schemeClr val="dk1"/>
                </a:solidFill>
              </a:rPr>
              <a:t> внутри фигурных скобок {{ … }}: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623100" y="2129900"/>
            <a:ext cx="65145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9900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ru" sz="1200">
                <a:solidFill>
                  <a:srgbClr val="66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="{{</a:t>
            </a:r>
            <a:r>
              <a:rPr lang="ru" sz="1200">
                <a:solidFill>
                  <a:srgbClr val="0077A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D4A6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url_for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6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'books'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0077A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E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ru" sz="1200">
                <a:solidFill>
                  <a:srgbClr val="A67F5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66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'biography'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0077A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}}"&gt;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Books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ru" sz="1200">
                <a:solidFill>
                  <a:srgbClr val="9900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</a:rPr>
              <a:t>Вывод: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200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9900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ru" sz="1200">
                <a:solidFill>
                  <a:srgbClr val="66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ru" sz="1200">
                <a:solidFill>
                  <a:srgbClr val="0077A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/books/biography/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Books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ru" sz="1200">
                <a:solidFill>
                  <a:srgbClr val="99005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2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99999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Лабораторные 2,3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13300" y="793050"/>
            <a:ext cx="858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Написать Hello World с помощью html шаблона</a:t>
            </a:r>
            <a:r>
              <a:rPr lang="ru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Страница пользователя с динамическим url в двух версиях: внутри/вне html шаблона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лабораторных работ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80975"/>
            <a:ext cx="9144000" cy="4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Введение</a:t>
            </a: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Познакомиться с курсом и узнать о том, на что способен предмет курса — микрофреймворк Flask.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Быстрый старт с Flask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Узнать, как создать простейшее Flask-приложение, готовое к запуску и ответу на запросы.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Маршрутизация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Познакомиться с концепцией маршрутизации и узнать, как Flask подходит к обработке маршрутов.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Сложный роутинг и формирование URL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Узнать про расширенные возможности системы маршрутизации и научиться получать URL для требуемых маршрутов.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Шаблонизация HTML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Узнать, как Flask формирует HTML-страницы с помощью механизма шаблонизации.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Запросы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Научиться работе с данными запросов: глаголами, заголовками, параметрами.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Ответы сервера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Научиться возвращать разного вида данные в ответ на запросы.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Отладчик Werkzeug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Узнать о ключевых особенностях встроенного во Flask отладчика Werkzeug.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ru" sz="14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Запуск Flask в боевых условиях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Узнать, чем отличается запуск на деве от запуска в проде. Деплой.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50400" y="2241300"/>
            <a:ext cx="18432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нужны фреймворки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800100"/>
            <a:ext cx="91440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endParaRPr b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Повышение скорости и удобства разработки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Сокращение затрат на создание приложения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Оптимизация рабочего времени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Написание чистого кода, не требующего существенного рефакторинга (переработки) в дальнейшем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endParaRPr b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Проблемы с безопасностью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Сложность освоения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Необходимость переучиваться при смене продукта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Flask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800100"/>
            <a:ext cx="91440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 </a:t>
            </a: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 фреймворк для создания веб-приложений на языке программирования Python, использующий набор инструментов Werkzeug, а также шаблонизатор Jinja2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Flask </a:t>
            </a: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относится к категории так называемых микрофреймворков — минималистичных каркасов веб-приложений, сознательно предоставляющих лишь самые базовые возможности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Поддерживается установка посредством пакетного менеджера PyPI, версия 1.0 совместима с Python 2.7, Python 3.3 и выше.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Создатель и основной автор — австрийский программист Армин Ронахер, начал работу над проектом в 2010 году.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“микро” фреймворк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0" y="800100"/>
            <a:ext cx="91440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Что значит «микро»? «Микро» в фреймворке относится не только к простоте и небольшому размеру базы, но это также может означать тот факт, что он </a:t>
            </a:r>
            <a:r>
              <a:rPr b="1" lang="ru" sz="1200">
                <a:solidFill>
                  <a:srgbClr val="181818"/>
                </a:solidFill>
                <a:highlight>
                  <a:srgbClr val="FFFFFF"/>
                </a:highlight>
              </a:rPr>
              <a:t>не предлагает вам много проектных решений</a:t>
            </a: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. Несмотря на то, что Flask использует нечто подобное в виде шаблонизатора, мы не будем принимать подобные решения для вашего хранилища данных или других частей. Тем не менее, для нас термин «микро» </a:t>
            </a:r>
            <a:r>
              <a:rPr b="1" lang="ru" sz="1200">
                <a:solidFill>
                  <a:srgbClr val="181818"/>
                </a:solidFill>
                <a:highlight>
                  <a:srgbClr val="FFFFFF"/>
                </a:highlight>
              </a:rPr>
              <a:t>не означает, что вся реализация должна вписываться в один файл</a:t>
            </a: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. Одним из проектных решений во Flask является то, что </a:t>
            </a:r>
            <a:r>
              <a:rPr b="1" lang="ru" sz="1200">
                <a:solidFill>
                  <a:srgbClr val="181818"/>
                </a:solidFill>
                <a:highlight>
                  <a:srgbClr val="FFFFFF"/>
                </a:highlight>
              </a:rPr>
              <a:t>простые задачи должны быть простыми</a:t>
            </a: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; они не должны занимать много кода, и это не должно ограничивать вас. Поэтому мы сделали несколько вариантов дизайна, некоторые люди могут посчитать это удивительным и даже странным. Например, Flask использует локальные треды внутри объектов, так что вы не должны передавать объекты в пределах одного запроса от функции к функции, оставаясь в безопасном треде. Хоть это и очень простой подход, который позволяет сэкономить время, такое решение </a:t>
            </a:r>
            <a:r>
              <a:rPr b="1" lang="ru" sz="1200">
                <a:solidFill>
                  <a:srgbClr val="181818"/>
                </a:solidFill>
                <a:highlight>
                  <a:srgbClr val="FFFFFF"/>
                </a:highlight>
              </a:rPr>
              <a:t>может вызвать некоторые проблемы для слишком больших приложений</a:t>
            </a: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, поскольку изменения в этих локальных тредах-объектах могут произойти где угодно в этом треде. Для того, чтобы решить эти проблемы, мы не стали скрывать от вас локальные треды-объекты, вместо этого мы охватываем их и предоставляем вам много инструментов, чтобы сделать работу с ними настолько приятной, насколько это возможно. Во Flask многие вещи предварительно сконфигурированы, на основе общей базовой конфигурации. Например, шаблоны и статические файлы сохранены в подкаталогах в пределах исходного дерева. Вы также можете изменить это, но обычно этого не требуется. Основная причина почему Flask называется «микрофреймворком» — это </a:t>
            </a:r>
            <a:r>
              <a:rPr b="1" lang="ru" sz="1200">
                <a:solidFill>
                  <a:srgbClr val="181818"/>
                </a:solidFill>
                <a:highlight>
                  <a:srgbClr val="FFFFFF"/>
                </a:highlight>
              </a:rPr>
              <a:t>идея сохранить ядро простым, но расширяемым</a:t>
            </a:r>
            <a:r>
              <a:rPr lang="ru" sz="1200">
                <a:solidFill>
                  <a:srgbClr val="181818"/>
                </a:solidFill>
                <a:highlight>
                  <a:srgbClr val="FFFFFF"/>
                </a:highlight>
              </a:rPr>
              <a:t>. В нем нет абстрактного уровня базы данных, нет валидации форм или всего того, что уже есть в других библиотеках. Однако, Flask поддерживает расширения, которые могут добавить необходимую функциональность и имплементирует их так, как будто они уже были встроены изначально. В настоящее время уже есть расширения: формы валидации, поддержка закачки файлов, различные технологии аутентификации и многие другие.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для лабораторных работ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установить python (3.7+)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https://www.python.org/downloads/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установить pycharm community (другие IDE c поддержкой python)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https://www.jetbrains.com/ru-ru/pycharm/download/#section=windows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установить flask (latest)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https://flask.palletsprojects.com/en/2.0.x/installation/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создать аккаунт на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https://github.com/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изучить как пользоваться git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https://losst.ru/kak-polzovatsya-github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прислать списки групп с указанием git-а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написать hello world на flask </a:t>
            </a:r>
            <a:r>
              <a:rPr lang="ru" sz="15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https://python-scripts.com/flask-vs-django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</a:rPr>
              <a:t>закомитить hello world в git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628650"/>
            <a:ext cx="59721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0671" lvl="0" marL="457200" rtl="0" algn="l">
              <a:spcBef>
                <a:spcPts val="4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Первая строка импортирует Flask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Третья строка инициализирует переменную приложения, используя атрибут __name__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Пятая строка содержит в себе чудеса Flask. @app.route – это </a:t>
            </a:r>
            <a:r>
              <a:rPr lang="ru" sz="115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декоратор Python</a:t>
            </a: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Он берет функцию снизу и модифицирует её. В данном случае, мы используем его для маршрутизации трафика из определенного URL в расположенной ниже функции. Используя различные вызовы @app.route, мы можем «спровоцировать» различные части кода, когда пользователь посещает разные части нашего приложения. В данном случае, у нас только один маршрутизатор «/», который является корнем по умолчанию в нашем приложении.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шестой строке, функция под названием </a:t>
            </a:r>
            <a:r>
              <a:rPr i="1"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hello</a:t>
            </a: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не так уж важна. Вместо вызова этой функции из той или иной части нашего кода, она будет вызвана автоматически. Это хорошая практика для того, чтобы дать ей релевантное название.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Седьмая стока возвращает строку нашему пользователю. Обычно мы рендерим шаблон или обрабатываем HTML, чтобы пользователь могу видеть аккуратно оформленную страницу, но и возврат строк Python также хорошо работает.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Девятая строка – это обычный шаблон Python, используемый для того, чтобы убедиться в том, что мы не запускаем ничего в автоматическом режиме, если наш код был импортирован из другого скрипта Python.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десятой строке вызывается метод run() приложения, которое мы инициализировали в третьей строке. Это запускает сервер разработки для Flask и дает нам возможность посетить наше веб приложение с нашей локальной машины путем посещения localhost.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0"/>
              </a:spcBef>
              <a:spcAft>
                <a:spcPts val="4000"/>
              </a:spcAft>
              <a:buNone/>
            </a:pP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https://python-scripts.com/flask-vs-django</a:t>
            </a:r>
            <a:r>
              <a:rPr lang="ru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350" y="1535925"/>
            <a:ext cx="2282975" cy="1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510100" y="2048700"/>
            <a:ext cx="41238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оутинг и формирование URL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