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99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59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32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2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34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22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09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33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B3E4-D99E-4AFB-923C-D3D67ACC561B}" type="datetimeFigureOut">
              <a:rPr lang="it-IT" smtClean="0"/>
              <a:t>27/10/2019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CB3B-DC60-4006-AD37-76A57894E5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869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" y="482596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Mmh.. Interessante...</a:t>
            </a:r>
          </a:p>
          <a:p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" y="482596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In questo documento viene piu’ volte citato un progetto risalente al 1807 commissionato da Napoleone...</a:t>
            </a:r>
          </a:p>
          <a:p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" y="482596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Avrebbe </a:t>
            </a:r>
            <a:r>
              <a:rPr lang="it-IT" sz="2400" dirty="0">
                <a:latin typeface="Origami Mommy" panose="00000400000000000000" pitchFamily="2" charset="0"/>
              </a:rPr>
              <a:t>dovuto risolvere il problema definitivamente, ma in seguito alla sua </a:t>
            </a:r>
            <a:r>
              <a:rPr lang="it-IT" sz="2400" dirty="0" smtClean="0">
                <a:latin typeface="Origami Mommy" panose="00000400000000000000" pitchFamily="2" charset="0"/>
              </a:rPr>
              <a:t>caduta </a:t>
            </a:r>
            <a:r>
              <a:rPr lang="it-IT" sz="2400" dirty="0">
                <a:latin typeface="Origami Mommy" panose="00000400000000000000" pitchFamily="2" charset="0"/>
              </a:rPr>
              <a:t>il progetto venne </a:t>
            </a:r>
            <a:r>
              <a:rPr lang="it-IT" sz="2400" dirty="0" smtClean="0">
                <a:latin typeface="Origami Mommy" panose="00000400000000000000" pitchFamily="2" charset="0"/>
              </a:rPr>
              <a:t>abbandonato...</a:t>
            </a:r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" y="482596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Qui pero’ manca chiaramente il progetto definitivo, si parla solo di due dighe che potranno risolvere il problema del porto.</a:t>
            </a:r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9" y="482596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Il progetto fu infine diviso e nascosto per poterlo conservare fino a quando non sarebbe stato nuovamente necessario</a:t>
            </a:r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9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781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4" y="467667"/>
            <a:ext cx="4762500" cy="47625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" y="4330693"/>
            <a:ext cx="11330247" cy="226604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5746" y="5014264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Origami Mommy" panose="00000400000000000000" pitchFamily="2" charset="0"/>
              </a:rPr>
              <a:t>E’ il momento di rimboccarsi le maniche e andare a cercare il progetto.</a:t>
            </a:r>
          </a:p>
          <a:p>
            <a:r>
              <a:rPr lang="it-IT" sz="2400" dirty="0" smtClean="0">
                <a:latin typeface="Origami Mommy" panose="00000400000000000000" pitchFamily="2" charset="0"/>
              </a:rPr>
              <a:t>Devo sbrigarmi, la citta’ conta su di me!</a:t>
            </a:r>
            <a:endParaRPr lang="it-IT" sz="2400" dirty="0">
              <a:latin typeface="Origami Mommy" panose="00000400000000000000" pitchFamily="2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35746" y="4552599"/>
            <a:ext cx="332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C000"/>
                </a:solidFill>
                <a:latin typeface="Origami Mommy" panose="00000400000000000000" pitchFamily="2" charset="0"/>
              </a:rPr>
              <a:t>P. Paleocapa</a:t>
            </a:r>
            <a:endParaRPr lang="it-IT" sz="2400" dirty="0">
              <a:solidFill>
                <a:srgbClr val="FFC000"/>
              </a:solidFill>
              <a:latin typeface="Origami Mommy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Origami Mommy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</dc:creator>
  <cp:lastModifiedBy>filippo</cp:lastModifiedBy>
  <cp:revision>1</cp:revision>
  <dcterms:created xsi:type="dcterms:W3CDTF">2019-10-27T17:11:17Z</dcterms:created>
  <dcterms:modified xsi:type="dcterms:W3CDTF">2019-10-27T17:11:43Z</dcterms:modified>
</cp:coreProperties>
</file>