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11D"/>
    <a:srgbClr val="E74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123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5AB0-9C98-4DA0-B234-D2D402E6033B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E989-0E73-452D-8B78-C4C62455A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0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5AB0-9C98-4DA0-B234-D2D402E6033B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E989-0E73-452D-8B78-C4C62455A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6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5AB0-9C98-4DA0-B234-D2D402E6033B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E989-0E73-452D-8B78-C4C62455A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5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5AB0-9C98-4DA0-B234-D2D402E6033B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E989-0E73-452D-8B78-C4C62455A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5AB0-9C98-4DA0-B234-D2D402E6033B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E989-0E73-452D-8B78-C4C62455A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1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5AB0-9C98-4DA0-B234-D2D402E6033B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E989-0E73-452D-8B78-C4C62455A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2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5AB0-9C98-4DA0-B234-D2D402E6033B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E989-0E73-452D-8B78-C4C62455A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4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5AB0-9C98-4DA0-B234-D2D402E6033B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E989-0E73-452D-8B78-C4C62455A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6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5AB0-9C98-4DA0-B234-D2D402E6033B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E989-0E73-452D-8B78-C4C62455A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3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5AB0-9C98-4DA0-B234-D2D402E6033B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E989-0E73-452D-8B78-C4C62455A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3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5AB0-9C98-4DA0-B234-D2D402E6033B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E989-0E73-452D-8B78-C4C62455A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5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D5AB0-9C98-4DA0-B234-D2D402E6033B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DE989-0E73-452D-8B78-C4C62455A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1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590800" y="1551709"/>
            <a:ext cx="2126844" cy="2258291"/>
            <a:chOff x="2590800" y="1551709"/>
            <a:chExt cx="2126844" cy="2258291"/>
          </a:xfrm>
        </p:grpSpPr>
        <p:sp>
          <p:nvSpPr>
            <p:cNvPr id="4" name="Oval 3"/>
            <p:cNvSpPr/>
            <p:nvPr/>
          </p:nvSpPr>
          <p:spPr>
            <a:xfrm>
              <a:off x="2667000" y="1828800"/>
              <a:ext cx="1981200" cy="1981200"/>
            </a:xfrm>
            <a:prstGeom prst="ellipse">
              <a:avLst/>
            </a:prstGeom>
            <a:solidFill>
              <a:srgbClr val="EF311D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 rot="437826">
              <a:off x="2884681" y="2178485"/>
              <a:ext cx="1731818" cy="609600"/>
            </a:xfrm>
            <a:custGeom>
              <a:avLst/>
              <a:gdLst>
                <a:gd name="connsiteX0" fmla="*/ 0 w 1731818"/>
                <a:gd name="connsiteY0" fmla="*/ 166255 h 609600"/>
                <a:gd name="connsiteX1" fmla="*/ 498764 w 1731818"/>
                <a:gd name="connsiteY1" fmla="*/ 540327 h 609600"/>
                <a:gd name="connsiteX2" fmla="*/ 872836 w 1731818"/>
                <a:gd name="connsiteY2" fmla="*/ 609600 h 609600"/>
                <a:gd name="connsiteX3" fmla="*/ 1052946 w 1731818"/>
                <a:gd name="connsiteY3" fmla="*/ 512618 h 609600"/>
                <a:gd name="connsiteX4" fmla="*/ 1288473 w 1731818"/>
                <a:gd name="connsiteY4" fmla="*/ 609600 h 609600"/>
                <a:gd name="connsiteX5" fmla="*/ 1731818 w 1731818"/>
                <a:gd name="connsiteY5" fmla="*/ 166255 h 609600"/>
                <a:gd name="connsiteX6" fmla="*/ 1620982 w 1731818"/>
                <a:gd name="connsiteY6" fmla="*/ 0 h 609600"/>
                <a:gd name="connsiteX7" fmla="*/ 1011382 w 1731818"/>
                <a:gd name="connsiteY7" fmla="*/ 277091 h 609600"/>
                <a:gd name="connsiteX8" fmla="*/ 27709 w 1731818"/>
                <a:gd name="connsiteY8" fmla="*/ 83127 h 609600"/>
                <a:gd name="connsiteX9" fmla="*/ 27709 w 1731818"/>
                <a:gd name="connsiteY9" fmla="*/ 83127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31818" h="609600">
                  <a:moveTo>
                    <a:pt x="0" y="166255"/>
                  </a:moveTo>
                  <a:lnTo>
                    <a:pt x="498764" y="540327"/>
                  </a:lnTo>
                  <a:lnTo>
                    <a:pt x="872836" y="609600"/>
                  </a:lnTo>
                  <a:lnTo>
                    <a:pt x="1052946" y="512618"/>
                  </a:lnTo>
                  <a:lnTo>
                    <a:pt x="1288473" y="609600"/>
                  </a:lnTo>
                  <a:lnTo>
                    <a:pt x="1731818" y="166255"/>
                  </a:lnTo>
                  <a:lnTo>
                    <a:pt x="1620982" y="0"/>
                  </a:lnTo>
                  <a:lnTo>
                    <a:pt x="1011382" y="277091"/>
                  </a:lnTo>
                  <a:lnTo>
                    <a:pt x="27709" y="83127"/>
                  </a:lnTo>
                  <a:lnTo>
                    <a:pt x="27709" y="83127"/>
                  </a:lnTo>
                </a:path>
              </a:pathLst>
            </a:custGeom>
            <a:solidFill>
              <a:schemeClr val="tx1"/>
            </a:solidFill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2590800" y="1551709"/>
              <a:ext cx="1302327" cy="2105891"/>
            </a:xfrm>
            <a:custGeom>
              <a:avLst/>
              <a:gdLst>
                <a:gd name="connsiteX0" fmla="*/ 1302327 w 1302327"/>
                <a:gd name="connsiteY0" fmla="*/ 124691 h 2105891"/>
                <a:gd name="connsiteX1" fmla="*/ 914400 w 1302327"/>
                <a:gd name="connsiteY1" fmla="*/ 0 h 2105891"/>
                <a:gd name="connsiteX2" fmla="*/ 706582 w 1302327"/>
                <a:gd name="connsiteY2" fmla="*/ 13854 h 2105891"/>
                <a:gd name="connsiteX3" fmla="*/ 540327 w 1302327"/>
                <a:gd name="connsiteY3" fmla="*/ 96982 h 2105891"/>
                <a:gd name="connsiteX4" fmla="*/ 263236 w 1302327"/>
                <a:gd name="connsiteY4" fmla="*/ 249382 h 2105891"/>
                <a:gd name="connsiteX5" fmla="*/ 55418 w 1302327"/>
                <a:gd name="connsiteY5" fmla="*/ 540327 h 2105891"/>
                <a:gd name="connsiteX6" fmla="*/ 0 w 1302327"/>
                <a:gd name="connsiteY6" fmla="*/ 789709 h 2105891"/>
                <a:gd name="connsiteX7" fmla="*/ 0 w 1302327"/>
                <a:gd name="connsiteY7" fmla="*/ 969818 h 2105891"/>
                <a:gd name="connsiteX8" fmla="*/ 0 w 1302327"/>
                <a:gd name="connsiteY8" fmla="*/ 1136073 h 2105891"/>
                <a:gd name="connsiteX9" fmla="*/ 27709 w 1302327"/>
                <a:gd name="connsiteY9" fmla="*/ 1274618 h 2105891"/>
                <a:gd name="connsiteX10" fmla="*/ 96982 w 1302327"/>
                <a:gd name="connsiteY10" fmla="*/ 1468582 h 2105891"/>
                <a:gd name="connsiteX11" fmla="*/ 96982 w 1302327"/>
                <a:gd name="connsiteY11" fmla="*/ 1468582 h 2105891"/>
                <a:gd name="connsiteX12" fmla="*/ 69273 w 1302327"/>
                <a:gd name="connsiteY12" fmla="*/ 1759527 h 2105891"/>
                <a:gd name="connsiteX13" fmla="*/ 27709 w 1302327"/>
                <a:gd name="connsiteY13" fmla="*/ 1995054 h 2105891"/>
                <a:gd name="connsiteX14" fmla="*/ 27709 w 1302327"/>
                <a:gd name="connsiteY14" fmla="*/ 1995054 h 2105891"/>
                <a:gd name="connsiteX15" fmla="*/ 207818 w 1302327"/>
                <a:gd name="connsiteY15" fmla="*/ 2092036 h 2105891"/>
                <a:gd name="connsiteX16" fmla="*/ 207818 w 1302327"/>
                <a:gd name="connsiteY16" fmla="*/ 2092036 h 2105891"/>
                <a:gd name="connsiteX17" fmla="*/ 360218 w 1302327"/>
                <a:gd name="connsiteY17" fmla="*/ 2105891 h 2105891"/>
                <a:gd name="connsiteX18" fmla="*/ 498764 w 1302327"/>
                <a:gd name="connsiteY18" fmla="*/ 2008909 h 2105891"/>
                <a:gd name="connsiteX19" fmla="*/ 290945 w 1302327"/>
                <a:gd name="connsiteY19" fmla="*/ 1842654 h 2105891"/>
                <a:gd name="connsiteX20" fmla="*/ 193964 w 1302327"/>
                <a:gd name="connsiteY20" fmla="*/ 1510145 h 2105891"/>
                <a:gd name="connsiteX21" fmla="*/ 152400 w 1302327"/>
                <a:gd name="connsiteY21" fmla="*/ 1260764 h 2105891"/>
                <a:gd name="connsiteX22" fmla="*/ 207818 w 1302327"/>
                <a:gd name="connsiteY22" fmla="*/ 942109 h 2105891"/>
                <a:gd name="connsiteX23" fmla="*/ 374073 w 1302327"/>
                <a:gd name="connsiteY23" fmla="*/ 665018 h 2105891"/>
                <a:gd name="connsiteX24" fmla="*/ 595745 w 1302327"/>
                <a:gd name="connsiteY24" fmla="*/ 387927 h 2105891"/>
                <a:gd name="connsiteX25" fmla="*/ 955964 w 1302327"/>
                <a:gd name="connsiteY25" fmla="*/ 249382 h 2105891"/>
                <a:gd name="connsiteX26" fmla="*/ 1191491 w 1302327"/>
                <a:gd name="connsiteY26" fmla="*/ 263236 h 2105891"/>
                <a:gd name="connsiteX27" fmla="*/ 1302327 w 1302327"/>
                <a:gd name="connsiteY27" fmla="*/ 124691 h 2105891"/>
                <a:gd name="connsiteX0" fmla="*/ 1302327 w 1302327"/>
                <a:gd name="connsiteY0" fmla="*/ 124691 h 2105891"/>
                <a:gd name="connsiteX1" fmla="*/ 914400 w 1302327"/>
                <a:gd name="connsiteY1" fmla="*/ 0 h 2105891"/>
                <a:gd name="connsiteX2" fmla="*/ 706582 w 1302327"/>
                <a:gd name="connsiteY2" fmla="*/ 13854 h 2105891"/>
                <a:gd name="connsiteX3" fmla="*/ 540327 w 1302327"/>
                <a:gd name="connsiteY3" fmla="*/ 96982 h 2105891"/>
                <a:gd name="connsiteX4" fmla="*/ 263236 w 1302327"/>
                <a:gd name="connsiteY4" fmla="*/ 249382 h 2105891"/>
                <a:gd name="connsiteX5" fmla="*/ 55418 w 1302327"/>
                <a:gd name="connsiteY5" fmla="*/ 540327 h 2105891"/>
                <a:gd name="connsiteX6" fmla="*/ 0 w 1302327"/>
                <a:gd name="connsiteY6" fmla="*/ 789709 h 2105891"/>
                <a:gd name="connsiteX7" fmla="*/ 0 w 1302327"/>
                <a:gd name="connsiteY7" fmla="*/ 969818 h 2105891"/>
                <a:gd name="connsiteX8" fmla="*/ 0 w 1302327"/>
                <a:gd name="connsiteY8" fmla="*/ 1136073 h 2105891"/>
                <a:gd name="connsiteX9" fmla="*/ 27709 w 1302327"/>
                <a:gd name="connsiteY9" fmla="*/ 1274618 h 2105891"/>
                <a:gd name="connsiteX10" fmla="*/ 96982 w 1302327"/>
                <a:gd name="connsiteY10" fmla="*/ 1468582 h 2105891"/>
                <a:gd name="connsiteX11" fmla="*/ 69273 w 1302327"/>
                <a:gd name="connsiteY11" fmla="*/ 1468582 h 2105891"/>
                <a:gd name="connsiteX12" fmla="*/ 69273 w 1302327"/>
                <a:gd name="connsiteY12" fmla="*/ 1759527 h 2105891"/>
                <a:gd name="connsiteX13" fmla="*/ 27709 w 1302327"/>
                <a:gd name="connsiteY13" fmla="*/ 1995054 h 2105891"/>
                <a:gd name="connsiteX14" fmla="*/ 27709 w 1302327"/>
                <a:gd name="connsiteY14" fmla="*/ 1995054 h 2105891"/>
                <a:gd name="connsiteX15" fmla="*/ 207818 w 1302327"/>
                <a:gd name="connsiteY15" fmla="*/ 2092036 h 2105891"/>
                <a:gd name="connsiteX16" fmla="*/ 207818 w 1302327"/>
                <a:gd name="connsiteY16" fmla="*/ 2092036 h 2105891"/>
                <a:gd name="connsiteX17" fmla="*/ 360218 w 1302327"/>
                <a:gd name="connsiteY17" fmla="*/ 2105891 h 2105891"/>
                <a:gd name="connsiteX18" fmla="*/ 498764 w 1302327"/>
                <a:gd name="connsiteY18" fmla="*/ 2008909 h 2105891"/>
                <a:gd name="connsiteX19" fmla="*/ 290945 w 1302327"/>
                <a:gd name="connsiteY19" fmla="*/ 1842654 h 2105891"/>
                <a:gd name="connsiteX20" fmla="*/ 193964 w 1302327"/>
                <a:gd name="connsiteY20" fmla="*/ 1510145 h 2105891"/>
                <a:gd name="connsiteX21" fmla="*/ 152400 w 1302327"/>
                <a:gd name="connsiteY21" fmla="*/ 1260764 h 2105891"/>
                <a:gd name="connsiteX22" fmla="*/ 207818 w 1302327"/>
                <a:gd name="connsiteY22" fmla="*/ 942109 h 2105891"/>
                <a:gd name="connsiteX23" fmla="*/ 374073 w 1302327"/>
                <a:gd name="connsiteY23" fmla="*/ 665018 h 2105891"/>
                <a:gd name="connsiteX24" fmla="*/ 595745 w 1302327"/>
                <a:gd name="connsiteY24" fmla="*/ 387927 h 2105891"/>
                <a:gd name="connsiteX25" fmla="*/ 955964 w 1302327"/>
                <a:gd name="connsiteY25" fmla="*/ 249382 h 2105891"/>
                <a:gd name="connsiteX26" fmla="*/ 1191491 w 1302327"/>
                <a:gd name="connsiteY26" fmla="*/ 263236 h 2105891"/>
                <a:gd name="connsiteX27" fmla="*/ 1302327 w 1302327"/>
                <a:gd name="connsiteY27" fmla="*/ 124691 h 210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02327" h="2105891">
                  <a:moveTo>
                    <a:pt x="1302327" y="124691"/>
                  </a:moveTo>
                  <a:lnTo>
                    <a:pt x="914400" y="0"/>
                  </a:lnTo>
                  <a:lnTo>
                    <a:pt x="706582" y="13854"/>
                  </a:lnTo>
                  <a:lnTo>
                    <a:pt x="540327" y="96982"/>
                  </a:lnTo>
                  <a:lnTo>
                    <a:pt x="263236" y="249382"/>
                  </a:lnTo>
                  <a:lnTo>
                    <a:pt x="55418" y="540327"/>
                  </a:lnTo>
                  <a:lnTo>
                    <a:pt x="0" y="789709"/>
                  </a:lnTo>
                  <a:lnTo>
                    <a:pt x="0" y="969818"/>
                  </a:lnTo>
                  <a:lnTo>
                    <a:pt x="0" y="1136073"/>
                  </a:lnTo>
                  <a:lnTo>
                    <a:pt x="27709" y="1274618"/>
                  </a:lnTo>
                  <a:cubicBezTo>
                    <a:pt x="50800" y="1339273"/>
                    <a:pt x="90055" y="1436255"/>
                    <a:pt x="96982" y="1468582"/>
                  </a:cubicBezTo>
                  <a:cubicBezTo>
                    <a:pt x="103909" y="1500909"/>
                    <a:pt x="78509" y="1468582"/>
                    <a:pt x="69273" y="1468582"/>
                  </a:cubicBezTo>
                  <a:lnTo>
                    <a:pt x="69273" y="1759527"/>
                  </a:lnTo>
                  <a:lnTo>
                    <a:pt x="27709" y="1995054"/>
                  </a:lnTo>
                  <a:lnTo>
                    <a:pt x="27709" y="1995054"/>
                  </a:lnTo>
                  <a:lnTo>
                    <a:pt x="207818" y="2092036"/>
                  </a:lnTo>
                  <a:lnTo>
                    <a:pt x="207818" y="2092036"/>
                  </a:lnTo>
                  <a:lnTo>
                    <a:pt x="360218" y="2105891"/>
                  </a:lnTo>
                  <a:lnTo>
                    <a:pt x="498764" y="2008909"/>
                  </a:lnTo>
                  <a:lnTo>
                    <a:pt x="290945" y="1842654"/>
                  </a:lnTo>
                  <a:lnTo>
                    <a:pt x="193964" y="1510145"/>
                  </a:lnTo>
                  <a:lnTo>
                    <a:pt x="152400" y="1260764"/>
                  </a:lnTo>
                  <a:lnTo>
                    <a:pt x="207818" y="942109"/>
                  </a:lnTo>
                  <a:lnTo>
                    <a:pt x="374073" y="665018"/>
                  </a:lnTo>
                  <a:lnTo>
                    <a:pt x="595745" y="387927"/>
                  </a:lnTo>
                  <a:lnTo>
                    <a:pt x="955964" y="249382"/>
                  </a:lnTo>
                  <a:lnTo>
                    <a:pt x="1191491" y="263236"/>
                  </a:lnTo>
                  <a:lnTo>
                    <a:pt x="1302327" y="124691"/>
                  </a:lnTo>
                  <a:close/>
                </a:path>
              </a:pathLst>
            </a:cu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 rot="157463">
              <a:off x="3578608" y="1556339"/>
              <a:ext cx="1139036" cy="1274618"/>
            </a:xfrm>
            <a:custGeom>
              <a:avLst/>
              <a:gdLst>
                <a:gd name="connsiteX0" fmla="*/ 0 w 1025236"/>
                <a:gd name="connsiteY0" fmla="*/ 263236 h 1274618"/>
                <a:gd name="connsiteX1" fmla="*/ 235527 w 1025236"/>
                <a:gd name="connsiteY1" fmla="*/ 96982 h 1274618"/>
                <a:gd name="connsiteX2" fmla="*/ 526473 w 1025236"/>
                <a:gd name="connsiteY2" fmla="*/ 0 h 1274618"/>
                <a:gd name="connsiteX3" fmla="*/ 775854 w 1025236"/>
                <a:gd name="connsiteY3" fmla="*/ 110836 h 1274618"/>
                <a:gd name="connsiteX4" fmla="*/ 955963 w 1025236"/>
                <a:gd name="connsiteY4" fmla="*/ 415636 h 1274618"/>
                <a:gd name="connsiteX5" fmla="*/ 1025236 w 1025236"/>
                <a:gd name="connsiteY5" fmla="*/ 914400 h 1274618"/>
                <a:gd name="connsiteX6" fmla="*/ 914400 w 1025236"/>
                <a:gd name="connsiteY6" fmla="*/ 1274618 h 1274618"/>
                <a:gd name="connsiteX7" fmla="*/ 831273 w 1025236"/>
                <a:gd name="connsiteY7" fmla="*/ 955964 h 1274618"/>
                <a:gd name="connsiteX8" fmla="*/ 678873 w 1025236"/>
                <a:gd name="connsiteY8" fmla="*/ 734291 h 1274618"/>
                <a:gd name="connsiteX9" fmla="*/ 554182 w 1025236"/>
                <a:gd name="connsiteY9" fmla="*/ 609600 h 1274618"/>
                <a:gd name="connsiteX10" fmla="*/ 304800 w 1025236"/>
                <a:gd name="connsiteY10" fmla="*/ 429491 h 1274618"/>
                <a:gd name="connsiteX11" fmla="*/ 0 w 1025236"/>
                <a:gd name="connsiteY11" fmla="*/ 263236 h 1274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5236" h="1274618">
                  <a:moveTo>
                    <a:pt x="0" y="263236"/>
                  </a:moveTo>
                  <a:lnTo>
                    <a:pt x="235527" y="96982"/>
                  </a:lnTo>
                  <a:lnTo>
                    <a:pt x="526473" y="0"/>
                  </a:lnTo>
                  <a:lnTo>
                    <a:pt x="775854" y="110836"/>
                  </a:lnTo>
                  <a:lnTo>
                    <a:pt x="955963" y="415636"/>
                  </a:lnTo>
                  <a:lnTo>
                    <a:pt x="1025236" y="914400"/>
                  </a:lnTo>
                  <a:lnTo>
                    <a:pt x="914400" y="1274618"/>
                  </a:lnTo>
                  <a:lnTo>
                    <a:pt x="831273" y="955964"/>
                  </a:lnTo>
                  <a:lnTo>
                    <a:pt x="678873" y="734291"/>
                  </a:lnTo>
                  <a:lnTo>
                    <a:pt x="554182" y="609600"/>
                  </a:lnTo>
                  <a:lnTo>
                    <a:pt x="304800" y="429491"/>
                  </a:lnTo>
                  <a:lnTo>
                    <a:pt x="0" y="263236"/>
                  </a:lnTo>
                  <a:close/>
                </a:path>
              </a:pathLst>
            </a:cu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3020291" y="2867891"/>
              <a:ext cx="1136073" cy="581891"/>
            </a:xfrm>
            <a:custGeom>
              <a:avLst/>
              <a:gdLst>
                <a:gd name="connsiteX0" fmla="*/ 83127 w 1136073"/>
                <a:gd name="connsiteY0" fmla="*/ 27709 h 581891"/>
                <a:gd name="connsiteX1" fmla="*/ 429491 w 1136073"/>
                <a:gd name="connsiteY1" fmla="*/ 166254 h 581891"/>
                <a:gd name="connsiteX2" fmla="*/ 942109 w 1136073"/>
                <a:gd name="connsiteY2" fmla="*/ 235527 h 581891"/>
                <a:gd name="connsiteX3" fmla="*/ 1136073 w 1136073"/>
                <a:gd name="connsiteY3" fmla="*/ 207818 h 581891"/>
                <a:gd name="connsiteX4" fmla="*/ 872836 w 1136073"/>
                <a:gd name="connsiteY4" fmla="*/ 581891 h 581891"/>
                <a:gd name="connsiteX5" fmla="*/ 484909 w 1136073"/>
                <a:gd name="connsiteY5" fmla="*/ 581891 h 581891"/>
                <a:gd name="connsiteX6" fmla="*/ 0 w 1136073"/>
                <a:gd name="connsiteY6" fmla="*/ 0 h 581891"/>
                <a:gd name="connsiteX7" fmla="*/ 166254 w 1136073"/>
                <a:gd name="connsiteY7" fmla="*/ 55418 h 581891"/>
                <a:gd name="connsiteX8" fmla="*/ 249382 w 1136073"/>
                <a:gd name="connsiteY8" fmla="*/ 110836 h 581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6073" h="581891">
                  <a:moveTo>
                    <a:pt x="83127" y="27709"/>
                  </a:moveTo>
                  <a:lnTo>
                    <a:pt x="429491" y="166254"/>
                  </a:lnTo>
                  <a:lnTo>
                    <a:pt x="942109" y="235527"/>
                  </a:lnTo>
                  <a:lnTo>
                    <a:pt x="1136073" y="207818"/>
                  </a:lnTo>
                  <a:lnTo>
                    <a:pt x="872836" y="581891"/>
                  </a:lnTo>
                  <a:lnTo>
                    <a:pt x="484909" y="581891"/>
                  </a:lnTo>
                  <a:lnTo>
                    <a:pt x="0" y="0"/>
                  </a:lnTo>
                  <a:lnTo>
                    <a:pt x="166254" y="55418"/>
                  </a:lnTo>
                  <a:lnTo>
                    <a:pt x="249382" y="110836"/>
                  </a:ln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034145" y="2854036"/>
              <a:ext cx="983673" cy="443346"/>
            </a:xfrm>
            <a:custGeom>
              <a:avLst/>
              <a:gdLst>
                <a:gd name="connsiteX0" fmla="*/ 0 w 983673"/>
                <a:gd name="connsiteY0" fmla="*/ 0 h 443346"/>
                <a:gd name="connsiteX1" fmla="*/ 374073 w 983673"/>
                <a:gd name="connsiteY1" fmla="*/ 332509 h 443346"/>
                <a:gd name="connsiteX2" fmla="*/ 595746 w 983673"/>
                <a:gd name="connsiteY2" fmla="*/ 401782 h 443346"/>
                <a:gd name="connsiteX3" fmla="*/ 803564 w 983673"/>
                <a:gd name="connsiteY3" fmla="*/ 415637 h 443346"/>
                <a:gd name="connsiteX4" fmla="*/ 983673 w 983673"/>
                <a:gd name="connsiteY4" fmla="*/ 443346 h 443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673" h="443346">
                  <a:moveTo>
                    <a:pt x="0" y="0"/>
                  </a:moveTo>
                  <a:lnTo>
                    <a:pt x="374073" y="332509"/>
                  </a:lnTo>
                  <a:lnTo>
                    <a:pt x="595746" y="401782"/>
                  </a:lnTo>
                  <a:lnTo>
                    <a:pt x="803564" y="415637"/>
                  </a:lnTo>
                  <a:lnTo>
                    <a:pt x="983673" y="443346"/>
                  </a:ln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2057400" y="4419600"/>
            <a:ext cx="3886200" cy="6096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400800" y="1921152"/>
            <a:ext cx="990600" cy="974448"/>
            <a:chOff x="6400800" y="1921152"/>
            <a:chExt cx="990600" cy="974448"/>
          </a:xfrm>
        </p:grpSpPr>
        <p:sp>
          <p:nvSpPr>
            <p:cNvPr id="18" name="Oval 17"/>
            <p:cNvSpPr/>
            <p:nvPr/>
          </p:nvSpPr>
          <p:spPr>
            <a:xfrm>
              <a:off x="6400800" y="1921152"/>
              <a:ext cx="990600" cy="974448"/>
            </a:xfrm>
            <a:prstGeom prst="ellipse">
              <a:avLst/>
            </a:prstGeom>
            <a:solidFill>
              <a:srgbClr val="E74C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-Shape 18"/>
            <p:cNvSpPr/>
            <p:nvPr/>
          </p:nvSpPr>
          <p:spPr>
            <a:xfrm rot="8056488">
              <a:off x="6667500" y="2267536"/>
              <a:ext cx="457200" cy="457200"/>
            </a:xfrm>
            <a:prstGeom prst="corner">
              <a:avLst>
                <a:gd name="adj1" fmla="val 34849"/>
                <a:gd name="adj2" fmla="val 2878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3400" y="2057400"/>
            <a:ext cx="914400" cy="884394"/>
            <a:chOff x="533400" y="2057400"/>
            <a:chExt cx="914400" cy="884394"/>
          </a:xfrm>
        </p:grpSpPr>
        <p:sp>
          <p:nvSpPr>
            <p:cNvPr id="22" name="Oval 21"/>
            <p:cNvSpPr/>
            <p:nvPr/>
          </p:nvSpPr>
          <p:spPr>
            <a:xfrm>
              <a:off x="533400" y="2057400"/>
              <a:ext cx="914400" cy="884394"/>
            </a:xfrm>
            <a:prstGeom prst="ellipse">
              <a:avLst/>
            </a:prstGeom>
            <a:solidFill>
              <a:srgbClr val="EF311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lus 23"/>
            <p:cNvSpPr/>
            <p:nvPr/>
          </p:nvSpPr>
          <p:spPr>
            <a:xfrm rot="2748081">
              <a:off x="623455" y="2148620"/>
              <a:ext cx="762000" cy="701952"/>
            </a:xfrm>
            <a:prstGeom prst="mathPlus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7217" y="3977403"/>
            <a:ext cx="914400" cy="884394"/>
            <a:chOff x="487217" y="3977403"/>
            <a:chExt cx="914400" cy="884394"/>
          </a:xfrm>
        </p:grpSpPr>
        <p:sp>
          <p:nvSpPr>
            <p:cNvPr id="27" name="Oval 26"/>
            <p:cNvSpPr/>
            <p:nvPr/>
          </p:nvSpPr>
          <p:spPr>
            <a:xfrm>
              <a:off x="487217" y="3977403"/>
              <a:ext cx="914400" cy="88439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L-Shape 28"/>
            <p:cNvSpPr/>
            <p:nvPr/>
          </p:nvSpPr>
          <p:spPr>
            <a:xfrm rot="19042254">
              <a:off x="637326" y="4187313"/>
              <a:ext cx="609600" cy="381000"/>
            </a:xfrm>
            <a:prstGeom prst="corner">
              <a:avLst>
                <a:gd name="adj1" fmla="val 39091"/>
                <a:gd name="adj2" fmla="val 3545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815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56" y="1557682"/>
            <a:ext cx="5606564" cy="46145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567606"/>
            <a:ext cx="627185" cy="70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0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990600"/>
            <a:ext cx="86741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02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-3581400" y="124691"/>
            <a:ext cx="8674100" cy="5025736"/>
            <a:chOff x="241300" y="1004455"/>
            <a:chExt cx="8674100" cy="502573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778"/>
            <a:stretch/>
          </p:blipFill>
          <p:spPr bwMode="auto">
            <a:xfrm>
              <a:off x="241300" y="1004455"/>
              <a:ext cx="8674100" cy="4204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244"/>
            <a:stretch/>
          </p:blipFill>
          <p:spPr bwMode="auto">
            <a:xfrm>
              <a:off x="241300" y="5164282"/>
              <a:ext cx="8674100" cy="8659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404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2716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JAX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JACKSON NAIK</dc:creator>
  <cp:lastModifiedBy>JACKSON NAIK</cp:lastModifiedBy>
  <cp:revision>9</cp:revision>
  <dcterms:created xsi:type="dcterms:W3CDTF">2015-02-15T12:20:46Z</dcterms:created>
  <dcterms:modified xsi:type="dcterms:W3CDTF">2015-02-17T09:37:13Z</dcterms:modified>
</cp:coreProperties>
</file>