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Titan One"/>
      <p:regular r:id="rId22"/>
    </p:embeddedFont>
    <p:embeddedFont>
      <p:font typeface="Archiv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itanOne-regular.fntdata"/><Relationship Id="rId21" Type="http://schemas.openxmlformats.org/officeDocument/2006/relationships/slide" Target="slides/slide17.xml"/><Relationship Id="rId24" Type="http://schemas.openxmlformats.org/officeDocument/2006/relationships/font" Target="fonts/Archivo-bold.fntdata"/><Relationship Id="rId23" Type="http://schemas.openxmlformats.org/officeDocument/2006/relationships/font" Target="fonts/Archiv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-boldItalic.fntdata"/><Relationship Id="rId25" Type="http://schemas.openxmlformats.org/officeDocument/2006/relationships/font" Target="fonts/Archi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Zheming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116b07d0f07_0_4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116b07d0f07_0_4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Jackie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b51591a24e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1b51591a24e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b51591a24e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b51591a24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Jackie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b51591a24e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b51591a24e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Kaiyi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1b51591a24e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1b51591a24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Kaiyi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b51591a24e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1b51591a24e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Kaiyi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2063a5c39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2063a5c39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16b07d0f07_0_5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16b07d0f07_0_5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17f940b0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17f940b0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 Ming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16b07d0f07_0_2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16b07d0f07_0_2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 Ming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6b07d0f07_0_2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6b07d0f07_0_2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 Ming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b515053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b515053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b5150530e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b5150530e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 Ming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b5150530e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b5150530e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b5150530e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b5150530e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xl_extra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xl_extra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443934"/>
            <a:ext cx="7704000" cy="1762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28500" y="3384350"/>
            <a:ext cx="3687000" cy="246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6126283" y="-97547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55163" y="-9934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30917" y="36870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198402" y="2993664"/>
            <a:ext cx="4244744" cy="2301807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hasCustomPrompt="1" type="title"/>
          </p:nvPr>
        </p:nvSpPr>
        <p:spPr>
          <a:xfrm>
            <a:off x="1010125" y="1349675"/>
            <a:ext cx="7123800" cy="196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/>
          <p:nvPr>
            <p:ph idx="1" type="subTitle"/>
          </p:nvPr>
        </p:nvSpPr>
        <p:spPr>
          <a:xfrm>
            <a:off x="1878200" y="3481525"/>
            <a:ext cx="5419500" cy="312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1"/>
          <p:cNvSpPr/>
          <p:nvPr/>
        </p:nvSpPr>
        <p:spPr>
          <a:xfrm rot="10800000">
            <a:off x="5564531" y="321762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-204016" y="2"/>
            <a:ext cx="3484196" cy="1740499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 flipH="1">
            <a:off x="677365" y="4089715"/>
            <a:ext cx="140065" cy="140769"/>
          </a:xfrm>
          <a:custGeom>
            <a:rect b="b" l="l" r="r" t="t"/>
            <a:pathLst>
              <a:path extrusionOk="0" h="201" w="200">
                <a:moveTo>
                  <a:pt x="106" y="1"/>
                </a:moveTo>
                <a:cubicBezTo>
                  <a:pt x="47" y="1"/>
                  <a:pt x="0" y="36"/>
                  <a:pt x="0" y="94"/>
                </a:cubicBezTo>
                <a:cubicBezTo>
                  <a:pt x="0" y="153"/>
                  <a:pt x="47" y="200"/>
                  <a:pt x="106" y="200"/>
                </a:cubicBezTo>
                <a:cubicBezTo>
                  <a:pt x="164" y="200"/>
                  <a:pt x="200" y="153"/>
                  <a:pt x="200" y="94"/>
                </a:cubicBezTo>
                <a:cubicBezTo>
                  <a:pt x="200" y="36"/>
                  <a:pt x="164" y="1"/>
                  <a:pt x="1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 flipH="1">
            <a:off x="8239363" y="4218038"/>
            <a:ext cx="452454" cy="382775"/>
          </a:xfrm>
          <a:custGeom>
            <a:rect b="b" l="l" r="r" t="t"/>
            <a:pathLst>
              <a:path extrusionOk="0" h="1148" w="1357">
                <a:moveTo>
                  <a:pt x="807" y="69"/>
                </a:moveTo>
                <a:cubicBezTo>
                  <a:pt x="877" y="93"/>
                  <a:pt x="1111" y="210"/>
                  <a:pt x="1287" y="316"/>
                </a:cubicBezTo>
                <a:cubicBezTo>
                  <a:pt x="1275" y="339"/>
                  <a:pt x="1240" y="409"/>
                  <a:pt x="1204" y="491"/>
                </a:cubicBezTo>
                <a:lnTo>
                  <a:pt x="736" y="222"/>
                </a:lnTo>
                <a:cubicBezTo>
                  <a:pt x="772" y="163"/>
                  <a:pt x="795" y="93"/>
                  <a:pt x="807" y="69"/>
                </a:cubicBezTo>
                <a:close/>
                <a:moveTo>
                  <a:pt x="795" y="1"/>
                </a:moveTo>
                <a:cubicBezTo>
                  <a:pt x="783" y="1"/>
                  <a:pt x="778" y="6"/>
                  <a:pt x="772" y="11"/>
                </a:cubicBezTo>
                <a:cubicBezTo>
                  <a:pt x="760" y="23"/>
                  <a:pt x="749" y="58"/>
                  <a:pt x="655" y="269"/>
                </a:cubicBezTo>
                <a:cubicBezTo>
                  <a:pt x="620" y="350"/>
                  <a:pt x="585" y="433"/>
                  <a:pt x="549" y="503"/>
                </a:cubicBezTo>
                <a:cubicBezTo>
                  <a:pt x="526" y="433"/>
                  <a:pt x="479" y="362"/>
                  <a:pt x="398" y="327"/>
                </a:cubicBezTo>
                <a:cubicBezTo>
                  <a:pt x="353" y="308"/>
                  <a:pt x="307" y="299"/>
                  <a:pt x="264" y="299"/>
                </a:cubicBezTo>
                <a:cubicBezTo>
                  <a:pt x="171" y="299"/>
                  <a:pt x="90" y="341"/>
                  <a:pt x="58" y="420"/>
                </a:cubicBezTo>
                <a:cubicBezTo>
                  <a:pt x="0" y="537"/>
                  <a:pt x="70" y="690"/>
                  <a:pt x="198" y="748"/>
                </a:cubicBezTo>
                <a:cubicBezTo>
                  <a:pt x="240" y="767"/>
                  <a:pt x="284" y="776"/>
                  <a:pt x="328" y="776"/>
                </a:cubicBezTo>
                <a:cubicBezTo>
                  <a:pt x="420" y="776"/>
                  <a:pt x="506" y="734"/>
                  <a:pt x="538" y="654"/>
                </a:cubicBezTo>
                <a:cubicBezTo>
                  <a:pt x="538" y="643"/>
                  <a:pt x="549" y="631"/>
                  <a:pt x="549" y="631"/>
                </a:cubicBezTo>
                <a:cubicBezTo>
                  <a:pt x="573" y="596"/>
                  <a:pt x="632" y="467"/>
                  <a:pt x="702" y="292"/>
                </a:cubicBezTo>
                <a:cubicBezTo>
                  <a:pt x="713" y="292"/>
                  <a:pt x="713" y="280"/>
                  <a:pt x="713" y="280"/>
                </a:cubicBezTo>
                <a:lnTo>
                  <a:pt x="1181" y="537"/>
                </a:lnTo>
                <a:cubicBezTo>
                  <a:pt x="1134" y="631"/>
                  <a:pt x="1087" y="737"/>
                  <a:pt x="1053" y="807"/>
                </a:cubicBezTo>
                <a:cubicBezTo>
                  <a:pt x="1029" y="854"/>
                  <a:pt x="1006" y="888"/>
                  <a:pt x="994" y="912"/>
                </a:cubicBezTo>
                <a:cubicBezTo>
                  <a:pt x="983" y="830"/>
                  <a:pt x="924" y="737"/>
                  <a:pt x="830" y="690"/>
                </a:cubicBezTo>
                <a:cubicBezTo>
                  <a:pt x="789" y="673"/>
                  <a:pt x="747" y="664"/>
                  <a:pt x="707" y="664"/>
                </a:cubicBezTo>
                <a:cubicBezTo>
                  <a:pt x="610" y="664"/>
                  <a:pt x="524" y="712"/>
                  <a:pt x="491" y="795"/>
                </a:cubicBezTo>
                <a:cubicBezTo>
                  <a:pt x="432" y="912"/>
                  <a:pt x="503" y="1052"/>
                  <a:pt x="632" y="1122"/>
                </a:cubicBezTo>
                <a:cubicBezTo>
                  <a:pt x="670" y="1140"/>
                  <a:pt x="710" y="1148"/>
                  <a:pt x="750" y="1148"/>
                </a:cubicBezTo>
                <a:cubicBezTo>
                  <a:pt x="843" y="1148"/>
                  <a:pt x="930" y="1103"/>
                  <a:pt x="970" y="1029"/>
                </a:cubicBezTo>
                <a:cubicBezTo>
                  <a:pt x="983" y="1017"/>
                  <a:pt x="1029" y="982"/>
                  <a:pt x="1100" y="830"/>
                </a:cubicBezTo>
                <a:cubicBezTo>
                  <a:pt x="1193" y="654"/>
                  <a:pt x="1345" y="316"/>
                  <a:pt x="1345" y="316"/>
                </a:cubicBezTo>
                <a:lnTo>
                  <a:pt x="1357" y="280"/>
                </a:lnTo>
                <a:lnTo>
                  <a:pt x="1334" y="269"/>
                </a:lnTo>
                <a:cubicBezTo>
                  <a:pt x="937" y="48"/>
                  <a:pt x="832" y="1"/>
                  <a:pt x="7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 flipH="1">
            <a:off x="8632386" y="3799054"/>
            <a:ext cx="133036" cy="129036"/>
          </a:xfrm>
          <a:custGeom>
            <a:rect b="b" l="l" r="r" t="t"/>
            <a:pathLst>
              <a:path extrusionOk="0" h="387" w="399">
                <a:moveTo>
                  <a:pt x="199" y="0"/>
                </a:moveTo>
                <a:cubicBezTo>
                  <a:pt x="94" y="0"/>
                  <a:pt x="0" y="82"/>
                  <a:pt x="0" y="187"/>
                </a:cubicBezTo>
                <a:cubicBezTo>
                  <a:pt x="0" y="304"/>
                  <a:pt x="94" y="387"/>
                  <a:pt x="199" y="387"/>
                </a:cubicBezTo>
                <a:cubicBezTo>
                  <a:pt x="316" y="387"/>
                  <a:pt x="398" y="304"/>
                  <a:pt x="398" y="187"/>
                </a:cubicBezTo>
                <a:cubicBezTo>
                  <a:pt x="398" y="82"/>
                  <a:pt x="316" y="0"/>
                  <a:pt x="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 flipH="1">
            <a:off x="3232924" y="357404"/>
            <a:ext cx="133036" cy="129036"/>
          </a:xfrm>
          <a:custGeom>
            <a:rect b="b" l="l" r="r" t="t"/>
            <a:pathLst>
              <a:path extrusionOk="0" h="387" w="399">
                <a:moveTo>
                  <a:pt x="199" y="0"/>
                </a:moveTo>
                <a:cubicBezTo>
                  <a:pt x="94" y="0"/>
                  <a:pt x="0" y="82"/>
                  <a:pt x="0" y="187"/>
                </a:cubicBezTo>
                <a:cubicBezTo>
                  <a:pt x="0" y="304"/>
                  <a:pt x="94" y="387"/>
                  <a:pt x="199" y="387"/>
                </a:cubicBezTo>
                <a:cubicBezTo>
                  <a:pt x="316" y="387"/>
                  <a:pt x="398" y="304"/>
                  <a:pt x="398" y="187"/>
                </a:cubicBezTo>
                <a:cubicBezTo>
                  <a:pt x="398" y="82"/>
                  <a:pt x="316" y="0"/>
                  <a:pt x="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 flipH="1">
            <a:off x="575374" y="2120816"/>
            <a:ext cx="133036" cy="129036"/>
          </a:xfrm>
          <a:custGeom>
            <a:rect b="b" l="l" r="r" t="t"/>
            <a:pathLst>
              <a:path extrusionOk="0" h="387" w="399">
                <a:moveTo>
                  <a:pt x="199" y="0"/>
                </a:moveTo>
                <a:cubicBezTo>
                  <a:pt x="94" y="0"/>
                  <a:pt x="0" y="82"/>
                  <a:pt x="0" y="187"/>
                </a:cubicBezTo>
                <a:cubicBezTo>
                  <a:pt x="0" y="304"/>
                  <a:pt x="94" y="387"/>
                  <a:pt x="199" y="387"/>
                </a:cubicBezTo>
                <a:cubicBezTo>
                  <a:pt x="316" y="387"/>
                  <a:pt x="398" y="304"/>
                  <a:pt x="398" y="187"/>
                </a:cubicBezTo>
                <a:cubicBezTo>
                  <a:pt x="398" y="82"/>
                  <a:pt x="316" y="0"/>
                  <a:pt x="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 flipH="1">
            <a:off x="8558786" y="2041179"/>
            <a:ext cx="133036" cy="129036"/>
          </a:xfrm>
          <a:custGeom>
            <a:rect b="b" l="l" r="r" t="t"/>
            <a:pathLst>
              <a:path extrusionOk="0" h="387" w="399">
                <a:moveTo>
                  <a:pt x="199" y="0"/>
                </a:moveTo>
                <a:cubicBezTo>
                  <a:pt x="94" y="0"/>
                  <a:pt x="0" y="82"/>
                  <a:pt x="0" y="187"/>
                </a:cubicBezTo>
                <a:cubicBezTo>
                  <a:pt x="0" y="304"/>
                  <a:pt x="94" y="387"/>
                  <a:pt x="199" y="387"/>
                </a:cubicBezTo>
                <a:cubicBezTo>
                  <a:pt x="316" y="387"/>
                  <a:pt x="398" y="304"/>
                  <a:pt x="398" y="187"/>
                </a:cubicBezTo>
                <a:cubicBezTo>
                  <a:pt x="398" y="82"/>
                  <a:pt x="316" y="0"/>
                  <a:pt x="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 flipH="1">
            <a:off x="495516" y="715223"/>
            <a:ext cx="300747" cy="310054"/>
          </a:xfrm>
          <a:custGeom>
            <a:rect b="b" l="l" r="r" t="t"/>
            <a:pathLst>
              <a:path extrusionOk="0" h="3498" w="3393">
                <a:moveTo>
                  <a:pt x="1462" y="1"/>
                </a:moveTo>
                <a:lnTo>
                  <a:pt x="1368" y="1065"/>
                </a:lnTo>
                <a:lnTo>
                  <a:pt x="234" y="667"/>
                </a:lnTo>
                <a:lnTo>
                  <a:pt x="936" y="1521"/>
                </a:lnTo>
                <a:lnTo>
                  <a:pt x="0" y="2000"/>
                </a:lnTo>
                <a:lnTo>
                  <a:pt x="1123" y="2036"/>
                </a:lnTo>
                <a:lnTo>
                  <a:pt x="830" y="3030"/>
                </a:lnTo>
                <a:lnTo>
                  <a:pt x="1579" y="2246"/>
                </a:lnTo>
                <a:lnTo>
                  <a:pt x="2153" y="3498"/>
                </a:lnTo>
                <a:lnTo>
                  <a:pt x="2164" y="2012"/>
                </a:lnTo>
                <a:lnTo>
                  <a:pt x="3392" y="1907"/>
                </a:lnTo>
                <a:lnTo>
                  <a:pt x="2211" y="1322"/>
                </a:lnTo>
                <a:lnTo>
                  <a:pt x="2878" y="339"/>
                </a:lnTo>
                <a:lnTo>
                  <a:pt x="1836" y="1018"/>
                </a:lnTo>
                <a:lnTo>
                  <a:pt x="14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 flipH="1">
            <a:off x="308310" y="4470696"/>
            <a:ext cx="541353" cy="558115"/>
          </a:xfrm>
          <a:custGeom>
            <a:rect b="b" l="l" r="r" t="t"/>
            <a:pathLst>
              <a:path extrusionOk="0" h="3498" w="3393">
                <a:moveTo>
                  <a:pt x="1462" y="1"/>
                </a:moveTo>
                <a:lnTo>
                  <a:pt x="1368" y="1065"/>
                </a:lnTo>
                <a:lnTo>
                  <a:pt x="234" y="667"/>
                </a:lnTo>
                <a:lnTo>
                  <a:pt x="936" y="1521"/>
                </a:lnTo>
                <a:lnTo>
                  <a:pt x="0" y="2000"/>
                </a:lnTo>
                <a:lnTo>
                  <a:pt x="1123" y="2036"/>
                </a:lnTo>
                <a:lnTo>
                  <a:pt x="830" y="3030"/>
                </a:lnTo>
                <a:lnTo>
                  <a:pt x="1579" y="2246"/>
                </a:lnTo>
                <a:lnTo>
                  <a:pt x="2153" y="3498"/>
                </a:lnTo>
                <a:lnTo>
                  <a:pt x="2164" y="2012"/>
                </a:lnTo>
                <a:lnTo>
                  <a:pt x="3392" y="1907"/>
                </a:lnTo>
                <a:lnTo>
                  <a:pt x="2211" y="1322"/>
                </a:lnTo>
                <a:lnTo>
                  <a:pt x="2878" y="339"/>
                </a:lnTo>
                <a:lnTo>
                  <a:pt x="1836" y="1018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 flipH="1">
            <a:off x="7047599" y="4685229"/>
            <a:ext cx="133036" cy="129036"/>
          </a:xfrm>
          <a:custGeom>
            <a:rect b="b" l="l" r="r" t="t"/>
            <a:pathLst>
              <a:path extrusionOk="0" h="387" w="399">
                <a:moveTo>
                  <a:pt x="199" y="0"/>
                </a:moveTo>
                <a:cubicBezTo>
                  <a:pt x="94" y="0"/>
                  <a:pt x="0" y="82"/>
                  <a:pt x="0" y="187"/>
                </a:cubicBezTo>
                <a:cubicBezTo>
                  <a:pt x="0" y="304"/>
                  <a:pt x="94" y="387"/>
                  <a:pt x="199" y="387"/>
                </a:cubicBezTo>
                <a:cubicBezTo>
                  <a:pt x="316" y="387"/>
                  <a:pt x="398" y="304"/>
                  <a:pt x="398" y="187"/>
                </a:cubicBezTo>
                <a:cubicBezTo>
                  <a:pt x="398" y="82"/>
                  <a:pt x="316" y="0"/>
                  <a:pt x="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 flipH="1">
            <a:off x="6682643" y="4095579"/>
            <a:ext cx="300747" cy="296750"/>
          </a:xfrm>
          <a:custGeom>
            <a:rect b="b" l="l" r="r" t="t"/>
            <a:pathLst>
              <a:path extrusionOk="0" h="890" w="902">
                <a:moveTo>
                  <a:pt x="445" y="1"/>
                </a:moveTo>
                <a:cubicBezTo>
                  <a:pt x="200" y="1"/>
                  <a:pt x="0" y="200"/>
                  <a:pt x="0" y="445"/>
                </a:cubicBezTo>
                <a:cubicBezTo>
                  <a:pt x="0" y="691"/>
                  <a:pt x="200" y="890"/>
                  <a:pt x="445" y="890"/>
                </a:cubicBezTo>
                <a:cubicBezTo>
                  <a:pt x="702" y="890"/>
                  <a:pt x="901" y="691"/>
                  <a:pt x="901" y="445"/>
                </a:cubicBezTo>
                <a:cubicBezTo>
                  <a:pt x="901" y="200"/>
                  <a:pt x="702" y="1"/>
                  <a:pt x="44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 flipH="1">
            <a:off x="1891243" y="341904"/>
            <a:ext cx="300747" cy="296750"/>
          </a:xfrm>
          <a:custGeom>
            <a:rect b="b" l="l" r="r" t="t"/>
            <a:pathLst>
              <a:path extrusionOk="0" h="890" w="902">
                <a:moveTo>
                  <a:pt x="445" y="1"/>
                </a:moveTo>
                <a:cubicBezTo>
                  <a:pt x="200" y="1"/>
                  <a:pt x="0" y="200"/>
                  <a:pt x="0" y="445"/>
                </a:cubicBezTo>
                <a:cubicBezTo>
                  <a:pt x="0" y="691"/>
                  <a:pt x="200" y="890"/>
                  <a:pt x="445" y="890"/>
                </a:cubicBezTo>
                <a:cubicBezTo>
                  <a:pt x="702" y="890"/>
                  <a:pt x="901" y="691"/>
                  <a:pt x="901" y="445"/>
                </a:cubicBezTo>
                <a:cubicBezTo>
                  <a:pt x="901" y="200"/>
                  <a:pt x="702" y="1"/>
                  <a:pt x="44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ONE_COLUMN_TEXT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hasCustomPrompt="1" idx="2" type="title"/>
          </p:nvPr>
        </p:nvSpPr>
        <p:spPr>
          <a:xfrm>
            <a:off x="720000" y="1778475"/>
            <a:ext cx="13515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/>
          <p:nvPr>
            <p:ph idx="1" type="subTitle"/>
          </p:nvPr>
        </p:nvSpPr>
        <p:spPr>
          <a:xfrm>
            <a:off x="2258550" y="1919237"/>
            <a:ext cx="2244000" cy="249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13"/>
          <p:cNvSpPr txBox="1"/>
          <p:nvPr>
            <p:ph idx="3" type="subTitle"/>
          </p:nvPr>
        </p:nvSpPr>
        <p:spPr>
          <a:xfrm>
            <a:off x="2258550" y="2273175"/>
            <a:ext cx="224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hasCustomPrompt="1" idx="4" type="title"/>
          </p:nvPr>
        </p:nvSpPr>
        <p:spPr>
          <a:xfrm>
            <a:off x="4633050" y="1778475"/>
            <a:ext cx="13515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/>
          <p:nvPr>
            <p:ph idx="5" type="subTitle"/>
          </p:nvPr>
        </p:nvSpPr>
        <p:spPr>
          <a:xfrm>
            <a:off x="6171600" y="1919237"/>
            <a:ext cx="2244000" cy="249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1" name="Google Shape;161;p13"/>
          <p:cNvSpPr txBox="1"/>
          <p:nvPr>
            <p:ph idx="6" type="subTitle"/>
          </p:nvPr>
        </p:nvSpPr>
        <p:spPr>
          <a:xfrm>
            <a:off x="6171600" y="2273175"/>
            <a:ext cx="224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hasCustomPrompt="1" idx="7" type="title"/>
          </p:nvPr>
        </p:nvSpPr>
        <p:spPr>
          <a:xfrm>
            <a:off x="720000" y="3189131"/>
            <a:ext cx="13515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idx="8" type="subTitle"/>
          </p:nvPr>
        </p:nvSpPr>
        <p:spPr>
          <a:xfrm>
            <a:off x="2258550" y="3292734"/>
            <a:ext cx="2244000" cy="249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3"/>
          <p:cNvSpPr txBox="1"/>
          <p:nvPr>
            <p:ph idx="9" type="subTitle"/>
          </p:nvPr>
        </p:nvSpPr>
        <p:spPr>
          <a:xfrm>
            <a:off x="2258550" y="3650775"/>
            <a:ext cx="224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hasCustomPrompt="1" idx="13" type="title"/>
          </p:nvPr>
        </p:nvSpPr>
        <p:spPr>
          <a:xfrm>
            <a:off x="4633050" y="3189131"/>
            <a:ext cx="13515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/>
          <p:nvPr>
            <p:ph idx="14" type="subTitle"/>
          </p:nvPr>
        </p:nvSpPr>
        <p:spPr>
          <a:xfrm>
            <a:off x="6171600" y="3292734"/>
            <a:ext cx="2244000" cy="249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7" name="Google Shape;167;p13"/>
          <p:cNvSpPr txBox="1"/>
          <p:nvPr>
            <p:ph idx="15" type="subTitle"/>
          </p:nvPr>
        </p:nvSpPr>
        <p:spPr>
          <a:xfrm>
            <a:off x="6171600" y="3650775"/>
            <a:ext cx="224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3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 rot="-8100000">
            <a:off x="5171240" y="-343317"/>
            <a:ext cx="4244706" cy="2301787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3"/>
          <p:cNvGrpSpPr/>
          <p:nvPr/>
        </p:nvGrpSpPr>
        <p:grpSpPr>
          <a:xfrm>
            <a:off x="542264" y="4372861"/>
            <a:ext cx="355461" cy="607971"/>
            <a:chOff x="-8272361" y="3329436"/>
            <a:chExt cx="355461" cy="607971"/>
          </a:xfrm>
        </p:grpSpPr>
        <p:sp>
          <p:nvSpPr>
            <p:cNvPr id="171" name="Google Shape;171;p13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3"/>
          <p:cNvSpPr/>
          <p:nvPr/>
        </p:nvSpPr>
        <p:spPr>
          <a:xfrm>
            <a:off x="8415588" y="1167417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03966" y="388406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 rot="8100000">
            <a:off x="265564" y="609167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idx="1" type="subTitle"/>
          </p:nvPr>
        </p:nvSpPr>
        <p:spPr>
          <a:xfrm>
            <a:off x="2424450" y="722900"/>
            <a:ext cx="5923200" cy="224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1" name="Google Shape;181;p14"/>
          <p:cNvSpPr txBox="1"/>
          <p:nvPr>
            <p:ph idx="2" type="subTitle"/>
          </p:nvPr>
        </p:nvSpPr>
        <p:spPr>
          <a:xfrm>
            <a:off x="5462100" y="3157913"/>
            <a:ext cx="28857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latin typeface="Titan One"/>
                <a:ea typeface="Titan One"/>
                <a:cs typeface="Titan One"/>
                <a:sym typeface="Tita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latin typeface="Titan One"/>
                <a:ea typeface="Titan One"/>
                <a:cs typeface="Titan One"/>
                <a:sym typeface="Tita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latin typeface="Titan One"/>
                <a:ea typeface="Titan One"/>
                <a:cs typeface="Titan One"/>
                <a:sym typeface="Tita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latin typeface="Titan One"/>
                <a:ea typeface="Titan One"/>
                <a:cs typeface="Titan One"/>
                <a:sym typeface="Tita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latin typeface="Titan One"/>
                <a:ea typeface="Titan One"/>
                <a:cs typeface="Titan One"/>
                <a:sym typeface="Tita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latin typeface="Titan One"/>
                <a:ea typeface="Titan One"/>
                <a:cs typeface="Titan One"/>
                <a:sym typeface="Tita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latin typeface="Titan One"/>
                <a:ea typeface="Titan One"/>
                <a:cs typeface="Titan One"/>
                <a:sym typeface="Tita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latin typeface="Titan One"/>
                <a:ea typeface="Titan One"/>
                <a:cs typeface="Titan One"/>
                <a:sym typeface="Titan One"/>
              </a:defRPr>
            </a:lvl9pPr>
          </a:lstStyle>
          <a:p/>
        </p:txBody>
      </p:sp>
      <p:sp>
        <p:nvSpPr>
          <p:cNvPr id="182" name="Google Shape;182;p14"/>
          <p:cNvSpPr/>
          <p:nvPr/>
        </p:nvSpPr>
        <p:spPr>
          <a:xfrm rot="-4355903">
            <a:off x="-167985" y="-524369"/>
            <a:ext cx="2526694" cy="2602786"/>
          </a:xfrm>
          <a:custGeom>
            <a:rect b="b" l="l" r="r" t="t"/>
            <a:pathLst>
              <a:path extrusionOk="0" h="13652" w="13253">
                <a:moveTo>
                  <a:pt x="58" y="0"/>
                </a:moveTo>
                <a:cubicBezTo>
                  <a:pt x="47" y="0"/>
                  <a:pt x="23" y="12"/>
                  <a:pt x="23" y="36"/>
                </a:cubicBezTo>
                <a:cubicBezTo>
                  <a:pt x="23" y="36"/>
                  <a:pt x="11" y="117"/>
                  <a:pt x="11" y="270"/>
                </a:cubicBezTo>
                <a:cubicBezTo>
                  <a:pt x="11" y="293"/>
                  <a:pt x="23" y="304"/>
                  <a:pt x="47" y="304"/>
                </a:cubicBezTo>
                <a:cubicBezTo>
                  <a:pt x="58" y="304"/>
                  <a:pt x="81" y="293"/>
                  <a:pt x="81" y="281"/>
                </a:cubicBezTo>
                <a:cubicBezTo>
                  <a:pt x="81" y="129"/>
                  <a:pt x="94" y="47"/>
                  <a:pt x="94" y="36"/>
                </a:cubicBezTo>
                <a:cubicBezTo>
                  <a:pt x="94" y="23"/>
                  <a:pt x="81" y="0"/>
                  <a:pt x="58" y="0"/>
                </a:cubicBezTo>
                <a:close/>
                <a:moveTo>
                  <a:pt x="23" y="477"/>
                </a:moveTo>
                <a:cubicBezTo>
                  <a:pt x="7" y="477"/>
                  <a:pt x="0" y="496"/>
                  <a:pt x="0" y="515"/>
                </a:cubicBezTo>
                <a:lnTo>
                  <a:pt x="0" y="749"/>
                </a:lnTo>
                <a:cubicBezTo>
                  <a:pt x="0" y="772"/>
                  <a:pt x="11" y="784"/>
                  <a:pt x="35" y="784"/>
                </a:cubicBezTo>
                <a:cubicBezTo>
                  <a:pt x="47" y="784"/>
                  <a:pt x="70" y="772"/>
                  <a:pt x="70" y="749"/>
                </a:cubicBezTo>
                <a:lnTo>
                  <a:pt x="70" y="515"/>
                </a:lnTo>
                <a:cubicBezTo>
                  <a:pt x="70" y="491"/>
                  <a:pt x="58" y="480"/>
                  <a:pt x="35" y="480"/>
                </a:cubicBezTo>
                <a:cubicBezTo>
                  <a:pt x="30" y="478"/>
                  <a:pt x="26" y="477"/>
                  <a:pt x="23" y="477"/>
                </a:cubicBezTo>
                <a:close/>
                <a:moveTo>
                  <a:pt x="35" y="948"/>
                </a:moveTo>
                <a:cubicBezTo>
                  <a:pt x="11" y="948"/>
                  <a:pt x="0" y="971"/>
                  <a:pt x="0" y="983"/>
                </a:cubicBezTo>
                <a:lnTo>
                  <a:pt x="0" y="1229"/>
                </a:lnTo>
                <a:cubicBezTo>
                  <a:pt x="11" y="1240"/>
                  <a:pt x="23" y="1263"/>
                  <a:pt x="47" y="1263"/>
                </a:cubicBezTo>
                <a:cubicBezTo>
                  <a:pt x="58" y="1263"/>
                  <a:pt x="81" y="1240"/>
                  <a:pt x="81" y="1217"/>
                </a:cubicBezTo>
                <a:cubicBezTo>
                  <a:pt x="70" y="1135"/>
                  <a:pt x="70" y="1065"/>
                  <a:pt x="70" y="983"/>
                </a:cubicBezTo>
                <a:cubicBezTo>
                  <a:pt x="70" y="971"/>
                  <a:pt x="58" y="948"/>
                  <a:pt x="35" y="948"/>
                </a:cubicBezTo>
                <a:close/>
                <a:moveTo>
                  <a:pt x="47" y="1427"/>
                </a:moveTo>
                <a:cubicBezTo>
                  <a:pt x="35" y="1427"/>
                  <a:pt x="11" y="1439"/>
                  <a:pt x="11" y="1463"/>
                </a:cubicBezTo>
                <a:cubicBezTo>
                  <a:pt x="23" y="1544"/>
                  <a:pt x="23" y="1614"/>
                  <a:pt x="35" y="1697"/>
                </a:cubicBezTo>
                <a:cubicBezTo>
                  <a:pt x="35" y="1720"/>
                  <a:pt x="47" y="1731"/>
                  <a:pt x="70" y="1731"/>
                </a:cubicBezTo>
                <a:cubicBezTo>
                  <a:pt x="94" y="1731"/>
                  <a:pt x="105" y="1720"/>
                  <a:pt x="105" y="1697"/>
                </a:cubicBezTo>
                <a:cubicBezTo>
                  <a:pt x="94" y="1614"/>
                  <a:pt x="94" y="1533"/>
                  <a:pt x="81" y="1463"/>
                </a:cubicBezTo>
                <a:cubicBezTo>
                  <a:pt x="81" y="1439"/>
                  <a:pt x="70" y="1427"/>
                  <a:pt x="47" y="1427"/>
                </a:cubicBezTo>
                <a:close/>
                <a:moveTo>
                  <a:pt x="81" y="1895"/>
                </a:moveTo>
                <a:cubicBezTo>
                  <a:pt x="58" y="1895"/>
                  <a:pt x="47" y="1918"/>
                  <a:pt x="47" y="1942"/>
                </a:cubicBezTo>
                <a:cubicBezTo>
                  <a:pt x="58" y="2012"/>
                  <a:pt x="58" y="2094"/>
                  <a:pt x="70" y="2176"/>
                </a:cubicBezTo>
                <a:cubicBezTo>
                  <a:pt x="70" y="2188"/>
                  <a:pt x="94" y="2211"/>
                  <a:pt x="105" y="2211"/>
                </a:cubicBezTo>
                <a:lnTo>
                  <a:pt x="117" y="2199"/>
                </a:lnTo>
                <a:cubicBezTo>
                  <a:pt x="128" y="2199"/>
                  <a:pt x="140" y="2188"/>
                  <a:pt x="140" y="2165"/>
                </a:cubicBezTo>
                <a:cubicBezTo>
                  <a:pt x="128" y="2082"/>
                  <a:pt x="128" y="2012"/>
                  <a:pt x="117" y="1931"/>
                </a:cubicBezTo>
                <a:cubicBezTo>
                  <a:pt x="117" y="1907"/>
                  <a:pt x="105" y="1895"/>
                  <a:pt x="81" y="1895"/>
                </a:cubicBezTo>
                <a:close/>
                <a:moveTo>
                  <a:pt x="141" y="2372"/>
                </a:moveTo>
                <a:cubicBezTo>
                  <a:pt x="137" y="2372"/>
                  <a:pt x="133" y="2373"/>
                  <a:pt x="128" y="2375"/>
                </a:cubicBezTo>
                <a:cubicBezTo>
                  <a:pt x="105" y="2375"/>
                  <a:pt x="94" y="2386"/>
                  <a:pt x="94" y="2410"/>
                </a:cubicBezTo>
                <a:cubicBezTo>
                  <a:pt x="105" y="2492"/>
                  <a:pt x="117" y="2562"/>
                  <a:pt x="128" y="2644"/>
                </a:cubicBezTo>
                <a:cubicBezTo>
                  <a:pt x="128" y="2667"/>
                  <a:pt x="152" y="2679"/>
                  <a:pt x="164" y="2679"/>
                </a:cubicBezTo>
                <a:lnTo>
                  <a:pt x="175" y="2679"/>
                </a:lnTo>
                <a:cubicBezTo>
                  <a:pt x="187" y="2679"/>
                  <a:pt x="198" y="2656"/>
                  <a:pt x="198" y="2632"/>
                </a:cubicBezTo>
                <a:cubicBezTo>
                  <a:pt x="187" y="2562"/>
                  <a:pt x="175" y="2480"/>
                  <a:pt x="175" y="2398"/>
                </a:cubicBezTo>
                <a:cubicBezTo>
                  <a:pt x="166" y="2389"/>
                  <a:pt x="156" y="2372"/>
                  <a:pt x="141" y="2372"/>
                </a:cubicBezTo>
                <a:close/>
                <a:moveTo>
                  <a:pt x="198" y="2843"/>
                </a:moveTo>
                <a:cubicBezTo>
                  <a:pt x="175" y="2843"/>
                  <a:pt x="164" y="2866"/>
                  <a:pt x="164" y="2878"/>
                </a:cubicBezTo>
                <a:cubicBezTo>
                  <a:pt x="175" y="2960"/>
                  <a:pt x="187" y="3041"/>
                  <a:pt x="211" y="3111"/>
                </a:cubicBezTo>
                <a:cubicBezTo>
                  <a:pt x="211" y="3135"/>
                  <a:pt x="222" y="3147"/>
                  <a:pt x="245" y="3147"/>
                </a:cubicBezTo>
                <a:cubicBezTo>
                  <a:pt x="269" y="3135"/>
                  <a:pt x="281" y="3124"/>
                  <a:pt x="281" y="3100"/>
                </a:cubicBezTo>
                <a:cubicBezTo>
                  <a:pt x="257" y="3030"/>
                  <a:pt x="245" y="2948"/>
                  <a:pt x="234" y="2866"/>
                </a:cubicBezTo>
                <a:cubicBezTo>
                  <a:pt x="234" y="2854"/>
                  <a:pt x="211" y="2843"/>
                  <a:pt x="198" y="2843"/>
                </a:cubicBezTo>
                <a:close/>
                <a:moveTo>
                  <a:pt x="292" y="3306"/>
                </a:moveTo>
                <a:cubicBezTo>
                  <a:pt x="288" y="3306"/>
                  <a:pt x="284" y="3308"/>
                  <a:pt x="281" y="3311"/>
                </a:cubicBezTo>
                <a:cubicBezTo>
                  <a:pt x="257" y="3311"/>
                  <a:pt x="245" y="3334"/>
                  <a:pt x="245" y="3345"/>
                </a:cubicBezTo>
                <a:cubicBezTo>
                  <a:pt x="269" y="3428"/>
                  <a:pt x="281" y="3509"/>
                  <a:pt x="304" y="3579"/>
                </a:cubicBezTo>
                <a:cubicBezTo>
                  <a:pt x="304" y="3603"/>
                  <a:pt x="315" y="3615"/>
                  <a:pt x="339" y="3615"/>
                </a:cubicBezTo>
                <a:cubicBezTo>
                  <a:pt x="362" y="3603"/>
                  <a:pt x="374" y="3592"/>
                  <a:pt x="374" y="3568"/>
                </a:cubicBezTo>
                <a:cubicBezTo>
                  <a:pt x="351" y="3486"/>
                  <a:pt x="339" y="3416"/>
                  <a:pt x="315" y="3334"/>
                </a:cubicBezTo>
                <a:cubicBezTo>
                  <a:pt x="315" y="3317"/>
                  <a:pt x="303" y="3306"/>
                  <a:pt x="292" y="3306"/>
                </a:cubicBezTo>
                <a:close/>
                <a:moveTo>
                  <a:pt x="386" y="3767"/>
                </a:moveTo>
                <a:cubicBezTo>
                  <a:pt x="362" y="3779"/>
                  <a:pt x="351" y="3790"/>
                  <a:pt x="351" y="3813"/>
                </a:cubicBezTo>
                <a:cubicBezTo>
                  <a:pt x="374" y="3896"/>
                  <a:pt x="398" y="3966"/>
                  <a:pt x="409" y="4047"/>
                </a:cubicBezTo>
                <a:cubicBezTo>
                  <a:pt x="421" y="4059"/>
                  <a:pt x="432" y="4071"/>
                  <a:pt x="444" y="4071"/>
                </a:cubicBezTo>
                <a:lnTo>
                  <a:pt x="456" y="4071"/>
                </a:lnTo>
                <a:cubicBezTo>
                  <a:pt x="479" y="4059"/>
                  <a:pt x="491" y="4047"/>
                  <a:pt x="479" y="4024"/>
                </a:cubicBezTo>
                <a:cubicBezTo>
                  <a:pt x="456" y="3954"/>
                  <a:pt x="444" y="3872"/>
                  <a:pt x="421" y="3802"/>
                </a:cubicBezTo>
                <a:cubicBezTo>
                  <a:pt x="421" y="3779"/>
                  <a:pt x="398" y="3767"/>
                  <a:pt x="386" y="3767"/>
                </a:cubicBezTo>
                <a:close/>
                <a:moveTo>
                  <a:pt x="519" y="4230"/>
                </a:moveTo>
                <a:cubicBezTo>
                  <a:pt x="514" y="4230"/>
                  <a:pt x="509" y="4231"/>
                  <a:pt x="503" y="4234"/>
                </a:cubicBezTo>
                <a:cubicBezTo>
                  <a:pt x="479" y="4234"/>
                  <a:pt x="468" y="4258"/>
                  <a:pt x="479" y="4270"/>
                </a:cubicBezTo>
                <a:cubicBezTo>
                  <a:pt x="503" y="4351"/>
                  <a:pt x="526" y="4422"/>
                  <a:pt x="549" y="4504"/>
                </a:cubicBezTo>
                <a:cubicBezTo>
                  <a:pt x="549" y="4515"/>
                  <a:pt x="561" y="4527"/>
                  <a:pt x="585" y="4527"/>
                </a:cubicBezTo>
                <a:lnTo>
                  <a:pt x="596" y="4527"/>
                </a:lnTo>
                <a:cubicBezTo>
                  <a:pt x="608" y="4515"/>
                  <a:pt x="619" y="4504"/>
                  <a:pt x="619" y="4481"/>
                </a:cubicBezTo>
                <a:cubicBezTo>
                  <a:pt x="585" y="4398"/>
                  <a:pt x="573" y="4328"/>
                  <a:pt x="549" y="4258"/>
                </a:cubicBezTo>
                <a:cubicBezTo>
                  <a:pt x="541" y="4241"/>
                  <a:pt x="532" y="4230"/>
                  <a:pt x="519" y="4230"/>
                </a:cubicBezTo>
                <a:close/>
                <a:moveTo>
                  <a:pt x="643" y="4679"/>
                </a:moveTo>
                <a:cubicBezTo>
                  <a:pt x="619" y="4691"/>
                  <a:pt x="619" y="4714"/>
                  <a:pt x="619" y="4726"/>
                </a:cubicBezTo>
                <a:cubicBezTo>
                  <a:pt x="643" y="4796"/>
                  <a:pt x="678" y="4878"/>
                  <a:pt x="702" y="4948"/>
                </a:cubicBezTo>
                <a:cubicBezTo>
                  <a:pt x="702" y="4972"/>
                  <a:pt x="713" y="4972"/>
                  <a:pt x="736" y="4972"/>
                </a:cubicBezTo>
                <a:lnTo>
                  <a:pt x="749" y="4972"/>
                </a:lnTo>
                <a:cubicBezTo>
                  <a:pt x="760" y="4960"/>
                  <a:pt x="772" y="4948"/>
                  <a:pt x="772" y="4925"/>
                </a:cubicBezTo>
                <a:cubicBezTo>
                  <a:pt x="736" y="4855"/>
                  <a:pt x="713" y="4772"/>
                  <a:pt x="690" y="4702"/>
                </a:cubicBezTo>
                <a:cubicBezTo>
                  <a:pt x="678" y="4691"/>
                  <a:pt x="666" y="4679"/>
                  <a:pt x="643" y="4679"/>
                </a:cubicBezTo>
                <a:close/>
                <a:moveTo>
                  <a:pt x="807" y="5123"/>
                </a:moveTo>
                <a:cubicBezTo>
                  <a:pt x="783" y="5136"/>
                  <a:pt x="783" y="5159"/>
                  <a:pt x="783" y="5170"/>
                </a:cubicBezTo>
                <a:cubicBezTo>
                  <a:pt x="819" y="5253"/>
                  <a:pt x="842" y="5323"/>
                  <a:pt x="877" y="5393"/>
                </a:cubicBezTo>
                <a:cubicBezTo>
                  <a:pt x="877" y="5404"/>
                  <a:pt x="900" y="5416"/>
                  <a:pt x="912" y="5416"/>
                </a:cubicBezTo>
                <a:lnTo>
                  <a:pt x="924" y="5416"/>
                </a:lnTo>
                <a:cubicBezTo>
                  <a:pt x="936" y="5404"/>
                  <a:pt x="947" y="5381"/>
                  <a:pt x="947" y="5370"/>
                </a:cubicBezTo>
                <a:cubicBezTo>
                  <a:pt x="912" y="5287"/>
                  <a:pt x="877" y="5217"/>
                  <a:pt x="853" y="5147"/>
                </a:cubicBezTo>
                <a:cubicBezTo>
                  <a:pt x="842" y="5123"/>
                  <a:pt x="819" y="5123"/>
                  <a:pt x="807" y="5123"/>
                </a:cubicBezTo>
                <a:close/>
                <a:moveTo>
                  <a:pt x="1007" y="5563"/>
                </a:moveTo>
                <a:cubicBezTo>
                  <a:pt x="1002" y="5563"/>
                  <a:pt x="997" y="5565"/>
                  <a:pt x="994" y="5568"/>
                </a:cubicBezTo>
                <a:cubicBezTo>
                  <a:pt x="970" y="5568"/>
                  <a:pt x="970" y="5591"/>
                  <a:pt x="970" y="5615"/>
                </a:cubicBezTo>
                <a:lnTo>
                  <a:pt x="1076" y="5825"/>
                </a:lnTo>
                <a:cubicBezTo>
                  <a:pt x="1087" y="5837"/>
                  <a:pt x="1100" y="5849"/>
                  <a:pt x="1111" y="5849"/>
                </a:cubicBezTo>
                <a:cubicBezTo>
                  <a:pt x="1111" y="5849"/>
                  <a:pt x="1123" y="5849"/>
                  <a:pt x="1123" y="5837"/>
                </a:cubicBezTo>
                <a:cubicBezTo>
                  <a:pt x="1146" y="5837"/>
                  <a:pt x="1146" y="5814"/>
                  <a:pt x="1134" y="5791"/>
                </a:cubicBezTo>
                <a:cubicBezTo>
                  <a:pt x="1100" y="5720"/>
                  <a:pt x="1076" y="5650"/>
                  <a:pt x="1041" y="5580"/>
                </a:cubicBezTo>
                <a:cubicBezTo>
                  <a:pt x="1033" y="5571"/>
                  <a:pt x="1019" y="5563"/>
                  <a:pt x="1007" y="5563"/>
                </a:cubicBezTo>
                <a:close/>
                <a:moveTo>
                  <a:pt x="1217" y="5984"/>
                </a:moveTo>
                <a:cubicBezTo>
                  <a:pt x="1212" y="5984"/>
                  <a:pt x="1208" y="5986"/>
                  <a:pt x="1204" y="5989"/>
                </a:cubicBezTo>
                <a:cubicBezTo>
                  <a:pt x="1181" y="6001"/>
                  <a:pt x="1181" y="6025"/>
                  <a:pt x="1181" y="6036"/>
                </a:cubicBezTo>
                <a:cubicBezTo>
                  <a:pt x="1216" y="6106"/>
                  <a:pt x="1263" y="6176"/>
                  <a:pt x="1298" y="6246"/>
                </a:cubicBezTo>
                <a:cubicBezTo>
                  <a:pt x="1310" y="6258"/>
                  <a:pt x="1321" y="6258"/>
                  <a:pt x="1333" y="6258"/>
                </a:cubicBezTo>
                <a:lnTo>
                  <a:pt x="1345" y="6258"/>
                </a:lnTo>
                <a:cubicBezTo>
                  <a:pt x="1368" y="6246"/>
                  <a:pt x="1368" y="6223"/>
                  <a:pt x="1357" y="6212"/>
                </a:cubicBezTo>
                <a:lnTo>
                  <a:pt x="1251" y="6001"/>
                </a:lnTo>
                <a:cubicBezTo>
                  <a:pt x="1243" y="5993"/>
                  <a:pt x="1229" y="5984"/>
                  <a:pt x="1217" y="5984"/>
                </a:cubicBezTo>
                <a:close/>
                <a:moveTo>
                  <a:pt x="1451" y="6394"/>
                </a:moveTo>
                <a:cubicBezTo>
                  <a:pt x="1446" y="6394"/>
                  <a:pt x="1442" y="6395"/>
                  <a:pt x="1438" y="6399"/>
                </a:cubicBezTo>
                <a:cubicBezTo>
                  <a:pt x="1415" y="6410"/>
                  <a:pt x="1415" y="6433"/>
                  <a:pt x="1427" y="6446"/>
                </a:cubicBezTo>
                <a:cubicBezTo>
                  <a:pt x="1462" y="6516"/>
                  <a:pt x="1508" y="6586"/>
                  <a:pt x="1544" y="6656"/>
                </a:cubicBezTo>
                <a:cubicBezTo>
                  <a:pt x="1555" y="6667"/>
                  <a:pt x="1567" y="6667"/>
                  <a:pt x="1579" y="6667"/>
                </a:cubicBezTo>
                <a:lnTo>
                  <a:pt x="1602" y="6667"/>
                </a:lnTo>
                <a:cubicBezTo>
                  <a:pt x="1614" y="6656"/>
                  <a:pt x="1614" y="6633"/>
                  <a:pt x="1614" y="6609"/>
                </a:cubicBezTo>
                <a:cubicBezTo>
                  <a:pt x="1567" y="6550"/>
                  <a:pt x="1521" y="6480"/>
                  <a:pt x="1485" y="6410"/>
                </a:cubicBezTo>
                <a:cubicBezTo>
                  <a:pt x="1477" y="6402"/>
                  <a:pt x="1463" y="6394"/>
                  <a:pt x="1451" y="6394"/>
                </a:cubicBezTo>
                <a:close/>
                <a:moveTo>
                  <a:pt x="1709" y="6791"/>
                </a:moveTo>
                <a:cubicBezTo>
                  <a:pt x="1704" y="6791"/>
                  <a:pt x="1699" y="6793"/>
                  <a:pt x="1696" y="6797"/>
                </a:cubicBezTo>
                <a:cubicBezTo>
                  <a:pt x="1672" y="6808"/>
                  <a:pt x="1672" y="6831"/>
                  <a:pt x="1684" y="6843"/>
                </a:cubicBezTo>
                <a:cubicBezTo>
                  <a:pt x="1731" y="6914"/>
                  <a:pt x="1778" y="6984"/>
                  <a:pt x="1825" y="7042"/>
                </a:cubicBezTo>
                <a:cubicBezTo>
                  <a:pt x="1836" y="7054"/>
                  <a:pt x="1836" y="7054"/>
                  <a:pt x="1848" y="7054"/>
                </a:cubicBezTo>
                <a:cubicBezTo>
                  <a:pt x="1859" y="7054"/>
                  <a:pt x="1872" y="7054"/>
                  <a:pt x="1872" y="7042"/>
                </a:cubicBezTo>
                <a:cubicBezTo>
                  <a:pt x="1895" y="7030"/>
                  <a:pt x="1895" y="7018"/>
                  <a:pt x="1883" y="6995"/>
                </a:cubicBezTo>
                <a:cubicBezTo>
                  <a:pt x="1836" y="6937"/>
                  <a:pt x="1789" y="6878"/>
                  <a:pt x="1742" y="6808"/>
                </a:cubicBezTo>
                <a:cubicBezTo>
                  <a:pt x="1734" y="6800"/>
                  <a:pt x="1721" y="6791"/>
                  <a:pt x="1709" y="6791"/>
                </a:cubicBezTo>
                <a:close/>
                <a:moveTo>
                  <a:pt x="2000" y="7174"/>
                </a:moveTo>
                <a:cubicBezTo>
                  <a:pt x="1991" y="7174"/>
                  <a:pt x="1982" y="7176"/>
                  <a:pt x="1976" y="7182"/>
                </a:cubicBezTo>
                <a:cubicBezTo>
                  <a:pt x="1965" y="7194"/>
                  <a:pt x="1953" y="7218"/>
                  <a:pt x="1976" y="7229"/>
                </a:cubicBezTo>
                <a:cubicBezTo>
                  <a:pt x="2023" y="7288"/>
                  <a:pt x="2070" y="7346"/>
                  <a:pt x="2129" y="7405"/>
                </a:cubicBezTo>
                <a:cubicBezTo>
                  <a:pt x="2129" y="7416"/>
                  <a:pt x="2140" y="7428"/>
                  <a:pt x="2152" y="7428"/>
                </a:cubicBezTo>
                <a:cubicBezTo>
                  <a:pt x="2163" y="7428"/>
                  <a:pt x="2163" y="7416"/>
                  <a:pt x="2176" y="7416"/>
                </a:cubicBezTo>
                <a:cubicBezTo>
                  <a:pt x="2187" y="7405"/>
                  <a:pt x="2187" y="7381"/>
                  <a:pt x="2176" y="7358"/>
                </a:cubicBezTo>
                <a:cubicBezTo>
                  <a:pt x="2129" y="7299"/>
                  <a:pt x="2070" y="7241"/>
                  <a:pt x="2023" y="7182"/>
                </a:cubicBezTo>
                <a:cubicBezTo>
                  <a:pt x="2018" y="7176"/>
                  <a:pt x="2009" y="7174"/>
                  <a:pt x="2000" y="7174"/>
                </a:cubicBezTo>
                <a:close/>
                <a:moveTo>
                  <a:pt x="2314" y="7525"/>
                </a:moveTo>
                <a:cubicBezTo>
                  <a:pt x="2304" y="7525"/>
                  <a:pt x="2292" y="7527"/>
                  <a:pt x="2280" y="7533"/>
                </a:cubicBezTo>
                <a:cubicBezTo>
                  <a:pt x="2269" y="7545"/>
                  <a:pt x="2269" y="7569"/>
                  <a:pt x="2280" y="7592"/>
                </a:cubicBezTo>
                <a:cubicBezTo>
                  <a:pt x="2339" y="7639"/>
                  <a:pt x="2397" y="7697"/>
                  <a:pt x="2456" y="7756"/>
                </a:cubicBezTo>
                <a:cubicBezTo>
                  <a:pt x="2456" y="7767"/>
                  <a:pt x="2468" y="7767"/>
                  <a:pt x="2480" y="7767"/>
                </a:cubicBezTo>
                <a:cubicBezTo>
                  <a:pt x="2480" y="7767"/>
                  <a:pt x="2491" y="7767"/>
                  <a:pt x="2503" y="7756"/>
                </a:cubicBezTo>
                <a:cubicBezTo>
                  <a:pt x="2514" y="7744"/>
                  <a:pt x="2514" y="7720"/>
                  <a:pt x="2503" y="7709"/>
                </a:cubicBezTo>
                <a:cubicBezTo>
                  <a:pt x="2444" y="7650"/>
                  <a:pt x="2386" y="7592"/>
                  <a:pt x="2339" y="7533"/>
                </a:cubicBezTo>
                <a:cubicBezTo>
                  <a:pt x="2333" y="7527"/>
                  <a:pt x="2324" y="7525"/>
                  <a:pt x="2314" y="7525"/>
                </a:cubicBezTo>
                <a:close/>
                <a:moveTo>
                  <a:pt x="2643" y="7864"/>
                </a:moveTo>
                <a:cubicBezTo>
                  <a:pt x="2634" y="7864"/>
                  <a:pt x="2626" y="7867"/>
                  <a:pt x="2620" y="7873"/>
                </a:cubicBezTo>
                <a:cubicBezTo>
                  <a:pt x="2608" y="7884"/>
                  <a:pt x="2608" y="7907"/>
                  <a:pt x="2620" y="7919"/>
                </a:cubicBezTo>
                <a:cubicBezTo>
                  <a:pt x="2678" y="7977"/>
                  <a:pt x="2737" y="8024"/>
                  <a:pt x="2807" y="8083"/>
                </a:cubicBezTo>
                <a:lnTo>
                  <a:pt x="2831" y="8083"/>
                </a:lnTo>
                <a:cubicBezTo>
                  <a:pt x="2831" y="8083"/>
                  <a:pt x="2842" y="8083"/>
                  <a:pt x="2854" y="8071"/>
                </a:cubicBezTo>
                <a:cubicBezTo>
                  <a:pt x="2865" y="8060"/>
                  <a:pt x="2865" y="8036"/>
                  <a:pt x="2842" y="8024"/>
                </a:cubicBezTo>
                <a:cubicBezTo>
                  <a:pt x="2784" y="7977"/>
                  <a:pt x="2725" y="7919"/>
                  <a:pt x="2667" y="7873"/>
                </a:cubicBezTo>
                <a:cubicBezTo>
                  <a:pt x="2661" y="7867"/>
                  <a:pt x="2652" y="7864"/>
                  <a:pt x="2643" y="7864"/>
                </a:cubicBezTo>
                <a:close/>
                <a:moveTo>
                  <a:pt x="3006" y="8168"/>
                </a:moveTo>
                <a:cubicBezTo>
                  <a:pt x="2997" y="8168"/>
                  <a:pt x="2988" y="8171"/>
                  <a:pt x="2982" y="8177"/>
                </a:cubicBezTo>
                <a:cubicBezTo>
                  <a:pt x="2971" y="8200"/>
                  <a:pt x="2971" y="8224"/>
                  <a:pt x="2982" y="8235"/>
                </a:cubicBezTo>
                <a:cubicBezTo>
                  <a:pt x="3052" y="8282"/>
                  <a:pt x="3111" y="8328"/>
                  <a:pt x="3182" y="8375"/>
                </a:cubicBezTo>
                <a:lnTo>
                  <a:pt x="3193" y="8375"/>
                </a:lnTo>
                <a:cubicBezTo>
                  <a:pt x="3205" y="8375"/>
                  <a:pt x="3216" y="8375"/>
                  <a:pt x="3228" y="8364"/>
                </a:cubicBezTo>
                <a:cubicBezTo>
                  <a:pt x="3240" y="8352"/>
                  <a:pt x="3228" y="8328"/>
                  <a:pt x="3216" y="8317"/>
                </a:cubicBezTo>
                <a:cubicBezTo>
                  <a:pt x="3158" y="8270"/>
                  <a:pt x="3088" y="8224"/>
                  <a:pt x="3029" y="8177"/>
                </a:cubicBezTo>
                <a:cubicBezTo>
                  <a:pt x="3023" y="8171"/>
                  <a:pt x="3015" y="8168"/>
                  <a:pt x="3006" y="8168"/>
                </a:cubicBezTo>
                <a:close/>
                <a:moveTo>
                  <a:pt x="9451" y="8378"/>
                </a:moveTo>
                <a:cubicBezTo>
                  <a:pt x="9428" y="8378"/>
                  <a:pt x="9404" y="8381"/>
                  <a:pt x="9381" y="8387"/>
                </a:cubicBezTo>
                <a:cubicBezTo>
                  <a:pt x="9358" y="8387"/>
                  <a:pt x="9345" y="8411"/>
                  <a:pt x="9358" y="8422"/>
                </a:cubicBezTo>
                <a:cubicBezTo>
                  <a:pt x="9358" y="8445"/>
                  <a:pt x="9381" y="8458"/>
                  <a:pt x="9392" y="8458"/>
                </a:cubicBezTo>
                <a:cubicBezTo>
                  <a:pt x="9410" y="8451"/>
                  <a:pt x="9428" y="8448"/>
                  <a:pt x="9445" y="8448"/>
                </a:cubicBezTo>
                <a:cubicBezTo>
                  <a:pt x="9463" y="8448"/>
                  <a:pt x="9480" y="8451"/>
                  <a:pt x="9498" y="8458"/>
                </a:cubicBezTo>
                <a:cubicBezTo>
                  <a:pt x="9533" y="8469"/>
                  <a:pt x="9556" y="8481"/>
                  <a:pt x="9579" y="8504"/>
                </a:cubicBezTo>
                <a:cubicBezTo>
                  <a:pt x="9579" y="8504"/>
                  <a:pt x="9592" y="8516"/>
                  <a:pt x="9603" y="8516"/>
                </a:cubicBezTo>
                <a:cubicBezTo>
                  <a:pt x="9615" y="8516"/>
                  <a:pt x="9626" y="8516"/>
                  <a:pt x="9626" y="8504"/>
                </a:cubicBezTo>
                <a:cubicBezTo>
                  <a:pt x="9638" y="8492"/>
                  <a:pt x="9638" y="8469"/>
                  <a:pt x="9626" y="8458"/>
                </a:cubicBezTo>
                <a:cubicBezTo>
                  <a:pt x="9603" y="8422"/>
                  <a:pt x="9568" y="8399"/>
                  <a:pt x="9521" y="8387"/>
                </a:cubicBezTo>
                <a:cubicBezTo>
                  <a:pt x="9498" y="8381"/>
                  <a:pt x="9475" y="8378"/>
                  <a:pt x="9451" y="8378"/>
                </a:cubicBezTo>
                <a:close/>
                <a:moveTo>
                  <a:pt x="3382" y="8448"/>
                </a:moveTo>
                <a:cubicBezTo>
                  <a:pt x="3372" y="8448"/>
                  <a:pt x="3363" y="8451"/>
                  <a:pt x="3357" y="8458"/>
                </a:cubicBezTo>
                <a:cubicBezTo>
                  <a:pt x="3345" y="8481"/>
                  <a:pt x="3357" y="8504"/>
                  <a:pt x="3369" y="8516"/>
                </a:cubicBezTo>
                <a:cubicBezTo>
                  <a:pt x="3439" y="8551"/>
                  <a:pt x="3497" y="8598"/>
                  <a:pt x="3567" y="8645"/>
                </a:cubicBezTo>
                <a:lnTo>
                  <a:pt x="3591" y="8645"/>
                </a:lnTo>
                <a:cubicBezTo>
                  <a:pt x="3603" y="8645"/>
                  <a:pt x="3614" y="8645"/>
                  <a:pt x="3614" y="8633"/>
                </a:cubicBezTo>
                <a:cubicBezTo>
                  <a:pt x="3626" y="8609"/>
                  <a:pt x="3626" y="8586"/>
                  <a:pt x="3614" y="8586"/>
                </a:cubicBezTo>
                <a:cubicBezTo>
                  <a:pt x="3544" y="8539"/>
                  <a:pt x="3474" y="8492"/>
                  <a:pt x="3416" y="8458"/>
                </a:cubicBezTo>
                <a:cubicBezTo>
                  <a:pt x="3404" y="8451"/>
                  <a:pt x="3392" y="8448"/>
                  <a:pt x="3382" y="8448"/>
                </a:cubicBezTo>
                <a:close/>
                <a:moveTo>
                  <a:pt x="9194" y="8519"/>
                </a:moveTo>
                <a:cubicBezTo>
                  <a:pt x="9185" y="8519"/>
                  <a:pt x="9176" y="8522"/>
                  <a:pt x="9170" y="8528"/>
                </a:cubicBezTo>
                <a:cubicBezTo>
                  <a:pt x="9124" y="8586"/>
                  <a:pt x="9077" y="8656"/>
                  <a:pt x="9030" y="8726"/>
                </a:cubicBezTo>
                <a:cubicBezTo>
                  <a:pt x="9018" y="8749"/>
                  <a:pt x="9030" y="8773"/>
                  <a:pt x="9041" y="8785"/>
                </a:cubicBezTo>
                <a:lnTo>
                  <a:pt x="9065" y="8785"/>
                </a:lnTo>
                <a:cubicBezTo>
                  <a:pt x="9077" y="8785"/>
                  <a:pt x="9088" y="8773"/>
                  <a:pt x="9088" y="8762"/>
                </a:cubicBezTo>
                <a:cubicBezTo>
                  <a:pt x="9135" y="8691"/>
                  <a:pt x="9170" y="8621"/>
                  <a:pt x="9217" y="8575"/>
                </a:cubicBezTo>
                <a:cubicBezTo>
                  <a:pt x="9229" y="8562"/>
                  <a:pt x="9229" y="8539"/>
                  <a:pt x="9217" y="8528"/>
                </a:cubicBezTo>
                <a:cubicBezTo>
                  <a:pt x="9211" y="8522"/>
                  <a:pt x="9202" y="8519"/>
                  <a:pt x="9194" y="8519"/>
                </a:cubicBezTo>
                <a:close/>
                <a:moveTo>
                  <a:pt x="3793" y="8698"/>
                </a:moveTo>
                <a:cubicBezTo>
                  <a:pt x="3778" y="8698"/>
                  <a:pt x="3766" y="8706"/>
                  <a:pt x="3766" y="8715"/>
                </a:cubicBezTo>
                <a:cubicBezTo>
                  <a:pt x="3754" y="8726"/>
                  <a:pt x="3754" y="8749"/>
                  <a:pt x="3778" y="8762"/>
                </a:cubicBezTo>
                <a:cubicBezTo>
                  <a:pt x="3848" y="8808"/>
                  <a:pt x="3918" y="8843"/>
                  <a:pt x="3977" y="8879"/>
                </a:cubicBezTo>
                <a:cubicBezTo>
                  <a:pt x="3988" y="8879"/>
                  <a:pt x="3988" y="8890"/>
                  <a:pt x="4000" y="8890"/>
                </a:cubicBezTo>
                <a:cubicBezTo>
                  <a:pt x="4012" y="8890"/>
                  <a:pt x="4024" y="8879"/>
                  <a:pt x="4035" y="8866"/>
                </a:cubicBezTo>
                <a:cubicBezTo>
                  <a:pt x="4035" y="8843"/>
                  <a:pt x="4035" y="8832"/>
                  <a:pt x="4012" y="8820"/>
                </a:cubicBezTo>
                <a:cubicBezTo>
                  <a:pt x="3954" y="8785"/>
                  <a:pt x="3883" y="8738"/>
                  <a:pt x="3813" y="8703"/>
                </a:cubicBezTo>
                <a:cubicBezTo>
                  <a:pt x="3806" y="8699"/>
                  <a:pt x="3800" y="8698"/>
                  <a:pt x="3793" y="8698"/>
                </a:cubicBezTo>
                <a:close/>
                <a:moveTo>
                  <a:pt x="9633" y="8663"/>
                </a:moveTo>
                <a:cubicBezTo>
                  <a:pt x="9620" y="8663"/>
                  <a:pt x="9612" y="8674"/>
                  <a:pt x="9603" y="8691"/>
                </a:cubicBezTo>
                <a:cubicBezTo>
                  <a:pt x="9579" y="8749"/>
                  <a:pt x="9545" y="8820"/>
                  <a:pt x="9498" y="8890"/>
                </a:cubicBezTo>
                <a:cubicBezTo>
                  <a:pt x="9486" y="8902"/>
                  <a:pt x="9486" y="8925"/>
                  <a:pt x="9498" y="8937"/>
                </a:cubicBezTo>
                <a:cubicBezTo>
                  <a:pt x="9509" y="8937"/>
                  <a:pt x="9521" y="8949"/>
                  <a:pt x="9521" y="8949"/>
                </a:cubicBezTo>
                <a:cubicBezTo>
                  <a:pt x="9533" y="8949"/>
                  <a:pt x="9545" y="8937"/>
                  <a:pt x="9556" y="8925"/>
                </a:cubicBezTo>
                <a:cubicBezTo>
                  <a:pt x="9615" y="8855"/>
                  <a:pt x="9650" y="8785"/>
                  <a:pt x="9673" y="8715"/>
                </a:cubicBezTo>
                <a:cubicBezTo>
                  <a:pt x="9673" y="8691"/>
                  <a:pt x="9662" y="8668"/>
                  <a:pt x="9650" y="8668"/>
                </a:cubicBezTo>
                <a:cubicBezTo>
                  <a:pt x="9643" y="8665"/>
                  <a:pt x="9638" y="8663"/>
                  <a:pt x="9633" y="8663"/>
                </a:cubicBezTo>
                <a:close/>
                <a:moveTo>
                  <a:pt x="4222" y="8925"/>
                </a:moveTo>
                <a:cubicBezTo>
                  <a:pt x="4211" y="8925"/>
                  <a:pt x="4188" y="8925"/>
                  <a:pt x="4175" y="8949"/>
                </a:cubicBezTo>
                <a:cubicBezTo>
                  <a:pt x="4164" y="8960"/>
                  <a:pt x="4175" y="8983"/>
                  <a:pt x="4188" y="8996"/>
                </a:cubicBezTo>
                <a:cubicBezTo>
                  <a:pt x="4258" y="9030"/>
                  <a:pt x="4339" y="9066"/>
                  <a:pt x="4409" y="9100"/>
                </a:cubicBezTo>
                <a:lnTo>
                  <a:pt x="4421" y="9100"/>
                </a:lnTo>
                <a:cubicBezTo>
                  <a:pt x="4433" y="9100"/>
                  <a:pt x="4445" y="9100"/>
                  <a:pt x="4456" y="9077"/>
                </a:cubicBezTo>
                <a:cubicBezTo>
                  <a:pt x="4456" y="9066"/>
                  <a:pt x="4456" y="9042"/>
                  <a:pt x="4433" y="9030"/>
                </a:cubicBezTo>
                <a:cubicBezTo>
                  <a:pt x="4363" y="9007"/>
                  <a:pt x="4292" y="8960"/>
                  <a:pt x="4222" y="8925"/>
                </a:cubicBezTo>
                <a:close/>
                <a:moveTo>
                  <a:pt x="8967" y="8932"/>
                </a:moveTo>
                <a:cubicBezTo>
                  <a:pt x="8954" y="8932"/>
                  <a:pt x="8945" y="8943"/>
                  <a:pt x="8937" y="8960"/>
                </a:cubicBezTo>
                <a:cubicBezTo>
                  <a:pt x="8913" y="9030"/>
                  <a:pt x="8890" y="9100"/>
                  <a:pt x="8878" y="9183"/>
                </a:cubicBezTo>
                <a:cubicBezTo>
                  <a:pt x="8866" y="9206"/>
                  <a:pt x="8878" y="9230"/>
                  <a:pt x="8901" y="9230"/>
                </a:cubicBezTo>
                <a:lnTo>
                  <a:pt x="8913" y="9230"/>
                </a:lnTo>
                <a:cubicBezTo>
                  <a:pt x="8924" y="9230"/>
                  <a:pt x="8937" y="9217"/>
                  <a:pt x="8948" y="9206"/>
                </a:cubicBezTo>
                <a:cubicBezTo>
                  <a:pt x="8960" y="9124"/>
                  <a:pt x="8983" y="9054"/>
                  <a:pt x="9007" y="8972"/>
                </a:cubicBezTo>
                <a:cubicBezTo>
                  <a:pt x="9007" y="8960"/>
                  <a:pt x="8995" y="8937"/>
                  <a:pt x="8983" y="8937"/>
                </a:cubicBezTo>
                <a:cubicBezTo>
                  <a:pt x="8977" y="8934"/>
                  <a:pt x="8972" y="8932"/>
                  <a:pt x="8967" y="8932"/>
                </a:cubicBezTo>
                <a:close/>
                <a:moveTo>
                  <a:pt x="9368" y="9045"/>
                </a:moveTo>
                <a:cubicBezTo>
                  <a:pt x="9358" y="9045"/>
                  <a:pt x="9346" y="9048"/>
                  <a:pt x="9334" y="9054"/>
                </a:cubicBezTo>
                <a:cubicBezTo>
                  <a:pt x="9287" y="9100"/>
                  <a:pt x="9229" y="9159"/>
                  <a:pt x="9158" y="9194"/>
                </a:cubicBezTo>
                <a:cubicBezTo>
                  <a:pt x="9147" y="9206"/>
                  <a:pt x="9135" y="9230"/>
                  <a:pt x="9147" y="9253"/>
                </a:cubicBezTo>
                <a:cubicBezTo>
                  <a:pt x="9158" y="9264"/>
                  <a:pt x="9170" y="9264"/>
                  <a:pt x="9182" y="9264"/>
                </a:cubicBezTo>
                <a:cubicBezTo>
                  <a:pt x="9182" y="9264"/>
                  <a:pt x="9194" y="9264"/>
                  <a:pt x="9194" y="9253"/>
                </a:cubicBezTo>
                <a:cubicBezTo>
                  <a:pt x="9264" y="9206"/>
                  <a:pt x="9334" y="9159"/>
                  <a:pt x="9392" y="9113"/>
                </a:cubicBezTo>
                <a:cubicBezTo>
                  <a:pt x="9404" y="9089"/>
                  <a:pt x="9404" y="9077"/>
                  <a:pt x="9392" y="9054"/>
                </a:cubicBezTo>
                <a:cubicBezTo>
                  <a:pt x="9387" y="9048"/>
                  <a:pt x="9378" y="9045"/>
                  <a:pt x="9368" y="9045"/>
                </a:cubicBezTo>
                <a:close/>
                <a:moveTo>
                  <a:pt x="4631" y="9131"/>
                </a:moveTo>
                <a:cubicBezTo>
                  <a:pt x="4619" y="9131"/>
                  <a:pt x="4605" y="9139"/>
                  <a:pt x="4596" y="9147"/>
                </a:cubicBezTo>
                <a:cubicBezTo>
                  <a:pt x="4596" y="9171"/>
                  <a:pt x="4596" y="9194"/>
                  <a:pt x="4620" y="9206"/>
                </a:cubicBezTo>
                <a:cubicBezTo>
                  <a:pt x="4690" y="9230"/>
                  <a:pt x="4760" y="9264"/>
                  <a:pt x="4843" y="9300"/>
                </a:cubicBezTo>
                <a:lnTo>
                  <a:pt x="4854" y="9300"/>
                </a:lnTo>
                <a:cubicBezTo>
                  <a:pt x="4866" y="9300"/>
                  <a:pt x="4877" y="9288"/>
                  <a:pt x="4889" y="9276"/>
                </a:cubicBezTo>
                <a:cubicBezTo>
                  <a:pt x="4889" y="9253"/>
                  <a:pt x="4889" y="9241"/>
                  <a:pt x="4866" y="9230"/>
                </a:cubicBezTo>
                <a:cubicBezTo>
                  <a:pt x="4796" y="9194"/>
                  <a:pt x="4726" y="9171"/>
                  <a:pt x="4643" y="9136"/>
                </a:cubicBezTo>
                <a:cubicBezTo>
                  <a:pt x="4640" y="9132"/>
                  <a:pt x="4636" y="9131"/>
                  <a:pt x="4631" y="9131"/>
                </a:cubicBezTo>
                <a:close/>
                <a:moveTo>
                  <a:pt x="5068" y="9318"/>
                </a:moveTo>
                <a:cubicBezTo>
                  <a:pt x="5053" y="9318"/>
                  <a:pt x="5041" y="9326"/>
                  <a:pt x="5041" y="9334"/>
                </a:cubicBezTo>
                <a:cubicBezTo>
                  <a:pt x="5030" y="9358"/>
                  <a:pt x="5041" y="9381"/>
                  <a:pt x="5064" y="9381"/>
                </a:cubicBezTo>
                <a:cubicBezTo>
                  <a:pt x="5135" y="9417"/>
                  <a:pt x="5205" y="9440"/>
                  <a:pt x="5287" y="9463"/>
                </a:cubicBezTo>
                <a:lnTo>
                  <a:pt x="5298" y="9463"/>
                </a:lnTo>
                <a:cubicBezTo>
                  <a:pt x="5310" y="9463"/>
                  <a:pt x="5322" y="9463"/>
                  <a:pt x="5334" y="9440"/>
                </a:cubicBezTo>
                <a:cubicBezTo>
                  <a:pt x="5334" y="9428"/>
                  <a:pt x="5322" y="9405"/>
                  <a:pt x="5310" y="9393"/>
                </a:cubicBezTo>
                <a:cubicBezTo>
                  <a:pt x="5228" y="9370"/>
                  <a:pt x="5158" y="9347"/>
                  <a:pt x="5088" y="9323"/>
                </a:cubicBezTo>
                <a:cubicBezTo>
                  <a:pt x="5081" y="9320"/>
                  <a:pt x="5074" y="9318"/>
                  <a:pt x="5068" y="9318"/>
                </a:cubicBezTo>
                <a:close/>
                <a:moveTo>
                  <a:pt x="5514" y="9470"/>
                </a:moveTo>
                <a:cubicBezTo>
                  <a:pt x="5498" y="9470"/>
                  <a:pt x="5485" y="9481"/>
                  <a:pt x="5485" y="9498"/>
                </a:cubicBezTo>
                <a:cubicBezTo>
                  <a:pt x="5474" y="9510"/>
                  <a:pt x="5485" y="9534"/>
                  <a:pt x="5509" y="9545"/>
                </a:cubicBezTo>
                <a:cubicBezTo>
                  <a:pt x="5591" y="9568"/>
                  <a:pt x="5661" y="9592"/>
                  <a:pt x="5743" y="9604"/>
                </a:cubicBezTo>
                <a:cubicBezTo>
                  <a:pt x="5766" y="9604"/>
                  <a:pt x="5778" y="9604"/>
                  <a:pt x="5778" y="9580"/>
                </a:cubicBezTo>
                <a:cubicBezTo>
                  <a:pt x="5790" y="9568"/>
                  <a:pt x="5778" y="9545"/>
                  <a:pt x="5755" y="9534"/>
                </a:cubicBezTo>
                <a:cubicBezTo>
                  <a:pt x="5685" y="9521"/>
                  <a:pt x="5602" y="9498"/>
                  <a:pt x="5532" y="9475"/>
                </a:cubicBezTo>
                <a:cubicBezTo>
                  <a:pt x="5526" y="9472"/>
                  <a:pt x="5520" y="9470"/>
                  <a:pt x="5514" y="9470"/>
                </a:cubicBezTo>
                <a:close/>
                <a:moveTo>
                  <a:pt x="8550" y="9517"/>
                </a:moveTo>
                <a:cubicBezTo>
                  <a:pt x="8546" y="9517"/>
                  <a:pt x="8542" y="9519"/>
                  <a:pt x="8539" y="9521"/>
                </a:cubicBezTo>
                <a:cubicBezTo>
                  <a:pt x="8457" y="9545"/>
                  <a:pt x="8386" y="9568"/>
                  <a:pt x="8316" y="9592"/>
                </a:cubicBezTo>
                <a:cubicBezTo>
                  <a:pt x="8293" y="9592"/>
                  <a:pt x="8282" y="9615"/>
                  <a:pt x="8293" y="9638"/>
                </a:cubicBezTo>
                <a:cubicBezTo>
                  <a:pt x="8293" y="9651"/>
                  <a:pt x="8305" y="9662"/>
                  <a:pt x="8316" y="9662"/>
                </a:cubicBezTo>
                <a:lnTo>
                  <a:pt x="8328" y="9662"/>
                </a:lnTo>
                <a:cubicBezTo>
                  <a:pt x="8410" y="9638"/>
                  <a:pt x="8480" y="9615"/>
                  <a:pt x="8562" y="9580"/>
                </a:cubicBezTo>
                <a:cubicBezTo>
                  <a:pt x="8573" y="9580"/>
                  <a:pt x="8586" y="9557"/>
                  <a:pt x="8586" y="9545"/>
                </a:cubicBezTo>
                <a:cubicBezTo>
                  <a:pt x="8577" y="9528"/>
                  <a:pt x="8562" y="9517"/>
                  <a:pt x="8550" y="9517"/>
                </a:cubicBezTo>
                <a:close/>
                <a:moveTo>
                  <a:pt x="8978" y="9318"/>
                </a:moveTo>
                <a:cubicBezTo>
                  <a:pt x="8973" y="9318"/>
                  <a:pt x="8967" y="9320"/>
                  <a:pt x="8960" y="9323"/>
                </a:cubicBezTo>
                <a:lnTo>
                  <a:pt x="8749" y="9428"/>
                </a:lnTo>
                <a:cubicBezTo>
                  <a:pt x="8737" y="9440"/>
                  <a:pt x="8726" y="9463"/>
                  <a:pt x="8737" y="9475"/>
                </a:cubicBezTo>
                <a:cubicBezTo>
                  <a:pt x="8737" y="9498"/>
                  <a:pt x="8761" y="9498"/>
                  <a:pt x="8784" y="9498"/>
                </a:cubicBezTo>
                <a:cubicBezTo>
                  <a:pt x="8796" y="9487"/>
                  <a:pt x="8807" y="9475"/>
                  <a:pt x="8831" y="9475"/>
                </a:cubicBezTo>
                <a:cubicBezTo>
                  <a:pt x="8820" y="9534"/>
                  <a:pt x="8820" y="9604"/>
                  <a:pt x="8820" y="9662"/>
                </a:cubicBezTo>
                <a:cubicBezTo>
                  <a:pt x="8820" y="9685"/>
                  <a:pt x="8831" y="9697"/>
                  <a:pt x="8854" y="9697"/>
                </a:cubicBezTo>
                <a:cubicBezTo>
                  <a:pt x="8878" y="9697"/>
                  <a:pt x="8890" y="9685"/>
                  <a:pt x="8890" y="9662"/>
                </a:cubicBezTo>
                <a:cubicBezTo>
                  <a:pt x="8890" y="9592"/>
                  <a:pt x="8901" y="9510"/>
                  <a:pt x="8901" y="9440"/>
                </a:cubicBezTo>
                <a:cubicBezTo>
                  <a:pt x="8937" y="9417"/>
                  <a:pt x="8971" y="9405"/>
                  <a:pt x="8995" y="9381"/>
                </a:cubicBezTo>
                <a:cubicBezTo>
                  <a:pt x="9018" y="9381"/>
                  <a:pt x="9018" y="9358"/>
                  <a:pt x="9007" y="9334"/>
                </a:cubicBezTo>
                <a:cubicBezTo>
                  <a:pt x="8998" y="9326"/>
                  <a:pt x="8990" y="9318"/>
                  <a:pt x="8978" y="9318"/>
                </a:cubicBezTo>
                <a:close/>
                <a:moveTo>
                  <a:pt x="5989" y="9592"/>
                </a:moveTo>
                <a:cubicBezTo>
                  <a:pt x="5966" y="9592"/>
                  <a:pt x="5942" y="9604"/>
                  <a:pt x="5942" y="9627"/>
                </a:cubicBezTo>
                <a:cubicBezTo>
                  <a:pt x="5942" y="9638"/>
                  <a:pt x="5953" y="9662"/>
                  <a:pt x="5966" y="9662"/>
                </a:cubicBezTo>
                <a:cubicBezTo>
                  <a:pt x="6047" y="9685"/>
                  <a:pt x="6129" y="9697"/>
                  <a:pt x="6199" y="9721"/>
                </a:cubicBezTo>
                <a:lnTo>
                  <a:pt x="6211" y="9721"/>
                </a:lnTo>
                <a:cubicBezTo>
                  <a:pt x="6223" y="9721"/>
                  <a:pt x="6246" y="9709"/>
                  <a:pt x="6246" y="9685"/>
                </a:cubicBezTo>
                <a:cubicBezTo>
                  <a:pt x="6246" y="9662"/>
                  <a:pt x="6234" y="9651"/>
                  <a:pt x="6211" y="9651"/>
                </a:cubicBezTo>
                <a:cubicBezTo>
                  <a:pt x="6140" y="9627"/>
                  <a:pt x="6059" y="9615"/>
                  <a:pt x="5989" y="9592"/>
                </a:cubicBezTo>
                <a:close/>
                <a:moveTo>
                  <a:pt x="8095" y="9647"/>
                </a:moveTo>
                <a:cubicBezTo>
                  <a:pt x="8091" y="9647"/>
                  <a:pt x="8087" y="9648"/>
                  <a:pt x="8082" y="9651"/>
                </a:cubicBezTo>
                <a:cubicBezTo>
                  <a:pt x="8012" y="9662"/>
                  <a:pt x="7931" y="9674"/>
                  <a:pt x="7848" y="9697"/>
                </a:cubicBezTo>
                <a:cubicBezTo>
                  <a:pt x="7837" y="9697"/>
                  <a:pt x="7825" y="9709"/>
                  <a:pt x="7825" y="9732"/>
                </a:cubicBezTo>
                <a:cubicBezTo>
                  <a:pt x="7825" y="9744"/>
                  <a:pt x="7837" y="9768"/>
                  <a:pt x="7860" y="9768"/>
                </a:cubicBezTo>
                <a:cubicBezTo>
                  <a:pt x="7942" y="9744"/>
                  <a:pt x="8024" y="9732"/>
                  <a:pt x="8094" y="9721"/>
                </a:cubicBezTo>
                <a:cubicBezTo>
                  <a:pt x="8118" y="9709"/>
                  <a:pt x="8129" y="9697"/>
                  <a:pt x="8129" y="9674"/>
                </a:cubicBezTo>
                <a:cubicBezTo>
                  <a:pt x="8120" y="9664"/>
                  <a:pt x="8110" y="9647"/>
                  <a:pt x="8095" y="9647"/>
                </a:cubicBezTo>
                <a:close/>
                <a:moveTo>
                  <a:pt x="6445" y="9685"/>
                </a:moveTo>
                <a:cubicBezTo>
                  <a:pt x="6433" y="9685"/>
                  <a:pt x="6410" y="9697"/>
                  <a:pt x="6410" y="9709"/>
                </a:cubicBezTo>
                <a:cubicBezTo>
                  <a:pt x="6410" y="9732"/>
                  <a:pt x="6421" y="9755"/>
                  <a:pt x="6433" y="9755"/>
                </a:cubicBezTo>
                <a:cubicBezTo>
                  <a:pt x="6515" y="9768"/>
                  <a:pt x="6597" y="9779"/>
                  <a:pt x="6679" y="9779"/>
                </a:cubicBezTo>
                <a:lnTo>
                  <a:pt x="6679" y="9791"/>
                </a:lnTo>
                <a:cubicBezTo>
                  <a:pt x="6691" y="9791"/>
                  <a:pt x="6714" y="9768"/>
                  <a:pt x="6714" y="9755"/>
                </a:cubicBezTo>
                <a:cubicBezTo>
                  <a:pt x="6714" y="9732"/>
                  <a:pt x="6702" y="9721"/>
                  <a:pt x="6679" y="9709"/>
                </a:cubicBezTo>
                <a:cubicBezTo>
                  <a:pt x="6608" y="9709"/>
                  <a:pt x="6527" y="9697"/>
                  <a:pt x="6445" y="9685"/>
                </a:cubicBezTo>
                <a:close/>
                <a:moveTo>
                  <a:pt x="7626" y="9721"/>
                </a:moveTo>
                <a:cubicBezTo>
                  <a:pt x="7544" y="9732"/>
                  <a:pt x="7463" y="9732"/>
                  <a:pt x="7380" y="9732"/>
                </a:cubicBezTo>
                <a:cubicBezTo>
                  <a:pt x="7369" y="9732"/>
                  <a:pt x="7346" y="9755"/>
                  <a:pt x="7357" y="9779"/>
                </a:cubicBezTo>
                <a:cubicBezTo>
                  <a:pt x="7357" y="9791"/>
                  <a:pt x="7369" y="9802"/>
                  <a:pt x="7393" y="9802"/>
                </a:cubicBezTo>
                <a:cubicBezTo>
                  <a:pt x="7474" y="9802"/>
                  <a:pt x="7544" y="9802"/>
                  <a:pt x="7626" y="9791"/>
                </a:cubicBezTo>
                <a:cubicBezTo>
                  <a:pt x="7650" y="9791"/>
                  <a:pt x="7661" y="9768"/>
                  <a:pt x="7661" y="9755"/>
                </a:cubicBezTo>
                <a:cubicBezTo>
                  <a:pt x="7661" y="9732"/>
                  <a:pt x="7638" y="9721"/>
                  <a:pt x="7626" y="9721"/>
                </a:cubicBezTo>
                <a:close/>
                <a:moveTo>
                  <a:pt x="6912" y="9732"/>
                </a:moveTo>
                <a:cubicBezTo>
                  <a:pt x="6901" y="9732"/>
                  <a:pt x="6878" y="9744"/>
                  <a:pt x="6878" y="9768"/>
                </a:cubicBezTo>
                <a:cubicBezTo>
                  <a:pt x="6878" y="9791"/>
                  <a:pt x="6889" y="9802"/>
                  <a:pt x="6912" y="9802"/>
                </a:cubicBezTo>
                <a:cubicBezTo>
                  <a:pt x="6995" y="9814"/>
                  <a:pt x="7076" y="9814"/>
                  <a:pt x="7146" y="9814"/>
                </a:cubicBezTo>
                <a:cubicBezTo>
                  <a:pt x="7170" y="9814"/>
                  <a:pt x="7182" y="9791"/>
                  <a:pt x="7182" y="9779"/>
                </a:cubicBezTo>
                <a:cubicBezTo>
                  <a:pt x="7182" y="9755"/>
                  <a:pt x="7170" y="9744"/>
                  <a:pt x="7146" y="9744"/>
                </a:cubicBezTo>
                <a:cubicBezTo>
                  <a:pt x="7076" y="9744"/>
                  <a:pt x="6995" y="9732"/>
                  <a:pt x="6912" y="9732"/>
                </a:cubicBezTo>
                <a:close/>
                <a:moveTo>
                  <a:pt x="8854" y="9861"/>
                </a:moveTo>
                <a:cubicBezTo>
                  <a:pt x="8831" y="9872"/>
                  <a:pt x="8820" y="9885"/>
                  <a:pt x="8820" y="9908"/>
                </a:cubicBezTo>
                <a:cubicBezTo>
                  <a:pt x="8831" y="9978"/>
                  <a:pt x="8831" y="10060"/>
                  <a:pt x="8843" y="10142"/>
                </a:cubicBezTo>
                <a:cubicBezTo>
                  <a:pt x="8843" y="10165"/>
                  <a:pt x="8866" y="10177"/>
                  <a:pt x="8878" y="10177"/>
                </a:cubicBezTo>
                <a:lnTo>
                  <a:pt x="8890" y="10177"/>
                </a:lnTo>
                <a:cubicBezTo>
                  <a:pt x="8901" y="10165"/>
                  <a:pt x="8924" y="10153"/>
                  <a:pt x="8913" y="10130"/>
                </a:cubicBezTo>
                <a:cubicBezTo>
                  <a:pt x="8901" y="10060"/>
                  <a:pt x="8901" y="9978"/>
                  <a:pt x="8890" y="9896"/>
                </a:cubicBezTo>
                <a:cubicBezTo>
                  <a:pt x="8890" y="9885"/>
                  <a:pt x="8878" y="9861"/>
                  <a:pt x="8854" y="9861"/>
                </a:cubicBezTo>
                <a:close/>
                <a:moveTo>
                  <a:pt x="8931" y="10336"/>
                </a:moveTo>
                <a:cubicBezTo>
                  <a:pt x="8926" y="10336"/>
                  <a:pt x="8919" y="10337"/>
                  <a:pt x="8913" y="10340"/>
                </a:cubicBezTo>
                <a:cubicBezTo>
                  <a:pt x="8901" y="10340"/>
                  <a:pt x="8890" y="10364"/>
                  <a:pt x="8890" y="10376"/>
                </a:cubicBezTo>
                <a:cubicBezTo>
                  <a:pt x="8901" y="10457"/>
                  <a:pt x="8924" y="10540"/>
                  <a:pt x="8948" y="10610"/>
                </a:cubicBezTo>
                <a:cubicBezTo>
                  <a:pt x="8960" y="10621"/>
                  <a:pt x="8971" y="10633"/>
                  <a:pt x="8983" y="10633"/>
                </a:cubicBezTo>
                <a:lnTo>
                  <a:pt x="8995" y="10633"/>
                </a:lnTo>
                <a:cubicBezTo>
                  <a:pt x="9018" y="10633"/>
                  <a:pt x="9018" y="10610"/>
                  <a:pt x="9018" y="10586"/>
                </a:cubicBezTo>
                <a:cubicBezTo>
                  <a:pt x="8995" y="10516"/>
                  <a:pt x="8971" y="10434"/>
                  <a:pt x="8960" y="10364"/>
                </a:cubicBezTo>
                <a:cubicBezTo>
                  <a:pt x="8960" y="10347"/>
                  <a:pt x="8947" y="10336"/>
                  <a:pt x="8931" y="10336"/>
                </a:cubicBezTo>
                <a:close/>
                <a:moveTo>
                  <a:pt x="9066" y="10792"/>
                </a:moveTo>
                <a:cubicBezTo>
                  <a:pt x="9061" y="10792"/>
                  <a:pt x="9057" y="10793"/>
                  <a:pt x="9054" y="10797"/>
                </a:cubicBezTo>
                <a:cubicBezTo>
                  <a:pt x="9030" y="10797"/>
                  <a:pt x="9018" y="10820"/>
                  <a:pt x="9030" y="10832"/>
                </a:cubicBezTo>
                <a:cubicBezTo>
                  <a:pt x="9054" y="10914"/>
                  <a:pt x="9088" y="10984"/>
                  <a:pt x="9124" y="11054"/>
                </a:cubicBezTo>
                <a:cubicBezTo>
                  <a:pt x="9135" y="11066"/>
                  <a:pt x="9147" y="11078"/>
                  <a:pt x="9158" y="11078"/>
                </a:cubicBezTo>
                <a:lnTo>
                  <a:pt x="9170" y="11078"/>
                </a:lnTo>
                <a:cubicBezTo>
                  <a:pt x="9194" y="11066"/>
                  <a:pt x="9194" y="11042"/>
                  <a:pt x="9182" y="11031"/>
                </a:cubicBezTo>
                <a:cubicBezTo>
                  <a:pt x="9158" y="10961"/>
                  <a:pt x="9124" y="10878"/>
                  <a:pt x="9100" y="10808"/>
                </a:cubicBezTo>
                <a:cubicBezTo>
                  <a:pt x="9092" y="10800"/>
                  <a:pt x="9078" y="10792"/>
                  <a:pt x="9066" y="10792"/>
                </a:cubicBezTo>
                <a:close/>
                <a:moveTo>
                  <a:pt x="9265" y="11213"/>
                </a:moveTo>
                <a:cubicBezTo>
                  <a:pt x="9260" y="11213"/>
                  <a:pt x="9256" y="11214"/>
                  <a:pt x="9252" y="11218"/>
                </a:cubicBezTo>
                <a:cubicBezTo>
                  <a:pt x="9229" y="11229"/>
                  <a:pt x="9229" y="11253"/>
                  <a:pt x="9229" y="11265"/>
                </a:cubicBezTo>
                <a:cubicBezTo>
                  <a:pt x="9275" y="11335"/>
                  <a:pt x="9311" y="11405"/>
                  <a:pt x="9358" y="11475"/>
                </a:cubicBezTo>
                <a:cubicBezTo>
                  <a:pt x="9369" y="11487"/>
                  <a:pt x="9381" y="11487"/>
                  <a:pt x="9392" y="11487"/>
                </a:cubicBezTo>
                <a:lnTo>
                  <a:pt x="9404" y="11487"/>
                </a:lnTo>
                <a:cubicBezTo>
                  <a:pt x="9428" y="11475"/>
                  <a:pt x="9428" y="11452"/>
                  <a:pt x="9416" y="11429"/>
                </a:cubicBezTo>
                <a:cubicBezTo>
                  <a:pt x="9381" y="11370"/>
                  <a:pt x="9334" y="11299"/>
                  <a:pt x="9299" y="11229"/>
                </a:cubicBezTo>
                <a:cubicBezTo>
                  <a:pt x="9291" y="11221"/>
                  <a:pt x="9277" y="11213"/>
                  <a:pt x="9265" y="11213"/>
                </a:cubicBezTo>
                <a:close/>
                <a:moveTo>
                  <a:pt x="9529" y="11608"/>
                </a:moveTo>
                <a:cubicBezTo>
                  <a:pt x="9521" y="11608"/>
                  <a:pt x="9514" y="11611"/>
                  <a:pt x="9509" y="11616"/>
                </a:cubicBezTo>
                <a:cubicBezTo>
                  <a:pt x="9486" y="11627"/>
                  <a:pt x="9486" y="11650"/>
                  <a:pt x="9498" y="11663"/>
                </a:cubicBezTo>
                <a:cubicBezTo>
                  <a:pt x="9545" y="11733"/>
                  <a:pt x="9603" y="11791"/>
                  <a:pt x="9650" y="11850"/>
                </a:cubicBezTo>
                <a:cubicBezTo>
                  <a:pt x="9662" y="11861"/>
                  <a:pt x="9673" y="11861"/>
                  <a:pt x="9673" y="11861"/>
                </a:cubicBezTo>
                <a:lnTo>
                  <a:pt x="9696" y="11861"/>
                </a:lnTo>
                <a:cubicBezTo>
                  <a:pt x="9720" y="11838"/>
                  <a:pt x="9720" y="11826"/>
                  <a:pt x="9709" y="11803"/>
                </a:cubicBezTo>
                <a:cubicBezTo>
                  <a:pt x="9650" y="11744"/>
                  <a:pt x="9603" y="11686"/>
                  <a:pt x="9556" y="11627"/>
                </a:cubicBezTo>
                <a:cubicBezTo>
                  <a:pt x="9550" y="11613"/>
                  <a:pt x="9539" y="11608"/>
                  <a:pt x="9529" y="11608"/>
                </a:cubicBezTo>
                <a:close/>
                <a:moveTo>
                  <a:pt x="9837" y="11969"/>
                </a:moveTo>
                <a:cubicBezTo>
                  <a:pt x="9828" y="11969"/>
                  <a:pt x="9819" y="11972"/>
                  <a:pt x="9813" y="11978"/>
                </a:cubicBezTo>
                <a:cubicBezTo>
                  <a:pt x="9802" y="11990"/>
                  <a:pt x="9802" y="12013"/>
                  <a:pt x="9813" y="12025"/>
                </a:cubicBezTo>
                <a:cubicBezTo>
                  <a:pt x="9872" y="12084"/>
                  <a:pt x="9930" y="12142"/>
                  <a:pt x="9989" y="12188"/>
                </a:cubicBezTo>
                <a:cubicBezTo>
                  <a:pt x="9989" y="12201"/>
                  <a:pt x="10001" y="12201"/>
                  <a:pt x="10013" y="12201"/>
                </a:cubicBezTo>
                <a:cubicBezTo>
                  <a:pt x="10024" y="12201"/>
                  <a:pt x="10024" y="12201"/>
                  <a:pt x="10036" y="12188"/>
                </a:cubicBezTo>
                <a:cubicBezTo>
                  <a:pt x="10047" y="12177"/>
                  <a:pt x="10047" y="12154"/>
                  <a:pt x="10036" y="12142"/>
                </a:cubicBezTo>
                <a:cubicBezTo>
                  <a:pt x="9977" y="12084"/>
                  <a:pt x="9919" y="12037"/>
                  <a:pt x="9860" y="11978"/>
                </a:cubicBezTo>
                <a:cubicBezTo>
                  <a:pt x="9855" y="11972"/>
                  <a:pt x="9846" y="11969"/>
                  <a:pt x="9837" y="11969"/>
                </a:cubicBezTo>
                <a:close/>
                <a:moveTo>
                  <a:pt x="10188" y="12285"/>
                </a:moveTo>
                <a:cubicBezTo>
                  <a:pt x="10179" y="12285"/>
                  <a:pt x="10170" y="12288"/>
                  <a:pt x="10164" y="12294"/>
                </a:cubicBezTo>
                <a:cubicBezTo>
                  <a:pt x="10153" y="12318"/>
                  <a:pt x="10153" y="12341"/>
                  <a:pt x="10164" y="12352"/>
                </a:cubicBezTo>
                <a:cubicBezTo>
                  <a:pt x="10223" y="12399"/>
                  <a:pt x="10293" y="12446"/>
                  <a:pt x="10351" y="12493"/>
                </a:cubicBezTo>
                <a:cubicBezTo>
                  <a:pt x="10364" y="12493"/>
                  <a:pt x="10375" y="12505"/>
                  <a:pt x="10375" y="12505"/>
                </a:cubicBezTo>
                <a:cubicBezTo>
                  <a:pt x="10387" y="12505"/>
                  <a:pt x="10398" y="12493"/>
                  <a:pt x="10410" y="12481"/>
                </a:cubicBezTo>
                <a:cubicBezTo>
                  <a:pt x="10422" y="12469"/>
                  <a:pt x="10410" y="12446"/>
                  <a:pt x="10398" y="12435"/>
                </a:cubicBezTo>
                <a:cubicBezTo>
                  <a:pt x="10340" y="12388"/>
                  <a:pt x="10270" y="12341"/>
                  <a:pt x="10211" y="12294"/>
                </a:cubicBezTo>
                <a:cubicBezTo>
                  <a:pt x="10205" y="12288"/>
                  <a:pt x="10197" y="12285"/>
                  <a:pt x="10188" y="12285"/>
                </a:cubicBezTo>
                <a:close/>
                <a:moveTo>
                  <a:pt x="10598" y="12563"/>
                </a:moveTo>
                <a:cubicBezTo>
                  <a:pt x="10574" y="12563"/>
                  <a:pt x="10551" y="12563"/>
                  <a:pt x="10539" y="12575"/>
                </a:cubicBezTo>
                <a:cubicBezTo>
                  <a:pt x="10527" y="12598"/>
                  <a:pt x="10539" y="12622"/>
                  <a:pt x="10551" y="12633"/>
                </a:cubicBezTo>
                <a:cubicBezTo>
                  <a:pt x="10621" y="12668"/>
                  <a:pt x="10691" y="12715"/>
                  <a:pt x="10761" y="12750"/>
                </a:cubicBezTo>
                <a:cubicBezTo>
                  <a:pt x="10761" y="12762"/>
                  <a:pt x="10773" y="12762"/>
                  <a:pt x="10773" y="12762"/>
                </a:cubicBezTo>
                <a:cubicBezTo>
                  <a:pt x="10785" y="12762"/>
                  <a:pt x="10796" y="12750"/>
                  <a:pt x="10808" y="12739"/>
                </a:cubicBezTo>
                <a:cubicBezTo>
                  <a:pt x="10819" y="12726"/>
                  <a:pt x="10808" y="12703"/>
                  <a:pt x="10796" y="12692"/>
                </a:cubicBezTo>
                <a:cubicBezTo>
                  <a:pt x="10726" y="12656"/>
                  <a:pt x="10656" y="12610"/>
                  <a:pt x="10598" y="12563"/>
                </a:cubicBezTo>
                <a:close/>
                <a:moveTo>
                  <a:pt x="10982" y="12804"/>
                </a:moveTo>
                <a:cubicBezTo>
                  <a:pt x="10970" y="12804"/>
                  <a:pt x="10956" y="12812"/>
                  <a:pt x="10948" y="12820"/>
                </a:cubicBezTo>
                <a:cubicBezTo>
                  <a:pt x="10936" y="12843"/>
                  <a:pt x="10948" y="12867"/>
                  <a:pt x="10960" y="12867"/>
                </a:cubicBezTo>
                <a:cubicBezTo>
                  <a:pt x="11030" y="12914"/>
                  <a:pt x="11100" y="12949"/>
                  <a:pt x="11170" y="12984"/>
                </a:cubicBezTo>
                <a:lnTo>
                  <a:pt x="11194" y="12984"/>
                </a:lnTo>
                <a:cubicBezTo>
                  <a:pt x="11206" y="12984"/>
                  <a:pt x="11217" y="12973"/>
                  <a:pt x="11217" y="12960"/>
                </a:cubicBezTo>
                <a:cubicBezTo>
                  <a:pt x="11229" y="12949"/>
                  <a:pt x="11229" y="12926"/>
                  <a:pt x="11206" y="12914"/>
                </a:cubicBezTo>
                <a:lnTo>
                  <a:pt x="10995" y="12809"/>
                </a:lnTo>
                <a:cubicBezTo>
                  <a:pt x="10992" y="12805"/>
                  <a:pt x="10987" y="12804"/>
                  <a:pt x="10982" y="12804"/>
                </a:cubicBezTo>
                <a:close/>
                <a:moveTo>
                  <a:pt x="11403" y="13014"/>
                </a:moveTo>
                <a:cubicBezTo>
                  <a:pt x="11391" y="13014"/>
                  <a:pt x="11377" y="13023"/>
                  <a:pt x="11370" y="13031"/>
                </a:cubicBezTo>
                <a:cubicBezTo>
                  <a:pt x="11370" y="13054"/>
                  <a:pt x="11370" y="13077"/>
                  <a:pt x="11393" y="13077"/>
                </a:cubicBezTo>
                <a:cubicBezTo>
                  <a:pt x="11463" y="13113"/>
                  <a:pt x="11533" y="13148"/>
                  <a:pt x="11615" y="13171"/>
                </a:cubicBezTo>
                <a:lnTo>
                  <a:pt x="11627" y="13171"/>
                </a:lnTo>
                <a:cubicBezTo>
                  <a:pt x="11638" y="13171"/>
                  <a:pt x="11650" y="13171"/>
                  <a:pt x="11662" y="13160"/>
                </a:cubicBezTo>
                <a:cubicBezTo>
                  <a:pt x="11662" y="13136"/>
                  <a:pt x="11650" y="13113"/>
                  <a:pt x="11638" y="13113"/>
                </a:cubicBezTo>
                <a:cubicBezTo>
                  <a:pt x="11568" y="13077"/>
                  <a:pt x="11487" y="13043"/>
                  <a:pt x="11416" y="13019"/>
                </a:cubicBezTo>
                <a:cubicBezTo>
                  <a:pt x="11413" y="13016"/>
                  <a:pt x="11408" y="13014"/>
                  <a:pt x="11403" y="13014"/>
                </a:cubicBezTo>
                <a:close/>
                <a:moveTo>
                  <a:pt x="11843" y="13190"/>
                </a:moveTo>
                <a:cubicBezTo>
                  <a:pt x="11827" y="13190"/>
                  <a:pt x="11814" y="13201"/>
                  <a:pt x="11814" y="13218"/>
                </a:cubicBezTo>
                <a:cubicBezTo>
                  <a:pt x="11802" y="13230"/>
                  <a:pt x="11814" y="13253"/>
                  <a:pt x="11837" y="13265"/>
                </a:cubicBezTo>
                <a:cubicBezTo>
                  <a:pt x="11908" y="13288"/>
                  <a:pt x="11978" y="13311"/>
                  <a:pt x="12059" y="13335"/>
                </a:cubicBezTo>
                <a:cubicBezTo>
                  <a:pt x="12059" y="13335"/>
                  <a:pt x="12059" y="13347"/>
                  <a:pt x="12071" y="13347"/>
                </a:cubicBezTo>
                <a:cubicBezTo>
                  <a:pt x="12083" y="13347"/>
                  <a:pt x="12095" y="13335"/>
                  <a:pt x="12106" y="13311"/>
                </a:cubicBezTo>
                <a:cubicBezTo>
                  <a:pt x="12106" y="13300"/>
                  <a:pt x="12095" y="13277"/>
                  <a:pt x="12083" y="13277"/>
                </a:cubicBezTo>
                <a:cubicBezTo>
                  <a:pt x="12001" y="13241"/>
                  <a:pt x="11931" y="13218"/>
                  <a:pt x="11861" y="13194"/>
                </a:cubicBezTo>
                <a:cubicBezTo>
                  <a:pt x="11855" y="13191"/>
                  <a:pt x="11848" y="13190"/>
                  <a:pt x="11843" y="13190"/>
                </a:cubicBezTo>
                <a:close/>
                <a:moveTo>
                  <a:pt x="12289" y="13342"/>
                </a:moveTo>
                <a:cubicBezTo>
                  <a:pt x="12275" y="13342"/>
                  <a:pt x="12267" y="13353"/>
                  <a:pt x="12259" y="13370"/>
                </a:cubicBezTo>
                <a:cubicBezTo>
                  <a:pt x="12259" y="13382"/>
                  <a:pt x="12270" y="13405"/>
                  <a:pt x="12282" y="13417"/>
                </a:cubicBezTo>
                <a:cubicBezTo>
                  <a:pt x="12363" y="13440"/>
                  <a:pt x="12434" y="13452"/>
                  <a:pt x="12516" y="13475"/>
                </a:cubicBezTo>
                <a:cubicBezTo>
                  <a:pt x="12539" y="13475"/>
                  <a:pt x="12550" y="13464"/>
                  <a:pt x="12550" y="13452"/>
                </a:cubicBezTo>
                <a:cubicBezTo>
                  <a:pt x="12563" y="13440"/>
                  <a:pt x="12550" y="13417"/>
                  <a:pt x="12527" y="13405"/>
                </a:cubicBezTo>
                <a:cubicBezTo>
                  <a:pt x="12457" y="13394"/>
                  <a:pt x="12375" y="13370"/>
                  <a:pt x="12305" y="13347"/>
                </a:cubicBezTo>
                <a:cubicBezTo>
                  <a:pt x="12299" y="13344"/>
                  <a:pt x="12294" y="13342"/>
                  <a:pt x="12289" y="13342"/>
                </a:cubicBezTo>
                <a:close/>
                <a:moveTo>
                  <a:pt x="12745" y="13471"/>
                </a:moveTo>
                <a:cubicBezTo>
                  <a:pt x="12732" y="13471"/>
                  <a:pt x="12723" y="13481"/>
                  <a:pt x="12714" y="13499"/>
                </a:cubicBezTo>
                <a:cubicBezTo>
                  <a:pt x="12714" y="13511"/>
                  <a:pt x="12726" y="13534"/>
                  <a:pt x="12738" y="13534"/>
                </a:cubicBezTo>
                <a:cubicBezTo>
                  <a:pt x="12820" y="13557"/>
                  <a:pt x="12890" y="13581"/>
                  <a:pt x="12972" y="13592"/>
                </a:cubicBezTo>
                <a:lnTo>
                  <a:pt x="12984" y="13592"/>
                </a:lnTo>
                <a:cubicBezTo>
                  <a:pt x="12995" y="13592"/>
                  <a:pt x="13007" y="13581"/>
                  <a:pt x="13018" y="13569"/>
                </a:cubicBezTo>
                <a:cubicBezTo>
                  <a:pt x="13018" y="13545"/>
                  <a:pt x="13007" y="13534"/>
                  <a:pt x="12984" y="13522"/>
                </a:cubicBezTo>
                <a:cubicBezTo>
                  <a:pt x="12914" y="13511"/>
                  <a:pt x="12831" y="13487"/>
                  <a:pt x="12761" y="13475"/>
                </a:cubicBezTo>
                <a:cubicBezTo>
                  <a:pt x="12755" y="13472"/>
                  <a:pt x="12749" y="13471"/>
                  <a:pt x="12745" y="13471"/>
                </a:cubicBezTo>
                <a:close/>
                <a:moveTo>
                  <a:pt x="13218" y="13569"/>
                </a:moveTo>
                <a:cubicBezTo>
                  <a:pt x="13194" y="13569"/>
                  <a:pt x="13182" y="13581"/>
                  <a:pt x="13182" y="13604"/>
                </a:cubicBezTo>
                <a:cubicBezTo>
                  <a:pt x="13171" y="13615"/>
                  <a:pt x="13182" y="13639"/>
                  <a:pt x="13206" y="13639"/>
                </a:cubicBezTo>
                <a:cubicBezTo>
                  <a:pt x="13206" y="13651"/>
                  <a:pt x="13218" y="13651"/>
                  <a:pt x="13218" y="13651"/>
                </a:cubicBezTo>
                <a:cubicBezTo>
                  <a:pt x="13229" y="13651"/>
                  <a:pt x="13241" y="13639"/>
                  <a:pt x="13252" y="13615"/>
                </a:cubicBezTo>
                <a:cubicBezTo>
                  <a:pt x="13252" y="13604"/>
                  <a:pt x="13241" y="13581"/>
                  <a:pt x="13229" y="13581"/>
                </a:cubicBezTo>
                <a:lnTo>
                  <a:pt x="13218" y="135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7057750" y="3692129"/>
            <a:ext cx="2446180" cy="1822757"/>
          </a:xfrm>
          <a:custGeom>
            <a:rect b="b" l="l" r="r" t="t"/>
            <a:pathLst>
              <a:path extrusionOk="0" h="10704" w="14365">
                <a:moveTo>
                  <a:pt x="14213" y="1"/>
                </a:moveTo>
                <a:cubicBezTo>
                  <a:pt x="14190" y="12"/>
                  <a:pt x="14178" y="24"/>
                  <a:pt x="14178" y="48"/>
                </a:cubicBezTo>
                <a:cubicBezTo>
                  <a:pt x="14178" y="59"/>
                  <a:pt x="14190" y="82"/>
                  <a:pt x="14213" y="82"/>
                </a:cubicBezTo>
                <a:cubicBezTo>
                  <a:pt x="14248" y="82"/>
                  <a:pt x="14283" y="82"/>
                  <a:pt x="14330" y="71"/>
                </a:cubicBezTo>
                <a:cubicBezTo>
                  <a:pt x="14341" y="71"/>
                  <a:pt x="14365" y="59"/>
                  <a:pt x="14365" y="35"/>
                </a:cubicBezTo>
                <a:cubicBezTo>
                  <a:pt x="14365" y="24"/>
                  <a:pt x="14341" y="1"/>
                  <a:pt x="14330" y="1"/>
                </a:cubicBezTo>
                <a:close/>
                <a:moveTo>
                  <a:pt x="13979" y="12"/>
                </a:moveTo>
                <a:cubicBezTo>
                  <a:pt x="13897" y="12"/>
                  <a:pt x="13816" y="12"/>
                  <a:pt x="13733" y="24"/>
                </a:cubicBezTo>
                <a:cubicBezTo>
                  <a:pt x="13722" y="24"/>
                  <a:pt x="13699" y="35"/>
                  <a:pt x="13710" y="59"/>
                </a:cubicBezTo>
                <a:cubicBezTo>
                  <a:pt x="13710" y="71"/>
                  <a:pt x="13722" y="94"/>
                  <a:pt x="13745" y="94"/>
                </a:cubicBezTo>
                <a:cubicBezTo>
                  <a:pt x="13816" y="82"/>
                  <a:pt x="13897" y="82"/>
                  <a:pt x="13979" y="82"/>
                </a:cubicBezTo>
                <a:cubicBezTo>
                  <a:pt x="14003" y="82"/>
                  <a:pt x="14014" y="71"/>
                  <a:pt x="14014" y="48"/>
                </a:cubicBezTo>
                <a:cubicBezTo>
                  <a:pt x="14014" y="24"/>
                  <a:pt x="13991" y="12"/>
                  <a:pt x="13979" y="12"/>
                </a:cubicBezTo>
                <a:close/>
                <a:moveTo>
                  <a:pt x="13499" y="24"/>
                </a:moveTo>
                <a:cubicBezTo>
                  <a:pt x="13418" y="35"/>
                  <a:pt x="13348" y="35"/>
                  <a:pt x="13265" y="48"/>
                </a:cubicBezTo>
                <a:cubicBezTo>
                  <a:pt x="13242" y="48"/>
                  <a:pt x="13231" y="59"/>
                  <a:pt x="13231" y="82"/>
                </a:cubicBezTo>
                <a:cubicBezTo>
                  <a:pt x="13231" y="94"/>
                  <a:pt x="13242" y="118"/>
                  <a:pt x="13265" y="118"/>
                </a:cubicBezTo>
                <a:cubicBezTo>
                  <a:pt x="13348" y="106"/>
                  <a:pt x="13429" y="106"/>
                  <a:pt x="13499" y="106"/>
                </a:cubicBezTo>
                <a:cubicBezTo>
                  <a:pt x="13523" y="94"/>
                  <a:pt x="13535" y="82"/>
                  <a:pt x="13535" y="59"/>
                </a:cubicBezTo>
                <a:cubicBezTo>
                  <a:pt x="13535" y="48"/>
                  <a:pt x="13523" y="24"/>
                  <a:pt x="13499" y="24"/>
                </a:cubicBezTo>
                <a:close/>
                <a:moveTo>
                  <a:pt x="13031" y="59"/>
                </a:moveTo>
                <a:cubicBezTo>
                  <a:pt x="12950" y="71"/>
                  <a:pt x="12868" y="71"/>
                  <a:pt x="12786" y="82"/>
                </a:cubicBezTo>
                <a:cubicBezTo>
                  <a:pt x="12774" y="82"/>
                  <a:pt x="12763" y="106"/>
                  <a:pt x="12763" y="118"/>
                </a:cubicBezTo>
                <a:cubicBezTo>
                  <a:pt x="12763" y="141"/>
                  <a:pt x="12774" y="152"/>
                  <a:pt x="12797" y="152"/>
                </a:cubicBezTo>
                <a:cubicBezTo>
                  <a:pt x="12880" y="141"/>
                  <a:pt x="12950" y="141"/>
                  <a:pt x="13031" y="129"/>
                </a:cubicBezTo>
                <a:cubicBezTo>
                  <a:pt x="13055" y="129"/>
                  <a:pt x="13067" y="118"/>
                  <a:pt x="13067" y="94"/>
                </a:cubicBezTo>
                <a:cubicBezTo>
                  <a:pt x="13067" y="71"/>
                  <a:pt x="13044" y="59"/>
                  <a:pt x="13031" y="59"/>
                </a:cubicBezTo>
                <a:close/>
                <a:moveTo>
                  <a:pt x="12552" y="106"/>
                </a:moveTo>
                <a:cubicBezTo>
                  <a:pt x="12470" y="118"/>
                  <a:pt x="12400" y="118"/>
                  <a:pt x="12318" y="129"/>
                </a:cubicBezTo>
                <a:cubicBezTo>
                  <a:pt x="12295" y="141"/>
                  <a:pt x="12283" y="152"/>
                  <a:pt x="12283" y="176"/>
                </a:cubicBezTo>
                <a:cubicBezTo>
                  <a:pt x="12295" y="188"/>
                  <a:pt x="12306" y="199"/>
                  <a:pt x="12318" y="199"/>
                </a:cubicBezTo>
                <a:lnTo>
                  <a:pt x="12330" y="199"/>
                </a:lnTo>
                <a:cubicBezTo>
                  <a:pt x="12400" y="199"/>
                  <a:pt x="12482" y="188"/>
                  <a:pt x="12564" y="176"/>
                </a:cubicBezTo>
                <a:cubicBezTo>
                  <a:pt x="12587" y="176"/>
                  <a:pt x="12599" y="152"/>
                  <a:pt x="12599" y="141"/>
                </a:cubicBezTo>
                <a:cubicBezTo>
                  <a:pt x="12587" y="118"/>
                  <a:pt x="12576" y="106"/>
                  <a:pt x="12552" y="106"/>
                </a:cubicBezTo>
                <a:close/>
                <a:moveTo>
                  <a:pt x="12084" y="164"/>
                </a:moveTo>
                <a:cubicBezTo>
                  <a:pt x="12002" y="176"/>
                  <a:pt x="11921" y="188"/>
                  <a:pt x="11850" y="199"/>
                </a:cubicBezTo>
                <a:cubicBezTo>
                  <a:pt x="11827" y="199"/>
                  <a:pt x="11815" y="222"/>
                  <a:pt x="11815" y="235"/>
                </a:cubicBezTo>
                <a:cubicBezTo>
                  <a:pt x="11827" y="258"/>
                  <a:pt x="11838" y="269"/>
                  <a:pt x="11850" y="269"/>
                </a:cubicBezTo>
                <a:lnTo>
                  <a:pt x="11862" y="269"/>
                </a:lnTo>
                <a:cubicBezTo>
                  <a:pt x="11932" y="258"/>
                  <a:pt x="12014" y="246"/>
                  <a:pt x="12096" y="235"/>
                </a:cubicBezTo>
                <a:cubicBezTo>
                  <a:pt x="12108" y="235"/>
                  <a:pt x="12131" y="211"/>
                  <a:pt x="12119" y="199"/>
                </a:cubicBezTo>
                <a:cubicBezTo>
                  <a:pt x="12119" y="176"/>
                  <a:pt x="12108" y="164"/>
                  <a:pt x="12084" y="164"/>
                </a:cubicBezTo>
                <a:close/>
                <a:moveTo>
                  <a:pt x="11617" y="235"/>
                </a:moveTo>
                <a:cubicBezTo>
                  <a:pt x="11534" y="246"/>
                  <a:pt x="11453" y="269"/>
                  <a:pt x="11383" y="281"/>
                </a:cubicBezTo>
                <a:cubicBezTo>
                  <a:pt x="11359" y="281"/>
                  <a:pt x="11347" y="305"/>
                  <a:pt x="11347" y="316"/>
                </a:cubicBezTo>
                <a:cubicBezTo>
                  <a:pt x="11359" y="339"/>
                  <a:pt x="11370" y="352"/>
                  <a:pt x="11383" y="352"/>
                </a:cubicBezTo>
                <a:lnTo>
                  <a:pt x="11394" y="352"/>
                </a:lnTo>
                <a:cubicBezTo>
                  <a:pt x="11476" y="339"/>
                  <a:pt x="11546" y="316"/>
                  <a:pt x="11628" y="305"/>
                </a:cubicBezTo>
                <a:cubicBezTo>
                  <a:pt x="11640" y="305"/>
                  <a:pt x="11663" y="281"/>
                  <a:pt x="11651" y="269"/>
                </a:cubicBezTo>
                <a:cubicBezTo>
                  <a:pt x="11651" y="246"/>
                  <a:pt x="11628" y="235"/>
                  <a:pt x="11617" y="235"/>
                </a:cubicBezTo>
                <a:close/>
                <a:moveTo>
                  <a:pt x="11165" y="323"/>
                </a:moveTo>
                <a:cubicBezTo>
                  <a:pt x="11160" y="323"/>
                  <a:pt x="11155" y="325"/>
                  <a:pt x="11149" y="328"/>
                </a:cubicBezTo>
                <a:cubicBezTo>
                  <a:pt x="11066" y="339"/>
                  <a:pt x="10996" y="352"/>
                  <a:pt x="10915" y="375"/>
                </a:cubicBezTo>
                <a:cubicBezTo>
                  <a:pt x="10891" y="375"/>
                  <a:pt x="10879" y="398"/>
                  <a:pt x="10891" y="410"/>
                </a:cubicBezTo>
                <a:cubicBezTo>
                  <a:pt x="10891" y="433"/>
                  <a:pt x="10903" y="445"/>
                  <a:pt x="10926" y="445"/>
                </a:cubicBezTo>
                <a:cubicBezTo>
                  <a:pt x="11008" y="422"/>
                  <a:pt x="11078" y="410"/>
                  <a:pt x="11160" y="398"/>
                </a:cubicBezTo>
                <a:cubicBezTo>
                  <a:pt x="11183" y="386"/>
                  <a:pt x="11195" y="375"/>
                  <a:pt x="11183" y="352"/>
                </a:cubicBezTo>
                <a:cubicBezTo>
                  <a:pt x="11183" y="335"/>
                  <a:pt x="11177" y="323"/>
                  <a:pt x="11165" y="323"/>
                </a:cubicBezTo>
                <a:close/>
                <a:moveTo>
                  <a:pt x="10681" y="422"/>
                </a:moveTo>
                <a:cubicBezTo>
                  <a:pt x="10611" y="445"/>
                  <a:pt x="10528" y="469"/>
                  <a:pt x="10458" y="480"/>
                </a:cubicBezTo>
                <a:cubicBezTo>
                  <a:pt x="10435" y="492"/>
                  <a:pt x="10423" y="503"/>
                  <a:pt x="10423" y="527"/>
                </a:cubicBezTo>
                <a:cubicBezTo>
                  <a:pt x="10435" y="539"/>
                  <a:pt x="10447" y="550"/>
                  <a:pt x="10458" y="550"/>
                </a:cubicBezTo>
                <a:lnTo>
                  <a:pt x="10470" y="550"/>
                </a:lnTo>
                <a:cubicBezTo>
                  <a:pt x="10552" y="527"/>
                  <a:pt x="10622" y="515"/>
                  <a:pt x="10704" y="492"/>
                </a:cubicBezTo>
                <a:cubicBezTo>
                  <a:pt x="10715" y="492"/>
                  <a:pt x="10728" y="469"/>
                  <a:pt x="10728" y="456"/>
                </a:cubicBezTo>
                <a:cubicBezTo>
                  <a:pt x="10728" y="433"/>
                  <a:pt x="10704" y="422"/>
                  <a:pt x="10681" y="422"/>
                </a:cubicBezTo>
                <a:close/>
                <a:moveTo>
                  <a:pt x="10224" y="539"/>
                </a:moveTo>
                <a:cubicBezTo>
                  <a:pt x="10143" y="562"/>
                  <a:pt x="10073" y="586"/>
                  <a:pt x="9990" y="609"/>
                </a:cubicBezTo>
                <a:cubicBezTo>
                  <a:pt x="9979" y="609"/>
                  <a:pt x="9967" y="632"/>
                  <a:pt x="9967" y="656"/>
                </a:cubicBezTo>
                <a:cubicBezTo>
                  <a:pt x="9979" y="667"/>
                  <a:pt x="9990" y="679"/>
                  <a:pt x="10002" y="679"/>
                </a:cubicBezTo>
                <a:lnTo>
                  <a:pt x="10014" y="679"/>
                </a:lnTo>
                <a:cubicBezTo>
                  <a:pt x="10084" y="656"/>
                  <a:pt x="10166" y="632"/>
                  <a:pt x="10236" y="609"/>
                </a:cubicBezTo>
                <a:cubicBezTo>
                  <a:pt x="10260" y="609"/>
                  <a:pt x="10271" y="586"/>
                  <a:pt x="10271" y="562"/>
                </a:cubicBezTo>
                <a:cubicBezTo>
                  <a:pt x="10260" y="550"/>
                  <a:pt x="10236" y="539"/>
                  <a:pt x="10224" y="539"/>
                </a:cubicBezTo>
                <a:close/>
                <a:moveTo>
                  <a:pt x="9780" y="674"/>
                </a:moveTo>
                <a:cubicBezTo>
                  <a:pt x="9775" y="674"/>
                  <a:pt x="9771" y="676"/>
                  <a:pt x="9768" y="679"/>
                </a:cubicBezTo>
                <a:cubicBezTo>
                  <a:pt x="9686" y="703"/>
                  <a:pt x="9616" y="726"/>
                  <a:pt x="9534" y="749"/>
                </a:cubicBezTo>
                <a:cubicBezTo>
                  <a:pt x="9522" y="749"/>
                  <a:pt x="9511" y="773"/>
                  <a:pt x="9522" y="796"/>
                </a:cubicBezTo>
                <a:cubicBezTo>
                  <a:pt x="9522" y="807"/>
                  <a:pt x="9534" y="820"/>
                  <a:pt x="9546" y="820"/>
                </a:cubicBezTo>
                <a:lnTo>
                  <a:pt x="9558" y="820"/>
                </a:lnTo>
                <a:cubicBezTo>
                  <a:pt x="9639" y="784"/>
                  <a:pt x="9709" y="761"/>
                  <a:pt x="9792" y="737"/>
                </a:cubicBezTo>
                <a:cubicBezTo>
                  <a:pt x="9803" y="737"/>
                  <a:pt x="9815" y="714"/>
                  <a:pt x="9815" y="703"/>
                </a:cubicBezTo>
                <a:cubicBezTo>
                  <a:pt x="9806" y="685"/>
                  <a:pt x="9791" y="674"/>
                  <a:pt x="9780" y="674"/>
                </a:cubicBezTo>
                <a:close/>
                <a:moveTo>
                  <a:pt x="9312" y="820"/>
                </a:moveTo>
                <a:cubicBezTo>
                  <a:pt x="9242" y="843"/>
                  <a:pt x="9160" y="878"/>
                  <a:pt x="9090" y="901"/>
                </a:cubicBezTo>
                <a:cubicBezTo>
                  <a:pt x="9078" y="913"/>
                  <a:pt x="9067" y="924"/>
                  <a:pt x="9067" y="948"/>
                </a:cubicBezTo>
                <a:cubicBezTo>
                  <a:pt x="9078" y="960"/>
                  <a:pt x="9090" y="971"/>
                  <a:pt x="9101" y="971"/>
                </a:cubicBezTo>
                <a:lnTo>
                  <a:pt x="9113" y="971"/>
                </a:lnTo>
                <a:cubicBezTo>
                  <a:pt x="9184" y="936"/>
                  <a:pt x="9265" y="913"/>
                  <a:pt x="9335" y="890"/>
                </a:cubicBezTo>
                <a:cubicBezTo>
                  <a:pt x="9359" y="878"/>
                  <a:pt x="9371" y="866"/>
                  <a:pt x="9359" y="843"/>
                </a:cubicBezTo>
                <a:cubicBezTo>
                  <a:pt x="9359" y="820"/>
                  <a:pt x="9335" y="820"/>
                  <a:pt x="9312" y="820"/>
                </a:cubicBezTo>
                <a:close/>
                <a:moveTo>
                  <a:pt x="8884" y="978"/>
                </a:moveTo>
                <a:cubicBezTo>
                  <a:pt x="8879" y="978"/>
                  <a:pt x="8874" y="980"/>
                  <a:pt x="8867" y="983"/>
                </a:cubicBezTo>
                <a:cubicBezTo>
                  <a:pt x="8797" y="1007"/>
                  <a:pt x="8716" y="1041"/>
                  <a:pt x="8645" y="1065"/>
                </a:cubicBezTo>
                <a:cubicBezTo>
                  <a:pt x="8633" y="1077"/>
                  <a:pt x="8622" y="1100"/>
                  <a:pt x="8622" y="1111"/>
                </a:cubicBezTo>
                <a:cubicBezTo>
                  <a:pt x="8633" y="1135"/>
                  <a:pt x="8645" y="1135"/>
                  <a:pt x="8657" y="1135"/>
                </a:cubicBezTo>
                <a:lnTo>
                  <a:pt x="8669" y="1135"/>
                </a:lnTo>
                <a:cubicBezTo>
                  <a:pt x="8750" y="1111"/>
                  <a:pt x="8820" y="1077"/>
                  <a:pt x="8891" y="1053"/>
                </a:cubicBezTo>
                <a:cubicBezTo>
                  <a:pt x="8914" y="1041"/>
                  <a:pt x="8926" y="1018"/>
                  <a:pt x="8914" y="1007"/>
                </a:cubicBezTo>
                <a:cubicBezTo>
                  <a:pt x="8906" y="990"/>
                  <a:pt x="8897" y="978"/>
                  <a:pt x="8884" y="978"/>
                </a:cubicBezTo>
                <a:close/>
                <a:moveTo>
                  <a:pt x="8423" y="1158"/>
                </a:moveTo>
                <a:cubicBezTo>
                  <a:pt x="8353" y="1194"/>
                  <a:pt x="8282" y="1228"/>
                  <a:pt x="8212" y="1252"/>
                </a:cubicBezTo>
                <a:cubicBezTo>
                  <a:pt x="8189" y="1264"/>
                  <a:pt x="8189" y="1287"/>
                  <a:pt x="8189" y="1299"/>
                </a:cubicBezTo>
                <a:cubicBezTo>
                  <a:pt x="8201" y="1311"/>
                  <a:pt x="8212" y="1322"/>
                  <a:pt x="8224" y="1322"/>
                </a:cubicBezTo>
                <a:lnTo>
                  <a:pt x="8236" y="1322"/>
                </a:lnTo>
                <a:cubicBezTo>
                  <a:pt x="8306" y="1287"/>
                  <a:pt x="8388" y="1252"/>
                  <a:pt x="8458" y="1228"/>
                </a:cubicBezTo>
                <a:cubicBezTo>
                  <a:pt x="8470" y="1217"/>
                  <a:pt x="8482" y="1194"/>
                  <a:pt x="8470" y="1182"/>
                </a:cubicBezTo>
                <a:cubicBezTo>
                  <a:pt x="8470" y="1158"/>
                  <a:pt x="8446" y="1158"/>
                  <a:pt x="8423" y="1158"/>
                </a:cubicBezTo>
                <a:close/>
                <a:moveTo>
                  <a:pt x="8011" y="1353"/>
                </a:moveTo>
                <a:cubicBezTo>
                  <a:pt x="8004" y="1353"/>
                  <a:pt x="7997" y="1354"/>
                  <a:pt x="7990" y="1358"/>
                </a:cubicBezTo>
                <a:cubicBezTo>
                  <a:pt x="7920" y="1392"/>
                  <a:pt x="7850" y="1416"/>
                  <a:pt x="7780" y="1451"/>
                </a:cubicBezTo>
                <a:cubicBezTo>
                  <a:pt x="7756" y="1462"/>
                  <a:pt x="7756" y="1486"/>
                  <a:pt x="7756" y="1498"/>
                </a:cubicBezTo>
                <a:cubicBezTo>
                  <a:pt x="7768" y="1521"/>
                  <a:pt x="7780" y="1521"/>
                  <a:pt x="7791" y="1521"/>
                </a:cubicBezTo>
                <a:lnTo>
                  <a:pt x="7815" y="1521"/>
                </a:lnTo>
                <a:lnTo>
                  <a:pt x="8025" y="1416"/>
                </a:lnTo>
                <a:cubicBezTo>
                  <a:pt x="8037" y="1404"/>
                  <a:pt x="8048" y="1392"/>
                  <a:pt x="8037" y="1369"/>
                </a:cubicBezTo>
                <a:cubicBezTo>
                  <a:pt x="8037" y="1361"/>
                  <a:pt x="8026" y="1353"/>
                  <a:pt x="8011" y="1353"/>
                </a:cubicBezTo>
                <a:close/>
                <a:moveTo>
                  <a:pt x="7569" y="1556"/>
                </a:moveTo>
                <a:cubicBezTo>
                  <a:pt x="7499" y="1592"/>
                  <a:pt x="7429" y="1638"/>
                  <a:pt x="7359" y="1673"/>
                </a:cubicBezTo>
                <a:cubicBezTo>
                  <a:pt x="7335" y="1685"/>
                  <a:pt x="7335" y="1696"/>
                  <a:pt x="7335" y="1720"/>
                </a:cubicBezTo>
                <a:cubicBezTo>
                  <a:pt x="7347" y="1732"/>
                  <a:pt x="7359" y="1732"/>
                  <a:pt x="7370" y="1732"/>
                </a:cubicBezTo>
                <a:lnTo>
                  <a:pt x="7393" y="1732"/>
                </a:lnTo>
                <a:cubicBezTo>
                  <a:pt x="7452" y="1696"/>
                  <a:pt x="7523" y="1662"/>
                  <a:pt x="7593" y="1626"/>
                </a:cubicBezTo>
                <a:cubicBezTo>
                  <a:pt x="7616" y="1615"/>
                  <a:pt x="7627" y="1592"/>
                  <a:pt x="7616" y="1579"/>
                </a:cubicBezTo>
                <a:cubicBezTo>
                  <a:pt x="7604" y="1556"/>
                  <a:pt x="7581" y="1556"/>
                  <a:pt x="7569" y="1556"/>
                </a:cubicBezTo>
                <a:close/>
                <a:moveTo>
                  <a:pt x="7148" y="1779"/>
                </a:moveTo>
                <a:cubicBezTo>
                  <a:pt x="7078" y="1825"/>
                  <a:pt x="7008" y="1860"/>
                  <a:pt x="6938" y="1896"/>
                </a:cubicBezTo>
                <a:cubicBezTo>
                  <a:pt x="6926" y="1907"/>
                  <a:pt x="6914" y="1930"/>
                  <a:pt x="6926" y="1954"/>
                </a:cubicBezTo>
                <a:cubicBezTo>
                  <a:pt x="6938" y="1966"/>
                  <a:pt x="6949" y="1966"/>
                  <a:pt x="6961" y="1966"/>
                </a:cubicBezTo>
                <a:lnTo>
                  <a:pt x="6972" y="1966"/>
                </a:lnTo>
                <a:cubicBezTo>
                  <a:pt x="7043" y="1919"/>
                  <a:pt x="7113" y="1883"/>
                  <a:pt x="7183" y="1849"/>
                </a:cubicBezTo>
                <a:cubicBezTo>
                  <a:pt x="7195" y="1837"/>
                  <a:pt x="7206" y="1813"/>
                  <a:pt x="7195" y="1802"/>
                </a:cubicBezTo>
                <a:cubicBezTo>
                  <a:pt x="7183" y="1779"/>
                  <a:pt x="7159" y="1779"/>
                  <a:pt x="7148" y="1779"/>
                </a:cubicBezTo>
                <a:close/>
                <a:moveTo>
                  <a:pt x="6757" y="2017"/>
                </a:moveTo>
                <a:cubicBezTo>
                  <a:pt x="6750" y="2017"/>
                  <a:pt x="6743" y="2019"/>
                  <a:pt x="6738" y="2024"/>
                </a:cubicBezTo>
                <a:cubicBezTo>
                  <a:pt x="6668" y="2059"/>
                  <a:pt x="6598" y="2106"/>
                  <a:pt x="6528" y="2141"/>
                </a:cubicBezTo>
                <a:cubicBezTo>
                  <a:pt x="6517" y="2153"/>
                  <a:pt x="6504" y="2176"/>
                  <a:pt x="6517" y="2188"/>
                </a:cubicBezTo>
                <a:cubicBezTo>
                  <a:pt x="6528" y="2200"/>
                  <a:pt x="6540" y="2211"/>
                  <a:pt x="6551" y="2211"/>
                </a:cubicBezTo>
                <a:cubicBezTo>
                  <a:pt x="6551" y="2211"/>
                  <a:pt x="6563" y="2211"/>
                  <a:pt x="6563" y="2200"/>
                </a:cubicBezTo>
                <a:cubicBezTo>
                  <a:pt x="6634" y="2164"/>
                  <a:pt x="6704" y="2117"/>
                  <a:pt x="6774" y="2083"/>
                </a:cubicBezTo>
                <a:cubicBezTo>
                  <a:pt x="6785" y="2071"/>
                  <a:pt x="6797" y="2047"/>
                  <a:pt x="6785" y="2036"/>
                </a:cubicBezTo>
                <a:cubicBezTo>
                  <a:pt x="6779" y="2022"/>
                  <a:pt x="6768" y="2017"/>
                  <a:pt x="6757" y="2017"/>
                </a:cubicBezTo>
                <a:close/>
                <a:moveTo>
                  <a:pt x="6342" y="2265"/>
                </a:moveTo>
                <a:cubicBezTo>
                  <a:pt x="6337" y="2265"/>
                  <a:pt x="6333" y="2266"/>
                  <a:pt x="6329" y="2270"/>
                </a:cubicBezTo>
                <a:cubicBezTo>
                  <a:pt x="6259" y="2317"/>
                  <a:pt x="6200" y="2364"/>
                  <a:pt x="6130" y="2398"/>
                </a:cubicBezTo>
                <a:cubicBezTo>
                  <a:pt x="6119" y="2410"/>
                  <a:pt x="6107" y="2434"/>
                  <a:pt x="6119" y="2445"/>
                </a:cubicBezTo>
                <a:cubicBezTo>
                  <a:pt x="6130" y="2457"/>
                  <a:pt x="6142" y="2468"/>
                  <a:pt x="6154" y="2468"/>
                </a:cubicBezTo>
                <a:cubicBezTo>
                  <a:pt x="6154" y="2468"/>
                  <a:pt x="6166" y="2468"/>
                  <a:pt x="6166" y="2457"/>
                </a:cubicBezTo>
                <a:cubicBezTo>
                  <a:pt x="6236" y="2422"/>
                  <a:pt x="6306" y="2375"/>
                  <a:pt x="6364" y="2328"/>
                </a:cubicBezTo>
                <a:cubicBezTo>
                  <a:pt x="6387" y="2317"/>
                  <a:pt x="6387" y="2293"/>
                  <a:pt x="6376" y="2281"/>
                </a:cubicBezTo>
                <a:cubicBezTo>
                  <a:pt x="6368" y="2273"/>
                  <a:pt x="6354" y="2265"/>
                  <a:pt x="6342" y="2265"/>
                </a:cubicBezTo>
                <a:close/>
                <a:moveTo>
                  <a:pt x="5965" y="2530"/>
                </a:moveTo>
                <a:cubicBezTo>
                  <a:pt x="5955" y="2530"/>
                  <a:pt x="5943" y="2533"/>
                  <a:pt x="5932" y="2539"/>
                </a:cubicBezTo>
                <a:cubicBezTo>
                  <a:pt x="5873" y="2585"/>
                  <a:pt x="5803" y="2632"/>
                  <a:pt x="5745" y="2668"/>
                </a:cubicBezTo>
                <a:cubicBezTo>
                  <a:pt x="5721" y="2679"/>
                  <a:pt x="5721" y="2702"/>
                  <a:pt x="5732" y="2726"/>
                </a:cubicBezTo>
                <a:cubicBezTo>
                  <a:pt x="5745" y="2738"/>
                  <a:pt x="5756" y="2738"/>
                  <a:pt x="5768" y="2738"/>
                </a:cubicBezTo>
                <a:cubicBezTo>
                  <a:pt x="5768" y="2738"/>
                  <a:pt x="5779" y="2738"/>
                  <a:pt x="5779" y="2726"/>
                </a:cubicBezTo>
                <a:cubicBezTo>
                  <a:pt x="5849" y="2679"/>
                  <a:pt x="5908" y="2644"/>
                  <a:pt x="5979" y="2597"/>
                </a:cubicBezTo>
                <a:cubicBezTo>
                  <a:pt x="5990" y="2585"/>
                  <a:pt x="6002" y="2562"/>
                  <a:pt x="5990" y="2539"/>
                </a:cubicBezTo>
                <a:cubicBezTo>
                  <a:pt x="5984" y="2533"/>
                  <a:pt x="5976" y="2530"/>
                  <a:pt x="5965" y="2530"/>
                </a:cubicBezTo>
                <a:close/>
                <a:moveTo>
                  <a:pt x="5566" y="2803"/>
                </a:moveTo>
                <a:cubicBezTo>
                  <a:pt x="5559" y="2803"/>
                  <a:pt x="5552" y="2804"/>
                  <a:pt x="5545" y="2808"/>
                </a:cubicBezTo>
                <a:cubicBezTo>
                  <a:pt x="5487" y="2866"/>
                  <a:pt x="5428" y="2913"/>
                  <a:pt x="5358" y="2960"/>
                </a:cubicBezTo>
                <a:cubicBezTo>
                  <a:pt x="5347" y="2972"/>
                  <a:pt x="5347" y="2995"/>
                  <a:pt x="5358" y="3006"/>
                </a:cubicBezTo>
                <a:cubicBezTo>
                  <a:pt x="5358" y="3019"/>
                  <a:pt x="5370" y="3019"/>
                  <a:pt x="5382" y="3019"/>
                </a:cubicBezTo>
                <a:lnTo>
                  <a:pt x="5405" y="3019"/>
                </a:lnTo>
                <a:cubicBezTo>
                  <a:pt x="5464" y="2960"/>
                  <a:pt x="5534" y="2913"/>
                  <a:pt x="5592" y="2866"/>
                </a:cubicBezTo>
                <a:cubicBezTo>
                  <a:pt x="5604" y="2855"/>
                  <a:pt x="5615" y="2831"/>
                  <a:pt x="5604" y="2819"/>
                </a:cubicBezTo>
                <a:cubicBezTo>
                  <a:pt x="5596" y="2811"/>
                  <a:pt x="5582" y="2803"/>
                  <a:pt x="5566" y="2803"/>
                </a:cubicBezTo>
                <a:close/>
                <a:moveTo>
                  <a:pt x="5196" y="3093"/>
                </a:moveTo>
                <a:cubicBezTo>
                  <a:pt x="5188" y="3093"/>
                  <a:pt x="5181" y="3095"/>
                  <a:pt x="5171" y="3100"/>
                </a:cubicBezTo>
                <a:cubicBezTo>
                  <a:pt x="5113" y="3159"/>
                  <a:pt x="5054" y="3206"/>
                  <a:pt x="4984" y="3253"/>
                </a:cubicBezTo>
                <a:cubicBezTo>
                  <a:pt x="4973" y="3264"/>
                  <a:pt x="4973" y="3287"/>
                  <a:pt x="4984" y="3299"/>
                </a:cubicBezTo>
                <a:lnTo>
                  <a:pt x="5007" y="3323"/>
                </a:lnTo>
                <a:cubicBezTo>
                  <a:pt x="5019" y="3323"/>
                  <a:pt x="5031" y="3311"/>
                  <a:pt x="5031" y="3311"/>
                </a:cubicBezTo>
                <a:cubicBezTo>
                  <a:pt x="5101" y="3264"/>
                  <a:pt x="5160" y="3206"/>
                  <a:pt x="5218" y="3159"/>
                </a:cubicBezTo>
                <a:cubicBezTo>
                  <a:pt x="5230" y="3147"/>
                  <a:pt x="5241" y="3123"/>
                  <a:pt x="5230" y="3112"/>
                </a:cubicBezTo>
                <a:cubicBezTo>
                  <a:pt x="5216" y="3098"/>
                  <a:pt x="5206" y="3093"/>
                  <a:pt x="5196" y="3093"/>
                </a:cubicBezTo>
                <a:close/>
                <a:moveTo>
                  <a:pt x="4827" y="3397"/>
                </a:moveTo>
                <a:cubicBezTo>
                  <a:pt x="4820" y="3397"/>
                  <a:pt x="4813" y="3400"/>
                  <a:pt x="4809" y="3404"/>
                </a:cubicBezTo>
                <a:cubicBezTo>
                  <a:pt x="4750" y="3463"/>
                  <a:pt x="4692" y="3510"/>
                  <a:pt x="4633" y="3568"/>
                </a:cubicBezTo>
                <a:cubicBezTo>
                  <a:pt x="4610" y="3580"/>
                  <a:pt x="4610" y="3603"/>
                  <a:pt x="4622" y="3615"/>
                </a:cubicBezTo>
                <a:cubicBezTo>
                  <a:pt x="4633" y="3627"/>
                  <a:pt x="4645" y="3627"/>
                  <a:pt x="4656" y="3627"/>
                </a:cubicBezTo>
                <a:cubicBezTo>
                  <a:pt x="4656" y="3627"/>
                  <a:pt x="4668" y="3627"/>
                  <a:pt x="4680" y="3615"/>
                </a:cubicBezTo>
                <a:cubicBezTo>
                  <a:pt x="4739" y="3568"/>
                  <a:pt x="4797" y="3510"/>
                  <a:pt x="4856" y="3463"/>
                </a:cubicBezTo>
                <a:cubicBezTo>
                  <a:pt x="4867" y="3451"/>
                  <a:pt x="4867" y="3427"/>
                  <a:pt x="4856" y="3416"/>
                </a:cubicBezTo>
                <a:cubicBezTo>
                  <a:pt x="4848" y="3402"/>
                  <a:pt x="4837" y="3397"/>
                  <a:pt x="4827" y="3397"/>
                </a:cubicBezTo>
                <a:close/>
                <a:moveTo>
                  <a:pt x="4481" y="3711"/>
                </a:moveTo>
                <a:cubicBezTo>
                  <a:pt x="4472" y="3711"/>
                  <a:pt x="4464" y="3714"/>
                  <a:pt x="4458" y="3720"/>
                </a:cubicBezTo>
                <a:cubicBezTo>
                  <a:pt x="4399" y="3778"/>
                  <a:pt x="4341" y="3825"/>
                  <a:pt x="4282" y="3884"/>
                </a:cubicBezTo>
                <a:cubicBezTo>
                  <a:pt x="4259" y="3895"/>
                  <a:pt x="4259" y="3919"/>
                  <a:pt x="4282" y="3931"/>
                </a:cubicBezTo>
                <a:cubicBezTo>
                  <a:pt x="4282" y="3942"/>
                  <a:pt x="4294" y="3942"/>
                  <a:pt x="4305" y="3942"/>
                </a:cubicBezTo>
                <a:cubicBezTo>
                  <a:pt x="4318" y="3942"/>
                  <a:pt x="4318" y="3942"/>
                  <a:pt x="4329" y="3931"/>
                </a:cubicBezTo>
                <a:cubicBezTo>
                  <a:pt x="4388" y="3884"/>
                  <a:pt x="4446" y="3825"/>
                  <a:pt x="4505" y="3778"/>
                </a:cubicBezTo>
                <a:cubicBezTo>
                  <a:pt x="4516" y="3767"/>
                  <a:pt x="4516" y="3744"/>
                  <a:pt x="4505" y="3720"/>
                </a:cubicBezTo>
                <a:cubicBezTo>
                  <a:pt x="4499" y="3714"/>
                  <a:pt x="4490" y="3711"/>
                  <a:pt x="4481" y="3711"/>
                </a:cubicBezTo>
                <a:close/>
                <a:moveTo>
                  <a:pt x="4130" y="4039"/>
                </a:moveTo>
                <a:cubicBezTo>
                  <a:pt x="4121" y="4039"/>
                  <a:pt x="4113" y="4042"/>
                  <a:pt x="4107" y="4048"/>
                </a:cubicBezTo>
                <a:lnTo>
                  <a:pt x="3943" y="4212"/>
                </a:lnTo>
                <a:cubicBezTo>
                  <a:pt x="3920" y="4235"/>
                  <a:pt x="3920" y="4258"/>
                  <a:pt x="3943" y="4270"/>
                </a:cubicBezTo>
                <a:cubicBezTo>
                  <a:pt x="3943" y="4270"/>
                  <a:pt x="3954" y="4282"/>
                  <a:pt x="3967" y="4282"/>
                </a:cubicBezTo>
                <a:cubicBezTo>
                  <a:pt x="3978" y="4282"/>
                  <a:pt x="3978" y="4270"/>
                  <a:pt x="3990" y="4270"/>
                </a:cubicBezTo>
                <a:cubicBezTo>
                  <a:pt x="4048" y="4212"/>
                  <a:pt x="4095" y="4153"/>
                  <a:pt x="4154" y="4095"/>
                </a:cubicBezTo>
                <a:cubicBezTo>
                  <a:pt x="4165" y="4083"/>
                  <a:pt x="4165" y="4059"/>
                  <a:pt x="4154" y="4048"/>
                </a:cubicBezTo>
                <a:cubicBezTo>
                  <a:pt x="4148" y="4042"/>
                  <a:pt x="4139" y="4039"/>
                  <a:pt x="4130" y="4039"/>
                </a:cubicBezTo>
                <a:close/>
                <a:moveTo>
                  <a:pt x="3797" y="4378"/>
                </a:moveTo>
                <a:cubicBezTo>
                  <a:pt x="3788" y="4378"/>
                  <a:pt x="3779" y="4381"/>
                  <a:pt x="3767" y="4387"/>
                </a:cubicBezTo>
                <a:cubicBezTo>
                  <a:pt x="3721" y="4446"/>
                  <a:pt x="3663" y="4504"/>
                  <a:pt x="3604" y="4563"/>
                </a:cubicBezTo>
                <a:cubicBezTo>
                  <a:pt x="3592" y="4574"/>
                  <a:pt x="3592" y="4597"/>
                  <a:pt x="3616" y="4609"/>
                </a:cubicBezTo>
                <a:cubicBezTo>
                  <a:pt x="3616" y="4621"/>
                  <a:pt x="3627" y="4621"/>
                  <a:pt x="3639" y="4621"/>
                </a:cubicBezTo>
                <a:cubicBezTo>
                  <a:pt x="3639" y="4621"/>
                  <a:pt x="3650" y="4609"/>
                  <a:pt x="3663" y="4609"/>
                </a:cubicBezTo>
                <a:cubicBezTo>
                  <a:pt x="3709" y="4550"/>
                  <a:pt x="3767" y="4492"/>
                  <a:pt x="3826" y="4433"/>
                </a:cubicBezTo>
                <a:cubicBezTo>
                  <a:pt x="3838" y="4422"/>
                  <a:pt x="3838" y="4399"/>
                  <a:pt x="3826" y="4387"/>
                </a:cubicBezTo>
                <a:cubicBezTo>
                  <a:pt x="3815" y="4381"/>
                  <a:pt x="3806" y="4378"/>
                  <a:pt x="3797" y="4378"/>
                </a:cubicBezTo>
                <a:close/>
                <a:moveTo>
                  <a:pt x="3479" y="4718"/>
                </a:moveTo>
                <a:cubicBezTo>
                  <a:pt x="3469" y="4718"/>
                  <a:pt x="3459" y="4724"/>
                  <a:pt x="3452" y="4738"/>
                </a:cubicBezTo>
                <a:cubicBezTo>
                  <a:pt x="3393" y="4797"/>
                  <a:pt x="3346" y="4855"/>
                  <a:pt x="3288" y="4913"/>
                </a:cubicBezTo>
                <a:cubicBezTo>
                  <a:pt x="3276" y="4925"/>
                  <a:pt x="3276" y="4948"/>
                  <a:pt x="3288" y="4960"/>
                </a:cubicBezTo>
                <a:cubicBezTo>
                  <a:pt x="3299" y="4972"/>
                  <a:pt x="3312" y="4972"/>
                  <a:pt x="3312" y="4972"/>
                </a:cubicBezTo>
                <a:cubicBezTo>
                  <a:pt x="3323" y="4972"/>
                  <a:pt x="3335" y="4960"/>
                  <a:pt x="3346" y="4960"/>
                </a:cubicBezTo>
                <a:cubicBezTo>
                  <a:pt x="3393" y="4901"/>
                  <a:pt x="3452" y="4843"/>
                  <a:pt x="3499" y="4784"/>
                </a:cubicBezTo>
                <a:cubicBezTo>
                  <a:pt x="3510" y="4761"/>
                  <a:pt x="3510" y="4750"/>
                  <a:pt x="3499" y="4726"/>
                </a:cubicBezTo>
                <a:cubicBezTo>
                  <a:pt x="3494" y="4721"/>
                  <a:pt x="3487" y="4718"/>
                  <a:pt x="3479" y="4718"/>
                </a:cubicBezTo>
                <a:close/>
                <a:moveTo>
                  <a:pt x="3159" y="5080"/>
                </a:moveTo>
                <a:cubicBezTo>
                  <a:pt x="3151" y="5080"/>
                  <a:pt x="3142" y="5083"/>
                  <a:pt x="3136" y="5088"/>
                </a:cubicBezTo>
                <a:cubicBezTo>
                  <a:pt x="3078" y="5147"/>
                  <a:pt x="3031" y="5218"/>
                  <a:pt x="2984" y="5276"/>
                </a:cubicBezTo>
                <a:cubicBezTo>
                  <a:pt x="2972" y="5288"/>
                  <a:pt x="2972" y="5311"/>
                  <a:pt x="2984" y="5322"/>
                </a:cubicBezTo>
                <a:cubicBezTo>
                  <a:pt x="2995" y="5322"/>
                  <a:pt x="2995" y="5335"/>
                  <a:pt x="3007" y="5335"/>
                </a:cubicBezTo>
                <a:cubicBezTo>
                  <a:pt x="3019" y="5335"/>
                  <a:pt x="3031" y="5322"/>
                  <a:pt x="3042" y="5322"/>
                </a:cubicBezTo>
                <a:cubicBezTo>
                  <a:pt x="3089" y="5252"/>
                  <a:pt x="3136" y="5194"/>
                  <a:pt x="3195" y="5135"/>
                </a:cubicBezTo>
                <a:cubicBezTo>
                  <a:pt x="3206" y="5124"/>
                  <a:pt x="3195" y="5101"/>
                  <a:pt x="3182" y="5088"/>
                </a:cubicBezTo>
                <a:cubicBezTo>
                  <a:pt x="3177" y="5083"/>
                  <a:pt x="3168" y="5080"/>
                  <a:pt x="3159" y="5080"/>
                </a:cubicBezTo>
                <a:close/>
                <a:moveTo>
                  <a:pt x="2860" y="5444"/>
                </a:moveTo>
                <a:cubicBezTo>
                  <a:pt x="2849" y="5444"/>
                  <a:pt x="2839" y="5449"/>
                  <a:pt x="2832" y="5463"/>
                </a:cubicBezTo>
                <a:cubicBezTo>
                  <a:pt x="2785" y="5522"/>
                  <a:pt x="2738" y="5580"/>
                  <a:pt x="2680" y="5639"/>
                </a:cubicBezTo>
                <a:cubicBezTo>
                  <a:pt x="2668" y="5662"/>
                  <a:pt x="2680" y="5686"/>
                  <a:pt x="2691" y="5697"/>
                </a:cubicBezTo>
                <a:lnTo>
                  <a:pt x="2715" y="5697"/>
                </a:lnTo>
                <a:cubicBezTo>
                  <a:pt x="2727" y="5697"/>
                  <a:pt x="2738" y="5697"/>
                  <a:pt x="2738" y="5686"/>
                </a:cubicBezTo>
                <a:cubicBezTo>
                  <a:pt x="2785" y="5627"/>
                  <a:pt x="2844" y="5569"/>
                  <a:pt x="2891" y="5498"/>
                </a:cubicBezTo>
                <a:cubicBezTo>
                  <a:pt x="2902" y="5486"/>
                  <a:pt x="2902" y="5463"/>
                  <a:pt x="2878" y="5452"/>
                </a:cubicBezTo>
                <a:cubicBezTo>
                  <a:pt x="2874" y="5446"/>
                  <a:pt x="2867" y="5444"/>
                  <a:pt x="2860" y="5444"/>
                </a:cubicBezTo>
                <a:close/>
                <a:moveTo>
                  <a:pt x="2567" y="5818"/>
                </a:moveTo>
                <a:cubicBezTo>
                  <a:pt x="2557" y="5818"/>
                  <a:pt x="2546" y="5824"/>
                  <a:pt x="2540" y="5837"/>
                </a:cubicBezTo>
                <a:cubicBezTo>
                  <a:pt x="2493" y="5896"/>
                  <a:pt x="2446" y="5954"/>
                  <a:pt x="2399" y="6024"/>
                </a:cubicBezTo>
                <a:cubicBezTo>
                  <a:pt x="2387" y="6036"/>
                  <a:pt x="2387" y="6060"/>
                  <a:pt x="2410" y="6071"/>
                </a:cubicBezTo>
                <a:cubicBezTo>
                  <a:pt x="2410" y="6083"/>
                  <a:pt x="2423" y="6083"/>
                  <a:pt x="2423" y="6083"/>
                </a:cubicBezTo>
                <a:cubicBezTo>
                  <a:pt x="2434" y="6083"/>
                  <a:pt x="2446" y="6071"/>
                  <a:pt x="2457" y="6060"/>
                </a:cubicBezTo>
                <a:cubicBezTo>
                  <a:pt x="2504" y="6001"/>
                  <a:pt x="2551" y="5943"/>
                  <a:pt x="2598" y="5873"/>
                </a:cubicBezTo>
                <a:cubicBezTo>
                  <a:pt x="2610" y="5860"/>
                  <a:pt x="2610" y="5837"/>
                  <a:pt x="2586" y="5826"/>
                </a:cubicBezTo>
                <a:cubicBezTo>
                  <a:pt x="2581" y="5821"/>
                  <a:pt x="2574" y="5818"/>
                  <a:pt x="2567" y="5818"/>
                </a:cubicBezTo>
                <a:close/>
                <a:moveTo>
                  <a:pt x="2282" y="6203"/>
                </a:moveTo>
                <a:cubicBezTo>
                  <a:pt x="2273" y="6203"/>
                  <a:pt x="2264" y="6206"/>
                  <a:pt x="2259" y="6211"/>
                </a:cubicBezTo>
                <a:cubicBezTo>
                  <a:pt x="2212" y="6282"/>
                  <a:pt x="2165" y="6341"/>
                  <a:pt x="2119" y="6411"/>
                </a:cubicBezTo>
                <a:cubicBezTo>
                  <a:pt x="2106" y="6422"/>
                  <a:pt x="2119" y="6445"/>
                  <a:pt x="2130" y="6458"/>
                </a:cubicBezTo>
                <a:cubicBezTo>
                  <a:pt x="2142" y="6469"/>
                  <a:pt x="2142" y="6469"/>
                  <a:pt x="2153" y="6469"/>
                </a:cubicBezTo>
                <a:cubicBezTo>
                  <a:pt x="2165" y="6469"/>
                  <a:pt x="2177" y="6458"/>
                  <a:pt x="2177" y="6445"/>
                </a:cubicBezTo>
                <a:cubicBezTo>
                  <a:pt x="2223" y="6387"/>
                  <a:pt x="2270" y="6317"/>
                  <a:pt x="2317" y="6258"/>
                </a:cubicBezTo>
                <a:cubicBezTo>
                  <a:pt x="2329" y="6247"/>
                  <a:pt x="2329" y="6224"/>
                  <a:pt x="2306" y="6211"/>
                </a:cubicBezTo>
                <a:cubicBezTo>
                  <a:pt x="2300" y="6206"/>
                  <a:pt x="2291" y="6203"/>
                  <a:pt x="2282" y="6203"/>
                </a:cubicBezTo>
                <a:close/>
                <a:moveTo>
                  <a:pt x="2017" y="6590"/>
                </a:moveTo>
                <a:cubicBezTo>
                  <a:pt x="2007" y="6590"/>
                  <a:pt x="1996" y="6596"/>
                  <a:pt x="1989" y="6609"/>
                </a:cubicBezTo>
                <a:cubicBezTo>
                  <a:pt x="1943" y="6679"/>
                  <a:pt x="1896" y="6738"/>
                  <a:pt x="1861" y="6808"/>
                </a:cubicBezTo>
                <a:cubicBezTo>
                  <a:pt x="1849" y="6820"/>
                  <a:pt x="1849" y="6843"/>
                  <a:pt x="1872" y="6855"/>
                </a:cubicBezTo>
                <a:lnTo>
                  <a:pt x="1885" y="6855"/>
                </a:lnTo>
                <a:cubicBezTo>
                  <a:pt x="1896" y="6855"/>
                  <a:pt x="1908" y="6855"/>
                  <a:pt x="1919" y="6843"/>
                </a:cubicBezTo>
                <a:cubicBezTo>
                  <a:pt x="1966" y="6785"/>
                  <a:pt x="2002" y="6715"/>
                  <a:pt x="2048" y="6645"/>
                </a:cubicBezTo>
                <a:cubicBezTo>
                  <a:pt x="2060" y="6633"/>
                  <a:pt x="2060" y="6609"/>
                  <a:pt x="2036" y="6598"/>
                </a:cubicBezTo>
                <a:cubicBezTo>
                  <a:pt x="2031" y="6593"/>
                  <a:pt x="2025" y="6590"/>
                  <a:pt x="2017" y="6590"/>
                </a:cubicBezTo>
                <a:close/>
                <a:moveTo>
                  <a:pt x="1766" y="6991"/>
                </a:moveTo>
                <a:cubicBezTo>
                  <a:pt x="1755" y="6991"/>
                  <a:pt x="1741" y="6999"/>
                  <a:pt x="1732" y="7007"/>
                </a:cubicBezTo>
                <a:cubicBezTo>
                  <a:pt x="1685" y="7077"/>
                  <a:pt x="1651" y="7136"/>
                  <a:pt x="1604" y="7206"/>
                </a:cubicBezTo>
                <a:cubicBezTo>
                  <a:pt x="1592" y="7230"/>
                  <a:pt x="1604" y="7253"/>
                  <a:pt x="1615" y="7253"/>
                </a:cubicBezTo>
                <a:cubicBezTo>
                  <a:pt x="1627" y="7264"/>
                  <a:pt x="1627" y="7264"/>
                  <a:pt x="1638" y="7264"/>
                </a:cubicBezTo>
                <a:cubicBezTo>
                  <a:pt x="1651" y="7264"/>
                  <a:pt x="1662" y="7253"/>
                  <a:pt x="1662" y="7241"/>
                </a:cubicBezTo>
                <a:cubicBezTo>
                  <a:pt x="1709" y="7183"/>
                  <a:pt x="1744" y="7113"/>
                  <a:pt x="1791" y="7042"/>
                </a:cubicBezTo>
                <a:cubicBezTo>
                  <a:pt x="1802" y="7030"/>
                  <a:pt x="1802" y="7007"/>
                  <a:pt x="1779" y="6996"/>
                </a:cubicBezTo>
                <a:cubicBezTo>
                  <a:pt x="1776" y="6992"/>
                  <a:pt x="1771" y="6991"/>
                  <a:pt x="1766" y="6991"/>
                </a:cubicBezTo>
                <a:close/>
                <a:moveTo>
                  <a:pt x="1510" y="7397"/>
                </a:moveTo>
                <a:cubicBezTo>
                  <a:pt x="1500" y="7397"/>
                  <a:pt x="1494" y="7403"/>
                  <a:pt x="1487" y="7417"/>
                </a:cubicBezTo>
                <a:cubicBezTo>
                  <a:pt x="1440" y="7487"/>
                  <a:pt x="1405" y="7545"/>
                  <a:pt x="1358" y="7615"/>
                </a:cubicBezTo>
                <a:cubicBezTo>
                  <a:pt x="1358" y="7638"/>
                  <a:pt x="1358" y="7651"/>
                  <a:pt x="1381" y="7662"/>
                </a:cubicBezTo>
                <a:cubicBezTo>
                  <a:pt x="1381" y="7674"/>
                  <a:pt x="1393" y="7674"/>
                  <a:pt x="1393" y="7674"/>
                </a:cubicBezTo>
                <a:cubicBezTo>
                  <a:pt x="1405" y="7674"/>
                  <a:pt x="1417" y="7662"/>
                  <a:pt x="1428" y="7651"/>
                </a:cubicBezTo>
                <a:cubicBezTo>
                  <a:pt x="1463" y="7580"/>
                  <a:pt x="1498" y="7521"/>
                  <a:pt x="1545" y="7451"/>
                </a:cubicBezTo>
                <a:cubicBezTo>
                  <a:pt x="1557" y="7428"/>
                  <a:pt x="1545" y="7405"/>
                  <a:pt x="1534" y="7405"/>
                </a:cubicBezTo>
                <a:cubicBezTo>
                  <a:pt x="1524" y="7400"/>
                  <a:pt x="1516" y="7397"/>
                  <a:pt x="1510" y="7397"/>
                </a:cubicBezTo>
                <a:close/>
                <a:moveTo>
                  <a:pt x="1271" y="7806"/>
                </a:moveTo>
                <a:cubicBezTo>
                  <a:pt x="1259" y="7806"/>
                  <a:pt x="1248" y="7812"/>
                  <a:pt x="1241" y="7826"/>
                </a:cubicBezTo>
                <a:lnTo>
                  <a:pt x="1136" y="8036"/>
                </a:lnTo>
                <a:cubicBezTo>
                  <a:pt x="1124" y="8048"/>
                  <a:pt x="1136" y="8072"/>
                  <a:pt x="1147" y="8083"/>
                </a:cubicBezTo>
                <a:lnTo>
                  <a:pt x="1159" y="8083"/>
                </a:lnTo>
                <a:cubicBezTo>
                  <a:pt x="1183" y="8083"/>
                  <a:pt x="1194" y="8083"/>
                  <a:pt x="1194" y="8072"/>
                </a:cubicBezTo>
                <a:cubicBezTo>
                  <a:pt x="1230" y="8002"/>
                  <a:pt x="1264" y="7931"/>
                  <a:pt x="1311" y="7861"/>
                </a:cubicBezTo>
                <a:cubicBezTo>
                  <a:pt x="1323" y="7838"/>
                  <a:pt x="1311" y="7826"/>
                  <a:pt x="1300" y="7814"/>
                </a:cubicBezTo>
                <a:cubicBezTo>
                  <a:pt x="1290" y="7809"/>
                  <a:pt x="1280" y="7806"/>
                  <a:pt x="1271" y="7806"/>
                </a:cubicBezTo>
                <a:close/>
                <a:moveTo>
                  <a:pt x="1066" y="8223"/>
                </a:moveTo>
                <a:cubicBezTo>
                  <a:pt x="1054" y="8223"/>
                  <a:pt x="1030" y="8223"/>
                  <a:pt x="1019" y="8247"/>
                </a:cubicBezTo>
                <a:lnTo>
                  <a:pt x="913" y="8457"/>
                </a:lnTo>
                <a:cubicBezTo>
                  <a:pt x="902" y="8469"/>
                  <a:pt x="913" y="8493"/>
                  <a:pt x="925" y="8504"/>
                </a:cubicBezTo>
                <a:lnTo>
                  <a:pt x="949" y="8504"/>
                </a:lnTo>
                <a:cubicBezTo>
                  <a:pt x="960" y="8504"/>
                  <a:pt x="972" y="8504"/>
                  <a:pt x="972" y="8493"/>
                </a:cubicBezTo>
                <a:cubicBezTo>
                  <a:pt x="1007" y="8423"/>
                  <a:pt x="1042" y="8352"/>
                  <a:pt x="1089" y="8270"/>
                </a:cubicBezTo>
                <a:cubicBezTo>
                  <a:pt x="1089" y="8259"/>
                  <a:pt x="1089" y="8235"/>
                  <a:pt x="1066" y="8223"/>
                </a:cubicBezTo>
                <a:close/>
                <a:moveTo>
                  <a:pt x="842" y="8652"/>
                </a:moveTo>
                <a:cubicBezTo>
                  <a:pt x="830" y="8652"/>
                  <a:pt x="816" y="8660"/>
                  <a:pt x="808" y="8668"/>
                </a:cubicBezTo>
                <a:lnTo>
                  <a:pt x="703" y="8878"/>
                </a:lnTo>
                <a:cubicBezTo>
                  <a:pt x="703" y="8902"/>
                  <a:pt x="703" y="8925"/>
                  <a:pt x="726" y="8925"/>
                </a:cubicBezTo>
                <a:cubicBezTo>
                  <a:pt x="726" y="8937"/>
                  <a:pt x="738" y="8937"/>
                  <a:pt x="738" y="8937"/>
                </a:cubicBezTo>
                <a:cubicBezTo>
                  <a:pt x="749" y="8937"/>
                  <a:pt x="762" y="8925"/>
                  <a:pt x="773" y="8914"/>
                </a:cubicBezTo>
                <a:cubicBezTo>
                  <a:pt x="808" y="8844"/>
                  <a:pt x="832" y="8774"/>
                  <a:pt x="866" y="8703"/>
                </a:cubicBezTo>
                <a:cubicBezTo>
                  <a:pt x="879" y="8680"/>
                  <a:pt x="879" y="8657"/>
                  <a:pt x="855" y="8657"/>
                </a:cubicBezTo>
                <a:cubicBezTo>
                  <a:pt x="852" y="8653"/>
                  <a:pt x="847" y="8652"/>
                  <a:pt x="842" y="8652"/>
                </a:cubicBezTo>
                <a:close/>
                <a:moveTo>
                  <a:pt x="656" y="9078"/>
                </a:moveTo>
                <a:cubicBezTo>
                  <a:pt x="633" y="9078"/>
                  <a:pt x="609" y="9078"/>
                  <a:pt x="609" y="9101"/>
                </a:cubicBezTo>
                <a:lnTo>
                  <a:pt x="504" y="9312"/>
                </a:lnTo>
                <a:cubicBezTo>
                  <a:pt x="504" y="9335"/>
                  <a:pt x="516" y="9358"/>
                  <a:pt x="528" y="9358"/>
                </a:cubicBezTo>
                <a:cubicBezTo>
                  <a:pt x="528" y="9370"/>
                  <a:pt x="539" y="9370"/>
                  <a:pt x="539" y="9370"/>
                </a:cubicBezTo>
                <a:cubicBezTo>
                  <a:pt x="551" y="9370"/>
                  <a:pt x="575" y="9358"/>
                  <a:pt x="575" y="9346"/>
                </a:cubicBezTo>
                <a:cubicBezTo>
                  <a:pt x="609" y="9276"/>
                  <a:pt x="633" y="9206"/>
                  <a:pt x="668" y="9124"/>
                </a:cubicBezTo>
                <a:cubicBezTo>
                  <a:pt x="679" y="9112"/>
                  <a:pt x="668" y="9089"/>
                  <a:pt x="656" y="9078"/>
                </a:cubicBezTo>
                <a:close/>
                <a:moveTo>
                  <a:pt x="445" y="9517"/>
                </a:moveTo>
                <a:cubicBezTo>
                  <a:pt x="434" y="9517"/>
                  <a:pt x="422" y="9525"/>
                  <a:pt x="422" y="9533"/>
                </a:cubicBezTo>
                <a:cubicBezTo>
                  <a:pt x="387" y="9616"/>
                  <a:pt x="352" y="9686"/>
                  <a:pt x="328" y="9756"/>
                </a:cubicBezTo>
                <a:cubicBezTo>
                  <a:pt x="317" y="9779"/>
                  <a:pt x="328" y="9791"/>
                  <a:pt x="352" y="9803"/>
                </a:cubicBezTo>
                <a:lnTo>
                  <a:pt x="364" y="9803"/>
                </a:lnTo>
                <a:cubicBezTo>
                  <a:pt x="375" y="9803"/>
                  <a:pt x="387" y="9791"/>
                  <a:pt x="387" y="9779"/>
                </a:cubicBezTo>
                <a:cubicBezTo>
                  <a:pt x="422" y="9709"/>
                  <a:pt x="445" y="9639"/>
                  <a:pt x="481" y="9569"/>
                </a:cubicBezTo>
                <a:cubicBezTo>
                  <a:pt x="492" y="9546"/>
                  <a:pt x="481" y="9522"/>
                  <a:pt x="458" y="9522"/>
                </a:cubicBezTo>
                <a:cubicBezTo>
                  <a:pt x="454" y="9519"/>
                  <a:pt x="449" y="9517"/>
                  <a:pt x="445" y="9517"/>
                </a:cubicBezTo>
                <a:close/>
                <a:moveTo>
                  <a:pt x="282" y="9954"/>
                </a:moveTo>
                <a:cubicBezTo>
                  <a:pt x="270" y="9954"/>
                  <a:pt x="247" y="9954"/>
                  <a:pt x="235" y="9978"/>
                </a:cubicBezTo>
                <a:cubicBezTo>
                  <a:pt x="211" y="10060"/>
                  <a:pt x="177" y="10130"/>
                  <a:pt x="153" y="10201"/>
                </a:cubicBezTo>
                <a:cubicBezTo>
                  <a:pt x="153" y="10224"/>
                  <a:pt x="165" y="10247"/>
                  <a:pt x="177" y="10247"/>
                </a:cubicBezTo>
                <a:lnTo>
                  <a:pt x="188" y="10247"/>
                </a:lnTo>
                <a:cubicBezTo>
                  <a:pt x="211" y="10247"/>
                  <a:pt x="224" y="10235"/>
                  <a:pt x="224" y="10224"/>
                </a:cubicBezTo>
                <a:cubicBezTo>
                  <a:pt x="247" y="10154"/>
                  <a:pt x="282" y="10084"/>
                  <a:pt x="305" y="10001"/>
                </a:cubicBezTo>
                <a:cubicBezTo>
                  <a:pt x="317" y="9990"/>
                  <a:pt x="305" y="9967"/>
                  <a:pt x="282" y="9954"/>
                </a:cubicBezTo>
                <a:close/>
                <a:moveTo>
                  <a:pt x="112" y="10406"/>
                </a:moveTo>
                <a:cubicBezTo>
                  <a:pt x="96" y="10406"/>
                  <a:pt x="83" y="10417"/>
                  <a:pt x="83" y="10435"/>
                </a:cubicBezTo>
                <a:cubicBezTo>
                  <a:pt x="36" y="10575"/>
                  <a:pt x="13" y="10656"/>
                  <a:pt x="13" y="10656"/>
                </a:cubicBezTo>
                <a:cubicBezTo>
                  <a:pt x="1" y="10680"/>
                  <a:pt x="13" y="10703"/>
                  <a:pt x="36" y="10703"/>
                </a:cubicBezTo>
                <a:cubicBezTo>
                  <a:pt x="60" y="10703"/>
                  <a:pt x="71" y="10692"/>
                  <a:pt x="71" y="10680"/>
                </a:cubicBezTo>
                <a:cubicBezTo>
                  <a:pt x="71" y="10680"/>
                  <a:pt x="94" y="10598"/>
                  <a:pt x="141" y="10446"/>
                </a:cubicBezTo>
                <a:cubicBezTo>
                  <a:pt x="153" y="10435"/>
                  <a:pt x="141" y="10411"/>
                  <a:pt x="130" y="10411"/>
                </a:cubicBezTo>
                <a:cubicBezTo>
                  <a:pt x="124" y="10408"/>
                  <a:pt x="117" y="10406"/>
                  <a:pt x="112" y="104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8578540" y="4058132"/>
            <a:ext cx="381456" cy="322687"/>
            <a:chOff x="11816056" y="3920745"/>
            <a:chExt cx="334581" cy="274370"/>
          </a:xfrm>
        </p:grpSpPr>
        <p:sp>
          <p:nvSpPr>
            <p:cNvPr id="185" name="Google Shape;185;p14"/>
            <p:cNvSpPr/>
            <p:nvPr/>
          </p:nvSpPr>
          <p:spPr>
            <a:xfrm>
              <a:off x="12045241" y="3920745"/>
              <a:ext cx="105396" cy="97224"/>
            </a:xfrm>
            <a:custGeom>
              <a:rect b="b" l="l" r="r" t="t"/>
              <a:pathLst>
                <a:path extrusionOk="0" h="809" w="877">
                  <a:moveTo>
                    <a:pt x="264" y="0"/>
                  </a:moveTo>
                  <a:cubicBezTo>
                    <a:pt x="262" y="0"/>
                    <a:pt x="260" y="1"/>
                    <a:pt x="257" y="1"/>
                  </a:cubicBezTo>
                  <a:cubicBezTo>
                    <a:pt x="105" y="24"/>
                    <a:pt x="0" y="539"/>
                    <a:pt x="0" y="539"/>
                  </a:cubicBezTo>
                  <a:cubicBezTo>
                    <a:pt x="0" y="539"/>
                    <a:pt x="97" y="809"/>
                    <a:pt x="178" y="809"/>
                  </a:cubicBezTo>
                  <a:cubicBezTo>
                    <a:pt x="181" y="809"/>
                    <a:pt x="184" y="808"/>
                    <a:pt x="187" y="807"/>
                  </a:cubicBezTo>
                  <a:cubicBezTo>
                    <a:pt x="281" y="796"/>
                    <a:pt x="877" y="714"/>
                    <a:pt x="819" y="562"/>
                  </a:cubicBezTo>
                  <a:cubicBezTo>
                    <a:pt x="798" y="505"/>
                    <a:pt x="745" y="486"/>
                    <a:pt x="684" y="486"/>
                  </a:cubicBezTo>
                  <a:cubicBezTo>
                    <a:pt x="571" y="486"/>
                    <a:pt x="432" y="550"/>
                    <a:pt x="432" y="550"/>
                  </a:cubicBezTo>
                  <a:cubicBezTo>
                    <a:pt x="432" y="550"/>
                    <a:pt x="713" y="375"/>
                    <a:pt x="620" y="258"/>
                  </a:cubicBezTo>
                  <a:cubicBezTo>
                    <a:pt x="600" y="234"/>
                    <a:pt x="574" y="224"/>
                    <a:pt x="545" y="224"/>
                  </a:cubicBezTo>
                  <a:cubicBezTo>
                    <a:pt x="434" y="224"/>
                    <a:pt x="281" y="363"/>
                    <a:pt x="281" y="363"/>
                  </a:cubicBezTo>
                  <a:cubicBezTo>
                    <a:pt x="281" y="363"/>
                    <a:pt x="394" y="0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1816056" y="4097772"/>
              <a:ext cx="104074" cy="97344"/>
            </a:xfrm>
            <a:custGeom>
              <a:rect b="b" l="l" r="r" t="t"/>
              <a:pathLst>
                <a:path extrusionOk="0" h="810" w="866">
                  <a:moveTo>
                    <a:pt x="689" y="0"/>
                  </a:moveTo>
                  <a:cubicBezTo>
                    <a:pt x="685" y="0"/>
                    <a:pt x="682" y="1"/>
                    <a:pt x="678" y="2"/>
                  </a:cubicBezTo>
                  <a:cubicBezTo>
                    <a:pt x="597" y="25"/>
                    <a:pt x="0" y="95"/>
                    <a:pt x="59" y="259"/>
                  </a:cubicBezTo>
                  <a:cubicBezTo>
                    <a:pt x="75" y="312"/>
                    <a:pt x="126" y="329"/>
                    <a:pt x="186" y="329"/>
                  </a:cubicBezTo>
                  <a:cubicBezTo>
                    <a:pt x="295" y="329"/>
                    <a:pt x="433" y="270"/>
                    <a:pt x="433" y="270"/>
                  </a:cubicBezTo>
                  <a:lnTo>
                    <a:pt x="433" y="270"/>
                  </a:lnTo>
                  <a:cubicBezTo>
                    <a:pt x="433" y="270"/>
                    <a:pt x="153" y="446"/>
                    <a:pt x="246" y="563"/>
                  </a:cubicBezTo>
                  <a:cubicBezTo>
                    <a:pt x="266" y="587"/>
                    <a:pt x="292" y="597"/>
                    <a:pt x="322" y="597"/>
                  </a:cubicBezTo>
                  <a:cubicBezTo>
                    <a:pt x="436" y="597"/>
                    <a:pt x="597" y="457"/>
                    <a:pt x="597" y="457"/>
                  </a:cubicBezTo>
                  <a:lnTo>
                    <a:pt x="597" y="457"/>
                  </a:lnTo>
                  <a:cubicBezTo>
                    <a:pt x="597" y="457"/>
                    <a:pt x="476" y="809"/>
                    <a:pt x="607" y="809"/>
                  </a:cubicBezTo>
                  <a:cubicBezTo>
                    <a:pt x="611" y="809"/>
                    <a:pt x="616" y="809"/>
                    <a:pt x="620" y="808"/>
                  </a:cubicBezTo>
                  <a:cubicBezTo>
                    <a:pt x="772" y="797"/>
                    <a:pt x="866" y="282"/>
                    <a:pt x="866" y="282"/>
                  </a:cubicBezTo>
                  <a:cubicBezTo>
                    <a:pt x="866" y="282"/>
                    <a:pt x="779" y="0"/>
                    <a:pt x="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1869416" y="3956799"/>
              <a:ext cx="230621" cy="204302"/>
            </a:xfrm>
            <a:custGeom>
              <a:rect b="b" l="l" r="r" t="t"/>
              <a:pathLst>
                <a:path extrusionOk="0" h="1700" w="1919">
                  <a:moveTo>
                    <a:pt x="960" y="1"/>
                  </a:moveTo>
                  <a:cubicBezTo>
                    <a:pt x="774" y="1"/>
                    <a:pt x="588" y="62"/>
                    <a:pt x="434" y="192"/>
                  </a:cubicBezTo>
                  <a:cubicBezTo>
                    <a:pt x="59" y="484"/>
                    <a:pt x="1" y="1022"/>
                    <a:pt x="293" y="1385"/>
                  </a:cubicBezTo>
                  <a:cubicBezTo>
                    <a:pt x="460" y="1592"/>
                    <a:pt x="707" y="1700"/>
                    <a:pt x="958" y="1700"/>
                  </a:cubicBezTo>
                  <a:cubicBezTo>
                    <a:pt x="1147" y="1700"/>
                    <a:pt x="1337" y="1639"/>
                    <a:pt x="1498" y="1513"/>
                  </a:cubicBezTo>
                  <a:cubicBezTo>
                    <a:pt x="1861" y="1221"/>
                    <a:pt x="1919" y="683"/>
                    <a:pt x="1627" y="320"/>
                  </a:cubicBezTo>
                  <a:cubicBezTo>
                    <a:pt x="1459" y="112"/>
                    <a:pt x="1210" y="1"/>
                    <a:pt x="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4"/>
          <p:cNvSpPr/>
          <p:nvPr/>
        </p:nvSpPr>
        <p:spPr>
          <a:xfrm>
            <a:off x="240271" y="355349"/>
            <a:ext cx="74600" cy="74403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8279438" y="287042"/>
            <a:ext cx="490704" cy="505916"/>
          </a:xfrm>
          <a:custGeom>
            <a:rect b="b" l="l" r="r" t="t"/>
            <a:pathLst>
              <a:path extrusionOk="0" h="3498" w="3393">
                <a:moveTo>
                  <a:pt x="1462" y="1"/>
                </a:moveTo>
                <a:lnTo>
                  <a:pt x="1368" y="1065"/>
                </a:lnTo>
                <a:lnTo>
                  <a:pt x="234" y="667"/>
                </a:lnTo>
                <a:lnTo>
                  <a:pt x="936" y="1521"/>
                </a:lnTo>
                <a:lnTo>
                  <a:pt x="0" y="2000"/>
                </a:lnTo>
                <a:lnTo>
                  <a:pt x="1123" y="2036"/>
                </a:lnTo>
                <a:lnTo>
                  <a:pt x="830" y="3030"/>
                </a:lnTo>
                <a:lnTo>
                  <a:pt x="1579" y="2246"/>
                </a:lnTo>
                <a:lnTo>
                  <a:pt x="2153" y="3498"/>
                </a:lnTo>
                <a:lnTo>
                  <a:pt x="2164" y="2012"/>
                </a:lnTo>
                <a:lnTo>
                  <a:pt x="3392" y="1907"/>
                </a:lnTo>
                <a:lnTo>
                  <a:pt x="2211" y="1322"/>
                </a:lnTo>
                <a:lnTo>
                  <a:pt x="2878" y="339"/>
                </a:lnTo>
                <a:lnTo>
                  <a:pt x="1836" y="1018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2640421" y="4509099"/>
            <a:ext cx="74600" cy="74403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7134721" y="3983724"/>
            <a:ext cx="74600" cy="74403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5304271" y="3864999"/>
            <a:ext cx="74600" cy="74403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7891546" y="4410874"/>
            <a:ext cx="74600" cy="74403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2349846" y="907699"/>
            <a:ext cx="74600" cy="74403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775163" y="2783735"/>
            <a:ext cx="3769800" cy="841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hasCustomPrompt="1" idx="2" type="title"/>
          </p:nvPr>
        </p:nvSpPr>
        <p:spPr>
          <a:xfrm>
            <a:off x="1273013" y="760160"/>
            <a:ext cx="2774100" cy="196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>
            <a:off x="1315963" y="3782048"/>
            <a:ext cx="2523900" cy="575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15"/>
          <p:cNvSpPr/>
          <p:nvPr/>
        </p:nvSpPr>
        <p:spPr>
          <a:xfrm rot="10800000">
            <a:off x="5564531" y="321762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-204016" y="2"/>
            <a:ext cx="3484196" cy="1740499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627354" y="2835633"/>
            <a:ext cx="49929" cy="50188"/>
          </a:xfrm>
          <a:custGeom>
            <a:rect b="b" l="l" r="r" t="t"/>
            <a:pathLst>
              <a:path extrusionOk="0" h="388" w="386">
                <a:moveTo>
                  <a:pt x="187" y="1"/>
                </a:moveTo>
                <a:cubicBezTo>
                  <a:pt x="82" y="1"/>
                  <a:pt x="0" y="95"/>
                  <a:pt x="0" y="200"/>
                </a:cubicBezTo>
                <a:cubicBezTo>
                  <a:pt x="0" y="305"/>
                  <a:pt x="82" y="387"/>
                  <a:pt x="187" y="387"/>
                </a:cubicBezTo>
                <a:cubicBezTo>
                  <a:pt x="292" y="387"/>
                  <a:pt x="386" y="305"/>
                  <a:pt x="386" y="200"/>
                </a:cubicBezTo>
                <a:cubicBezTo>
                  <a:pt x="386" y="95"/>
                  <a:pt x="292" y="1"/>
                  <a:pt x="1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5620242" y="822378"/>
            <a:ext cx="53033" cy="53034"/>
          </a:xfrm>
          <a:custGeom>
            <a:rect b="b" l="l" r="r" t="t"/>
            <a:pathLst>
              <a:path extrusionOk="0" h="410" w="410">
                <a:moveTo>
                  <a:pt x="211" y="0"/>
                </a:moveTo>
                <a:cubicBezTo>
                  <a:pt x="94" y="0"/>
                  <a:pt x="0" y="82"/>
                  <a:pt x="0" y="199"/>
                </a:cubicBezTo>
                <a:cubicBezTo>
                  <a:pt x="0" y="316"/>
                  <a:pt x="94" y="410"/>
                  <a:pt x="211" y="410"/>
                </a:cubicBezTo>
                <a:cubicBezTo>
                  <a:pt x="328" y="410"/>
                  <a:pt x="410" y="316"/>
                  <a:pt x="410" y="199"/>
                </a:cubicBezTo>
                <a:cubicBezTo>
                  <a:pt x="410" y="82"/>
                  <a:pt x="328" y="0"/>
                  <a:pt x="2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4047124" y="573521"/>
            <a:ext cx="87958" cy="87958"/>
          </a:xfrm>
          <a:custGeom>
            <a:rect b="b" l="l" r="r" t="t"/>
            <a:pathLst>
              <a:path extrusionOk="0" h="680" w="680">
                <a:moveTo>
                  <a:pt x="340" y="1"/>
                </a:moveTo>
                <a:cubicBezTo>
                  <a:pt x="152" y="1"/>
                  <a:pt x="1" y="153"/>
                  <a:pt x="1" y="340"/>
                </a:cubicBezTo>
                <a:cubicBezTo>
                  <a:pt x="1" y="528"/>
                  <a:pt x="152" y="679"/>
                  <a:pt x="340" y="679"/>
                </a:cubicBezTo>
                <a:cubicBezTo>
                  <a:pt x="527" y="679"/>
                  <a:pt x="679" y="528"/>
                  <a:pt x="679" y="340"/>
                </a:cubicBezTo>
                <a:cubicBezTo>
                  <a:pt x="679" y="153"/>
                  <a:pt x="527" y="1"/>
                  <a:pt x="3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1555606" y="4766139"/>
            <a:ext cx="47083" cy="47083"/>
          </a:xfrm>
          <a:custGeom>
            <a:rect b="b" l="l" r="r" t="t"/>
            <a:pathLst>
              <a:path extrusionOk="0" h="364" w="364">
                <a:moveTo>
                  <a:pt x="177" y="1"/>
                </a:moveTo>
                <a:cubicBezTo>
                  <a:pt x="83" y="1"/>
                  <a:pt x="1" y="83"/>
                  <a:pt x="1" y="188"/>
                </a:cubicBezTo>
                <a:cubicBezTo>
                  <a:pt x="1" y="281"/>
                  <a:pt x="83" y="364"/>
                  <a:pt x="177" y="364"/>
                </a:cubicBezTo>
                <a:cubicBezTo>
                  <a:pt x="282" y="364"/>
                  <a:pt x="364" y="281"/>
                  <a:pt x="364" y="188"/>
                </a:cubicBezTo>
                <a:cubicBezTo>
                  <a:pt x="364" y="83"/>
                  <a:pt x="282" y="1"/>
                  <a:pt x="1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7051196" y="1051735"/>
            <a:ext cx="53034" cy="53163"/>
          </a:xfrm>
          <a:custGeom>
            <a:rect b="b" l="l" r="r" t="t"/>
            <a:pathLst>
              <a:path extrusionOk="0" h="411" w="410">
                <a:moveTo>
                  <a:pt x="212" y="1"/>
                </a:moveTo>
                <a:cubicBezTo>
                  <a:pt x="95" y="1"/>
                  <a:pt x="1" y="94"/>
                  <a:pt x="1" y="200"/>
                </a:cubicBezTo>
                <a:cubicBezTo>
                  <a:pt x="1" y="317"/>
                  <a:pt x="95" y="411"/>
                  <a:pt x="212" y="411"/>
                </a:cubicBezTo>
                <a:cubicBezTo>
                  <a:pt x="316" y="411"/>
                  <a:pt x="410" y="317"/>
                  <a:pt x="410" y="200"/>
                </a:cubicBezTo>
                <a:cubicBezTo>
                  <a:pt x="410" y="94"/>
                  <a:pt x="316" y="1"/>
                  <a:pt x="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 rot="-8100000">
            <a:off x="5247440" y="-495717"/>
            <a:ext cx="4244706" cy="2301787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09" name="Google Shape;209;p16"/>
          <p:cNvGrpSpPr/>
          <p:nvPr/>
        </p:nvGrpSpPr>
        <p:grpSpPr>
          <a:xfrm rot="-1678593">
            <a:off x="6535248" y="245704"/>
            <a:ext cx="488178" cy="283799"/>
            <a:chOff x="5340425" y="3804350"/>
            <a:chExt cx="67425" cy="39200"/>
          </a:xfrm>
        </p:grpSpPr>
        <p:sp>
          <p:nvSpPr>
            <p:cNvPr id="210" name="Google Shape;210;p16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 rot="2438912">
            <a:off x="8493194" y="83626"/>
            <a:ext cx="355452" cy="607955"/>
            <a:chOff x="-8272361" y="3329436"/>
            <a:chExt cx="355461" cy="607971"/>
          </a:xfrm>
        </p:grpSpPr>
        <p:sp>
          <p:nvSpPr>
            <p:cNvPr id="214" name="Google Shape;214;p16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-257646" y="4181444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707275" y="4577630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 rot="9961093">
            <a:off x="110482" y="3990327"/>
            <a:ext cx="486960" cy="479650"/>
            <a:chOff x="3482124" y="3918836"/>
            <a:chExt cx="104844" cy="103261"/>
          </a:xfrm>
        </p:grpSpPr>
        <p:sp>
          <p:nvSpPr>
            <p:cNvPr id="222" name="Google Shape;222;p16"/>
            <p:cNvSpPr/>
            <p:nvPr/>
          </p:nvSpPr>
          <p:spPr>
            <a:xfrm>
              <a:off x="3503953" y="3918836"/>
              <a:ext cx="83015" cy="79509"/>
            </a:xfrm>
            <a:custGeom>
              <a:rect b="b" l="l" r="r" t="t"/>
              <a:pathLst>
                <a:path extrusionOk="0" h="2812" w="2936">
                  <a:moveTo>
                    <a:pt x="2709" y="1"/>
                  </a:moveTo>
                  <a:cubicBezTo>
                    <a:pt x="2702" y="1"/>
                    <a:pt x="2695" y="3"/>
                    <a:pt x="2691" y="8"/>
                  </a:cubicBezTo>
                  <a:lnTo>
                    <a:pt x="11" y="2547"/>
                  </a:lnTo>
                  <a:cubicBezTo>
                    <a:pt x="0" y="2570"/>
                    <a:pt x="0" y="2594"/>
                    <a:pt x="11" y="2605"/>
                  </a:cubicBezTo>
                  <a:lnTo>
                    <a:pt x="199" y="2792"/>
                  </a:lnTo>
                  <a:cubicBezTo>
                    <a:pt x="206" y="2806"/>
                    <a:pt x="217" y="2811"/>
                    <a:pt x="227" y="2811"/>
                  </a:cubicBezTo>
                  <a:cubicBezTo>
                    <a:pt x="234" y="2811"/>
                    <a:pt x="241" y="2809"/>
                    <a:pt x="245" y="2804"/>
                  </a:cubicBezTo>
                  <a:lnTo>
                    <a:pt x="2924" y="265"/>
                  </a:lnTo>
                  <a:cubicBezTo>
                    <a:pt x="2936" y="242"/>
                    <a:pt x="2936" y="219"/>
                    <a:pt x="2924" y="207"/>
                  </a:cubicBezTo>
                  <a:lnTo>
                    <a:pt x="2737" y="20"/>
                  </a:lnTo>
                  <a:cubicBezTo>
                    <a:pt x="2730" y="6"/>
                    <a:pt x="2719" y="1"/>
                    <a:pt x="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83085" y="3960967"/>
              <a:ext cx="62573" cy="56437"/>
            </a:xfrm>
            <a:custGeom>
              <a:rect b="b" l="l" r="r" t="t"/>
              <a:pathLst>
                <a:path extrusionOk="0" h="1996" w="2213">
                  <a:moveTo>
                    <a:pt x="1109" y="1"/>
                  </a:moveTo>
                  <a:cubicBezTo>
                    <a:pt x="862" y="1"/>
                    <a:pt x="615" y="91"/>
                    <a:pt x="422" y="273"/>
                  </a:cubicBezTo>
                  <a:cubicBezTo>
                    <a:pt x="24" y="659"/>
                    <a:pt x="1" y="1291"/>
                    <a:pt x="387" y="1688"/>
                  </a:cubicBezTo>
                  <a:cubicBezTo>
                    <a:pt x="580" y="1893"/>
                    <a:pt x="841" y="1996"/>
                    <a:pt x="1103" y="1996"/>
                  </a:cubicBezTo>
                  <a:cubicBezTo>
                    <a:pt x="1350" y="1996"/>
                    <a:pt x="1598" y="1905"/>
                    <a:pt x="1791" y="1723"/>
                  </a:cubicBezTo>
                  <a:cubicBezTo>
                    <a:pt x="2200" y="1338"/>
                    <a:pt x="2212" y="706"/>
                    <a:pt x="1826" y="308"/>
                  </a:cubicBezTo>
                  <a:cubicBezTo>
                    <a:pt x="1633" y="103"/>
                    <a:pt x="1371" y="1"/>
                    <a:pt x="1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482124" y="3959242"/>
              <a:ext cx="61187" cy="62855"/>
            </a:xfrm>
            <a:custGeom>
              <a:rect b="b" l="l" r="r" t="t"/>
              <a:pathLst>
                <a:path extrusionOk="0" h="2223" w="2164">
                  <a:moveTo>
                    <a:pt x="339" y="1"/>
                  </a:moveTo>
                  <a:cubicBezTo>
                    <a:pt x="321" y="1"/>
                    <a:pt x="304" y="7"/>
                    <a:pt x="292" y="18"/>
                  </a:cubicBezTo>
                  <a:lnTo>
                    <a:pt x="35" y="263"/>
                  </a:lnTo>
                  <a:cubicBezTo>
                    <a:pt x="11" y="287"/>
                    <a:pt x="0" y="334"/>
                    <a:pt x="24" y="357"/>
                  </a:cubicBezTo>
                  <a:lnTo>
                    <a:pt x="1789" y="2205"/>
                  </a:lnTo>
                  <a:cubicBezTo>
                    <a:pt x="1801" y="2217"/>
                    <a:pt x="1816" y="2223"/>
                    <a:pt x="1831" y="2223"/>
                  </a:cubicBezTo>
                  <a:cubicBezTo>
                    <a:pt x="1845" y="2223"/>
                    <a:pt x="1860" y="2217"/>
                    <a:pt x="1872" y="2205"/>
                  </a:cubicBezTo>
                  <a:lnTo>
                    <a:pt x="2140" y="1960"/>
                  </a:lnTo>
                  <a:cubicBezTo>
                    <a:pt x="2164" y="1937"/>
                    <a:pt x="2164" y="1901"/>
                    <a:pt x="2140" y="1866"/>
                  </a:cubicBezTo>
                  <a:lnTo>
                    <a:pt x="386" y="18"/>
                  </a:lnTo>
                  <a:cubicBezTo>
                    <a:pt x="374" y="7"/>
                    <a:pt x="356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6"/>
          <p:cNvSpPr/>
          <p:nvPr/>
        </p:nvSpPr>
        <p:spPr>
          <a:xfrm rot="-2700000">
            <a:off x="265562" y="609165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8" name="Google Shape;228;p17"/>
          <p:cNvSpPr/>
          <p:nvPr/>
        </p:nvSpPr>
        <p:spPr>
          <a:xfrm rot="8100000">
            <a:off x="265564" y="609167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-173746" y="4050169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 flipH="1">
            <a:off x="6845587" y="-32794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7"/>
          <p:cNvGrpSpPr/>
          <p:nvPr/>
        </p:nvGrpSpPr>
        <p:grpSpPr>
          <a:xfrm>
            <a:off x="8639764" y="1722311"/>
            <a:ext cx="355461" cy="607971"/>
            <a:chOff x="-8272361" y="3329436"/>
            <a:chExt cx="355461" cy="607971"/>
          </a:xfrm>
        </p:grpSpPr>
        <p:sp>
          <p:nvSpPr>
            <p:cNvPr id="232" name="Google Shape;232;p17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55725" y="4134630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7"/>
          <p:cNvGrpSpPr/>
          <p:nvPr/>
        </p:nvGrpSpPr>
        <p:grpSpPr>
          <a:xfrm rot="1965777">
            <a:off x="6883535" y="180345"/>
            <a:ext cx="488178" cy="283799"/>
            <a:chOff x="5340425" y="3804350"/>
            <a:chExt cx="67425" cy="39200"/>
          </a:xfrm>
        </p:grpSpPr>
        <p:sp>
          <p:nvSpPr>
            <p:cNvPr id="240" name="Google Shape;240;p17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TWO_COLUMNS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4775188" y="1506975"/>
            <a:ext cx="3333900" cy="99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5" name="Google Shape;245;p18"/>
          <p:cNvSpPr txBox="1"/>
          <p:nvPr>
            <p:ph idx="1" type="subTitle"/>
          </p:nvPr>
        </p:nvSpPr>
        <p:spPr>
          <a:xfrm>
            <a:off x="4775188" y="2595450"/>
            <a:ext cx="3333900" cy="1053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46" name="Google Shape;246;p18"/>
          <p:cNvGrpSpPr/>
          <p:nvPr/>
        </p:nvGrpSpPr>
        <p:grpSpPr>
          <a:xfrm rot="-735568">
            <a:off x="6705853" y="172128"/>
            <a:ext cx="488178" cy="283800"/>
            <a:chOff x="5340425" y="3804350"/>
            <a:chExt cx="67425" cy="39200"/>
          </a:xfrm>
        </p:grpSpPr>
        <p:sp>
          <p:nvSpPr>
            <p:cNvPr id="247" name="Google Shape;247;p18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3381933">
            <a:off x="8592917" y="369691"/>
            <a:ext cx="355466" cy="607979"/>
            <a:chOff x="-8272361" y="3329436"/>
            <a:chExt cx="355461" cy="607971"/>
          </a:xfrm>
        </p:grpSpPr>
        <p:sp>
          <p:nvSpPr>
            <p:cNvPr id="251" name="Google Shape;251;p18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8"/>
          <p:cNvSpPr/>
          <p:nvPr/>
        </p:nvSpPr>
        <p:spPr>
          <a:xfrm>
            <a:off x="-173746" y="4050169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791175" y="4446355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 rot="-7156976">
            <a:off x="5323653" y="-571895"/>
            <a:ext cx="4244680" cy="2301773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18"/>
          <p:cNvGrpSpPr/>
          <p:nvPr/>
        </p:nvGrpSpPr>
        <p:grpSpPr>
          <a:xfrm rot="9961093">
            <a:off x="194382" y="3859052"/>
            <a:ext cx="486960" cy="479650"/>
            <a:chOff x="3482124" y="3918836"/>
            <a:chExt cx="104844" cy="103261"/>
          </a:xfrm>
        </p:grpSpPr>
        <p:sp>
          <p:nvSpPr>
            <p:cNvPr id="260" name="Google Shape;260;p18"/>
            <p:cNvSpPr/>
            <p:nvPr/>
          </p:nvSpPr>
          <p:spPr>
            <a:xfrm>
              <a:off x="3503953" y="3918836"/>
              <a:ext cx="83015" cy="79509"/>
            </a:xfrm>
            <a:custGeom>
              <a:rect b="b" l="l" r="r" t="t"/>
              <a:pathLst>
                <a:path extrusionOk="0" h="2812" w="2936">
                  <a:moveTo>
                    <a:pt x="2709" y="1"/>
                  </a:moveTo>
                  <a:cubicBezTo>
                    <a:pt x="2702" y="1"/>
                    <a:pt x="2695" y="3"/>
                    <a:pt x="2691" y="8"/>
                  </a:cubicBezTo>
                  <a:lnTo>
                    <a:pt x="11" y="2547"/>
                  </a:lnTo>
                  <a:cubicBezTo>
                    <a:pt x="0" y="2570"/>
                    <a:pt x="0" y="2594"/>
                    <a:pt x="11" y="2605"/>
                  </a:cubicBezTo>
                  <a:lnTo>
                    <a:pt x="199" y="2792"/>
                  </a:lnTo>
                  <a:cubicBezTo>
                    <a:pt x="206" y="2806"/>
                    <a:pt x="217" y="2811"/>
                    <a:pt x="227" y="2811"/>
                  </a:cubicBezTo>
                  <a:cubicBezTo>
                    <a:pt x="234" y="2811"/>
                    <a:pt x="241" y="2809"/>
                    <a:pt x="245" y="2804"/>
                  </a:cubicBezTo>
                  <a:lnTo>
                    <a:pt x="2924" y="265"/>
                  </a:lnTo>
                  <a:cubicBezTo>
                    <a:pt x="2936" y="242"/>
                    <a:pt x="2936" y="219"/>
                    <a:pt x="2924" y="207"/>
                  </a:cubicBezTo>
                  <a:lnTo>
                    <a:pt x="2737" y="20"/>
                  </a:lnTo>
                  <a:cubicBezTo>
                    <a:pt x="2730" y="6"/>
                    <a:pt x="2719" y="1"/>
                    <a:pt x="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483085" y="3960967"/>
              <a:ext cx="62573" cy="56437"/>
            </a:xfrm>
            <a:custGeom>
              <a:rect b="b" l="l" r="r" t="t"/>
              <a:pathLst>
                <a:path extrusionOk="0" h="1996" w="2213">
                  <a:moveTo>
                    <a:pt x="1109" y="1"/>
                  </a:moveTo>
                  <a:cubicBezTo>
                    <a:pt x="862" y="1"/>
                    <a:pt x="615" y="91"/>
                    <a:pt x="422" y="273"/>
                  </a:cubicBezTo>
                  <a:cubicBezTo>
                    <a:pt x="24" y="659"/>
                    <a:pt x="1" y="1291"/>
                    <a:pt x="387" y="1688"/>
                  </a:cubicBezTo>
                  <a:cubicBezTo>
                    <a:pt x="580" y="1893"/>
                    <a:pt x="841" y="1996"/>
                    <a:pt x="1103" y="1996"/>
                  </a:cubicBezTo>
                  <a:cubicBezTo>
                    <a:pt x="1350" y="1996"/>
                    <a:pt x="1598" y="1905"/>
                    <a:pt x="1791" y="1723"/>
                  </a:cubicBezTo>
                  <a:cubicBezTo>
                    <a:pt x="2200" y="1338"/>
                    <a:pt x="2212" y="706"/>
                    <a:pt x="1826" y="308"/>
                  </a:cubicBezTo>
                  <a:cubicBezTo>
                    <a:pt x="1633" y="103"/>
                    <a:pt x="1371" y="1"/>
                    <a:pt x="1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482124" y="3959242"/>
              <a:ext cx="61187" cy="62855"/>
            </a:xfrm>
            <a:custGeom>
              <a:rect b="b" l="l" r="r" t="t"/>
              <a:pathLst>
                <a:path extrusionOk="0" h="2223" w="2164">
                  <a:moveTo>
                    <a:pt x="339" y="1"/>
                  </a:moveTo>
                  <a:cubicBezTo>
                    <a:pt x="321" y="1"/>
                    <a:pt x="304" y="7"/>
                    <a:pt x="292" y="18"/>
                  </a:cubicBezTo>
                  <a:lnTo>
                    <a:pt x="35" y="263"/>
                  </a:lnTo>
                  <a:cubicBezTo>
                    <a:pt x="11" y="287"/>
                    <a:pt x="0" y="334"/>
                    <a:pt x="24" y="357"/>
                  </a:cubicBezTo>
                  <a:lnTo>
                    <a:pt x="1789" y="2205"/>
                  </a:lnTo>
                  <a:cubicBezTo>
                    <a:pt x="1801" y="2217"/>
                    <a:pt x="1816" y="2223"/>
                    <a:pt x="1831" y="2223"/>
                  </a:cubicBezTo>
                  <a:cubicBezTo>
                    <a:pt x="1845" y="2223"/>
                    <a:pt x="1860" y="2217"/>
                    <a:pt x="1872" y="2205"/>
                  </a:cubicBezTo>
                  <a:lnTo>
                    <a:pt x="2140" y="1960"/>
                  </a:lnTo>
                  <a:cubicBezTo>
                    <a:pt x="2164" y="1937"/>
                    <a:pt x="2164" y="1901"/>
                    <a:pt x="2140" y="1866"/>
                  </a:cubicBezTo>
                  <a:lnTo>
                    <a:pt x="386" y="18"/>
                  </a:lnTo>
                  <a:cubicBezTo>
                    <a:pt x="374" y="7"/>
                    <a:pt x="356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18"/>
          <p:cNvSpPr/>
          <p:nvPr/>
        </p:nvSpPr>
        <p:spPr>
          <a:xfrm rot="-1842733">
            <a:off x="8333209" y="3974887"/>
            <a:ext cx="452454" cy="382775"/>
          </a:xfrm>
          <a:custGeom>
            <a:rect b="b" l="l" r="r" t="t"/>
            <a:pathLst>
              <a:path extrusionOk="0" h="1148" w="1357">
                <a:moveTo>
                  <a:pt x="807" y="69"/>
                </a:moveTo>
                <a:cubicBezTo>
                  <a:pt x="877" y="93"/>
                  <a:pt x="1111" y="210"/>
                  <a:pt x="1287" y="316"/>
                </a:cubicBezTo>
                <a:cubicBezTo>
                  <a:pt x="1275" y="339"/>
                  <a:pt x="1240" y="409"/>
                  <a:pt x="1204" y="491"/>
                </a:cubicBezTo>
                <a:lnTo>
                  <a:pt x="736" y="222"/>
                </a:lnTo>
                <a:cubicBezTo>
                  <a:pt x="772" y="163"/>
                  <a:pt x="795" y="93"/>
                  <a:pt x="807" y="69"/>
                </a:cubicBezTo>
                <a:close/>
                <a:moveTo>
                  <a:pt x="795" y="1"/>
                </a:moveTo>
                <a:cubicBezTo>
                  <a:pt x="783" y="1"/>
                  <a:pt x="778" y="6"/>
                  <a:pt x="772" y="11"/>
                </a:cubicBezTo>
                <a:cubicBezTo>
                  <a:pt x="760" y="23"/>
                  <a:pt x="749" y="58"/>
                  <a:pt x="655" y="269"/>
                </a:cubicBezTo>
                <a:cubicBezTo>
                  <a:pt x="620" y="350"/>
                  <a:pt x="585" y="433"/>
                  <a:pt x="549" y="503"/>
                </a:cubicBezTo>
                <a:cubicBezTo>
                  <a:pt x="526" y="433"/>
                  <a:pt x="479" y="362"/>
                  <a:pt x="398" y="327"/>
                </a:cubicBezTo>
                <a:cubicBezTo>
                  <a:pt x="353" y="308"/>
                  <a:pt x="307" y="299"/>
                  <a:pt x="264" y="299"/>
                </a:cubicBezTo>
                <a:cubicBezTo>
                  <a:pt x="171" y="299"/>
                  <a:pt x="90" y="341"/>
                  <a:pt x="58" y="420"/>
                </a:cubicBezTo>
                <a:cubicBezTo>
                  <a:pt x="0" y="537"/>
                  <a:pt x="70" y="690"/>
                  <a:pt x="198" y="748"/>
                </a:cubicBezTo>
                <a:cubicBezTo>
                  <a:pt x="240" y="767"/>
                  <a:pt x="284" y="776"/>
                  <a:pt x="328" y="776"/>
                </a:cubicBezTo>
                <a:cubicBezTo>
                  <a:pt x="420" y="776"/>
                  <a:pt x="506" y="734"/>
                  <a:pt x="538" y="654"/>
                </a:cubicBezTo>
                <a:cubicBezTo>
                  <a:pt x="538" y="643"/>
                  <a:pt x="549" y="631"/>
                  <a:pt x="549" y="631"/>
                </a:cubicBezTo>
                <a:cubicBezTo>
                  <a:pt x="573" y="596"/>
                  <a:pt x="632" y="467"/>
                  <a:pt x="702" y="292"/>
                </a:cubicBezTo>
                <a:cubicBezTo>
                  <a:pt x="713" y="292"/>
                  <a:pt x="713" y="280"/>
                  <a:pt x="713" y="280"/>
                </a:cubicBezTo>
                <a:lnTo>
                  <a:pt x="1181" y="537"/>
                </a:lnTo>
                <a:cubicBezTo>
                  <a:pt x="1134" y="631"/>
                  <a:pt x="1087" y="737"/>
                  <a:pt x="1053" y="807"/>
                </a:cubicBezTo>
                <a:cubicBezTo>
                  <a:pt x="1029" y="854"/>
                  <a:pt x="1006" y="888"/>
                  <a:pt x="994" y="912"/>
                </a:cubicBezTo>
                <a:cubicBezTo>
                  <a:pt x="983" y="830"/>
                  <a:pt x="924" y="737"/>
                  <a:pt x="830" y="690"/>
                </a:cubicBezTo>
                <a:cubicBezTo>
                  <a:pt x="789" y="673"/>
                  <a:pt x="747" y="664"/>
                  <a:pt x="707" y="664"/>
                </a:cubicBezTo>
                <a:cubicBezTo>
                  <a:pt x="610" y="664"/>
                  <a:pt x="524" y="712"/>
                  <a:pt x="491" y="795"/>
                </a:cubicBezTo>
                <a:cubicBezTo>
                  <a:pt x="432" y="912"/>
                  <a:pt x="503" y="1052"/>
                  <a:pt x="632" y="1122"/>
                </a:cubicBezTo>
                <a:cubicBezTo>
                  <a:pt x="670" y="1140"/>
                  <a:pt x="710" y="1148"/>
                  <a:pt x="750" y="1148"/>
                </a:cubicBezTo>
                <a:cubicBezTo>
                  <a:pt x="843" y="1148"/>
                  <a:pt x="930" y="1103"/>
                  <a:pt x="970" y="1029"/>
                </a:cubicBezTo>
                <a:cubicBezTo>
                  <a:pt x="983" y="1017"/>
                  <a:pt x="1029" y="982"/>
                  <a:pt x="1100" y="830"/>
                </a:cubicBezTo>
                <a:cubicBezTo>
                  <a:pt x="1193" y="654"/>
                  <a:pt x="1345" y="316"/>
                  <a:pt x="1345" y="316"/>
                </a:cubicBezTo>
                <a:lnTo>
                  <a:pt x="1357" y="280"/>
                </a:lnTo>
                <a:lnTo>
                  <a:pt x="1334" y="269"/>
                </a:lnTo>
                <a:cubicBezTo>
                  <a:pt x="937" y="48"/>
                  <a:pt x="832" y="1"/>
                  <a:pt x="7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537246" y="1144224"/>
            <a:ext cx="74600" cy="74403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263875" y="436779"/>
            <a:ext cx="347975" cy="358842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TWO_COLUMNS_1_2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8" name="Google Shape;268;p19"/>
          <p:cNvSpPr txBox="1"/>
          <p:nvPr>
            <p:ph idx="1" type="subTitle"/>
          </p:nvPr>
        </p:nvSpPr>
        <p:spPr>
          <a:xfrm>
            <a:off x="1009300" y="2158175"/>
            <a:ext cx="3019800" cy="110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9" name="Google Shape;269;p19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 rot="-8100000">
            <a:off x="5171240" y="-343317"/>
            <a:ext cx="4244706" cy="2301787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19"/>
          <p:cNvGrpSpPr/>
          <p:nvPr/>
        </p:nvGrpSpPr>
        <p:grpSpPr>
          <a:xfrm>
            <a:off x="542264" y="4372861"/>
            <a:ext cx="355461" cy="607971"/>
            <a:chOff x="-8272361" y="3329436"/>
            <a:chExt cx="355461" cy="607971"/>
          </a:xfrm>
        </p:grpSpPr>
        <p:sp>
          <p:nvSpPr>
            <p:cNvPr id="272" name="Google Shape;272;p19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9"/>
          <p:cNvSpPr/>
          <p:nvPr/>
        </p:nvSpPr>
        <p:spPr>
          <a:xfrm>
            <a:off x="103966" y="388406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265566" y="60916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1_2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idx="1" type="subTitle"/>
          </p:nvPr>
        </p:nvSpPr>
        <p:spPr>
          <a:xfrm>
            <a:off x="4734375" y="2429925"/>
            <a:ext cx="3306600" cy="1101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20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 rot="-8100000">
            <a:off x="5171240" y="-343317"/>
            <a:ext cx="4244706" cy="2301787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0"/>
          <p:cNvGrpSpPr/>
          <p:nvPr/>
        </p:nvGrpSpPr>
        <p:grpSpPr>
          <a:xfrm>
            <a:off x="112013" y="4254484"/>
            <a:ext cx="651651" cy="553084"/>
            <a:chOff x="-6874712" y="442709"/>
            <a:chExt cx="651651" cy="553084"/>
          </a:xfrm>
        </p:grpSpPr>
        <p:sp>
          <p:nvSpPr>
            <p:cNvPr id="286" name="Google Shape;286;p20"/>
            <p:cNvSpPr/>
            <p:nvPr/>
          </p:nvSpPr>
          <p:spPr>
            <a:xfrm>
              <a:off x="-6805698" y="489638"/>
              <a:ext cx="489753" cy="456951"/>
            </a:xfrm>
            <a:custGeom>
              <a:rect b="b" l="l" r="r" t="t"/>
              <a:pathLst>
                <a:path extrusionOk="0" h="2814" w="3016">
                  <a:moveTo>
                    <a:pt x="2011" y="0"/>
                  </a:moveTo>
                  <a:lnTo>
                    <a:pt x="1963" y="35"/>
                  </a:lnTo>
                  <a:lnTo>
                    <a:pt x="1" y="1703"/>
                  </a:lnTo>
                  <a:lnTo>
                    <a:pt x="947" y="2814"/>
                  </a:lnTo>
                  <a:lnTo>
                    <a:pt x="3016" y="114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-6874712" y="766018"/>
              <a:ext cx="222792" cy="229775"/>
            </a:xfrm>
            <a:custGeom>
              <a:rect b="b" l="l" r="r" t="t"/>
              <a:pathLst>
                <a:path extrusionOk="0" h="1415" w="1372">
                  <a:moveTo>
                    <a:pt x="426" y="1"/>
                  </a:moveTo>
                  <a:lnTo>
                    <a:pt x="131" y="261"/>
                  </a:lnTo>
                  <a:cubicBezTo>
                    <a:pt x="24" y="343"/>
                    <a:pt x="0" y="509"/>
                    <a:pt x="95" y="615"/>
                  </a:cubicBezTo>
                  <a:lnTo>
                    <a:pt x="698" y="1325"/>
                  </a:lnTo>
                  <a:cubicBezTo>
                    <a:pt x="751" y="1384"/>
                    <a:pt x="823" y="1414"/>
                    <a:pt x="895" y="1414"/>
                  </a:cubicBezTo>
                  <a:cubicBezTo>
                    <a:pt x="950" y="1414"/>
                    <a:pt x="1006" y="1396"/>
                    <a:pt x="1053" y="1360"/>
                  </a:cubicBezTo>
                  <a:lnTo>
                    <a:pt x="1372" y="111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-6826646" y="749780"/>
              <a:ext cx="192101" cy="211101"/>
            </a:xfrm>
            <a:custGeom>
              <a:rect b="b" l="l" r="r" t="t"/>
              <a:pathLst>
                <a:path extrusionOk="0" h="1300" w="1183">
                  <a:moveTo>
                    <a:pt x="136" y="0"/>
                  </a:moveTo>
                  <a:cubicBezTo>
                    <a:pt x="107" y="0"/>
                    <a:pt x="79" y="10"/>
                    <a:pt x="59" y="30"/>
                  </a:cubicBezTo>
                  <a:cubicBezTo>
                    <a:pt x="0" y="77"/>
                    <a:pt x="0" y="172"/>
                    <a:pt x="48" y="230"/>
                  </a:cubicBezTo>
                  <a:lnTo>
                    <a:pt x="934" y="1247"/>
                  </a:lnTo>
                  <a:cubicBezTo>
                    <a:pt x="961" y="1282"/>
                    <a:pt x="1005" y="1300"/>
                    <a:pt x="1045" y="1300"/>
                  </a:cubicBezTo>
                  <a:cubicBezTo>
                    <a:pt x="1075" y="1300"/>
                    <a:pt x="1103" y="1290"/>
                    <a:pt x="1123" y="1271"/>
                  </a:cubicBezTo>
                  <a:cubicBezTo>
                    <a:pt x="1182" y="1212"/>
                    <a:pt x="1182" y="1129"/>
                    <a:pt x="1123" y="1070"/>
                  </a:cubicBezTo>
                  <a:lnTo>
                    <a:pt x="248" y="53"/>
                  </a:lnTo>
                  <a:cubicBezTo>
                    <a:pt x="221" y="19"/>
                    <a:pt x="177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-6492620" y="442709"/>
              <a:ext cx="269559" cy="233185"/>
            </a:xfrm>
            <a:custGeom>
              <a:rect b="b" l="l" r="r" t="t"/>
              <a:pathLst>
                <a:path extrusionOk="0" h="1436" w="1660">
                  <a:moveTo>
                    <a:pt x="1405" y="1"/>
                  </a:moveTo>
                  <a:cubicBezTo>
                    <a:pt x="1390" y="1"/>
                    <a:pt x="1375" y="2"/>
                    <a:pt x="1359" y="6"/>
                  </a:cubicBezTo>
                  <a:lnTo>
                    <a:pt x="83" y="289"/>
                  </a:lnTo>
                  <a:lnTo>
                    <a:pt x="0" y="892"/>
                  </a:lnTo>
                  <a:lnTo>
                    <a:pt x="532" y="1046"/>
                  </a:lnTo>
                  <a:lnTo>
                    <a:pt x="484" y="1436"/>
                  </a:lnTo>
                  <a:lnTo>
                    <a:pt x="1088" y="1436"/>
                  </a:lnTo>
                  <a:lnTo>
                    <a:pt x="1596" y="289"/>
                  </a:lnTo>
                  <a:cubicBezTo>
                    <a:pt x="1660" y="150"/>
                    <a:pt x="1550" y="1"/>
                    <a:pt x="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-6354430" y="442709"/>
              <a:ext cx="131369" cy="123900"/>
            </a:xfrm>
            <a:custGeom>
              <a:rect b="b" l="l" r="r" t="t"/>
              <a:pathLst>
                <a:path extrusionOk="0" h="763" w="809">
                  <a:moveTo>
                    <a:pt x="554" y="1"/>
                  </a:moveTo>
                  <a:cubicBezTo>
                    <a:pt x="539" y="1"/>
                    <a:pt x="524" y="2"/>
                    <a:pt x="508" y="6"/>
                  </a:cubicBezTo>
                  <a:lnTo>
                    <a:pt x="0" y="124"/>
                  </a:lnTo>
                  <a:lnTo>
                    <a:pt x="544" y="762"/>
                  </a:lnTo>
                  <a:lnTo>
                    <a:pt x="745" y="289"/>
                  </a:lnTo>
                  <a:cubicBezTo>
                    <a:pt x="809" y="150"/>
                    <a:pt x="699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0"/>
          <p:cNvSpPr/>
          <p:nvPr/>
        </p:nvSpPr>
        <p:spPr>
          <a:xfrm rot="8100000">
            <a:off x="265564" y="609167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322850" y="2806775"/>
            <a:ext cx="2498400" cy="841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315875" y="787825"/>
            <a:ext cx="4512300" cy="196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58600" y="3780275"/>
            <a:ext cx="2662500" cy="575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5870447" y="3510189"/>
            <a:ext cx="3484196" cy="1740499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748521" y="3674929"/>
            <a:ext cx="1098187" cy="1132171"/>
          </a:xfrm>
          <a:custGeom>
            <a:rect b="b" l="l" r="r" t="t"/>
            <a:pathLst>
              <a:path extrusionOk="0" h="3498" w="3393">
                <a:moveTo>
                  <a:pt x="1462" y="1"/>
                </a:moveTo>
                <a:lnTo>
                  <a:pt x="1368" y="1065"/>
                </a:lnTo>
                <a:lnTo>
                  <a:pt x="234" y="667"/>
                </a:lnTo>
                <a:lnTo>
                  <a:pt x="936" y="1521"/>
                </a:lnTo>
                <a:lnTo>
                  <a:pt x="0" y="2000"/>
                </a:lnTo>
                <a:lnTo>
                  <a:pt x="1123" y="2036"/>
                </a:lnTo>
                <a:lnTo>
                  <a:pt x="830" y="3030"/>
                </a:lnTo>
                <a:lnTo>
                  <a:pt x="1579" y="2246"/>
                </a:lnTo>
                <a:lnTo>
                  <a:pt x="2153" y="3498"/>
                </a:lnTo>
                <a:lnTo>
                  <a:pt x="2164" y="2012"/>
                </a:lnTo>
                <a:lnTo>
                  <a:pt x="3392" y="1907"/>
                </a:lnTo>
                <a:lnTo>
                  <a:pt x="2211" y="1322"/>
                </a:lnTo>
                <a:lnTo>
                  <a:pt x="2878" y="339"/>
                </a:lnTo>
                <a:lnTo>
                  <a:pt x="1836" y="1018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226092" y="-241046"/>
            <a:ext cx="928264" cy="1068086"/>
          </a:xfrm>
          <a:custGeom>
            <a:rect b="b" l="l" r="r" t="t"/>
            <a:pathLst>
              <a:path extrusionOk="0" h="3300" w="2868">
                <a:moveTo>
                  <a:pt x="1674" y="1"/>
                </a:moveTo>
                <a:lnTo>
                  <a:pt x="1288" y="1205"/>
                </a:lnTo>
                <a:lnTo>
                  <a:pt x="130" y="305"/>
                </a:lnTo>
                <a:lnTo>
                  <a:pt x="879" y="1545"/>
                </a:lnTo>
                <a:lnTo>
                  <a:pt x="1" y="1943"/>
                </a:lnTo>
                <a:lnTo>
                  <a:pt x="1" y="1943"/>
                </a:lnTo>
                <a:lnTo>
                  <a:pt x="1019" y="1930"/>
                </a:lnTo>
                <a:lnTo>
                  <a:pt x="820" y="3253"/>
                </a:lnTo>
                <a:lnTo>
                  <a:pt x="1498" y="2211"/>
                </a:lnTo>
                <a:lnTo>
                  <a:pt x="2247" y="3299"/>
                </a:lnTo>
                <a:lnTo>
                  <a:pt x="1943" y="2071"/>
                </a:lnTo>
                <a:lnTo>
                  <a:pt x="2867" y="2060"/>
                </a:lnTo>
                <a:lnTo>
                  <a:pt x="2025" y="1626"/>
                </a:lnTo>
                <a:lnTo>
                  <a:pt x="2855" y="714"/>
                </a:lnTo>
                <a:lnTo>
                  <a:pt x="1674" y="1252"/>
                </a:lnTo>
                <a:lnTo>
                  <a:pt x="16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48559" y="3593274"/>
            <a:ext cx="242747" cy="242747"/>
          </a:xfrm>
          <a:custGeom>
            <a:rect b="b" l="l" r="r" t="t"/>
            <a:pathLst>
              <a:path extrusionOk="0" h="750" w="750">
                <a:moveTo>
                  <a:pt x="375" y="1"/>
                </a:moveTo>
                <a:cubicBezTo>
                  <a:pt x="164" y="1"/>
                  <a:pt x="1" y="164"/>
                  <a:pt x="1" y="375"/>
                </a:cubicBezTo>
                <a:cubicBezTo>
                  <a:pt x="1" y="585"/>
                  <a:pt x="164" y="749"/>
                  <a:pt x="375" y="749"/>
                </a:cubicBezTo>
                <a:cubicBezTo>
                  <a:pt x="585" y="749"/>
                  <a:pt x="749" y="585"/>
                  <a:pt x="749" y="375"/>
                </a:cubicBezTo>
                <a:cubicBezTo>
                  <a:pt x="749" y="164"/>
                  <a:pt x="585" y="1"/>
                  <a:pt x="3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91291" y="1180818"/>
            <a:ext cx="163450" cy="167010"/>
          </a:xfrm>
          <a:custGeom>
            <a:rect b="b" l="l" r="r" t="t"/>
            <a:pathLst>
              <a:path extrusionOk="0" h="516" w="505">
                <a:moveTo>
                  <a:pt x="247" y="1"/>
                </a:moveTo>
                <a:cubicBezTo>
                  <a:pt x="106" y="1"/>
                  <a:pt x="1" y="118"/>
                  <a:pt x="1" y="258"/>
                </a:cubicBezTo>
                <a:cubicBezTo>
                  <a:pt x="1" y="399"/>
                  <a:pt x="106" y="516"/>
                  <a:pt x="247" y="516"/>
                </a:cubicBezTo>
                <a:cubicBezTo>
                  <a:pt x="387" y="516"/>
                  <a:pt x="504" y="399"/>
                  <a:pt x="504" y="258"/>
                </a:cubicBezTo>
                <a:cubicBezTo>
                  <a:pt x="504" y="118"/>
                  <a:pt x="387" y="1"/>
                  <a:pt x="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5821253" y="4692957"/>
            <a:ext cx="49197" cy="49520"/>
          </a:xfrm>
          <a:custGeom>
            <a:rect b="b" l="l" r="r" t="t"/>
            <a:pathLst>
              <a:path extrusionOk="0" h="153" w="152">
                <a:moveTo>
                  <a:pt x="70" y="1"/>
                </a:moveTo>
                <a:cubicBezTo>
                  <a:pt x="35" y="1"/>
                  <a:pt x="0" y="35"/>
                  <a:pt x="0" y="71"/>
                </a:cubicBezTo>
                <a:cubicBezTo>
                  <a:pt x="0" y="117"/>
                  <a:pt x="35" y="152"/>
                  <a:pt x="70" y="152"/>
                </a:cubicBezTo>
                <a:cubicBezTo>
                  <a:pt x="117" y="152"/>
                  <a:pt x="152" y="117"/>
                  <a:pt x="152" y="71"/>
                </a:cubicBezTo>
                <a:cubicBezTo>
                  <a:pt x="152" y="35"/>
                  <a:pt x="117" y="1"/>
                  <a:pt x="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295100" y="132142"/>
            <a:ext cx="670305" cy="572235"/>
          </a:xfrm>
          <a:custGeom>
            <a:rect b="b" l="l" r="r" t="t"/>
            <a:pathLst>
              <a:path extrusionOk="0" h="1768" w="2071">
                <a:moveTo>
                  <a:pt x="1064" y="0"/>
                </a:moveTo>
                <a:lnTo>
                  <a:pt x="936" y="726"/>
                </a:lnTo>
                <a:lnTo>
                  <a:pt x="363" y="328"/>
                </a:lnTo>
                <a:lnTo>
                  <a:pt x="796" y="889"/>
                </a:lnTo>
                <a:lnTo>
                  <a:pt x="0" y="1147"/>
                </a:lnTo>
                <a:lnTo>
                  <a:pt x="819" y="1193"/>
                </a:lnTo>
                <a:lnTo>
                  <a:pt x="726" y="1720"/>
                </a:lnTo>
                <a:lnTo>
                  <a:pt x="1053" y="1252"/>
                </a:lnTo>
                <a:lnTo>
                  <a:pt x="1603" y="1767"/>
                </a:lnTo>
                <a:lnTo>
                  <a:pt x="1334" y="1112"/>
                </a:lnTo>
                <a:lnTo>
                  <a:pt x="2070" y="1112"/>
                </a:lnTo>
                <a:lnTo>
                  <a:pt x="1404" y="866"/>
                </a:lnTo>
                <a:lnTo>
                  <a:pt x="1696" y="421"/>
                </a:lnTo>
                <a:lnTo>
                  <a:pt x="1228" y="679"/>
                </a:lnTo>
                <a:lnTo>
                  <a:pt x="10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3842328" y="4807107"/>
            <a:ext cx="49197" cy="49520"/>
          </a:xfrm>
          <a:custGeom>
            <a:rect b="b" l="l" r="r" t="t"/>
            <a:pathLst>
              <a:path extrusionOk="0" h="153" w="152">
                <a:moveTo>
                  <a:pt x="70" y="1"/>
                </a:moveTo>
                <a:cubicBezTo>
                  <a:pt x="35" y="1"/>
                  <a:pt x="0" y="35"/>
                  <a:pt x="0" y="71"/>
                </a:cubicBezTo>
                <a:cubicBezTo>
                  <a:pt x="0" y="117"/>
                  <a:pt x="35" y="152"/>
                  <a:pt x="70" y="152"/>
                </a:cubicBezTo>
                <a:cubicBezTo>
                  <a:pt x="117" y="152"/>
                  <a:pt x="152" y="117"/>
                  <a:pt x="152" y="71"/>
                </a:cubicBezTo>
                <a:cubicBezTo>
                  <a:pt x="152" y="35"/>
                  <a:pt x="117" y="1"/>
                  <a:pt x="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178323" y="2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2303528" y="654857"/>
            <a:ext cx="49197" cy="49520"/>
          </a:xfrm>
          <a:custGeom>
            <a:rect b="b" l="l" r="r" t="t"/>
            <a:pathLst>
              <a:path extrusionOk="0" h="153" w="152">
                <a:moveTo>
                  <a:pt x="70" y="1"/>
                </a:moveTo>
                <a:cubicBezTo>
                  <a:pt x="35" y="1"/>
                  <a:pt x="0" y="35"/>
                  <a:pt x="0" y="71"/>
                </a:cubicBezTo>
                <a:cubicBezTo>
                  <a:pt x="0" y="117"/>
                  <a:pt x="35" y="152"/>
                  <a:pt x="70" y="152"/>
                </a:cubicBezTo>
                <a:cubicBezTo>
                  <a:pt x="117" y="152"/>
                  <a:pt x="152" y="117"/>
                  <a:pt x="152" y="71"/>
                </a:cubicBezTo>
                <a:cubicBezTo>
                  <a:pt x="152" y="35"/>
                  <a:pt x="117" y="1"/>
                  <a:pt x="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843678" y="1818244"/>
            <a:ext cx="49197" cy="49520"/>
          </a:xfrm>
          <a:custGeom>
            <a:rect b="b" l="l" r="r" t="t"/>
            <a:pathLst>
              <a:path extrusionOk="0" h="153" w="152">
                <a:moveTo>
                  <a:pt x="70" y="1"/>
                </a:moveTo>
                <a:cubicBezTo>
                  <a:pt x="35" y="1"/>
                  <a:pt x="0" y="35"/>
                  <a:pt x="0" y="71"/>
                </a:cubicBezTo>
                <a:cubicBezTo>
                  <a:pt x="0" y="117"/>
                  <a:pt x="35" y="152"/>
                  <a:pt x="70" y="152"/>
                </a:cubicBezTo>
                <a:cubicBezTo>
                  <a:pt x="117" y="152"/>
                  <a:pt x="152" y="117"/>
                  <a:pt x="152" y="71"/>
                </a:cubicBezTo>
                <a:cubicBezTo>
                  <a:pt x="152" y="35"/>
                  <a:pt x="117" y="1"/>
                  <a:pt x="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447753" y="515232"/>
            <a:ext cx="49197" cy="49520"/>
          </a:xfrm>
          <a:custGeom>
            <a:rect b="b" l="l" r="r" t="t"/>
            <a:pathLst>
              <a:path extrusionOk="0" h="153" w="152">
                <a:moveTo>
                  <a:pt x="70" y="1"/>
                </a:moveTo>
                <a:cubicBezTo>
                  <a:pt x="35" y="1"/>
                  <a:pt x="0" y="35"/>
                  <a:pt x="0" y="71"/>
                </a:cubicBezTo>
                <a:cubicBezTo>
                  <a:pt x="0" y="117"/>
                  <a:pt x="35" y="152"/>
                  <a:pt x="70" y="152"/>
                </a:cubicBezTo>
                <a:cubicBezTo>
                  <a:pt x="117" y="152"/>
                  <a:pt x="152" y="117"/>
                  <a:pt x="152" y="71"/>
                </a:cubicBezTo>
                <a:cubicBezTo>
                  <a:pt x="152" y="35"/>
                  <a:pt x="117" y="1"/>
                  <a:pt x="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631428" y="790319"/>
            <a:ext cx="49197" cy="49520"/>
          </a:xfrm>
          <a:custGeom>
            <a:rect b="b" l="l" r="r" t="t"/>
            <a:pathLst>
              <a:path extrusionOk="0" h="153" w="152">
                <a:moveTo>
                  <a:pt x="70" y="1"/>
                </a:moveTo>
                <a:cubicBezTo>
                  <a:pt x="35" y="1"/>
                  <a:pt x="0" y="35"/>
                  <a:pt x="0" y="71"/>
                </a:cubicBezTo>
                <a:cubicBezTo>
                  <a:pt x="0" y="117"/>
                  <a:pt x="35" y="152"/>
                  <a:pt x="70" y="152"/>
                </a:cubicBezTo>
                <a:cubicBezTo>
                  <a:pt x="117" y="152"/>
                  <a:pt x="152" y="117"/>
                  <a:pt x="152" y="71"/>
                </a:cubicBezTo>
                <a:cubicBezTo>
                  <a:pt x="152" y="35"/>
                  <a:pt x="117" y="1"/>
                  <a:pt x="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" type="subTitle"/>
          </p:nvPr>
        </p:nvSpPr>
        <p:spPr>
          <a:xfrm>
            <a:off x="2628416" y="1509975"/>
            <a:ext cx="2244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5" name="Google Shape;295;p21"/>
          <p:cNvSpPr txBox="1"/>
          <p:nvPr>
            <p:ph idx="2" type="subTitle"/>
          </p:nvPr>
        </p:nvSpPr>
        <p:spPr>
          <a:xfrm>
            <a:off x="2628416" y="1915500"/>
            <a:ext cx="49740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3" type="subTitle"/>
          </p:nvPr>
        </p:nvSpPr>
        <p:spPr>
          <a:xfrm>
            <a:off x="2628416" y="2566775"/>
            <a:ext cx="2244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21"/>
          <p:cNvSpPr txBox="1"/>
          <p:nvPr>
            <p:ph idx="4" type="subTitle"/>
          </p:nvPr>
        </p:nvSpPr>
        <p:spPr>
          <a:xfrm>
            <a:off x="2628416" y="2972300"/>
            <a:ext cx="49740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8" name="Google Shape;298;p21"/>
          <p:cNvSpPr txBox="1"/>
          <p:nvPr>
            <p:ph idx="5" type="subTitle"/>
          </p:nvPr>
        </p:nvSpPr>
        <p:spPr>
          <a:xfrm>
            <a:off x="2628416" y="3623575"/>
            <a:ext cx="2244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9" name="Google Shape;299;p21"/>
          <p:cNvSpPr txBox="1"/>
          <p:nvPr>
            <p:ph idx="6" type="subTitle"/>
          </p:nvPr>
        </p:nvSpPr>
        <p:spPr>
          <a:xfrm>
            <a:off x="2628416" y="4029100"/>
            <a:ext cx="49740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00" name="Google Shape;300;p21"/>
          <p:cNvGrpSpPr/>
          <p:nvPr/>
        </p:nvGrpSpPr>
        <p:grpSpPr>
          <a:xfrm rot="2438912">
            <a:off x="8416994" y="236026"/>
            <a:ext cx="355452" cy="607955"/>
            <a:chOff x="-8272361" y="3329436"/>
            <a:chExt cx="355461" cy="607971"/>
          </a:xfrm>
        </p:grpSpPr>
        <p:sp>
          <p:nvSpPr>
            <p:cNvPr id="301" name="Google Shape;301;p21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1"/>
          <p:cNvSpPr/>
          <p:nvPr/>
        </p:nvSpPr>
        <p:spPr>
          <a:xfrm>
            <a:off x="-173746" y="4050169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791175" y="4446355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65566" y="60916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 rot="-8100000">
            <a:off x="5171240" y="-343317"/>
            <a:ext cx="4244706" cy="2301787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 rot="9961093">
            <a:off x="194382" y="3859052"/>
            <a:ext cx="486960" cy="479650"/>
            <a:chOff x="3482124" y="3918836"/>
            <a:chExt cx="104844" cy="103261"/>
          </a:xfrm>
        </p:grpSpPr>
        <p:sp>
          <p:nvSpPr>
            <p:cNvPr id="311" name="Google Shape;311;p21"/>
            <p:cNvSpPr/>
            <p:nvPr/>
          </p:nvSpPr>
          <p:spPr>
            <a:xfrm>
              <a:off x="3503953" y="3918836"/>
              <a:ext cx="83015" cy="79509"/>
            </a:xfrm>
            <a:custGeom>
              <a:rect b="b" l="l" r="r" t="t"/>
              <a:pathLst>
                <a:path extrusionOk="0" h="2812" w="2936">
                  <a:moveTo>
                    <a:pt x="2709" y="1"/>
                  </a:moveTo>
                  <a:cubicBezTo>
                    <a:pt x="2702" y="1"/>
                    <a:pt x="2695" y="3"/>
                    <a:pt x="2691" y="8"/>
                  </a:cubicBezTo>
                  <a:lnTo>
                    <a:pt x="11" y="2547"/>
                  </a:lnTo>
                  <a:cubicBezTo>
                    <a:pt x="0" y="2570"/>
                    <a:pt x="0" y="2594"/>
                    <a:pt x="11" y="2605"/>
                  </a:cubicBezTo>
                  <a:lnTo>
                    <a:pt x="199" y="2792"/>
                  </a:lnTo>
                  <a:cubicBezTo>
                    <a:pt x="206" y="2806"/>
                    <a:pt x="217" y="2811"/>
                    <a:pt x="227" y="2811"/>
                  </a:cubicBezTo>
                  <a:cubicBezTo>
                    <a:pt x="234" y="2811"/>
                    <a:pt x="241" y="2809"/>
                    <a:pt x="245" y="2804"/>
                  </a:cubicBezTo>
                  <a:lnTo>
                    <a:pt x="2924" y="265"/>
                  </a:lnTo>
                  <a:cubicBezTo>
                    <a:pt x="2936" y="242"/>
                    <a:pt x="2936" y="219"/>
                    <a:pt x="2924" y="207"/>
                  </a:cubicBezTo>
                  <a:lnTo>
                    <a:pt x="2737" y="20"/>
                  </a:lnTo>
                  <a:cubicBezTo>
                    <a:pt x="2730" y="6"/>
                    <a:pt x="2719" y="1"/>
                    <a:pt x="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3483085" y="3960967"/>
              <a:ext cx="62573" cy="56437"/>
            </a:xfrm>
            <a:custGeom>
              <a:rect b="b" l="l" r="r" t="t"/>
              <a:pathLst>
                <a:path extrusionOk="0" h="1996" w="2213">
                  <a:moveTo>
                    <a:pt x="1109" y="1"/>
                  </a:moveTo>
                  <a:cubicBezTo>
                    <a:pt x="862" y="1"/>
                    <a:pt x="615" y="91"/>
                    <a:pt x="422" y="273"/>
                  </a:cubicBezTo>
                  <a:cubicBezTo>
                    <a:pt x="24" y="659"/>
                    <a:pt x="1" y="1291"/>
                    <a:pt x="387" y="1688"/>
                  </a:cubicBezTo>
                  <a:cubicBezTo>
                    <a:pt x="580" y="1893"/>
                    <a:pt x="841" y="1996"/>
                    <a:pt x="1103" y="1996"/>
                  </a:cubicBezTo>
                  <a:cubicBezTo>
                    <a:pt x="1350" y="1996"/>
                    <a:pt x="1598" y="1905"/>
                    <a:pt x="1791" y="1723"/>
                  </a:cubicBezTo>
                  <a:cubicBezTo>
                    <a:pt x="2200" y="1338"/>
                    <a:pt x="2212" y="706"/>
                    <a:pt x="1826" y="308"/>
                  </a:cubicBezTo>
                  <a:cubicBezTo>
                    <a:pt x="1633" y="103"/>
                    <a:pt x="1371" y="1"/>
                    <a:pt x="1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3482124" y="3959242"/>
              <a:ext cx="61187" cy="62855"/>
            </a:xfrm>
            <a:custGeom>
              <a:rect b="b" l="l" r="r" t="t"/>
              <a:pathLst>
                <a:path extrusionOk="0" h="2223" w="2164">
                  <a:moveTo>
                    <a:pt x="339" y="1"/>
                  </a:moveTo>
                  <a:cubicBezTo>
                    <a:pt x="321" y="1"/>
                    <a:pt x="304" y="7"/>
                    <a:pt x="292" y="18"/>
                  </a:cubicBezTo>
                  <a:lnTo>
                    <a:pt x="35" y="263"/>
                  </a:lnTo>
                  <a:cubicBezTo>
                    <a:pt x="11" y="287"/>
                    <a:pt x="0" y="334"/>
                    <a:pt x="24" y="357"/>
                  </a:cubicBezTo>
                  <a:lnTo>
                    <a:pt x="1789" y="2205"/>
                  </a:lnTo>
                  <a:cubicBezTo>
                    <a:pt x="1801" y="2217"/>
                    <a:pt x="1816" y="2223"/>
                    <a:pt x="1831" y="2223"/>
                  </a:cubicBezTo>
                  <a:cubicBezTo>
                    <a:pt x="1845" y="2223"/>
                    <a:pt x="1860" y="2217"/>
                    <a:pt x="1872" y="2205"/>
                  </a:cubicBezTo>
                  <a:lnTo>
                    <a:pt x="2140" y="1960"/>
                  </a:lnTo>
                  <a:cubicBezTo>
                    <a:pt x="2164" y="1937"/>
                    <a:pt x="2164" y="1901"/>
                    <a:pt x="2140" y="1866"/>
                  </a:cubicBezTo>
                  <a:lnTo>
                    <a:pt x="386" y="18"/>
                  </a:lnTo>
                  <a:cubicBezTo>
                    <a:pt x="374" y="7"/>
                    <a:pt x="356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ONE_COLUMN_TEXT_1_1_1_2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6" name="Google Shape;316;p22"/>
          <p:cNvSpPr txBox="1"/>
          <p:nvPr>
            <p:ph idx="1" type="subTitle"/>
          </p:nvPr>
        </p:nvSpPr>
        <p:spPr>
          <a:xfrm>
            <a:off x="796200" y="3006525"/>
            <a:ext cx="2223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22"/>
          <p:cNvSpPr txBox="1"/>
          <p:nvPr>
            <p:ph idx="2" type="subTitle"/>
          </p:nvPr>
        </p:nvSpPr>
        <p:spPr>
          <a:xfrm>
            <a:off x="796200" y="3488250"/>
            <a:ext cx="2223000" cy="50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8" name="Google Shape;318;p22"/>
          <p:cNvSpPr txBox="1"/>
          <p:nvPr>
            <p:ph idx="3" type="subTitle"/>
          </p:nvPr>
        </p:nvSpPr>
        <p:spPr>
          <a:xfrm>
            <a:off x="3460500" y="3006525"/>
            <a:ext cx="2223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22"/>
          <p:cNvSpPr txBox="1"/>
          <p:nvPr>
            <p:ph idx="4" type="subTitle"/>
          </p:nvPr>
        </p:nvSpPr>
        <p:spPr>
          <a:xfrm>
            <a:off x="3460500" y="3488250"/>
            <a:ext cx="2223000" cy="50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0" name="Google Shape;320;p22"/>
          <p:cNvSpPr txBox="1"/>
          <p:nvPr>
            <p:ph idx="5" type="subTitle"/>
          </p:nvPr>
        </p:nvSpPr>
        <p:spPr>
          <a:xfrm>
            <a:off x="6124800" y="3006525"/>
            <a:ext cx="2223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22"/>
          <p:cNvSpPr txBox="1"/>
          <p:nvPr>
            <p:ph idx="6" type="subTitle"/>
          </p:nvPr>
        </p:nvSpPr>
        <p:spPr>
          <a:xfrm>
            <a:off x="6124800" y="3488250"/>
            <a:ext cx="2223000" cy="50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2" name="Google Shape;322;p22"/>
          <p:cNvSpPr/>
          <p:nvPr/>
        </p:nvSpPr>
        <p:spPr>
          <a:xfrm rot="8100000">
            <a:off x="265564" y="609167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 rot="-8100000">
            <a:off x="5171240" y="-343317"/>
            <a:ext cx="4244706" cy="2301787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2"/>
          <p:cNvGrpSpPr/>
          <p:nvPr/>
        </p:nvGrpSpPr>
        <p:grpSpPr>
          <a:xfrm>
            <a:off x="112013" y="4254484"/>
            <a:ext cx="651651" cy="553084"/>
            <a:chOff x="-6874712" y="442709"/>
            <a:chExt cx="651651" cy="553084"/>
          </a:xfrm>
        </p:grpSpPr>
        <p:sp>
          <p:nvSpPr>
            <p:cNvPr id="327" name="Google Shape;327;p22"/>
            <p:cNvSpPr/>
            <p:nvPr/>
          </p:nvSpPr>
          <p:spPr>
            <a:xfrm>
              <a:off x="-6805698" y="489638"/>
              <a:ext cx="489753" cy="456951"/>
            </a:xfrm>
            <a:custGeom>
              <a:rect b="b" l="l" r="r" t="t"/>
              <a:pathLst>
                <a:path extrusionOk="0" h="2814" w="3016">
                  <a:moveTo>
                    <a:pt x="2011" y="0"/>
                  </a:moveTo>
                  <a:lnTo>
                    <a:pt x="1963" y="35"/>
                  </a:lnTo>
                  <a:lnTo>
                    <a:pt x="1" y="1703"/>
                  </a:lnTo>
                  <a:lnTo>
                    <a:pt x="947" y="2814"/>
                  </a:lnTo>
                  <a:lnTo>
                    <a:pt x="3016" y="114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-6874712" y="766018"/>
              <a:ext cx="222792" cy="229775"/>
            </a:xfrm>
            <a:custGeom>
              <a:rect b="b" l="l" r="r" t="t"/>
              <a:pathLst>
                <a:path extrusionOk="0" h="1415" w="1372">
                  <a:moveTo>
                    <a:pt x="426" y="1"/>
                  </a:moveTo>
                  <a:lnTo>
                    <a:pt x="131" y="261"/>
                  </a:lnTo>
                  <a:cubicBezTo>
                    <a:pt x="24" y="343"/>
                    <a:pt x="0" y="509"/>
                    <a:pt x="95" y="615"/>
                  </a:cubicBezTo>
                  <a:lnTo>
                    <a:pt x="698" y="1325"/>
                  </a:lnTo>
                  <a:cubicBezTo>
                    <a:pt x="751" y="1384"/>
                    <a:pt x="823" y="1414"/>
                    <a:pt x="895" y="1414"/>
                  </a:cubicBezTo>
                  <a:cubicBezTo>
                    <a:pt x="950" y="1414"/>
                    <a:pt x="1006" y="1396"/>
                    <a:pt x="1053" y="1360"/>
                  </a:cubicBezTo>
                  <a:lnTo>
                    <a:pt x="1372" y="111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-6826646" y="749780"/>
              <a:ext cx="192101" cy="211101"/>
            </a:xfrm>
            <a:custGeom>
              <a:rect b="b" l="l" r="r" t="t"/>
              <a:pathLst>
                <a:path extrusionOk="0" h="1300" w="1183">
                  <a:moveTo>
                    <a:pt x="136" y="0"/>
                  </a:moveTo>
                  <a:cubicBezTo>
                    <a:pt x="107" y="0"/>
                    <a:pt x="79" y="10"/>
                    <a:pt x="59" y="30"/>
                  </a:cubicBezTo>
                  <a:cubicBezTo>
                    <a:pt x="0" y="77"/>
                    <a:pt x="0" y="172"/>
                    <a:pt x="48" y="230"/>
                  </a:cubicBezTo>
                  <a:lnTo>
                    <a:pt x="934" y="1247"/>
                  </a:lnTo>
                  <a:cubicBezTo>
                    <a:pt x="961" y="1282"/>
                    <a:pt x="1005" y="1300"/>
                    <a:pt x="1045" y="1300"/>
                  </a:cubicBezTo>
                  <a:cubicBezTo>
                    <a:pt x="1075" y="1300"/>
                    <a:pt x="1103" y="1290"/>
                    <a:pt x="1123" y="1271"/>
                  </a:cubicBezTo>
                  <a:cubicBezTo>
                    <a:pt x="1182" y="1212"/>
                    <a:pt x="1182" y="1129"/>
                    <a:pt x="1123" y="1070"/>
                  </a:cubicBezTo>
                  <a:lnTo>
                    <a:pt x="248" y="53"/>
                  </a:lnTo>
                  <a:cubicBezTo>
                    <a:pt x="221" y="19"/>
                    <a:pt x="177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-6492620" y="442709"/>
              <a:ext cx="269559" cy="233185"/>
            </a:xfrm>
            <a:custGeom>
              <a:rect b="b" l="l" r="r" t="t"/>
              <a:pathLst>
                <a:path extrusionOk="0" h="1436" w="1660">
                  <a:moveTo>
                    <a:pt x="1405" y="1"/>
                  </a:moveTo>
                  <a:cubicBezTo>
                    <a:pt x="1390" y="1"/>
                    <a:pt x="1375" y="2"/>
                    <a:pt x="1359" y="6"/>
                  </a:cubicBezTo>
                  <a:lnTo>
                    <a:pt x="83" y="289"/>
                  </a:lnTo>
                  <a:lnTo>
                    <a:pt x="0" y="892"/>
                  </a:lnTo>
                  <a:lnTo>
                    <a:pt x="532" y="1046"/>
                  </a:lnTo>
                  <a:lnTo>
                    <a:pt x="484" y="1436"/>
                  </a:lnTo>
                  <a:lnTo>
                    <a:pt x="1088" y="1436"/>
                  </a:lnTo>
                  <a:lnTo>
                    <a:pt x="1596" y="289"/>
                  </a:lnTo>
                  <a:cubicBezTo>
                    <a:pt x="1660" y="150"/>
                    <a:pt x="1550" y="1"/>
                    <a:pt x="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-6354430" y="442709"/>
              <a:ext cx="131369" cy="123900"/>
            </a:xfrm>
            <a:custGeom>
              <a:rect b="b" l="l" r="r" t="t"/>
              <a:pathLst>
                <a:path extrusionOk="0" h="763" w="809">
                  <a:moveTo>
                    <a:pt x="554" y="1"/>
                  </a:moveTo>
                  <a:cubicBezTo>
                    <a:pt x="539" y="1"/>
                    <a:pt x="524" y="2"/>
                    <a:pt x="508" y="6"/>
                  </a:cubicBezTo>
                  <a:lnTo>
                    <a:pt x="0" y="124"/>
                  </a:lnTo>
                  <a:lnTo>
                    <a:pt x="544" y="762"/>
                  </a:lnTo>
                  <a:lnTo>
                    <a:pt x="745" y="289"/>
                  </a:lnTo>
                  <a:cubicBezTo>
                    <a:pt x="809" y="150"/>
                    <a:pt x="699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ONE_COLUMN_TEXT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4" name="Google Shape;334;p23"/>
          <p:cNvSpPr txBox="1"/>
          <p:nvPr>
            <p:ph idx="1" type="subTitle"/>
          </p:nvPr>
        </p:nvSpPr>
        <p:spPr>
          <a:xfrm>
            <a:off x="1333525" y="1867650"/>
            <a:ext cx="17886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23"/>
          <p:cNvSpPr txBox="1"/>
          <p:nvPr>
            <p:ph idx="2" type="subTitle"/>
          </p:nvPr>
        </p:nvSpPr>
        <p:spPr>
          <a:xfrm>
            <a:off x="878125" y="2273175"/>
            <a:ext cx="224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6" name="Google Shape;336;p23"/>
          <p:cNvSpPr txBox="1"/>
          <p:nvPr>
            <p:ph idx="3" type="subTitle"/>
          </p:nvPr>
        </p:nvSpPr>
        <p:spPr>
          <a:xfrm>
            <a:off x="6021875" y="1867650"/>
            <a:ext cx="17886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23"/>
          <p:cNvSpPr txBox="1"/>
          <p:nvPr>
            <p:ph idx="4" type="subTitle"/>
          </p:nvPr>
        </p:nvSpPr>
        <p:spPr>
          <a:xfrm>
            <a:off x="6021875" y="2273175"/>
            <a:ext cx="224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8" name="Google Shape;338;p23"/>
          <p:cNvSpPr txBox="1"/>
          <p:nvPr>
            <p:ph idx="5" type="subTitle"/>
          </p:nvPr>
        </p:nvSpPr>
        <p:spPr>
          <a:xfrm>
            <a:off x="1333525" y="3245250"/>
            <a:ext cx="17886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23"/>
          <p:cNvSpPr txBox="1"/>
          <p:nvPr>
            <p:ph idx="6" type="subTitle"/>
          </p:nvPr>
        </p:nvSpPr>
        <p:spPr>
          <a:xfrm>
            <a:off x="878125" y="3650775"/>
            <a:ext cx="224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0" name="Google Shape;340;p23"/>
          <p:cNvSpPr txBox="1"/>
          <p:nvPr>
            <p:ph idx="7" type="subTitle"/>
          </p:nvPr>
        </p:nvSpPr>
        <p:spPr>
          <a:xfrm>
            <a:off x="6021875" y="3245250"/>
            <a:ext cx="17886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23"/>
          <p:cNvSpPr txBox="1"/>
          <p:nvPr>
            <p:ph idx="8" type="subTitle"/>
          </p:nvPr>
        </p:nvSpPr>
        <p:spPr>
          <a:xfrm>
            <a:off x="6021875" y="3650775"/>
            <a:ext cx="224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2" name="Google Shape;342;p23"/>
          <p:cNvSpPr/>
          <p:nvPr/>
        </p:nvSpPr>
        <p:spPr>
          <a:xfrm rot="8100000">
            <a:off x="265564" y="609167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-173746" y="4050169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 flipH="1">
            <a:off x="6845587" y="-32794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23"/>
          <p:cNvGrpSpPr/>
          <p:nvPr/>
        </p:nvGrpSpPr>
        <p:grpSpPr>
          <a:xfrm>
            <a:off x="8639764" y="1722311"/>
            <a:ext cx="355461" cy="607971"/>
            <a:chOff x="-8272361" y="3329436"/>
            <a:chExt cx="355461" cy="607971"/>
          </a:xfrm>
        </p:grpSpPr>
        <p:sp>
          <p:nvSpPr>
            <p:cNvPr id="346" name="Google Shape;346;p23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3"/>
          <p:cNvSpPr/>
          <p:nvPr/>
        </p:nvSpPr>
        <p:spPr>
          <a:xfrm>
            <a:off x="155725" y="4134630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3"/>
          <p:cNvGrpSpPr/>
          <p:nvPr/>
        </p:nvGrpSpPr>
        <p:grpSpPr>
          <a:xfrm rot="1965777">
            <a:off x="6883535" y="180345"/>
            <a:ext cx="488178" cy="283799"/>
            <a:chOff x="5340425" y="3804350"/>
            <a:chExt cx="67425" cy="39200"/>
          </a:xfrm>
        </p:grpSpPr>
        <p:sp>
          <p:nvSpPr>
            <p:cNvPr id="354" name="Google Shape;354;p23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9" name="Google Shape;359;p24"/>
          <p:cNvSpPr txBox="1"/>
          <p:nvPr>
            <p:ph idx="1" type="subTitle"/>
          </p:nvPr>
        </p:nvSpPr>
        <p:spPr>
          <a:xfrm>
            <a:off x="2122513" y="1451750"/>
            <a:ext cx="1618800" cy="32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24"/>
          <p:cNvSpPr txBox="1"/>
          <p:nvPr>
            <p:ph idx="2" type="subTitle"/>
          </p:nvPr>
        </p:nvSpPr>
        <p:spPr>
          <a:xfrm>
            <a:off x="4249488" y="1482418"/>
            <a:ext cx="38268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1" name="Google Shape;361;p24"/>
          <p:cNvSpPr txBox="1"/>
          <p:nvPr>
            <p:ph idx="3" type="subTitle"/>
          </p:nvPr>
        </p:nvSpPr>
        <p:spPr>
          <a:xfrm>
            <a:off x="2122513" y="2053725"/>
            <a:ext cx="1618800" cy="32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24"/>
          <p:cNvSpPr txBox="1"/>
          <p:nvPr>
            <p:ph idx="4" type="subTitle"/>
          </p:nvPr>
        </p:nvSpPr>
        <p:spPr>
          <a:xfrm>
            <a:off x="4249488" y="2084393"/>
            <a:ext cx="38268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3" name="Google Shape;363;p24"/>
          <p:cNvSpPr txBox="1"/>
          <p:nvPr>
            <p:ph idx="5" type="subTitle"/>
          </p:nvPr>
        </p:nvSpPr>
        <p:spPr>
          <a:xfrm>
            <a:off x="2122513" y="2655700"/>
            <a:ext cx="1618800" cy="32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4" name="Google Shape;364;p24"/>
          <p:cNvSpPr txBox="1"/>
          <p:nvPr>
            <p:ph idx="6" type="subTitle"/>
          </p:nvPr>
        </p:nvSpPr>
        <p:spPr>
          <a:xfrm>
            <a:off x="4249488" y="2686368"/>
            <a:ext cx="38268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" name="Google Shape;365;p24"/>
          <p:cNvSpPr txBox="1"/>
          <p:nvPr>
            <p:ph idx="7" type="subTitle"/>
          </p:nvPr>
        </p:nvSpPr>
        <p:spPr>
          <a:xfrm>
            <a:off x="2122513" y="3257675"/>
            <a:ext cx="1618800" cy="32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24"/>
          <p:cNvSpPr txBox="1"/>
          <p:nvPr>
            <p:ph idx="8" type="subTitle"/>
          </p:nvPr>
        </p:nvSpPr>
        <p:spPr>
          <a:xfrm>
            <a:off x="4249488" y="3288343"/>
            <a:ext cx="38268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7" name="Google Shape;367;p24"/>
          <p:cNvSpPr txBox="1"/>
          <p:nvPr>
            <p:ph idx="9" type="subTitle"/>
          </p:nvPr>
        </p:nvSpPr>
        <p:spPr>
          <a:xfrm>
            <a:off x="2122513" y="3859650"/>
            <a:ext cx="1618800" cy="32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24"/>
          <p:cNvSpPr txBox="1"/>
          <p:nvPr>
            <p:ph idx="13" type="subTitle"/>
          </p:nvPr>
        </p:nvSpPr>
        <p:spPr>
          <a:xfrm>
            <a:off x="4249488" y="3890318"/>
            <a:ext cx="38268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9" name="Google Shape;369;p24"/>
          <p:cNvSpPr/>
          <p:nvPr/>
        </p:nvSpPr>
        <p:spPr>
          <a:xfrm>
            <a:off x="265566" y="60916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rot="-7107322">
            <a:off x="6166146" y="216242"/>
            <a:ext cx="4069869" cy="2033067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24"/>
          <p:cNvGrpSpPr/>
          <p:nvPr/>
        </p:nvGrpSpPr>
        <p:grpSpPr>
          <a:xfrm rot="-1678593">
            <a:off x="7509798" y="320179"/>
            <a:ext cx="488178" cy="283799"/>
            <a:chOff x="5340425" y="3804350"/>
            <a:chExt cx="67425" cy="39200"/>
          </a:xfrm>
        </p:grpSpPr>
        <p:sp>
          <p:nvSpPr>
            <p:cNvPr id="372" name="Google Shape;372;p24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4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8452475" y="736605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4"/>
          <p:cNvGrpSpPr/>
          <p:nvPr/>
        </p:nvGrpSpPr>
        <p:grpSpPr>
          <a:xfrm rot="1249740">
            <a:off x="8347769" y="1554137"/>
            <a:ext cx="488176" cy="283798"/>
            <a:chOff x="5340425" y="3804350"/>
            <a:chExt cx="67425" cy="39200"/>
          </a:xfrm>
        </p:grpSpPr>
        <p:sp>
          <p:nvSpPr>
            <p:cNvPr id="379" name="Google Shape;379;p24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4"/>
          <p:cNvGrpSpPr/>
          <p:nvPr/>
        </p:nvGrpSpPr>
        <p:grpSpPr>
          <a:xfrm>
            <a:off x="112013" y="4254484"/>
            <a:ext cx="651651" cy="553084"/>
            <a:chOff x="-6874712" y="442709"/>
            <a:chExt cx="651651" cy="553084"/>
          </a:xfrm>
        </p:grpSpPr>
        <p:sp>
          <p:nvSpPr>
            <p:cNvPr id="383" name="Google Shape;383;p24"/>
            <p:cNvSpPr/>
            <p:nvPr/>
          </p:nvSpPr>
          <p:spPr>
            <a:xfrm>
              <a:off x="-6805698" y="489638"/>
              <a:ext cx="489753" cy="456951"/>
            </a:xfrm>
            <a:custGeom>
              <a:rect b="b" l="l" r="r" t="t"/>
              <a:pathLst>
                <a:path extrusionOk="0" h="2814" w="3016">
                  <a:moveTo>
                    <a:pt x="2011" y="0"/>
                  </a:moveTo>
                  <a:lnTo>
                    <a:pt x="1963" y="35"/>
                  </a:lnTo>
                  <a:lnTo>
                    <a:pt x="1" y="1703"/>
                  </a:lnTo>
                  <a:lnTo>
                    <a:pt x="947" y="2814"/>
                  </a:lnTo>
                  <a:lnTo>
                    <a:pt x="3016" y="114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-6874712" y="766018"/>
              <a:ext cx="222792" cy="229775"/>
            </a:xfrm>
            <a:custGeom>
              <a:rect b="b" l="l" r="r" t="t"/>
              <a:pathLst>
                <a:path extrusionOk="0" h="1415" w="1372">
                  <a:moveTo>
                    <a:pt x="426" y="1"/>
                  </a:moveTo>
                  <a:lnTo>
                    <a:pt x="131" y="261"/>
                  </a:lnTo>
                  <a:cubicBezTo>
                    <a:pt x="24" y="343"/>
                    <a:pt x="0" y="509"/>
                    <a:pt x="95" y="615"/>
                  </a:cubicBezTo>
                  <a:lnTo>
                    <a:pt x="698" y="1325"/>
                  </a:lnTo>
                  <a:cubicBezTo>
                    <a:pt x="751" y="1384"/>
                    <a:pt x="823" y="1414"/>
                    <a:pt x="895" y="1414"/>
                  </a:cubicBezTo>
                  <a:cubicBezTo>
                    <a:pt x="950" y="1414"/>
                    <a:pt x="1006" y="1396"/>
                    <a:pt x="1053" y="1360"/>
                  </a:cubicBezTo>
                  <a:lnTo>
                    <a:pt x="1372" y="111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-6826646" y="749780"/>
              <a:ext cx="192101" cy="211101"/>
            </a:xfrm>
            <a:custGeom>
              <a:rect b="b" l="l" r="r" t="t"/>
              <a:pathLst>
                <a:path extrusionOk="0" h="1300" w="1183">
                  <a:moveTo>
                    <a:pt x="136" y="0"/>
                  </a:moveTo>
                  <a:cubicBezTo>
                    <a:pt x="107" y="0"/>
                    <a:pt x="79" y="10"/>
                    <a:pt x="59" y="30"/>
                  </a:cubicBezTo>
                  <a:cubicBezTo>
                    <a:pt x="0" y="77"/>
                    <a:pt x="0" y="172"/>
                    <a:pt x="48" y="230"/>
                  </a:cubicBezTo>
                  <a:lnTo>
                    <a:pt x="934" y="1247"/>
                  </a:lnTo>
                  <a:cubicBezTo>
                    <a:pt x="961" y="1282"/>
                    <a:pt x="1005" y="1300"/>
                    <a:pt x="1045" y="1300"/>
                  </a:cubicBezTo>
                  <a:cubicBezTo>
                    <a:pt x="1075" y="1300"/>
                    <a:pt x="1103" y="1290"/>
                    <a:pt x="1123" y="1271"/>
                  </a:cubicBezTo>
                  <a:cubicBezTo>
                    <a:pt x="1182" y="1212"/>
                    <a:pt x="1182" y="1129"/>
                    <a:pt x="1123" y="1070"/>
                  </a:cubicBezTo>
                  <a:lnTo>
                    <a:pt x="248" y="53"/>
                  </a:lnTo>
                  <a:cubicBezTo>
                    <a:pt x="221" y="19"/>
                    <a:pt x="177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-6492620" y="442709"/>
              <a:ext cx="269559" cy="233185"/>
            </a:xfrm>
            <a:custGeom>
              <a:rect b="b" l="l" r="r" t="t"/>
              <a:pathLst>
                <a:path extrusionOk="0" h="1436" w="1660">
                  <a:moveTo>
                    <a:pt x="1405" y="1"/>
                  </a:moveTo>
                  <a:cubicBezTo>
                    <a:pt x="1390" y="1"/>
                    <a:pt x="1375" y="2"/>
                    <a:pt x="1359" y="6"/>
                  </a:cubicBezTo>
                  <a:lnTo>
                    <a:pt x="83" y="289"/>
                  </a:lnTo>
                  <a:lnTo>
                    <a:pt x="0" y="892"/>
                  </a:lnTo>
                  <a:lnTo>
                    <a:pt x="532" y="1046"/>
                  </a:lnTo>
                  <a:lnTo>
                    <a:pt x="484" y="1436"/>
                  </a:lnTo>
                  <a:lnTo>
                    <a:pt x="1088" y="1436"/>
                  </a:lnTo>
                  <a:lnTo>
                    <a:pt x="1596" y="289"/>
                  </a:lnTo>
                  <a:cubicBezTo>
                    <a:pt x="1660" y="150"/>
                    <a:pt x="1550" y="1"/>
                    <a:pt x="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-6354430" y="442709"/>
              <a:ext cx="131369" cy="123900"/>
            </a:xfrm>
            <a:custGeom>
              <a:rect b="b" l="l" r="r" t="t"/>
              <a:pathLst>
                <a:path extrusionOk="0" h="763" w="809">
                  <a:moveTo>
                    <a:pt x="554" y="1"/>
                  </a:moveTo>
                  <a:cubicBezTo>
                    <a:pt x="539" y="1"/>
                    <a:pt x="524" y="2"/>
                    <a:pt x="508" y="6"/>
                  </a:cubicBezTo>
                  <a:lnTo>
                    <a:pt x="0" y="124"/>
                  </a:lnTo>
                  <a:lnTo>
                    <a:pt x="544" y="762"/>
                  </a:lnTo>
                  <a:lnTo>
                    <a:pt x="745" y="289"/>
                  </a:lnTo>
                  <a:cubicBezTo>
                    <a:pt x="809" y="150"/>
                    <a:pt x="699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ONE_COLUMN_TEXT_1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0" name="Google Shape;390;p25"/>
          <p:cNvSpPr txBox="1"/>
          <p:nvPr>
            <p:ph idx="1" type="subTitle"/>
          </p:nvPr>
        </p:nvSpPr>
        <p:spPr>
          <a:xfrm>
            <a:off x="1013250" y="3571550"/>
            <a:ext cx="17889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1" name="Google Shape;391;p25"/>
          <p:cNvSpPr txBox="1"/>
          <p:nvPr>
            <p:ph idx="2" type="subTitle"/>
          </p:nvPr>
        </p:nvSpPr>
        <p:spPr>
          <a:xfrm>
            <a:off x="796200" y="3977075"/>
            <a:ext cx="2223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5"/>
          <p:cNvSpPr txBox="1"/>
          <p:nvPr>
            <p:ph idx="3" type="subTitle"/>
          </p:nvPr>
        </p:nvSpPr>
        <p:spPr>
          <a:xfrm>
            <a:off x="3677550" y="3571550"/>
            <a:ext cx="17889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3" name="Google Shape;393;p25"/>
          <p:cNvSpPr txBox="1"/>
          <p:nvPr>
            <p:ph idx="4" type="subTitle"/>
          </p:nvPr>
        </p:nvSpPr>
        <p:spPr>
          <a:xfrm>
            <a:off x="3460500" y="3977075"/>
            <a:ext cx="2223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5"/>
          <p:cNvSpPr txBox="1"/>
          <p:nvPr>
            <p:ph idx="5" type="subTitle"/>
          </p:nvPr>
        </p:nvSpPr>
        <p:spPr>
          <a:xfrm>
            <a:off x="6341925" y="3571550"/>
            <a:ext cx="17889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25"/>
          <p:cNvSpPr txBox="1"/>
          <p:nvPr>
            <p:ph idx="6" type="subTitle"/>
          </p:nvPr>
        </p:nvSpPr>
        <p:spPr>
          <a:xfrm>
            <a:off x="6124800" y="3977075"/>
            <a:ext cx="2223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5"/>
          <p:cNvSpPr txBox="1"/>
          <p:nvPr>
            <p:ph idx="7" type="subTitle"/>
          </p:nvPr>
        </p:nvSpPr>
        <p:spPr>
          <a:xfrm>
            <a:off x="1013250" y="1887475"/>
            <a:ext cx="17889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25"/>
          <p:cNvSpPr txBox="1"/>
          <p:nvPr>
            <p:ph idx="8" type="subTitle"/>
          </p:nvPr>
        </p:nvSpPr>
        <p:spPr>
          <a:xfrm>
            <a:off x="796200" y="2293000"/>
            <a:ext cx="2223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8" name="Google Shape;398;p25"/>
          <p:cNvSpPr txBox="1"/>
          <p:nvPr>
            <p:ph idx="9" type="subTitle"/>
          </p:nvPr>
        </p:nvSpPr>
        <p:spPr>
          <a:xfrm>
            <a:off x="3677550" y="1887475"/>
            <a:ext cx="17889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" name="Google Shape;399;p25"/>
          <p:cNvSpPr txBox="1"/>
          <p:nvPr>
            <p:ph idx="13" type="subTitle"/>
          </p:nvPr>
        </p:nvSpPr>
        <p:spPr>
          <a:xfrm>
            <a:off x="3460500" y="2293000"/>
            <a:ext cx="2223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0" name="Google Shape;400;p25"/>
          <p:cNvSpPr txBox="1"/>
          <p:nvPr>
            <p:ph idx="14" type="subTitle"/>
          </p:nvPr>
        </p:nvSpPr>
        <p:spPr>
          <a:xfrm>
            <a:off x="6341925" y="1887475"/>
            <a:ext cx="17889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25"/>
          <p:cNvSpPr txBox="1"/>
          <p:nvPr>
            <p:ph idx="15" type="subTitle"/>
          </p:nvPr>
        </p:nvSpPr>
        <p:spPr>
          <a:xfrm>
            <a:off x="6124800" y="2293000"/>
            <a:ext cx="2223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2" name="Google Shape;402;p25"/>
          <p:cNvSpPr/>
          <p:nvPr/>
        </p:nvSpPr>
        <p:spPr>
          <a:xfrm rot="8100000">
            <a:off x="265564" y="609167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25"/>
          <p:cNvGrpSpPr/>
          <p:nvPr/>
        </p:nvGrpSpPr>
        <p:grpSpPr>
          <a:xfrm rot="-1678593">
            <a:off x="6535248" y="245704"/>
            <a:ext cx="488178" cy="283799"/>
            <a:chOff x="5340425" y="3804350"/>
            <a:chExt cx="67425" cy="39200"/>
          </a:xfrm>
        </p:grpSpPr>
        <p:sp>
          <p:nvSpPr>
            <p:cNvPr id="404" name="Google Shape;404;p25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25"/>
          <p:cNvGrpSpPr/>
          <p:nvPr/>
        </p:nvGrpSpPr>
        <p:grpSpPr>
          <a:xfrm rot="2438912">
            <a:off x="8493194" y="83626"/>
            <a:ext cx="355452" cy="607955"/>
            <a:chOff x="-8272361" y="3329436"/>
            <a:chExt cx="355461" cy="607971"/>
          </a:xfrm>
        </p:grpSpPr>
        <p:sp>
          <p:nvSpPr>
            <p:cNvPr id="408" name="Google Shape;408;p25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25"/>
          <p:cNvSpPr/>
          <p:nvPr/>
        </p:nvSpPr>
        <p:spPr>
          <a:xfrm>
            <a:off x="-257646" y="4181444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707275" y="4577630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 rot="-8100000">
            <a:off x="5247440" y="-495717"/>
            <a:ext cx="4244706" cy="2301787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5"/>
          <p:cNvGrpSpPr/>
          <p:nvPr/>
        </p:nvGrpSpPr>
        <p:grpSpPr>
          <a:xfrm rot="1965777">
            <a:off x="8256110" y="1118995"/>
            <a:ext cx="488178" cy="283799"/>
            <a:chOff x="5340425" y="3804350"/>
            <a:chExt cx="67425" cy="39200"/>
          </a:xfrm>
        </p:grpSpPr>
        <p:sp>
          <p:nvSpPr>
            <p:cNvPr id="417" name="Google Shape;417;p25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5"/>
          <p:cNvGrpSpPr/>
          <p:nvPr/>
        </p:nvGrpSpPr>
        <p:grpSpPr>
          <a:xfrm rot="9961093">
            <a:off x="110482" y="3990327"/>
            <a:ext cx="486960" cy="479650"/>
            <a:chOff x="3482124" y="3918836"/>
            <a:chExt cx="104844" cy="103261"/>
          </a:xfrm>
        </p:grpSpPr>
        <p:sp>
          <p:nvSpPr>
            <p:cNvPr id="421" name="Google Shape;421;p25"/>
            <p:cNvSpPr/>
            <p:nvPr/>
          </p:nvSpPr>
          <p:spPr>
            <a:xfrm>
              <a:off x="3503953" y="3918836"/>
              <a:ext cx="83015" cy="79509"/>
            </a:xfrm>
            <a:custGeom>
              <a:rect b="b" l="l" r="r" t="t"/>
              <a:pathLst>
                <a:path extrusionOk="0" h="2812" w="2936">
                  <a:moveTo>
                    <a:pt x="2709" y="1"/>
                  </a:moveTo>
                  <a:cubicBezTo>
                    <a:pt x="2702" y="1"/>
                    <a:pt x="2695" y="3"/>
                    <a:pt x="2691" y="8"/>
                  </a:cubicBezTo>
                  <a:lnTo>
                    <a:pt x="11" y="2547"/>
                  </a:lnTo>
                  <a:cubicBezTo>
                    <a:pt x="0" y="2570"/>
                    <a:pt x="0" y="2594"/>
                    <a:pt x="11" y="2605"/>
                  </a:cubicBezTo>
                  <a:lnTo>
                    <a:pt x="199" y="2792"/>
                  </a:lnTo>
                  <a:cubicBezTo>
                    <a:pt x="206" y="2806"/>
                    <a:pt x="217" y="2811"/>
                    <a:pt x="227" y="2811"/>
                  </a:cubicBezTo>
                  <a:cubicBezTo>
                    <a:pt x="234" y="2811"/>
                    <a:pt x="241" y="2809"/>
                    <a:pt x="245" y="2804"/>
                  </a:cubicBezTo>
                  <a:lnTo>
                    <a:pt x="2924" y="265"/>
                  </a:lnTo>
                  <a:cubicBezTo>
                    <a:pt x="2936" y="242"/>
                    <a:pt x="2936" y="219"/>
                    <a:pt x="2924" y="207"/>
                  </a:cubicBezTo>
                  <a:lnTo>
                    <a:pt x="2737" y="20"/>
                  </a:lnTo>
                  <a:cubicBezTo>
                    <a:pt x="2730" y="6"/>
                    <a:pt x="2719" y="1"/>
                    <a:pt x="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3483085" y="3960967"/>
              <a:ext cx="62573" cy="56437"/>
            </a:xfrm>
            <a:custGeom>
              <a:rect b="b" l="l" r="r" t="t"/>
              <a:pathLst>
                <a:path extrusionOk="0" h="1996" w="2213">
                  <a:moveTo>
                    <a:pt x="1109" y="1"/>
                  </a:moveTo>
                  <a:cubicBezTo>
                    <a:pt x="862" y="1"/>
                    <a:pt x="615" y="91"/>
                    <a:pt x="422" y="273"/>
                  </a:cubicBezTo>
                  <a:cubicBezTo>
                    <a:pt x="24" y="659"/>
                    <a:pt x="1" y="1291"/>
                    <a:pt x="387" y="1688"/>
                  </a:cubicBezTo>
                  <a:cubicBezTo>
                    <a:pt x="580" y="1893"/>
                    <a:pt x="841" y="1996"/>
                    <a:pt x="1103" y="1996"/>
                  </a:cubicBezTo>
                  <a:cubicBezTo>
                    <a:pt x="1350" y="1996"/>
                    <a:pt x="1598" y="1905"/>
                    <a:pt x="1791" y="1723"/>
                  </a:cubicBezTo>
                  <a:cubicBezTo>
                    <a:pt x="2200" y="1338"/>
                    <a:pt x="2212" y="706"/>
                    <a:pt x="1826" y="308"/>
                  </a:cubicBezTo>
                  <a:cubicBezTo>
                    <a:pt x="1633" y="103"/>
                    <a:pt x="1371" y="1"/>
                    <a:pt x="1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3482124" y="3959242"/>
              <a:ext cx="61187" cy="62855"/>
            </a:xfrm>
            <a:custGeom>
              <a:rect b="b" l="l" r="r" t="t"/>
              <a:pathLst>
                <a:path extrusionOk="0" h="2223" w="2164">
                  <a:moveTo>
                    <a:pt x="339" y="1"/>
                  </a:moveTo>
                  <a:cubicBezTo>
                    <a:pt x="321" y="1"/>
                    <a:pt x="304" y="7"/>
                    <a:pt x="292" y="18"/>
                  </a:cubicBezTo>
                  <a:lnTo>
                    <a:pt x="35" y="263"/>
                  </a:lnTo>
                  <a:cubicBezTo>
                    <a:pt x="11" y="287"/>
                    <a:pt x="0" y="334"/>
                    <a:pt x="24" y="357"/>
                  </a:cubicBezTo>
                  <a:lnTo>
                    <a:pt x="1789" y="2205"/>
                  </a:lnTo>
                  <a:cubicBezTo>
                    <a:pt x="1801" y="2217"/>
                    <a:pt x="1816" y="2223"/>
                    <a:pt x="1831" y="2223"/>
                  </a:cubicBezTo>
                  <a:cubicBezTo>
                    <a:pt x="1845" y="2223"/>
                    <a:pt x="1860" y="2217"/>
                    <a:pt x="1872" y="2205"/>
                  </a:cubicBezTo>
                  <a:lnTo>
                    <a:pt x="2140" y="1960"/>
                  </a:lnTo>
                  <a:cubicBezTo>
                    <a:pt x="2164" y="1937"/>
                    <a:pt x="2164" y="1901"/>
                    <a:pt x="2140" y="1866"/>
                  </a:cubicBezTo>
                  <a:lnTo>
                    <a:pt x="386" y="18"/>
                  </a:lnTo>
                  <a:cubicBezTo>
                    <a:pt x="374" y="7"/>
                    <a:pt x="356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idx="1" type="subTitle"/>
          </p:nvPr>
        </p:nvSpPr>
        <p:spPr>
          <a:xfrm>
            <a:off x="4622088" y="1061550"/>
            <a:ext cx="2223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26"/>
          <p:cNvSpPr txBox="1"/>
          <p:nvPr>
            <p:ph idx="2" type="subTitle"/>
          </p:nvPr>
        </p:nvSpPr>
        <p:spPr>
          <a:xfrm>
            <a:off x="4622088" y="1467075"/>
            <a:ext cx="3702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7" name="Google Shape;427;p26"/>
          <p:cNvSpPr txBox="1"/>
          <p:nvPr>
            <p:ph hasCustomPrompt="1" type="title"/>
          </p:nvPr>
        </p:nvSpPr>
        <p:spPr>
          <a:xfrm>
            <a:off x="819913" y="911200"/>
            <a:ext cx="36252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8" name="Google Shape;428;p26"/>
          <p:cNvSpPr txBox="1"/>
          <p:nvPr>
            <p:ph idx="3" type="subTitle"/>
          </p:nvPr>
        </p:nvSpPr>
        <p:spPr>
          <a:xfrm>
            <a:off x="4622088" y="2396709"/>
            <a:ext cx="2223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9" name="Google Shape;429;p26"/>
          <p:cNvSpPr txBox="1"/>
          <p:nvPr>
            <p:ph idx="4" type="subTitle"/>
          </p:nvPr>
        </p:nvSpPr>
        <p:spPr>
          <a:xfrm>
            <a:off x="4622088" y="2802243"/>
            <a:ext cx="3702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26"/>
          <p:cNvSpPr txBox="1"/>
          <p:nvPr>
            <p:ph hasCustomPrompt="1" idx="5" type="title"/>
          </p:nvPr>
        </p:nvSpPr>
        <p:spPr>
          <a:xfrm>
            <a:off x="819913" y="2268975"/>
            <a:ext cx="36252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1" name="Google Shape;431;p26"/>
          <p:cNvSpPr txBox="1"/>
          <p:nvPr>
            <p:ph idx="6" type="subTitle"/>
          </p:nvPr>
        </p:nvSpPr>
        <p:spPr>
          <a:xfrm>
            <a:off x="4622088" y="3731880"/>
            <a:ext cx="2223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26"/>
          <p:cNvSpPr txBox="1"/>
          <p:nvPr>
            <p:ph idx="7" type="subTitle"/>
          </p:nvPr>
        </p:nvSpPr>
        <p:spPr>
          <a:xfrm>
            <a:off x="4622088" y="4137416"/>
            <a:ext cx="3702000" cy="26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26"/>
          <p:cNvSpPr txBox="1"/>
          <p:nvPr>
            <p:ph hasCustomPrompt="1" idx="8" type="title"/>
          </p:nvPr>
        </p:nvSpPr>
        <p:spPr>
          <a:xfrm>
            <a:off x="819913" y="3626750"/>
            <a:ext cx="36252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4" name="Google Shape;434;p26"/>
          <p:cNvSpPr/>
          <p:nvPr/>
        </p:nvSpPr>
        <p:spPr>
          <a:xfrm rot="-7107322">
            <a:off x="6089946" y="-88558"/>
            <a:ext cx="4069869" cy="2033067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26"/>
          <p:cNvGrpSpPr/>
          <p:nvPr/>
        </p:nvGrpSpPr>
        <p:grpSpPr>
          <a:xfrm rot="-1678593">
            <a:off x="7376498" y="215229"/>
            <a:ext cx="488178" cy="283799"/>
            <a:chOff x="5340425" y="3804350"/>
            <a:chExt cx="67425" cy="39200"/>
          </a:xfrm>
        </p:grpSpPr>
        <p:sp>
          <p:nvSpPr>
            <p:cNvPr id="436" name="Google Shape;436;p26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6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8376275" y="431805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6"/>
          <p:cNvGrpSpPr/>
          <p:nvPr/>
        </p:nvGrpSpPr>
        <p:grpSpPr>
          <a:xfrm rot="1249740">
            <a:off x="8271569" y="1249337"/>
            <a:ext cx="488176" cy="283798"/>
            <a:chOff x="5340425" y="3804350"/>
            <a:chExt cx="67425" cy="39200"/>
          </a:xfrm>
        </p:grpSpPr>
        <p:sp>
          <p:nvSpPr>
            <p:cNvPr id="443" name="Google Shape;443;p26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6"/>
          <p:cNvGrpSpPr/>
          <p:nvPr/>
        </p:nvGrpSpPr>
        <p:grpSpPr>
          <a:xfrm>
            <a:off x="112013" y="4254484"/>
            <a:ext cx="651651" cy="553084"/>
            <a:chOff x="-6874712" y="442709"/>
            <a:chExt cx="651651" cy="553084"/>
          </a:xfrm>
        </p:grpSpPr>
        <p:sp>
          <p:nvSpPr>
            <p:cNvPr id="447" name="Google Shape;447;p26"/>
            <p:cNvSpPr/>
            <p:nvPr/>
          </p:nvSpPr>
          <p:spPr>
            <a:xfrm>
              <a:off x="-6805698" y="489638"/>
              <a:ext cx="489753" cy="456951"/>
            </a:xfrm>
            <a:custGeom>
              <a:rect b="b" l="l" r="r" t="t"/>
              <a:pathLst>
                <a:path extrusionOk="0" h="2814" w="3016">
                  <a:moveTo>
                    <a:pt x="2011" y="0"/>
                  </a:moveTo>
                  <a:lnTo>
                    <a:pt x="1963" y="35"/>
                  </a:lnTo>
                  <a:lnTo>
                    <a:pt x="1" y="1703"/>
                  </a:lnTo>
                  <a:lnTo>
                    <a:pt x="947" y="2814"/>
                  </a:lnTo>
                  <a:lnTo>
                    <a:pt x="3016" y="114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-6874712" y="766018"/>
              <a:ext cx="222792" cy="229775"/>
            </a:xfrm>
            <a:custGeom>
              <a:rect b="b" l="l" r="r" t="t"/>
              <a:pathLst>
                <a:path extrusionOk="0" h="1415" w="1372">
                  <a:moveTo>
                    <a:pt x="426" y="1"/>
                  </a:moveTo>
                  <a:lnTo>
                    <a:pt x="131" y="261"/>
                  </a:lnTo>
                  <a:cubicBezTo>
                    <a:pt x="24" y="343"/>
                    <a:pt x="0" y="509"/>
                    <a:pt x="95" y="615"/>
                  </a:cubicBezTo>
                  <a:lnTo>
                    <a:pt x="698" y="1325"/>
                  </a:lnTo>
                  <a:cubicBezTo>
                    <a:pt x="751" y="1384"/>
                    <a:pt x="823" y="1414"/>
                    <a:pt x="895" y="1414"/>
                  </a:cubicBezTo>
                  <a:cubicBezTo>
                    <a:pt x="950" y="1414"/>
                    <a:pt x="1006" y="1396"/>
                    <a:pt x="1053" y="1360"/>
                  </a:cubicBezTo>
                  <a:lnTo>
                    <a:pt x="1372" y="111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-6826646" y="749780"/>
              <a:ext cx="192101" cy="211101"/>
            </a:xfrm>
            <a:custGeom>
              <a:rect b="b" l="l" r="r" t="t"/>
              <a:pathLst>
                <a:path extrusionOk="0" h="1300" w="1183">
                  <a:moveTo>
                    <a:pt x="136" y="0"/>
                  </a:moveTo>
                  <a:cubicBezTo>
                    <a:pt x="107" y="0"/>
                    <a:pt x="79" y="10"/>
                    <a:pt x="59" y="30"/>
                  </a:cubicBezTo>
                  <a:cubicBezTo>
                    <a:pt x="0" y="77"/>
                    <a:pt x="0" y="172"/>
                    <a:pt x="48" y="230"/>
                  </a:cubicBezTo>
                  <a:lnTo>
                    <a:pt x="934" y="1247"/>
                  </a:lnTo>
                  <a:cubicBezTo>
                    <a:pt x="961" y="1282"/>
                    <a:pt x="1005" y="1300"/>
                    <a:pt x="1045" y="1300"/>
                  </a:cubicBezTo>
                  <a:cubicBezTo>
                    <a:pt x="1075" y="1300"/>
                    <a:pt x="1103" y="1290"/>
                    <a:pt x="1123" y="1271"/>
                  </a:cubicBezTo>
                  <a:cubicBezTo>
                    <a:pt x="1182" y="1212"/>
                    <a:pt x="1182" y="1129"/>
                    <a:pt x="1123" y="1070"/>
                  </a:cubicBezTo>
                  <a:lnTo>
                    <a:pt x="248" y="53"/>
                  </a:lnTo>
                  <a:cubicBezTo>
                    <a:pt x="221" y="19"/>
                    <a:pt x="177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-6492620" y="442709"/>
              <a:ext cx="269559" cy="233185"/>
            </a:xfrm>
            <a:custGeom>
              <a:rect b="b" l="l" r="r" t="t"/>
              <a:pathLst>
                <a:path extrusionOk="0" h="1436" w="1660">
                  <a:moveTo>
                    <a:pt x="1405" y="1"/>
                  </a:moveTo>
                  <a:cubicBezTo>
                    <a:pt x="1390" y="1"/>
                    <a:pt x="1375" y="2"/>
                    <a:pt x="1359" y="6"/>
                  </a:cubicBezTo>
                  <a:lnTo>
                    <a:pt x="83" y="289"/>
                  </a:lnTo>
                  <a:lnTo>
                    <a:pt x="0" y="892"/>
                  </a:lnTo>
                  <a:lnTo>
                    <a:pt x="532" y="1046"/>
                  </a:lnTo>
                  <a:lnTo>
                    <a:pt x="484" y="1436"/>
                  </a:lnTo>
                  <a:lnTo>
                    <a:pt x="1088" y="1436"/>
                  </a:lnTo>
                  <a:lnTo>
                    <a:pt x="1596" y="289"/>
                  </a:lnTo>
                  <a:cubicBezTo>
                    <a:pt x="1660" y="150"/>
                    <a:pt x="1550" y="1"/>
                    <a:pt x="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-6354430" y="442709"/>
              <a:ext cx="131369" cy="123900"/>
            </a:xfrm>
            <a:custGeom>
              <a:rect b="b" l="l" r="r" t="t"/>
              <a:pathLst>
                <a:path extrusionOk="0" h="763" w="809">
                  <a:moveTo>
                    <a:pt x="554" y="1"/>
                  </a:moveTo>
                  <a:cubicBezTo>
                    <a:pt x="539" y="1"/>
                    <a:pt x="524" y="2"/>
                    <a:pt x="508" y="6"/>
                  </a:cubicBezTo>
                  <a:lnTo>
                    <a:pt x="0" y="124"/>
                  </a:lnTo>
                  <a:lnTo>
                    <a:pt x="544" y="762"/>
                  </a:lnTo>
                  <a:lnTo>
                    <a:pt x="745" y="289"/>
                  </a:lnTo>
                  <a:cubicBezTo>
                    <a:pt x="809" y="150"/>
                    <a:pt x="699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6"/>
          <p:cNvSpPr/>
          <p:nvPr/>
        </p:nvSpPr>
        <p:spPr>
          <a:xfrm rot="3963783">
            <a:off x="437859" y="249054"/>
            <a:ext cx="564280" cy="581896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538623" y="957503"/>
            <a:ext cx="104325" cy="104050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1461773" y="262778"/>
            <a:ext cx="104325" cy="104050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 rot="-6836217">
            <a:off x="8278011" y="4368024"/>
            <a:ext cx="564280" cy="581896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 rot="10800000">
            <a:off x="8637201" y="4137420"/>
            <a:ext cx="104325" cy="104050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 rot="10800000">
            <a:off x="7714051" y="4832145"/>
            <a:ext cx="104325" cy="104050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ONE_COLUMN_TEXT_1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0" name="Google Shape;460;p27"/>
          <p:cNvSpPr txBox="1"/>
          <p:nvPr>
            <p:ph idx="1" type="subTitle"/>
          </p:nvPr>
        </p:nvSpPr>
        <p:spPr>
          <a:xfrm>
            <a:off x="796200" y="3419150"/>
            <a:ext cx="2223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27"/>
          <p:cNvSpPr txBox="1"/>
          <p:nvPr>
            <p:ph idx="2" type="subTitle"/>
          </p:nvPr>
        </p:nvSpPr>
        <p:spPr>
          <a:xfrm>
            <a:off x="796200" y="3824675"/>
            <a:ext cx="2223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2" name="Google Shape;462;p27"/>
          <p:cNvSpPr txBox="1"/>
          <p:nvPr>
            <p:ph idx="3" type="subTitle"/>
          </p:nvPr>
        </p:nvSpPr>
        <p:spPr>
          <a:xfrm>
            <a:off x="3460500" y="3419150"/>
            <a:ext cx="2223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27"/>
          <p:cNvSpPr txBox="1"/>
          <p:nvPr>
            <p:ph idx="4" type="subTitle"/>
          </p:nvPr>
        </p:nvSpPr>
        <p:spPr>
          <a:xfrm>
            <a:off x="3460500" y="3824675"/>
            <a:ext cx="2223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4" name="Google Shape;464;p27"/>
          <p:cNvSpPr txBox="1"/>
          <p:nvPr>
            <p:ph idx="5" type="subTitle"/>
          </p:nvPr>
        </p:nvSpPr>
        <p:spPr>
          <a:xfrm>
            <a:off x="6124800" y="3419150"/>
            <a:ext cx="22230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27"/>
          <p:cNvSpPr txBox="1"/>
          <p:nvPr>
            <p:ph idx="6" type="subTitle"/>
          </p:nvPr>
        </p:nvSpPr>
        <p:spPr>
          <a:xfrm>
            <a:off x="6124800" y="3824675"/>
            <a:ext cx="2223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6" name="Google Shape;466;p27"/>
          <p:cNvSpPr txBox="1"/>
          <p:nvPr>
            <p:ph hasCustomPrompt="1" idx="7" type="title"/>
          </p:nvPr>
        </p:nvSpPr>
        <p:spPr>
          <a:xfrm>
            <a:off x="796200" y="1598175"/>
            <a:ext cx="22230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7" name="Google Shape;467;p27"/>
          <p:cNvSpPr txBox="1"/>
          <p:nvPr>
            <p:ph hasCustomPrompt="1" idx="8" type="title"/>
          </p:nvPr>
        </p:nvSpPr>
        <p:spPr>
          <a:xfrm>
            <a:off x="3460500" y="1598175"/>
            <a:ext cx="22230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8" name="Google Shape;468;p27"/>
          <p:cNvSpPr txBox="1"/>
          <p:nvPr>
            <p:ph hasCustomPrompt="1" idx="9" type="title"/>
          </p:nvPr>
        </p:nvSpPr>
        <p:spPr>
          <a:xfrm>
            <a:off x="6124800" y="1598175"/>
            <a:ext cx="22230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9" name="Google Shape;469;p27"/>
          <p:cNvSpPr/>
          <p:nvPr/>
        </p:nvSpPr>
        <p:spPr>
          <a:xfrm>
            <a:off x="-173746" y="4050169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 flipH="1">
            <a:off x="6845587" y="-32794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7"/>
          <p:cNvGrpSpPr/>
          <p:nvPr/>
        </p:nvGrpSpPr>
        <p:grpSpPr>
          <a:xfrm>
            <a:off x="8639764" y="1722311"/>
            <a:ext cx="355461" cy="607971"/>
            <a:chOff x="-8272361" y="3329436"/>
            <a:chExt cx="355461" cy="607971"/>
          </a:xfrm>
        </p:grpSpPr>
        <p:sp>
          <p:nvSpPr>
            <p:cNvPr id="472" name="Google Shape;472;p27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27"/>
          <p:cNvSpPr/>
          <p:nvPr/>
        </p:nvSpPr>
        <p:spPr>
          <a:xfrm>
            <a:off x="155725" y="4134630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27"/>
          <p:cNvGrpSpPr/>
          <p:nvPr/>
        </p:nvGrpSpPr>
        <p:grpSpPr>
          <a:xfrm rot="1965777">
            <a:off x="7672860" y="146670"/>
            <a:ext cx="488178" cy="283799"/>
            <a:chOff x="5340425" y="3804350"/>
            <a:chExt cx="67425" cy="39200"/>
          </a:xfrm>
        </p:grpSpPr>
        <p:sp>
          <p:nvSpPr>
            <p:cNvPr id="480" name="Google Shape;480;p27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7"/>
          <p:cNvSpPr/>
          <p:nvPr/>
        </p:nvSpPr>
        <p:spPr>
          <a:xfrm rot="8100000">
            <a:off x="265564" y="609167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/>
          <p:nvPr/>
        </p:nvSpPr>
        <p:spPr>
          <a:xfrm rot="10800000">
            <a:off x="6126283" y="-97547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-355163" y="-9934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-730917" y="36870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5198402" y="2993664"/>
            <a:ext cx="4244744" cy="2301807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2368425" y="3939250"/>
            <a:ext cx="4407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90" name="Google Shape;490;p28"/>
          <p:cNvGrpSpPr/>
          <p:nvPr/>
        </p:nvGrpSpPr>
        <p:grpSpPr>
          <a:xfrm>
            <a:off x="132517" y="4194052"/>
            <a:ext cx="361199" cy="345680"/>
            <a:chOff x="2312278" y="4534734"/>
            <a:chExt cx="59886" cy="57313"/>
          </a:xfrm>
        </p:grpSpPr>
        <p:sp>
          <p:nvSpPr>
            <p:cNvPr id="491" name="Google Shape;491;p28"/>
            <p:cNvSpPr/>
            <p:nvPr/>
          </p:nvSpPr>
          <p:spPr>
            <a:xfrm>
              <a:off x="2312278" y="4537929"/>
              <a:ext cx="59886" cy="53666"/>
            </a:xfrm>
            <a:custGeom>
              <a:rect b="b" l="l" r="r" t="t"/>
              <a:pathLst>
                <a:path extrusionOk="0" h="1898" w="2118">
                  <a:moveTo>
                    <a:pt x="1059" y="1"/>
                  </a:moveTo>
                  <a:cubicBezTo>
                    <a:pt x="838" y="1"/>
                    <a:pt x="615" y="78"/>
                    <a:pt x="433" y="233"/>
                  </a:cubicBezTo>
                  <a:cubicBezTo>
                    <a:pt x="47" y="584"/>
                    <a:pt x="0" y="1180"/>
                    <a:pt x="340" y="1577"/>
                  </a:cubicBezTo>
                  <a:cubicBezTo>
                    <a:pt x="531" y="1788"/>
                    <a:pt x="794" y="1897"/>
                    <a:pt x="1058" y="1897"/>
                  </a:cubicBezTo>
                  <a:cubicBezTo>
                    <a:pt x="1280" y="1897"/>
                    <a:pt x="1503" y="1820"/>
                    <a:pt x="1685" y="1660"/>
                  </a:cubicBezTo>
                  <a:cubicBezTo>
                    <a:pt x="2071" y="1320"/>
                    <a:pt x="2118" y="724"/>
                    <a:pt x="1767" y="326"/>
                  </a:cubicBezTo>
                  <a:cubicBezTo>
                    <a:pt x="1582" y="110"/>
                    <a:pt x="1322" y="1"/>
                    <a:pt x="1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317254" y="4534734"/>
              <a:ext cx="52931" cy="57313"/>
            </a:xfrm>
            <a:custGeom>
              <a:rect b="b" l="l" r="r" t="t"/>
              <a:pathLst>
                <a:path extrusionOk="0" h="2027" w="1872">
                  <a:moveTo>
                    <a:pt x="258" y="0"/>
                  </a:moveTo>
                  <a:cubicBezTo>
                    <a:pt x="203" y="0"/>
                    <a:pt x="149" y="21"/>
                    <a:pt x="105" y="65"/>
                  </a:cubicBezTo>
                  <a:cubicBezTo>
                    <a:pt x="11" y="146"/>
                    <a:pt x="0" y="287"/>
                    <a:pt x="82" y="380"/>
                  </a:cubicBezTo>
                  <a:lnTo>
                    <a:pt x="1451" y="1948"/>
                  </a:lnTo>
                  <a:cubicBezTo>
                    <a:pt x="1495" y="1999"/>
                    <a:pt x="1558" y="2026"/>
                    <a:pt x="1621" y="2026"/>
                  </a:cubicBezTo>
                  <a:cubicBezTo>
                    <a:pt x="1672" y="2026"/>
                    <a:pt x="1724" y="2008"/>
                    <a:pt x="1766" y="1971"/>
                  </a:cubicBezTo>
                  <a:cubicBezTo>
                    <a:pt x="1872" y="1890"/>
                    <a:pt x="1872" y="1737"/>
                    <a:pt x="1789" y="1644"/>
                  </a:cubicBezTo>
                  <a:lnTo>
                    <a:pt x="432" y="76"/>
                  </a:lnTo>
                  <a:cubicBezTo>
                    <a:pt x="383" y="27"/>
                    <a:pt x="320" y="0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28"/>
          <p:cNvGrpSpPr/>
          <p:nvPr/>
        </p:nvGrpSpPr>
        <p:grpSpPr>
          <a:xfrm>
            <a:off x="8424002" y="742654"/>
            <a:ext cx="632357" cy="622809"/>
            <a:chOff x="3482124" y="3918836"/>
            <a:chExt cx="104844" cy="103261"/>
          </a:xfrm>
        </p:grpSpPr>
        <p:sp>
          <p:nvSpPr>
            <p:cNvPr id="494" name="Google Shape;494;p28"/>
            <p:cNvSpPr/>
            <p:nvPr/>
          </p:nvSpPr>
          <p:spPr>
            <a:xfrm>
              <a:off x="3503953" y="3918836"/>
              <a:ext cx="83015" cy="79509"/>
            </a:xfrm>
            <a:custGeom>
              <a:rect b="b" l="l" r="r" t="t"/>
              <a:pathLst>
                <a:path extrusionOk="0" h="2812" w="2936">
                  <a:moveTo>
                    <a:pt x="2709" y="1"/>
                  </a:moveTo>
                  <a:cubicBezTo>
                    <a:pt x="2702" y="1"/>
                    <a:pt x="2695" y="3"/>
                    <a:pt x="2691" y="8"/>
                  </a:cubicBezTo>
                  <a:lnTo>
                    <a:pt x="11" y="2547"/>
                  </a:lnTo>
                  <a:cubicBezTo>
                    <a:pt x="0" y="2570"/>
                    <a:pt x="0" y="2594"/>
                    <a:pt x="11" y="2605"/>
                  </a:cubicBezTo>
                  <a:lnTo>
                    <a:pt x="199" y="2792"/>
                  </a:lnTo>
                  <a:cubicBezTo>
                    <a:pt x="206" y="2806"/>
                    <a:pt x="217" y="2811"/>
                    <a:pt x="227" y="2811"/>
                  </a:cubicBezTo>
                  <a:cubicBezTo>
                    <a:pt x="234" y="2811"/>
                    <a:pt x="241" y="2809"/>
                    <a:pt x="245" y="2804"/>
                  </a:cubicBezTo>
                  <a:lnTo>
                    <a:pt x="2924" y="265"/>
                  </a:lnTo>
                  <a:cubicBezTo>
                    <a:pt x="2936" y="242"/>
                    <a:pt x="2936" y="219"/>
                    <a:pt x="2924" y="207"/>
                  </a:cubicBezTo>
                  <a:lnTo>
                    <a:pt x="2737" y="20"/>
                  </a:lnTo>
                  <a:cubicBezTo>
                    <a:pt x="2730" y="6"/>
                    <a:pt x="2719" y="1"/>
                    <a:pt x="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483085" y="3960967"/>
              <a:ext cx="62573" cy="56437"/>
            </a:xfrm>
            <a:custGeom>
              <a:rect b="b" l="l" r="r" t="t"/>
              <a:pathLst>
                <a:path extrusionOk="0" h="1996" w="2213">
                  <a:moveTo>
                    <a:pt x="1109" y="1"/>
                  </a:moveTo>
                  <a:cubicBezTo>
                    <a:pt x="862" y="1"/>
                    <a:pt x="615" y="91"/>
                    <a:pt x="422" y="273"/>
                  </a:cubicBezTo>
                  <a:cubicBezTo>
                    <a:pt x="24" y="659"/>
                    <a:pt x="1" y="1291"/>
                    <a:pt x="387" y="1688"/>
                  </a:cubicBezTo>
                  <a:cubicBezTo>
                    <a:pt x="580" y="1893"/>
                    <a:pt x="841" y="1996"/>
                    <a:pt x="1103" y="1996"/>
                  </a:cubicBezTo>
                  <a:cubicBezTo>
                    <a:pt x="1350" y="1996"/>
                    <a:pt x="1598" y="1905"/>
                    <a:pt x="1791" y="1723"/>
                  </a:cubicBezTo>
                  <a:cubicBezTo>
                    <a:pt x="2200" y="1338"/>
                    <a:pt x="2212" y="706"/>
                    <a:pt x="1826" y="308"/>
                  </a:cubicBezTo>
                  <a:cubicBezTo>
                    <a:pt x="1633" y="103"/>
                    <a:pt x="1371" y="1"/>
                    <a:pt x="1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3482124" y="3959242"/>
              <a:ext cx="61187" cy="62855"/>
            </a:xfrm>
            <a:custGeom>
              <a:rect b="b" l="l" r="r" t="t"/>
              <a:pathLst>
                <a:path extrusionOk="0" h="2223" w="2164">
                  <a:moveTo>
                    <a:pt x="339" y="1"/>
                  </a:moveTo>
                  <a:cubicBezTo>
                    <a:pt x="321" y="1"/>
                    <a:pt x="304" y="7"/>
                    <a:pt x="292" y="18"/>
                  </a:cubicBezTo>
                  <a:lnTo>
                    <a:pt x="35" y="263"/>
                  </a:lnTo>
                  <a:cubicBezTo>
                    <a:pt x="11" y="287"/>
                    <a:pt x="0" y="334"/>
                    <a:pt x="24" y="357"/>
                  </a:cubicBezTo>
                  <a:lnTo>
                    <a:pt x="1789" y="2205"/>
                  </a:lnTo>
                  <a:cubicBezTo>
                    <a:pt x="1801" y="2217"/>
                    <a:pt x="1816" y="2223"/>
                    <a:pt x="1831" y="2223"/>
                  </a:cubicBezTo>
                  <a:cubicBezTo>
                    <a:pt x="1845" y="2223"/>
                    <a:pt x="1860" y="2217"/>
                    <a:pt x="1872" y="2205"/>
                  </a:cubicBezTo>
                  <a:lnTo>
                    <a:pt x="2140" y="1960"/>
                  </a:lnTo>
                  <a:cubicBezTo>
                    <a:pt x="2164" y="1937"/>
                    <a:pt x="2164" y="1901"/>
                    <a:pt x="2140" y="1866"/>
                  </a:cubicBezTo>
                  <a:lnTo>
                    <a:pt x="386" y="18"/>
                  </a:lnTo>
                  <a:cubicBezTo>
                    <a:pt x="374" y="7"/>
                    <a:pt x="356" y="1"/>
                    <a:pt x="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8"/>
          <p:cNvGrpSpPr/>
          <p:nvPr/>
        </p:nvGrpSpPr>
        <p:grpSpPr>
          <a:xfrm>
            <a:off x="6842396" y="4539737"/>
            <a:ext cx="640372" cy="394116"/>
            <a:chOff x="3479466" y="4532132"/>
            <a:chExt cx="106173" cy="65344"/>
          </a:xfrm>
        </p:grpSpPr>
        <p:sp>
          <p:nvSpPr>
            <p:cNvPr id="498" name="Google Shape;498;p28"/>
            <p:cNvSpPr/>
            <p:nvPr/>
          </p:nvSpPr>
          <p:spPr>
            <a:xfrm>
              <a:off x="3498976" y="4557326"/>
              <a:ext cx="86663" cy="40150"/>
            </a:xfrm>
            <a:custGeom>
              <a:rect b="b" l="l" r="r" t="t"/>
              <a:pathLst>
                <a:path extrusionOk="0" h="1420" w="3065">
                  <a:moveTo>
                    <a:pt x="158" y="1"/>
                  </a:moveTo>
                  <a:cubicBezTo>
                    <a:pt x="100" y="1"/>
                    <a:pt x="50" y="33"/>
                    <a:pt x="24" y="85"/>
                  </a:cubicBezTo>
                  <a:cubicBezTo>
                    <a:pt x="0" y="166"/>
                    <a:pt x="36" y="249"/>
                    <a:pt x="106" y="283"/>
                  </a:cubicBezTo>
                  <a:lnTo>
                    <a:pt x="2843" y="1406"/>
                  </a:lnTo>
                  <a:cubicBezTo>
                    <a:pt x="2862" y="1415"/>
                    <a:pt x="2881" y="1420"/>
                    <a:pt x="2900" y="1420"/>
                  </a:cubicBezTo>
                  <a:cubicBezTo>
                    <a:pt x="2953" y="1420"/>
                    <a:pt x="3004" y="1385"/>
                    <a:pt x="3030" y="1325"/>
                  </a:cubicBezTo>
                  <a:cubicBezTo>
                    <a:pt x="3065" y="1255"/>
                    <a:pt x="3030" y="1161"/>
                    <a:pt x="2948" y="1138"/>
                  </a:cubicBezTo>
                  <a:lnTo>
                    <a:pt x="223" y="15"/>
                  </a:lnTo>
                  <a:cubicBezTo>
                    <a:pt x="201" y="5"/>
                    <a:pt x="179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3479466" y="4539258"/>
              <a:ext cx="55249" cy="48690"/>
            </a:xfrm>
            <a:custGeom>
              <a:rect b="b" l="l" r="r" t="t"/>
              <a:pathLst>
                <a:path extrusionOk="0" h="1722" w="1954">
                  <a:moveTo>
                    <a:pt x="975" y="0"/>
                  </a:moveTo>
                  <a:cubicBezTo>
                    <a:pt x="636" y="0"/>
                    <a:pt x="316" y="202"/>
                    <a:pt x="176" y="537"/>
                  </a:cubicBezTo>
                  <a:cubicBezTo>
                    <a:pt x="1" y="969"/>
                    <a:pt x="211" y="1472"/>
                    <a:pt x="643" y="1660"/>
                  </a:cubicBezTo>
                  <a:cubicBezTo>
                    <a:pt x="750" y="1701"/>
                    <a:pt x="859" y="1721"/>
                    <a:pt x="967" y="1721"/>
                  </a:cubicBezTo>
                  <a:cubicBezTo>
                    <a:pt x="1311" y="1721"/>
                    <a:pt x="1636" y="1521"/>
                    <a:pt x="1779" y="1192"/>
                  </a:cubicBezTo>
                  <a:cubicBezTo>
                    <a:pt x="1954" y="747"/>
                    <a:pt x="1743" y="244"/>
                    <a:pt x="1311" y="69"/>
                  </a:cubicBezTo>
                  <a:cubicBezTo>
                    <a:pt x="1200" y="22"/>
                    <a:pt x="1087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3488373" y="4532132"/>
              <a:ext cx="33789" cy="61470"/>
            </a:xfrm>
            <a:custGeom>
              <a:rect b="b" l="l" r="r" t="t"/>
              <a:pathLst>
                <a:path extrusionOk="0" h="2174" w="1195">
                  <a:moveTo>
                    <a:pt x="964" y="0"/>
                  </a:moveTo>
                  <a:cubicBezTo>
                    <a:pt x="880" y="0"/>
                    <a:pt x="797" y="53"/>
                    <a:pt x="762" y="134"/>
                  </a:cubicBezTo>
                  <a:lnTo>
                    <a:pt x="48" y="1888"/>
                  </a:lnTo>
                  <a:cubicBezTo>
                    <a:pt x="1" y="1993"/>
                    <a:pt x="48" y="2110"/>
                    <a:pt x="165" y="2157"/>
                  </a:cubicBezTo>
                  <a:cubicBezTo>
                    <a:pt x="190" y="2168"/>
                    <a:pt x="216" y="2173"/>
                    <a:pt x="241" y="2173"/>
                  </a:cubicBezTo>
                  <a:cubicBezTo>
                    <a:pt x="322" y="2173"/>
                    <a:pt x="399" y="2120"/>
                    <a:pt x="434" y="2040"/>
                  </a:cubicBezTo>
                  <a:lnTo>
                    <a:pt x="1159" y="297"/>
                  </a:lnTo>
                  <a:cubicBezTo>
                    <a:pt x="1194" y="180"/>
                    <a:pt x="1147" y="63"/>
                    <a:pt x="1042" y="17"/>
                  </a:cubicBezTo>
                  <a:cubicBezTo>
                    <a:pt x="1017" y="5"/>
                    <a:pt x="991" y="0"/>
                    <a:pt x="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8"/>
          <p:cNvGrpSpPr/>
          <p:nvPr/>
        </p:nvGrpSpPr>
        <p:grpSpPr>
          <a:xfrm>
            <a:off x="3908966" y="4714561"/>
            <a:ext cx="568070" cy="652145"/>
            <a:chOff x="2927837" y="4444789"/>
            <a:chExt cx="94185" cy="108125"/>
          </a:xfrm>
        </p:grpSpPr>
        <p:sp>
          <p:nvSpPr>
            <p:cNvPr id="502" name="Google Shape;502;p28"/>
            <p:cNvSpPr/>
            <p:nvPr/>
          </p:nvSpPr>
          <p:spPr>
            <a:xfrm>
              <a:off x="2991599" y="4523339"/>
              <a:ext cx="30424" cy="29576"/>
            </a:xfrm>
            <a:custGeom>
              <a:rect b="b" l="l" r="r" t="t"/>
              <a:pathLst>
                <a:path extrusionOk="0" h="1046" w="1076">
                  <a:moveTo>
                    <a:pt x="375" y="0"/>
                  </a:moveTo>
                  <a:cubicBezTo>
                    <a:pt x="375" y="0"/>
                    <a:pt x="1" y="128"/>
                    <a:pt x="24" y="245"/>
                  </a:cubicBezTo>
                  <a:cubicBezTo>
                    <a:pt x="58" y="346"/>
                    <a:pt x="156" y="1045"/>
                    <a:pt x="338" y="1045"/>
                  </a:cubicBezTo>
                  <a:cubicBezTo>
                    <a:pt x="347" y="1045"/>
                    <a:pt x="355" y="1044"/>
                    <a:pt x="364" y="1041"/>
                  </a:cubicBezTo>
                  <a:cubicBezTo>
                    <a:pt x="562" y="971"/>
                    <a:pt x="375" y="550"/>
                    <a:pt x="375" y="549"/>
                  </a:cubicBezTo>
                  <a:lnTo>
                    <a:pt x="375" y="549"/>
                  </a:lnTo>
                  <a:cubicBezTo>
                    <a:pt x="375" y="550"/>
                    <a:pt x="547" y="807"/>
                    <a:pt x="685" y="807"/>
                  </a:cubicBezTo>
                  <a:cubicBezTo>
                    <a:pt x="708" y="807"/>
                    <a:pt x="730" y="800"/>
                    <a:pt x="750" y="783"/>
                  </a:cubicBezTo>
                  <a:cubicBezTo>
                    <a:pt x="902" y="666"/>
                    <a:pt x="609" y="351"/>
                    <a:pt x="609" y="351"/>
                  </a:cubicBezTo>
                  <a:lnTo>
                    <a:pt x="609" y="351"/>
                  </a:lnTo>
                  <a:cubicBezTo>
                    <a:pt x="609" y="351"/>
                    <a:pt x="782" y="402"/>
                    <a:pt x="915" y="402"/>
                  </a:cubicBezTo>
                  <a:cubicBezTo>
                    <a:pt x="1004" y="402"/>
                    <a:pt x="1075" y="379"/>
                    <a:pt x="1066" y="304"/>
                  </a:cubicBezTo>
                  <a:cubicBezTo>
                    <a:pt x="1042" y="105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2927837" y="4444789"/>
              <a:ext cx="30424" cy="29604"/>
            </a:xfrm>
            <a:custGeom>
              <a:rect b="b" l="l" r="r" t="t"/>
              <a:pathLst>
                <a:path extrusionOk="0" h="1047" w="1076">
                  <a:moveTo>
                    <a:pt x="738" y="1"/>
                  </a:moveTo>
                  <a:cubicBezTo>
                    <a:pt x="729" y="1"/>
                    <a:pt x="721" y="2"/>
                    <a:pt x="712" y="5"/>
                  </a:cubicBezTo>
                  <a:cubicBezTo>
                    <a:pt x="501" y="76"/>
                    <a:pt x="701" y="497"/>
                    <a:pt x="701" y="497"/>
                  </a:cubicBezTo>
                  <a:cubicBezTo>
                    <a:pt x="701" y="497"/>
                    <a:pt x="532" y="235"/>
                    <a:pt x="395" y="235"/>
                  </a:cubicBezTo>
                  <a:cubicBezTo>
                    <a:pt x="371" y="235"/>
                    <a:pt x="348" y="244"/>
                    <a:pt x="326" y="263"/>
                  </a:cubicBezTo>
                  <a:cubicBezTo>
                    <a:pt x="174" y="380"/>
                    <a:pt x="467" y="696"/>
                    <a:pt x="467" y="696"/>
                  </a:cubicBezTo>
                  <a:cubicBezTo>
                    <a:pt x="467" y="696"/>
                    <a:pt x="294" y="646"/>
                    <a:pt x="161" y="646"/>
                  </a:cubicBezTo>
                  <a:cubicBezTo>
                    <a:pt x="72" y="646"/>
                    <a:pt x="1" y="668"/>
                    <a:pt x="10" y="743"/>
                  </a:cubicBezTo>
                  <a:cubicBezTo>
                    <a:pt x="34" y="941"/>
                    <a:pt x="701" y="1047"/>
                    <a:pt x="701" y="1047"/>
                  </a:cubicBezTo>
                  <a:cubicBezTo>
                    <a:pt x="701" y="1047"/>
                    <a:pt x="1075" y="918"/>
                    <a:pt x="1039" y="801"/>
                  </a:cubicBezTo>
                  <a:cubicBezTo>
                    <a:pt x="1017" y="701"/>
                    <a:pt x="920" y="1"/>
                    <a:pt x="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2942343" y="4465939"/>
              <a:ext cx="65513" cy="66164"/>
            </a:xfrm>
            <a:custGeom>
              <a:rect b="b" l="l" r="r" t="t"/>
              <a:pathLst>
                <a:path extrusionOk="0" h="2340" w="2317">
                  <a:moveTo>
                    <a:pt x="714" y="1"/>
                  </a:moveTo>
                  <a:cubicBezTo>
                    <a:pt x="569" y="1"/>
                    <a:pt x="423" y="49"/>
                    <a:pt x="305" y="146"/>
                  </a:cubicBezTo>
                  <a:cubicBezTo>
                    <a:pt x="35" y="380"/>
                    <a:pt x="1" y="778"/>
                    <a:pt x="222" y="1048"/>
                  </a:cubicBezTo>
                  <a:lnTo>
                    <a:pt x="1111" y="2112"/>
                  </a:lnTo>
                  <a:cubicBezTo>
                    <a:pt x="1236" y="2262"/>
                    <a:pt x="1419" y="2340"/>
                    <a:pt x="1603" y="2340"/>
                  </a:cubicBezTo>
                  <a:cubicBezTo>
                    <a:pt x="1748" y="2340"/>
                    <a:pt x="1894" y="2292"/>
                    <a:pt x="2012" y="2194"/>
                  </a:cubicBezTo>
                  <a:cubicBezTo>
                    <a:pt x="2281" y="1971"/>
                    <a:pt x="2317" y="1562"/>
                    <a:pt x="2094" y="1293"/>
                  </a:cubicBezTo>
                  <a:lnTo>
                    <a:pt x="1205" y="229"/>
                  </a:lnTo>
                  <a:cubicBezTo>
                    <a:pt x="1081" y="78"/>
                    <a:pt x="898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2947941" y="4477589"/>
              <a:ext cx="18916" cy="18633"/>
            </a:xfrm>
            <a:custGeom>
              <a:rect b="b" l="l" r="r" t="t"/>
              <a:pathLst>
                <a:path extrusionOk="0" h="659" w="669">
                  <a:moveTo>
                    <a:pt x="341" y="39"/>
                  </a:moveTo>
                  <a:cubicBezTo>
                    <a:pt x="341" y="39"/>
                    <a:pt x="352" y="51"/>
                    <a:pt x="364" y="51"/>
                  </a:cubicBezTo>
                  <a:cubicBezTo>
                    <a:pt x="434" y="51"/>
                    <a:pt x="504" y="85"/>
                    <a:pt x="551" y="144"/>
                  </a:cubicBezTo>
                  <a:cubicBezTo>
                    <a:pt x="609" y="202"/>
                    <a:pt x="633" y="285"/>
                    <a:pt x="621" y="355"/>
                  </a:cubicBezTo>
                  <a:cubicBezTo>
                    <a:pt x="609" y="436"/>
                    <a:pt x="575" y="495"/>
                    <a:pt x="516" y="553"/>
                  </a:cubicBezTo>
                  <a:cubicBezTo>
                    <a:pt x="467" y="592"/>
                    <a:pt x="410" y="615"/>
                    <a:pt x="345" y="615"/>
                  </a:cubicBezTo>
                  <a:cubicBezTo>
                    <a:pt x="332" y="615"/>
                    <a:pt x="319" y="614"/>
                    <a:pt x="305" y="612"/>
                  </a:cubicBezTo>
                  <a:cubicBezTo>
                    <a:pt x="235" y="612"/>
                    <a:pt x="165" y="565"/>
                    <a:pt x="118" y="506"/>
                  </a:cubicBezTo>
                  <a:cubicBezTo>
                    <a:pt x="71" y="448"/>
                    <a:pt x="48" y="378"/>
                    <a:pt x="48" y="308"/>
                  </a:cubicBezTo>
                  <a:cubicBezTo>
                    <a:pt x="60" y="226"/>
                    <a:pt x="95" y="156"/>
                    <a:pt x="153" y="109"/>
                  </a:cubicBezTo>
                  <a:cubicBezTo>
                    <a:pt x="211" y="62"/>
                    <a:pt x="270" y="39"/>
                    <a:pt x="341" y="39"/>
                  </a:cubicBezTo>
                  <a:close/>
                  <a:moveTo>
                    <a:pt x="321" y="1"/>
                  </a:moveTo>
                  <a:cubicBezTo>
                    <a:pt x="251" y="1"/>
                    <a:pt x="178" y="25"/>
                    <a:pt x="130" y="74"/>
                  </a:cubicBezTo>
                  <a:cubicBezTo>
                    <a:pt x="60" y="132"/>
                    <a:pt x="13" y="214"/>
                    <a:pt x="13" y="296"/>
                  </a:cubicBezTo>
                  <a:cubicBezTo>
                    <a:pt x="1" y="389"/>
                    <a:pt x="24" y="472"/>
                    <a:pt x="83" y="542"/>
                  </a:cubicBezTo>
                  <a:cubicBezTo>
                    <a:pt x="141" y="612"/>
                    <a:pt x="224" y="647"/>
                    <a:pt x="305" y="659"/>
                  </a:cubicBezTo>
                  <a:lnTo>
                    <a:pt x="341" y="659"/>
                  </a:lnTo>
                  <a:cubicBezTo>
                    <a:pt x="411" y="659"/>
                    <a:pt x="492" y="636"/>
                    <a:pt x="551" y="589"/>
                  </a:cubicBezTo>
                  <a:cubicBezTo>
                    <a:pt x="621" y="530"/>
                    <a:pt x="656" y="448"/>
                    <a:pt x="668" y="355"/>
                  </a:cubicBezTo>
                  <a:cubicBezTo>
                    <a:pt x="668" y="272"/>
                    <a:pt x="645" y="191"/>
                    <a:pt x="586" y="121"/>
                  </a:cubicBezTo>
                  <a:cubicBezTo>
                    <a:pt x="539" y="51"/>
                    <a:pt x="458" y="4"/>
                    <a:pt x="364" y="4"/>
                  </a:cubicBezTo>
                  <a:cubicBezTo>
                    <a:pt x="350" y="2"/>
                    <a:pt x="336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2976387" y="4480642"/>
              <a:ext cx="18548" cy="17898"/>
            </a:xfrm>
            <a:custGeom>
              <a:rect b="b" l="l" r="r" t="t"/>
              <a:pathLst>
                <a:path extrusionOk="0" h="633" w="656">
                  <a:moveTo>
                    <a:pt x="247" y="1"/>
                  </a:moveTo>
                  <a:cubicBezTo>
                    <a:pt x="211" y="13"/>
                    <a:pt x="188" y="36"/>
                    <a:pt x="153" y="48"/>
                  </a:cubicBezTo>
                  <a:cubicBezTo>
                    <a:pt x="13" y="164"/>
                    <a:pt x="1" y="375"/>
                    <a:pt x="118" y="515"/>
                  </a:cubicBezTo>
                  <a:cubicBezTo>
                    <a:pt x="177" y="598"/>
                    <a:pt x="270" y="632"/>
                    <a:pt x="364" y="632"/>
                  </a:cubicBezTo>
                  <a:cubicBezTo>
                    <a:pt x="445" y="632"/>
                    <a:pt x="516" y="609"/>
                    <a:pt x="575" y="562"/>
                  </a:cubicBezTo>
                  <a:cubicBezTo>
                    <a:pt x="609" y="539"/>
                    <a:pt x="633" y="515"/>
                    <a:pt x="645" y="481"/>
                  </a:cubicBezTo>
                  <a:cubicBezTo>
                    <a:pt x="656" y="469"/>
                    <a:pt x="656" y="457"/>
                    <a:pt x="645" y="445"/>
                  </a:cubicBezTo>
                  <a:cubicBezTo>
                    <a:pt x="633" y="445"/>
                    <a:pt x="621" y="445"/>
                    <a:pt x="609" y="457"/>
                  </a:cubicBezTo>
                  <a:cubicBezTo>
                    <a:pt x="598" y="481"/>
                    <a:pt x="575" y="504"/>
                    <a:pt x="551" y="528"/>
                  </a:cubicBezTo>
                  <a:cubicBezTo>
                    <a:pt x="499" y="569"/>
                    <a:pt x="434" y="590"/>
                    <a:pt x="368" y="590"/>
                  </a:cubicBezTo>
                  <a:cubicBezTo>
                    <a:pt x="287" y="590"/>
                    <a:pt x="206" y="557"/>
                    <a:pt x="153" y="492"/>
                  </a:cubicBezTo>
                  <a:cubicBezTo>
                    <a:pt x="48" y="364"/>
                    <a:pt x="60" y="188"/>
                    <a:pt x="188" y="83"/>
                  </a:cubicBezTo>
                  <a:cubicBezTo>
                    <a:pt x="211" y="71"/>
                    <a:pt x="235" y="60"/>
                    <a:pt x="270" y="36"/>
                  </a:cubicBezTo>
                  <a:cubicBezTo>
                    <a:pt x="282" y="36"/>
                    <a:pt x="282" y="24"/>
                    <a:pt x="282" y="13"/>
                  </a:cubicBezTo>
                  <a:cubicBezTo>
                    <a:pt x="270" y="1"/>
                    <a:pt x="258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2994596" y="4513668"/>
              <a:ext cx="11593" cy="15636"/>
            </a:xfrm>
            <a:custGeom>
              <a:rect b="b" l="l" r="r" t="t"/>
              <a:pathLst>
                <a:path extrusionOk="0" h="553" w="410">
                  <a:moveTo>
                    <a:pt x="355" y="0"/>
                  </a:moveTo>
                  <a:cubicBezTo>
                    <a:pt x="284" y="0"/>
                    <a:pt x="213" y="32"/>
                    <a:pt x="152" y="73"/>
                  </a:cubicBezTo>
                  <a:cubicBezTo>
                    <a:pt x="24" y="190"/>
                    <a:pt x="1" y="400"/>
                    <a:pt x="118" y="541"/>
                  </a:cubicBezTo>
                  <a:lnTo>
                    <a:pt x="129" y="553"/>
                  </a:lnTo>
                  <a:cubicBezTo>
                    <a:pt x="141" y="553"/>
                    <a:pt x="141" y="541"/>
                    <a:pt x="141" y="541"/>
                  </a:cubicBezTo>
                  <a:cubicBezTo>
                    <a:pt x="152" y="541"/>
                    <a:pt x="152" y="517"/>
                    <a:pt x="152" y="517"/>
                  </a:cubicBezTo>
                  <a:cubicBezTo>
                    <a:pt x="47" y="389"/>
                    <a:pt x="71" y="213"/>
                    <a:pt x="188" y="108"/>
                  </a:cubicBezTo>
                  <a:cubicBezTo>
                    <a:pt x="236" y="69"/>
                    <a:pt x="293" y="46"/>
                    <a:pt x="351" y="46"/>
                  </a:cubicBezTo>
                  <a:cubicBezTo>
                    <a:pt x="363" y="46"/>
                    <a:pt x="375" y="47"/>
                    <a:pt x="386" y="49"/>
                  </a:cubicBezTo>
                  <a:cubicBezTo>
                    <a:pt x="398" y="49"/>
                    <a:pt x="410" y="38"/>
                    <a:pt x="410" y="26"/>
                  </a:cubicBezTo>
                  <a:cubicBezTo>
                    <a:pt x="410" y="15"/>
                    <a:pt x="398" y="2"/>
                    <a:pt x="386" y="2"/>
                  </a:cubicBezTo>
                  <a:cubicBezTo>
                    <a:pt x="376" y="1"/>
                    <a:pt x="365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2965161" y="4510021"/>
              <a:ext cx="18548" cy="18294"/>
            </a:xfrm>
            <a:custGeom>
              <a:rect b="b" l="l" r="r" t="t"/>
              <a:pathLst>
                <a:path extrusionOk="0" h="647" w="656">
                  <a:moveTo>
                    <a:pt x="304" y="0"/>
                  </a:moveTo>
                  <a:cubicBezTo>
                    <a:pt x="230" y="0"/>
                    <a:pt x="164" y="25"/>
                    <a:pt x="106" y="73"/>
                  </a:cubicBezTo>
                  <a:cubicBezTo>
                    <a:pt x="59" y="108"/>
                    <a:pt x="36" y="155"/>
                    <a:pt x="12" y="214"/>
                  </a:cubicBezTo>
                  <a:cubicBezTo>
                    <a:pt x="0" y="225"/>
                    <a:pt x="12" y="237"/>
                    <a:pt x="24" y="248"/>
                  </a:cubicBezTo>
                  <a:cubicBezTo>
                    <a:pt x="36" y="248"/>
                    <a:pt x="47" y="237"/>
                    <a:pt x="47" y="225"/>
                  </a:cubicBezTo>
                  <a:cubicBezTo>
                    <a:pt x="70" y="178"/>
                    <a:pt x="94" y="144"/>
                    <a:pt x="141" y="108"/>
                  </a:cubicBezTo>
                  <a:cubicBezTo>
                    <a:pt x="200" y="61"/>
                    <a:pt x="270" y="38"/>
                    <a:pt x="351" y="38"/>
                  </a:cubicBezTo>
                  <a:cubicBezTo>
                    <a:pt x="421" y="50"/>
                    <a:pt x="491" y="85"/>
                    <a:pt x="538" y="144"/>
                  </a:cubicBezTo>
                  <a:cubicBezTo>
                    <a:pt x="585" y="202"/>
                    <a:pt x="608" y="272"/>
                    <a:pt x="608" y="354"/>
                  </a:cubicBezTo>
                  <a:cubicBezTo>
                    <a:pt x="597" y="424"/>
                    <a:pt x="562" y="495"/>
                    <a:pt x="504" y="541"/>
                  </a:cubicBezTo>
                  <a:cubicBezTo>
                    <a:pt x="468" y="576"/>
                    <a:pt x="421" y="599"/>
                    <a:pt x="375" y="599"/>
                  </a:cubicBezTo>
                  <a:cubicBezTo>
                    <a:pt x="363" y="611"/>
                    <a:pt x="351" y="623"/>
                    <a:pt x="363" y="635"/>
                  </a:cubicBezTo>
                  <a:cubicBezTo>
                    <a:pt x="363" y="646"/>
                    <a:pt x="363" y="646"/>
                    <a:pt x="375" y="646"/>
                  </a:cubicBezTo>
                  <a:lnTo>
                    <a:pt x="387" y="646"/>
                  </a:lnTo>
                  <a:cubicBezTo>
                    <a:pt x="445" y="635"/>
                    <a:pt x="491" y="611"/>
                    <a:pt x="527" y="576"/>
                  </a:cubicBezTo>
                  <a:cubicBezTo>
                    <a:pt x="597" y="518"/>
                    <a:pt x="644" y="448"/>
                    <a:pt x="644" y="354"/>
                  </a:cubicBezTo>
                  <a:cubicBezTo>
                    <a:pt x="655" y="272"/>
                    <a:pt x="632" y="178"/>
                    <a:pt x="574" y="120"/>
                  </a:cubicBezTo>
                  <a:cubicBezTo>
                    <a:pt x="515" y="50"/>
                    <a:pt x="433" y="3"/>
                    <a:pt x="351" y="3"/>
                  </a:cubicBezTo>
                  <a:cubicBezTo>
                    <a:pt x="335" y="1"/>
                    <a:pt x="319" y="0"/>
                    <a:pt x="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8"/>
          <p:cNvGrpSpPr/>
          <p:nvPr/>
        </p:nvGrpSpPr>
        <p:grpSpPr>
          <a:xfrm>
            <a:off x="79318" y="920678"/>
            <a:ext cx="640720" cy="590239"/>
            <a:chOff x="3150027" y="4093381"/>
            <a:chExt cx="106231" cy="97861"/>
          </a:xfrm>
        </p:grpSpPr>
        <p:sp>
          <p:nvSpPr>
            <p:cNvPr id="510" name="Google Shape;510;p28"/>
            <p:cNvSpPr/>
            <p:nvPr/>
          </p:nvSpPr>
          <p:spPr>
            <a:xfrm>
              <a:off x="3224448" y="4161497"/>
              <a:ext cx="31809" cy="29745"/>
            </a:xfrm>
            <a:custGeom>
              <a:rect b="b" l="l" r="r" t="t"/>
              <a:pathLst>
                <a:path extrusionOk="0" h="1052" w="1125">
                  <a:moveTo>
                    <a:pt x="352" y="1"/>
                  </a:moveTo>
                  <a:cubicBezTo>
                    <a:pt x="352" y="1"/>
                    <a:pt x="1" y="199"/>
                    <a:pt x="60" y="305"/>
                  </a:cubicBezTo>
                  <a:cubicBezTo>
                    <a:pt x="103" y="402"/>
                    <a:pt x="310" y="1051"/>
                    <a:pt x="490" y="1051"/>
                  </a:cubicBezTo>
                  <a:cubicBezTo>
                    <a:pt x="502" y="1051"/>
                    <a:pt x="515" y="1048"/>
                    <a:pt x="528" y="1041"/>
                  </a:cubicBezTo>
                  <a:cubicBezTo>
                    <a:pt x="715" y="924"/>
                    <a:pt x="445" y="550"/>
                    <a:pt x="445" y="550"/>
                  </a:cubicBezTo>
                  <a:lnTo>
                    <a:pt x="445" y="550"/>
                  </a:lnTo>
                  <a:cubicBezTo>
                    <a:pt x="445" y="550"/>
                    <a:pt x="635" y="755"/>
                    <a:pt x="776" y="755"/>
                  </a:cubicBezTo>
                  <a:cubicBezTo>
                    <a:pt x="810" y="755"/>
                    <a:pt x="841" y="743"/>
                    <a:pt x="866" y="714"/>
                  </a:cubicBezTo>
                  <a:cubicBezTo>
                    <a:pt x="983" y="573"/>
                    <a:pt x="645" y="316"/>
                    <a:pt x="644" y="316"/>
                  </a:cubicBezTo>
                  <a:lnTo>
                    <a:pt x="644" y="316"/>
                  </a:lnTo>
                  <a:cubicBezTo>
                    <a:pt x="645" y="316"/>
                    <a:pt x="720" y="325"/>
                    <a:pt x="808" y="325"/>
                  </a:cubicBezTo>
                  <a:cubicBezTo>
                    <a:pt x="949" y="325"/>
                    <a:pt x="1125" y="302"/>
                    <a:pt x="1089" y="188"/>
                  </a:cubicBezTo>
                  <a:cubicBezTo>
                    <a:pt x="1030" y="1"/>
                    <a:pt x="352" y="1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3150027" y="4093381"/>
              <a:ext cx="31470" cy="29434"/>
            </a:xfrm>
            <a:custGeom>
              <a:rect b="b" l="l" r="r" t="t"/>
              <a:pathLst>
                <a:path extrusionOk="0" h="1041" w="1113">
                  <a:moveTo>
                    <a:pt x="625" y="1"/>
                  </a:moveTo>
                  <a:cubicBezTo>
                    <a:pt x="612" y="1"/>
                    <a:pt x="599" y="4"/>
                    <a:pt x="586" y="11"/>
                  </a:cubicBezTo>
                  <a:cubicBezTo>
                    <a:pt x="399" y="117"/>
                    <a:pt x="668" y="491"/>
                    <a:pt x="668" y="491"/>
                  </a:cubicBezTo>
                  <a:cubicBezTo>
                    <a:pt x="668" y="491"/>
                    <a:pt x="475" y="290"/>
                    <a:pt x="340" y="290"/>
                  </a:cubicBezTo>
                  <a:cubicBezTo>
                    <a:pt x="309" y="290"/>
                    <a:pt x="281" y="301"/>
                    <a:pt x="259" y="327"/>
                  </a:cubicBezTo>
                  <a:cubicBezTo>
                    <a:pt x="130" y="479"/>
                    <a:pt x="480" y="736"/>
                    <a:pt x="480" y="736"/>
                  </a:cubicBezTo>
                  <a:cubicBezTo>
                    <a:pt x="480" y="736"/>
                    <a:pt x="407" y="728"/>
                    <a:pt x="319" y="728"/>
                  </a:cubicBezTo>
                  <a:cubicBezTo>
                    <a:pt x="178" y="728"/>
                    <a:pt x="0" y="750"/>
                    <a:pt x="36" y="866"/>
                  </a:cubicBezTo>
                  <a:cubicBezTo>
                    <a:pt x="88" y="1031"/>
                    <a:pt x="616" y="1041"/>
                    <a:pt x="737" y="1041"/>
                  </a:cubicBezTo>
                  <a:cubicBezTo>
                    <a:pt x="752" y="1041"/>
                    <a:pt x="761" y="1040"/>
                    <a:pt x="761" y="1040"/>
                  </a:cubicBezTo>
                  <a:cubicBezTo>
                    <a:pt x="761" y="1040"/>
                    <a:pt x="1112" y="842"/>
                    <a:pt x="1065" y="736"/>
                  </a:cubicBezTo>
                  <a:cubicBezTo>
                    <a:pt x="1022" y="639"/>
                    <a:pt x="805" y="1"/>
                    <a:pt x="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3167897" y="4111732"/>
              <a:ext cx="70829" cy="61470"/>
            </a:xfrm>
            <a:custGeom>
              <a:rect b="b" l="l" r="r" t="t"/>
              <a:pathLst>
                <a:path extrusionOk="0" h="2174" w="2505">
                  <a:moveTo>
                    <a:pt x="725" y="0"/>
                  </a:moveTo>
                  <a:cubicBezTo>
                    <a:pt x="539" y="0"/>
                    <a:pt x="354" y="78"/>
                    <a:pt x="223" y="228"/>
                  </a:cubicBezTo>
                  <a:cubicBezTo>
                    <a:pt x="1" y="497"/>
                    <a:pt x="36" y="895"/>
                    <a:pt x="305" y="1129"/>
                  </a:cubicBezTo>
                  <a:lnTo>
                    <a:pt x="1369" y="2018"/>
                  </a:lnTo>
                  <a:cubicBezTo>
                    <a:pt x="1490" y="2123"/>
                    <a:pt x="1638" y="2173"/>
                    <a:pt x="1786" y="2173"/>
                  </a:cubicBezTo>
                  <a:cubicBezTo>
                    <a:pt x="1967" y="2173"/>
                    <a:pt x="2147" y="2096"/>
                    <a:pt x="2270" y="1948"/>
                  </a:cubicBezTo>
                  <a:cubicBezTo>
                    <a:pt x="2504" y="1678"/>
                    <a:pt x="2469" y="1269"/>
                    <a:pt x="2200" y="1047"/>
                  </a:cubicBezTo>
                  <a:lnTo>
                    <a:pt x="1135" y="146"/>
                  </a:lnTo>
                  <a:cubicBezTo>
                    <a:pt x="1017" y="48"/>
                    <a:pt x="871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3173213" y="4124060"/>
              <a:ext cx="20188" cy="18944"/>
            </a:xfrm>
            <a:custGeom>
              <a:rect b="b" l="l" r="r" t="t"/>
              <a:pathLst>
                <a:path extrusionOk="0" h="670" w="714">
                  <a:moveTo>
                    <a:pt x="374" y="49"/>
                  </a:moveTo>
                  <a:cubicBezTo>
                    <a:pt x="432" y="49"/>
                    <a:pt x="503" y="72"/>
                    <a:pt x="549" y="119"/>
                  </a:cubicBezTo>
                  <a:cubicBezTo>
                    <a:pt x="608" y="166"/>
                    <a:pt x="655" y="236"/>
                    <a:pt x="655" y="306"/>
                  </a:cubicBezTo>
                  <a:cubicBezTo>
                    <a:pt x="666" y="389"/>
                    <a:pt x="643" y="459"/>
                    <a:pt x="585" y="517"/>
                  </a:cubicBezTo>
                  <a:cubicBezTo>
                    <a:pt x="538" y="576"/>
                    <a:pt x="468" y="611"/>
                    <a:pt x="398" y="623"/>
                  </a:cubicBezTo>
                  <a:cubicBezTo>
                    <a:pt x="315" y="623"/>
                    <a:pt x="245" y="599"/>
                    <a:pt x="187" y="553"/>
                  </a:cubicBezTo>
                  <a:cubicBezTo>
                    <a:pt x="58" y="447"/>
                    <a:pt x="47" y="272"/>
                    <a:pt x="152" y="143"/>
                  </a:cubicBezTo>
                  <a:cubicBezTo>
                    <a:pt x="198" y="85"/>
                    <a:pt x="269" y="49"/>
                    <a:pt x="351" y="49"/>
                  </a:cubicBezTo>
                  <a:close/>
                  <a:moveTo>
                    <a:pt x="374" y="0"/>
                  </a:moveTo>
                  <a:cubicBezTo>
                    <a:pt x="362" y="0"/>
                    <a:pt x="351" y="1"/>
                    <a:pt x="339" y="2"/>
                  </a:cubicBezTo>
                  <a:cubicBezTo>
                    <a:pt x="257" y="14"/>
                    <a:pt x="175" y="49"/>
                    <a:pt x="117" y="119"/>
                  </a:cubicBezTo>
                  <a:cubicBezTo>
                    <a:pt x="0" y="260"/>
                    <a:pt x="11" y="470"/>
                    <a:pt x="152" y="587"/>
                  </a:cubicBezTo>
                  <a:cubicBezTo>
                    <a:pt x="222" y="634"/>
                    <a:pt x="292" y="669"/>
                    <a:pt x="374" y="669"/>
                  </a:cubicBezTo>
                  <a:lnTo>
                    <a:pt x="398" y="669"/>
                  </a:lnTo>
                  <a:cubicBezTo>
                    <a:pt x="491" y="657"/>
                    <a:pt x="562" y="611"/>
                    <a:pt x="620" y="553"/>
                  </a:cubicBezTo>
                  <a:cubicBezTo>
                    <a:pt x="679" y="482"/>
                    <a:pt x="713" y="389"/>
                    <a:pt x="702" y="306"/>
                  </a:cubicBezTo>
                  <a:cubicBezTo>
                    <a:pt x="690" y="213"/>
                    <a:pt x="655" y="131"/>
                    <a:pt x="585" y="85"/>
                  </a:cubicBezTo>
                  <a:cubicBezTo>
                    <a:pt x="524" y="33"/>
                    <a:pt x="453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3202620" y="4122561"/>
              <a:ext cx="19227" cy="17446"/>
            </a:xfrm>
            <a:custGeom>
              <a:rect b="b" l="l" r="r" t="t"/>
              <a:pathLst>
                <a:path extrusionOk="0" h="617" w="680">
                  <a:moveTo>
                    <a:pt x="217" y="0"/>
                  </a:moveTo>
                  <a:cubicBezTo>
                    <a:pt x="211" y="0"/>
                    <a:pt x="206" y="3"/>
                    <a:pt x="200" y="8"/>
                  </a:cubicBezTo>
                  <a:cubicBezTo>
                    <a:pt x="164" y="21"/>
                    <a:pt x="141" y="44"/>
                    <a:pt x="118" y="79"/>
                  </a:cubicBezTo>
                  <a:cubicBezTo>
                    <a:pt x="1" y="219"/>
                    <a:pt x="13" y="418"/>
                    <a:pt x="153" y="547"/>
                  </a:cubicBezTo>
                  <a:cubicBezTo>
                    <a:pt x="223" y="593"/>
                    <a:pt x="294" y="617"/>
                    <a:pt x="375" y="617"/>
                  </a:cubicBezTo>
                  <a:cubicBezTo>
                    <a:pt x="469" y="617"/>
                    <a:pt x="562" y="582"/>
                    <a:pt x="621" y="500"/>
                  </a:cubicBezTo>
                  <a:cubicBezTo>
                    <a:pt x="644" y="476"/>
                    <a:pt x="668" y="442"/>
                    <a:pt x="679" y="406"/>
                  </a:cubicBezTo>
                  <a:cubicBezTo>
                    <a:pt x="679" y="395"/>
                    <a:pt x="679" y="383"/>
                    <a:pt x="668" y="383"/>
                  </a:cubicBezTo>
                  <a:cubicBezTo>
                    <a:pt x="664" y="380"/>
                    <a:pt x="661" y="378"/>
                    <a:pt x="657" y="378"/>
                  </a:cubicBezTo>
                  <a:cubicBezTo>
                    <a:pt x="649" y="378"/>
                    <a:pt x="641" y="386"/>
                    <a:pt x="632" y="395"/>
                  </a:cubicBezTo>
                  <a:cubicBezTo>
                    <a:pt x="621" y="418"/>
                    <a:pt x="609" y="453"/>
                    <a:pt x="586" y="476"/>
                  </a:cubicBezTo>
                  <a:cubicBezTo>
                    <a:pt x="533" y="541"/>
                    <a:pt x="452" y="574"/>
                    <a:pt x="371" y="574"/>
                  </a:cubicBezTo>
                  <a:cubicBezTo>
                    <a:pt x="305" y="574"/>
                    <a:pt x="240" y="553"/>
                    <a:pt x="188" y="512"/>
                  </a:cubicBezTo>
                  <a:cubicBezTo>
                    <a:pt x="71" y="406"/>
                    <a:pt x="47" y="219"/>
                    <a:pt x="153" y="102"/>
                  </a:cubicBezTo>
                  <a:cubicBezTo>
                    <a:pt x="177" y="79"/>
                    <a:pt x="200" y="55"/>
                    <a:pt x="223" y="44"/>
                  </a:cubicBezTo>
                  <a:cubicBezTo>
                    <a:pt x="235" y="32"/>
                    <a:pt x="235" y="21"/>
                    <a:pt x="235" y="8"/>
                  </a:cubicBezTo>
                  <a:cubicBezTo>
                    <a:pt x="229" y="3"/>
                    <a:pt x="223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3226795" y="4151572"/>
              <a:ext cx="9925" cy="16569"/>
            </a:xfrm>
            <a:custGeom>
              <a:rect b="b" l="l" r="r" t="t"/>
              <a:pathLst>
                <a:path extrusionOk="0" h="586" w="351">
                  <a:moveTo>
                    <a:pt x="328" y="1"/>
                  </a:moveTo>
                  <a:cubicBezTo>
                    <a:pt x="245" y="12"/>
                    <a:pt x="164" y="47"/>
                    <a:pt x="117" y="118"/>
                  </a:cubicBezTo>
                  <a:cubicBezTo>
                    <a:pt x="0" y="258"/>
                    <a:pt x="11" y="468"/>
                    <a:pt x="152" y="585"/>
                  </a:cubicBezTo>
                  <a:lnTo>
                    <a:pt x="164" y="585"/>
                  </a:lnTo>
                  <a:cubicBezTo>
                    <a:pt x="175" y="585"/>
                    <a:pt x="175" y="585"/>
                    <a:pt x="187" y="573"/>
                  </a:cubicBezTo>
                  <a:cubicBezTo>
                    <a:pt x="187" y="573"/>
                    <a:pt x="187" y="550"/>
                    <a:pt x="175" y="550"/>
                  </a:cubicBezTo>
                  <a:cubicBezTo>
                    <a:pt x="58" y="445"/>
                    <a:pt x="47" y="258"/>
                    <a:pt x="152" y="141"/>
                  </a:cubicBezTo>
                  <a:cubicBezTo>
                    <a:pt x="198" y="82"/>
                    <a:pt x="257" y="47"/>
                    <a:pt x="339" y="47"/>
                  </a:cubicBezTo>
                  <a:cubicBezTo>
                    <a:pt x="351" y="47"/>
                    <a:pt x="351" y="35"/>
                    <a:pt x="351" y="24"/>
                  </a:cubicBezTo>
                  <a:cubicBezTo>
                    <a:pt x="351" y="12"/>
                    <a:pt x="339" y="1"/>
                    <a:pt x="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3196682" y="4153155"/>
              <a:ext cx="18888" cy="18294"/>
            </a:xfrm>
            <a:custGeom>
              <a:rect b="b" l="l" r="r" t="t"/>
              <a:pathLst>
                <a:path extrusionOk="0" h="647" w="668">
                  <a:moveTo>
                    <a:pt x="336" y="0"/>
                  </a:moveTo>
                  <a:cubicBezTo>
                    <a:pt x="325" y="0"/>
                    <a:pt x="315" y="1"/>
                    <a:pt x="304" y="3"/>
                  </a:cubicBezTo>
                  <a:cubicBezTo>
                    <a:pt x="211" y="15"/>
                    <a:pt x="129" y="49"/>
                    <a:pt x="70" y="120"/>
                  </a:cubicBezTo>
                  <a:cubicBezTo>
                    <a:pt x="36" y="166"/>
                    <a:pt x="12" y="213"/>
                    <a:pt x="0" y="283"/>
                  </a:cubicBezTo>
                  <a:cubicBezTo>
                    <a:pt x="0" y="296"/>
                    <a:pt x="12" y="307"/>
                    <a:pt x="24" y="307"/>
                  </a:cubicBezTo>
                  <a:cubicBezTo>
                    <a:pt x="36" y="307"/>
                    <a:pt x="47" y="296"/>
                    <a:pt x="47" y="283"/>
                  </a:cubicBezTo>
                  <a:cubicBezTo>
                    <a:pt x="59" y="237"/>
                    <a:pt x="70" y="190"/>
                    <a:pt x="106" y="143"/>
                  </a:cubicBezTo>
                  <a:cubicBezTo>
                    <a:pt x="153" y="85"/>
                    <a:pt x="223" y="49"/>
                    <a:pt x="304" y="49"/>
                  </a:cubicBezTo>
                  <a:cubicBezTo>
                    <a:pt x="316" y="48"/>
                    <a:pt x="328" y="47"/>
                    <a:pt x="340" y="47"/>
                  </a:cubicBezTo>
                  <a:cubicBezTo>
                    <a:pt x="401" y="47"/>
                    <a:pt x="466" y="69"/>
                    <a:pt x="515" y="108"/>
                  </a:cubicBezTo>
                  <a:cubicBezTo>
                    <a:pt x="574" y="166"/>
                    <a:pt x="608" y="237"/>
                    <a:pt x="608" y="307"/>
                  </a:cubicBezTo>
                  <a:cubicBezTo>
                    <a:pt x="621" y="389"/>
                    <a:pt x="597" y="459"/>
                    <a:pt x="550" y="517"/>
                  </a:cubicBezTo>
                  <a:cubicBezTo>
                    <a:pt x="515" y="553"/>
                    <a:pt x="480" y="576"/>
                    <a:pt x="433" y="600"/>
                  </a:cubicBezTo>
                  <a:cubicBezTo>
                    <a:pt x="421" y="600"/>
                    <a:pt x="410" y="611"/>
                    <a:pt x="421" y="623"/>
                  </a:cubicBezTo>
                  <a:cubicBezTo>
                    <a:pt x="421" y="634"/>
                    <a:pt x="433" y="646"/>
                    <a:pt x="445" y="646"/>
                  </a:cubicBezTo>
                  <a:lnTo>
                    <a:pt x="445" y="634"/>
                  </a:lnTo>
                  <a:cubicBezTo>
                    <a:pt x="504" y="623"/>
                    <a:pt x="550" y="587"/>
                    <a:pt x="585" y="541"/>
                  </a:cubicBezTo>
                  <a:cubicBezTo>
                    <a:pt x="644" y="483"/>
                    <a:pt x="667" y="389"/>
                    <a:pt x="655" y="307"/>
                  </a:cubicBezTo>
                  <a:cubicBezTo>
                    <a:pt x="655" y="213"/>
                    <a:pt x="608" y="132"/>
                    <a:pt x="538" y="73"/>
                  </a:cubicBezTo>
                  <a:cubicBezTo>
                    <a:pt x="477" y="32"/>
                    <a:pt x="407" y="0"/>
                    <a:pt x="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8"/>
          <p:cNvSpPr txBox="1"/>
          <p:nvPr>
            <p:ph type="ctrTitle"/>
          </p:nvPr>
        </p:nvSpPr>
        <p:spPr>
          <a:xfrm>
            <a:off x="2308225" y="1013402"/>
            <a:ext cx="4527600" cy="1077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8" name="Google Shape;518;p28"/>
          <p:cNvSpPr txBox="1"/>
          <p:nvPr>
            <p:ph idx="1" type="subTitle"/>
          </p:nvPr>
        </p:nvSpPr>
        <p:spPr>
          <a:xfrm>
            <a:off x="2307600" y="2103567"/>
            <a:ext cx="4534800" cy="382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2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9" name="Google Shape;519;p28"/>
          <p:cNvSpPr txBox="1"/>
          <p:nvPr>
            <p:ph idx="2" type="subTitle"/>
          </p:nvPr>
        </p:nvSpPr>
        <p:spPr>
          <a:xfrm>
            <a:off x="2307600" y="2633404"/>
            <a:ext cx="4534800" cy="77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/>
          <p:nvPr/>
        </p:nvSpPr>
        <p:spPr>
          <a:xfrm flipH="1">
            <a:off x="7873798" y="4063544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 flipH="1" rot="10800000">
            <a:off x="-1718796" y="3393997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29"/>
          <p:cNvGrpSpPr/>
          <p:nvPr/>
        </p:nvGrpSpPr>
        <p:grpSpPr>
          <a:xfrm rot="10800000">
            <a:off x="201421" y="2768827"/>
            <a:ext cx="355461" cy="607971"/>
            <a:chOff x="-8272361" y="3329436"/>
            <a:chExt cx="355461" cy="607971"/>
          </a:xfrm>
        </p:grpSpPr>
        <p:sp>
          <p:nvSpPr>
            <p:cNvPr id="524" name="Google Shape;524;p29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29"/>
          <p:cNvSpPr/>
          <p:nvPr/>
        </p:nvSpPr>
        <p:spPr>
          <a:xfrm flipH="1">
            <a:off x="8476645" y="4148005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 flipH="1">
            <a:off x="8067892" y="4780989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29"/>
          <p:cNvGrpSpPr/>
          <p:nvPr/>
        </p:nvGrpSpPr>
        <p:grpSpPr>
          <a:xfrm rot="-8834223">
            <a:off x="1824933" y="4634965"/>
            <a:ext cx="488178" cy="283799"/>
            <a:chOff x="5340425" y="3804350"/>
            <a:chExt cx="67425" cy="39200"/>
          </a:xfrm>
        </p:grpSpPr>
        <p:sp>
          <p:nvSpPr>
            <p:cNvPr id="532" name="Google Shape;532;p29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9"/>
          <p:cNvGrpSpPr/>
          <p:nvPr/>
        </p:nvGrpSpPr>
        <p:grpSpPr>
          <a:xfrm rot="9121407">
            <a:off x="810696" y="3946344"/>
            <a:ext cx="488178" cy="283799"/>
            <a:chOff x="5340425" y="3804350"/>
            <a:chExt cx="67425" cy="39200"/>
          </a:xfrm>
        </p:grpSpPr>
        <p:sp>
          <p:nvSpPr>
            <p:cNvPr id="536" name="Google Shape;536;p29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1_2_3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0"/>
          <p:cNvGrpSpPr/>
          <p:nvPr/>
        </p:nvGrpSpPr>
        <p:grpSpPr>
          <a:xfrm rot="10064432">
            <a:off x="1967722" y="4726567"/>
            <a:ext cx="488178" cy="283800"/>
            <a:chOff x="5340425" y="3804350"/>
            <a:chExt cx="67425" cy="39200"/>
          </a:xfrm>
        </p:grpSpPr>
        <p:sp>
          <p:nvSpPr>
            <p:cNvPr id="541" name="Google Shape;541;p30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 rot="-7418067">
            <a:off x="213369" y="4204824"/>
            <a:ext cx="355466" cy="607979"/>
            <a:chOff x="-8272361" y="3329436"/>
            <a:chExt cx="355461" cy="607971"/>
          </a:xfrm>
        </p:grpSpPr>
        <p:sp>
          <p:nvSpPr>
            <p:cNvPr id="545" name="Google Shape;545;p30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0"/>
          <p:cNvSpPr/>
          <p:nvPr/>
        </p:nvSpPr>
        <p:spPr>
          <a:xfrm flipH="1">
            <a:off x="7838905" y="4050169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0"/>
          <p:cNvSpPr/>
          <p:nvPr/>
        </p:nvSpPr>
        <p:spPr>
          <a:xfrm flipH="1">
            <a:off x="7806301" y="4446355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0"/>
          <p:cNvSpPr/>
          <p:nvPr/>
        </p:nvSpPr>
        <p:spPr>
          <a:xfrm rot="3643024">
            <a:off x="-406581" y="3452617"/>
            <a:ext cx="4244680" cy="2301773"/>
          </a:xfrm>
          <a:custGeom>
            <a:rect b="b" l="l" r="r" t="t"/>
            <a:pathLst>
              <a:path extrusionOk="0" h="14175" w="26140">
                <a:moveTo>
                  <a:pt x="19377" y="0"/>
                </a:moveTo>
                <a:cubicBezTo>
                  <a:pt x="19365" y="0"/>
                  <a:pt x="19341" y="24"/>
                  <a:pt x="19341" y="35"/>
                </a:cubicBezTo>
                <a:cubicBezTo>
                  <a:pt x="19341" y="59"/>
                  <a:pt x="19365" y="71"/>
                  <a:pt x="19377" y="71"/>
                </a:cubicBezTo>
                <a:lnTo>
                  <a:pt x="19625" y="71"/>
                </a:lnTo>
                <a:cubicBezTo>
                  <a:pt x="19637" y="71"/>
                  <a:pt x="19661" y="59"/>
                  <a:pt x="19661" y="35"/>
                </a:cubicBezTo>
                <a:cubicBezTo>
                  <a:pt x="19661" y="24"/>
                  <a:pt x="19637" y="0"/>
                  <a:pt x="19625" y="0"/>
                </a:cubicBezTo>
                <a:close/>
                <a:moveTo>
                  <a:pt x="19861" y="0"/>
                </a:moveTo>
                <a:cubicBezTo>
                  <a:pt x="19838" y="0"/>
                  <a:pt x="19826" y="24"/>
                  <a:pt x="19826" y="35"/>
                </a:cubicBezTo>
                <a:cubicBezTo>
                  <a:pt x="19826" y="59"/>
                  <a:pt x="19838" y="71"/>
                  <a:pt x="19861" y="83"/>
                </a:cubicBezTo>
                <a:lnTo>
                  <a:pt x="20098" y="83"/>
                </a:lnTo>
                <a:cubicBezTo>
                  <a:pt x="20121" y="83"/>
                  <a:pt x="20134" y="71"/>
                  <a:pt x="20134" y="48"/>
                </a:cubicBezTo>
                <a:cubicBezTo>
                  <a:pt x="20134" y="35"/>
                  <a:pt x="20121" y="12"/>
                  <a:pt x="20098" y="12"/>
                </a:cubicBezTo>
                <a:cubicBezTo>
                  <a:pt x="20016" y="12"/>
                  <a:pt x="19945" y="12"/>
                  <a:pt x="19861" y="0"/>
                </a:cubicBezTo>
                <a:close/>
                <a:moveTo>
                  <a:pt x="19141" y="12"/>
                </a:moveTo>
                <a:cubicBezTo>
                  <a:pt x="19057" y="12"/>
                  <a:pt x="18975" y="24"/>
                  <a:pt x="18904" y="24"/>
                </a:cubicBezTo>
                <a:cubicBezTo>
                  <a:pt x="18881" y="24"/>
                  <a:pt x="18868" y="48"/>
                  <a:pt x="18868" y="59"/>
                </a:cubicBezTo>
                <a:cubicBezTo>
                  <a:pt x="18868" y="83"/>
                  <a:pt x="18881" y="95"/>
                  <a:pt x="18904" y="95"/>
                </a:cubicBezTo>
                <a:cubicBezTo>
                  <a:pt x="18987" y="95"/>
                  <a:pt x="19057" y="83"/>
                  <a:pt x="19141" y="83"/>
                </a:cubicBezTo>
                <a:cubicBezTo>
                  <a:pt x="19164" y="83"/>
                  <a:pt x="19176" y="71"/>
                  <a:pt x="19176" y="48"/>
                </a:cubicBezTo>
                <a:cubicBezTo>
                  <a:pt x="19176" y="24"/>
                  <a:pt x="19164" y="12"/>
                  <a:pt x="19141" y="12"/>
                </a:cubicBezTo>
                <a:close/>
                <a:moveTo>
                  <a:pt x="20347" y="24"/>
                </a:moveTo>
                <a:cubicBezTo>
                  <a:pt x="20323" y="24"/>
                  <a:pt x="20299" y="35"/>
                  <a:pt x="20299" y="59"/>
                </a:cubicBezTo>
                <a:cubicBezTo>
                  <a:pt x="20299" y="83"/>
                  <a:pt x="20323" y="95"/>
                  <a:pt x="20334" y="95"/>
                </a:cubicBezTo>
                <a:cubicBezTo>
                  <a:pt x="20417" y="106"/>
                  <a:pt x="20500" y="106"/>
                  <a:pt x="20571" y="119"/>
                </a:cubicBezTo>
                <a:lnTo>
                  <a:pt x="20583" y="119"/>
                </a:lnTo>
                <a:cubicBezTo>
                  <a:pt x="20594" y="119"/>
                  <a:pt x="20607" y="106"/>
                  <a:pt x="20618" y="83"/>
                </a:cubicBezTo>
                <a:cubicBezTo>
                  <a:pt x="20618" y="71"/>
                  <a:pt x="20607" y="48"/>
                  <a:pt x="20583" y="48"/>
                </a:cubicBezTo>
                <a:cubicBezTo>
                  <a:pt x="20500" y="35"/>
                  <a:pt x="20417" y="35"/>
                  <a:pt x="20347" y="24"/>
                </a:cubicBezTo>
                <a:close/>
                <a:moveTo>
                  <a:pt x="18656" y="48"/>
                </a:moveTo>
                <a:cubicBezTo>
                  <a:pt x="18585" y="48"/>
                  <a:pt x="18502" y="59"/>
                  <a:pt x="18419" y="71"/>
                </a:cubicBezTo>
                <a:cubicBezTo>
                  <a:pt x="18408" y="71"/>
                  <a:pt x="18384" y="95"/>
                  <a:pt x="18395" y="106"/>
                </a:cubicBezTo>
                <a:cubicBezTo>
                  <a:pt x="18395" y="130"/>
                  <a:pt x="18408" y="142"/>
                  <a:pt x="18431" y="142"/>
                </a:cubicBezTo>
                <a:cubicBezTo>
                  <a:pt x="18514" y="130"/>
                  <a:pt x="18585" y="119"/>
                  <a:pt x="18668" y="119"/>
                </a:cubicBezTo>
                <a:cubicBezTo>
                  <a:pt x="18691" y="119"/>
                  <a:pt x="18703" y="95"/>
                  <a:pt x="18703" y="71"/>
                </a:cubicBezTo>
                <a:cubicBezTo>
                  <a:pt x="18703" y="59"/>
                  <a:pt x="18679" y="48"/>
                  <a:pt x="18656" y="48"/>
                </a:cubicBezTo>
                <a:close/>
                <a:moveTo>
                  <a:pt x="20819" y="71"/>
                </a:moveTo>
                <a:cubicBezTo>
                  <a:pt x="20796" y="71"/>
                  <a:pt x="20783" y="83"/>
                  <a:pt x="20783" y="106"/>
                </a:cubicBezTo>
                <a:cubicBezTo>
                  <a:pt x="20783" y="119"/>
                  <a:pt x="20796" y="142"/>
                  <a:pt x="20807" y="142"/>
                </a:cubicBezTo>
                <a:cubicBezTo>
                  <a:pt x="20890" y="154"/>
                  <a:pt x="20973" y="154"/>
                  <a:pt x="21056" y="166"/>
                </a:cubicBezTo>
                <a:cubicBezTo>
                  <a:pt x="21067" y="166"/>
                  <a:pt x="21091" y="154"/>
                  <a:pt x="21091" y="142"/>
                </a:cubicBezTo>
                <a:cubicBezTo>
                  <a:pt x="21091" y="119"/>
                  <a:pt x="21079" y="95"/>
                  <a:pt x="21056" y="95"/>
                </a:cubicBezTo>
                <a:cubicBezTo>
                  <a:pt x="20973" y="83"/>
                  <a:pt x="20902" y="83"/>
                  <a:pt x="20819" y="71"/>
                </a:cubicBezTo>
                <a:close/>
                <a:moveTo>
                  <a:pt x="18199" y="102"/>
                </a:moveTo>
                <a:cubicBezTo>
                  <a:pt x="18194" y="102"/>
                  <a:pt x="18189" y="103"/>
                  <a:pt x="18183" y="106"/>
                </a:cubicBezTo>
                <a:cubicBezTo>
                  <a:pt x="18100" y="119"/>
                  <a:pt x="18029" y="130"/>
                  <a:pt x="17946" y="142"/>
                </a:cubicBezTo>
                <a:cubicBezTo>
                  <a:pt x="17923" y="142"/>
                  <a:pt x="17911" y="166"/>
                  <a:pt x="17923" y="177"/>
                </a:cubicBezTo>
                <a:cubicBezTo>
                  <a:pt x="17923" y="201"/>
                  <a:pt x="17935" y="213"/>
                  <a:pt x="17959" y="213"/>
                </a:cubicBezTo>
                <a:cubicBezTo>
                  <a:pt x="18041" y="201"/>
                  <a:pt x="18112" y="190"/>
                  <a:pt x="18195" y="177"/>
                </a:cubicBezTo>
                <a:cubicBezTo>
                  <a:pt x="18219" y="166"/>
                  <a:pt x="18230" y="154"/>
                  <a:pt x="18230" y="130"/>
                </a:cubicBezTo>
                <a:cubicBezTo>
                  <a:pt x="18222" y="113"/>
                  <a:pt x="18213" y="102"/>
                  <a:pt x="18199" y="102"/>
                </a:cubicBezTo>
                <a:close/>
                <a:moveTo>
                  <a:pt x="21292" y="130"/>
                </a:moveTo>
                <a:cubicBezTo>
                  <a:pt x="21280" y="130"/>
                  <a:pt x="21256" y="142"/>
                  <a:pt x="21256" y="166"/>
                </a:cubicBezTo>
                <a:cubicBezTo>
                  <a:pt x="21256" y="177"/>
                  <a:pt x="21269" y="201"/>
                  <a:pt x="21292" y="201"/>
                </a:cubicBezTo>
                <a:cubicBezTo>
                  <a:pt x="21363" y="213"/>
                  <a:pt x="21445" y="225"/>
                  <a:pt x="21529" y="237"/>
                </a:cubicBezTo>
                <a:cubicBezTo>
                  <a:pt x="21540" y="237"/>
                  <a:pt x="21564" y="225"/>
                  <a:pt x="21564" y="201"/>
                </a:cubicBezTo>
                <a:cubicBezTo>
                  <a:pt x="21564" y="190"/>
                  <a:pt x="21552" y="166"/>
                  <a:pt x="21529" y="166"/>
                </a:cubicBezTo>
                <a:cubicBezTo>
                  <a:pt x="21458" y="154"/>
                  <a:pt x="21375" y="142"/>
                  <a:pt x="21292" y="130"/>
                </a:cubicBezTo>
                <a:close/>
                <a:moveTo>
                  <a:pt x="17727" y="185"/>
                </a:moveTo>
                <a:cubicBezTo>
                  <a:pt x="17722" y="185"/>
                  <a:pt x="17716" y="186"/>
                  <a:pt x="17710" y="190"/>
                </a:cubicBezTo>
                <a:cubicBezTo>
                  <a:pt x="17628" y="201"/>
                  <a:pt x="17557" y="213"/>
                  <a:pt x="17473" y="237"/>
                </a:cubicBezTo>
                <a:cubicBezTo>
                  <a:pt x="17462" y="237"/>
                  <a:pt x="17450" y="261"/>
                  <a:pt x="17450" y="284"/>
                </a:cubicBezTo>
                <a:cubicBezTo>
                  <a:pt x="17450" y="296"/>
                  <a:pt x="17462" y="308"/>
                  <a:pt x="17486" y="308"/>
                </a:cubicBezTo>
                <a:lnTo>
                  <a:pt x="17497" y="308"/>
                </a:lnTo>
                <a:cubicBezTo>
                  <a:pt x="17568" y="284"/>
                  <a:pt x="17651" y="272"/>
                  <a:pt x="17722" y="248"/>
                </a:cubicBezTo>
                <a:cubicBezTo>
                  <a:pt x="17746" y="248"/>
                  <a:pt x="17757" y="237"/>
                  <a:pt x="17757" y="213"/>
                </a:cubicBezTo>
                <a:cubicBezTo>
                  <a:pt x="17749" y="196"/>
                  <a:pt x="17740" y="185"/>
                  <a:pt x="17727" y="185"/>
                </a:cubicBezTo>
                <a:close/>
                <a:moveTo>
                  <a:pt x="21776" y="201"/>
                </a:moveTo>
                <a:cubicBezTo>
                  <a:pt x="21753" y="201"/>
                  <a:pt x="21729" y="213"/>
                  <a:pt x="21729" y="237"/>
                </a:cubicBezTo>
                <a:cubicBezTo>
                  <a:pt x="21729" y="261"/>
                  <a:pt x="21742" y="272"/>
                  <a:pt x="21753" y="272"/>
                </a:cubicBezTo>
                <a:cubicBezTo>
                  <a:pt x="21836" y="296"/>
                  <a:pt x="21918" y="308"/>
                  <a:pt x="21989" y="319"/>
                </a:cubicBezTo>
                <a:lnTo>
                  <a:pt x="22002" y="319"/>
                </a:lnTo>
                <a:cubicBezTo>
                  <a:pt x="22013" y="319"/>
                  <a:pt x="22037" y="308"/>
                  <a:pt x="22037" y="296"/>
                </a:cubicBezTo>
                <a:cubicBezTo>
                  <a:pt x="22037" y="272"/>
                  <a:pt x="22025" y="248"/>
                  <a:pt x="22002" y="248"/>
                </a:cubicBezTo>
                <a:cubicBezTo>
                  <a:pt x="21931" y="237"/>
                  <a:pt x="21847" y="225"/>
                  <a:pt x="21776" y="201"/>
                </a:cubicBezTo>
                <a:close/>
                <a:moveTo>
                  <a:pt x="17255" y="291"/>
                </a:moveTo>
                <a:cubicBezTo>
                  <a:pt x="17250" y="291"/>
                  <a:pt x="17243" y="293"/>
                  <a:pt x="17237" y="296"/>
                </a:cubicBezTo>
                <a:cubicBezTo>
                  <a:pt x="17166" y="319"/>
                  <a:pt x="17084" y="332"/>
                  <a:pt x="17013" y="355"/>
                </a:cubicBezTo>
                <a:cubicBezTo>
                  <a:pt x="16989" y="367"/>
                  <a:pt x="16977" y="390"/>
                  <a:pt x="16989" y="402"/>
                </a:cubicBezTo>
                <a:cubicBezTo>
                  <a:pt x="16989" y="426"/>
                  <a:pt x="17001" y="426"/>
                  <a:pt x="17024" y="426"/>
                </a:cubicBezTo>
                <a:lnTo>
                  <a:pt x="17036" y="426"/>
                </a:lnTo>
                <a:cubicBezTo>
                  <a:pt x="17107" y="402"/>
                  <a:pt x="17178" y="379"/>
                  <a:pt x="17261" y="367"/>
                </a:cubicBezTo>
                <a:cubicBezTo>
                  <a:pt x="17284" y="355"/>
                  <a:pt x="17297" y="343"/>
                  <a:pt x="17284" y="319"/>
                </a:cubicBezTo>
                <a:cubicBezTo>
                  <a:pt x="17284" y="302"/>
                  <a:pt x="17271" y="291"/>
                  <a:pt x="17255" y="291"/>
                </a:cubicBezTo>
                <a:close/>
                <a:moveTo>
                  <a:pt x="22238" y="296"/>
                </a:moveTo>
                <a:cubicBezTo>
                  <a:pt x="22226" y="296"/>
                  <a:pt x="22202" y="308"/>
                  <a:pt x="22202" y="332"/>
                </a:cubicBezTo>
                <a:cubicBezTo>
                  <a:pt x="22191" y="343"/>
                  <a:pt x="22202" y="367"/>
                  <a:pt x="22226" y="367"/>
                </a:cubicBezTo>
                <a:cubicBezTo>
                  <a:pt x="22309" y="390"/>
                  <a:pt x="22380" y="402"/>
                  <a:pt x="22462" y="426"/>
                </a:cubicBezTo>
                <a:lnTo>
                  <a:pt x="22474" y="426"/>
                </a:lnTo>
                <a:cubicBezTo>
                  <a:pt x="22486" y="426"/>
                  <a:pt x="22498" y="414"/>
                  <a:pt x="22509" y="390"/>
                </a:cubicBezTo>
                <a:cubicBezTo>
                  <a:pt x="22509" y="379"/>
                  <a:pt x="22498" y="355"/>
                  <a:pt x="22474" y="355"/>
                </a:cubicBezTo>
                <a:cubicBezTo>
                  <a:pt x="22404" y="332"/>
                  <a:pt x="22320" y="319"/>
                  <a:pt x="22238" y="296"/>
                </a:cubicBezTo>
                <a:close/>
                <a:moveTo>
                  <a:pt x="22711" y="402"/>
                </a:moveTo>
                <a:cubicBezTo>
                  <a:pt x="22687" y="402"/>
                  <a:pt x="22675" y="414"/>
                  <a:pt x="22664" y="426"/>
                </a:cubicBezTo>
                <a:cubicBezTo>
                  <a:pt x="22664" y="450"/>
                  <a:pt x="22675" y="473"/>
                  <a:pt x="22699" y="473"/>
                </a:cubicBezTo>
                <a:cubicBezTo>
                  <a:pt x="22770" y="497"/>
                  <a:pt x="22853" y="508"/>
                  <a:pt x="22924" y="532"/>
                </a:cubicBezTo>
                <a:lnTo>
                  <a:pt x="22935" y="532"/>
                </a:lnTo>
                <a:cubicBezTo>
                  <a:pt x="22947" y="532"/>
                  <a:pt x="22971" y="521"/>
                  <a:pt x="22971" y="508"/>
                </a:cubicBezTo>
                <a:cubicBezTo>
                  <a:pt x="22971" y="485"/>
                  <a:pt x="22959" y="473"/>
                  <a:pt x="22947" y="461"/>
                </a:cubicBezTo>
                <a:cubicBezTo>
                  <a:pt x="22864" y="437"/>
                  <a:pt x="22793" y="426"/>
                  <a:pt x="22711" y="402"/>
                </a:cubicBezTo>
                <a:close/>
                <a:moveTo>
                  <a:pt x="16796" y="433"/>
                </a:moveTo>
                <a:cubicBezTo>
                  <a:pt x="16790" y="433"/>
                  <a:pt x="16783" y="434"/>
                  <a:pt x="16776" y="437"/>
                </a:cubicBezTo>
                <a:cubicBezTo>
                  <a:pt x="16705" y="461"/>
                  <a:pt x="16635" y="485"/>
                  <a:pt x="16551" y="508"/>
                </a:cubicBezTo>
                <a:cubicBezTo>
                  <a:pt x="16540" y="521"/>
                  <a:pt x="16528" y="544"/>
                  <a:pt x="16528" y="556"/>
                </a:cubicBezTo>
                <a:cubicBezTo>
                  <a:pt x="16540" y="568"/>
                  <a:pt x="16551" y="579"/>
                  <a:pt x="16564" y="579"/>
                </a:cubicBezTo>
                <a:lnTo>
                  <a:pt x="16575" y="579"/>
                </a:lnTo>
                <a:cubicBezTo>
                  <a:pt x="16658" y="556"/>
                  <a:pt x="16729" y="521"/>
                  <a:pt x="16800" y="497"/>
                </a:cubicBezTo>
                <a:cubicBezTo>
                  <a:pt x="16824" y="497"/>
                  <a:pt x="16835" y="473"/>
                  <a:pt x="16824" y="450"/>
                </a:cubicBezTo>
                <a:cubicBezTo>
                  <a:pt x="16824" y="441"/>
                  <a:pt x="16812" y="433"/>
                  <a:pt x="16796" y="433"/>
                </a:cubicBezTo>
                <a:close/>
                <a:moveTo>
                  <a:pt x="23171" y="521"/>
                </a:moveTo>
                <a:cubicBezTo>
                  <a:pt x="23160" y="521"/>
                  <a:pt x="23136" y="532"/>
                  <a:pt x="23136" y="544"/>
                </a:cubicBezTo>
                <a:cubicBezTo>
                  <a:pt x="23124" y="568"/>
                  <a:pt x="23136" y="592"/>
                  <a:pt x="23160" y="592"/>
                </a:cubicBezTo>
                <a:cubicBezTo>
                  <a:pt x="23231" y="615"/>
                  <a:pt x="23313" y="639"/>
                  <a:pt x="23384" y="663"/>
                </a:cubicBezTo>
                <a:lnTo>
                  <a:pt x="23397" y="663"/>
                </a:lnTo>
                <a:cubicBezTo>
                  <a:pt x="23408" y="663"/>
                  <a:pt x="23432" y="650"/>
                  <a:pt x="23432" y="639"/>
                </a:cubicBezTo>
                <a:cubicBezTo>
                  <a:pt x="23432" y="615"/>
                  <a:pt x="23420" y="592"/>
                  <a:pt x="23408" y="592"/>
                </a:cubicBezTo>
                <a:cubicBezTo>
                  <a:pt x="23326" y="568"/>
                  <a:pt x="23255" y="544"/>
                  <a:pt x="23171" y="521"/>
                </a:cubicBezTo>
                <a:close/>
                <a:moveTo>
                  <a:pt x="16347" y="598"/>
                </a:moveTo>
                <a:cubicBezTo>
                  <a:pt x="16341" y="598"/>
                  <a:pt x="16334" y="600"/>
                  <a:pt x="16327" y="603"/>
                </a:cubicBezTo>
                <a:cubicBezTo>
                  <a:pt x="16256" y="627"/>
                  <a:pt x="16185" y="663"/>
                  <a:pt x="16114" y="698"/>
                </a:cubicBezTo>
                <a:cubicBezTo>
                  <a:pt x="16091" y="698"/>
                  <a:pt x="16078" y="721"/>
                  <a:pt x="16091" y="745"/>
                </a:cubicBezTo>
                <a:cubicBezTo>
                  <a:pt x="16102" y="757"/>
                  <a:pt x="16114" y="757"/>
                  <a:pt x="16126" y="757"/>
                </a:cubicBezTo>
                <a:lnTo>
                  <a:pt x="16138" y="757"/>
                </a:lnTo>
                <a:cubicBezTo>
                  <a:pt x="16209" y="721"/>
                  <a:pt x="16280" y="698"/>
                  <a:pt x="16362" y="663"/>
                </a:cubicBezTo>
                <a:cubicBezTo>
                  <a:pt x="16374" y="663"/>
                  <a:pt x="16386" y="639"/>
                  <a:pt x="16374" y="615"/>
                </a:cubicBezTo>
                <a:cubicBezTo>
                  <a:pt x="16374" y="607"/>
                  <a:pt x="16363" y="598"/>
                  <a:pt x="16347" y="598"/>
                </a:cubicBezTo>
                <a:close/>
                <a:moveTo>
                  <a:pt x="23621" y="658"/>
                </a:moveTo>
                <a:cubicBezTo>
                  <a:pt x="23610" y="658"/>
                  <a:pt x="23597" y="669"/>
                  <a:pt x="23597" y="686"/>
                </a:cubicBezTo>
                <a:cubicBezTo>
                  <a:pt x="23586" y="698"/>
                  <a:pt x="23597" y="721"/>
                  <a:pt x="23621" y="721"/>
                </a:cubicBezTo>
                <a:cubicBezTo>
                  <a:pt x="23692" y="745"/>
                  <a:pt x="23763" y="768"/>
                  <a:pt x="23846" y="792"/>
                </a:cubicBezTo>
                <a:lnTo>
                  <a:pt x="23857" y="792"/>
                </a:lnTo>
                <a:cubicBezTo>
                  <a:pt x="23869" y="792"/>
                  <a:pt x="23881" y="792"/>
                  <a:pt x="23893" y="768"/>
                </a:cubicBezTo>
                <a:cubicBezTo>
                  <a:pt x="23893" y="757"/>
                  <a:pt x="23881" y="733"/>
                  <a:pt x="23869" y="721"/>
                </a:cubicBezTo>
                <a:cubicBezTo>
                  <a:pt x="23786" y="698"/>
                  <a:pt x="23715" y="674"/>
                  <a:pt x="23633" y="663"/>
                </a:cubicBezTo>
                <a:cubicBezTo>
                  <a:pt x="23630" y="659"/>
                  <a:pt x="23626" y="658"/>
                  <a:pt x="23621" y="658"/>
                </a:cubicBezTo>
                <a:close/>
                <a:moveTo>
                  <a:pt x="24082" y="800"/>
                </a:moveTo>
                <a:cubicBezTo>
                  <a:pt x="24070" y="800"/>
                  <a:pt x="24055" y="811"/>
                  <a:pt x="24046" y="828"/>
                </a:cubicBezTo>
                <a:cubicBezTo>
                  <a:pt x="24046" y="839"/>
                  <a:pt x="24059" y="863"/>
                  <a:pt x="24070" y="863"/>
                </a:cubicBezTo>
                <a:cubicBezTo>
                  <a:pt x="24153" y="899"/>
                  <a:pt x="24224" y="923"/>
                  <a:pt x="24295" y="946"/>
                </a:cubicBezTo>
                <a:lnTo>
                  <a:pt x="24306" y="946"/>
                </a:lnTo>
                <a:cubicBezTo>
                  <a:pt x="24330" y="946"/>
                  <a:pt x="24342" y="934"/>
                  <a:pt x="24342" y="923"/>
                </a:cubicBezTo>
                <a:cubicBezTo>
                  <a:pt x="24354" y="899"/>
                  <a:pt x="24342" y="887"/>
                  <a:pt x="24319" y="875"/>
                </a:cubicBezTo>
                <a:cubicBezTo>
                  <a:pt x="24248" y="852"/>
                  <a:pt x="24164" y="828"/>
                  <a:pt x="24094" y="804"/>
                </a:cubicBezTo>
                <a:cubicBezTo>
                  <a:pt x="24090" y="801"/>
                  <a:pt x="24087" y="800"/>
                  <a:pt x="24082" y="800"/>
                </a:cubicBezTo>
                <a:close/>
                <a:moveTo>
                  <a:pt x="15889" y="792"/>
                </a:moveTo>
                <a:lnTo>
                  <a:pt x="15676" y="899"/>
                </a:lnTo>
                <a:cubicBezTo>
                  <a:pt x="15665" y="910"/>
                  <a:pt x="15653" y="934"/>
                  <a:pt x="15665" y="958"/>
                </a:cubicBezTo>
                <a:cubicBezTo>
                  <a:pt x="15665" y="970"/>
                  <a:pt x="15676" y="970"/>
                  <a:pt x="15689" y="970"/>
                </a:cubicBezTo>
                <a:lnTo>
                  <a:pt x="15712" y="970"/>
                </a:lnTo>
                <a:lnTo>
                  <a:pt x="15925" y="863"/>
                </a:lnTo>
                <a:cubicBezTo>
                  <a:pt x="15937" y="852"/>
                  <a:pt x="15949" y="828"/>
                  <a:pt x="15937" y="816"/>
                </a:cubicBezTo>
                <a:cubicBezTo>
                  <a:pt x="15925" y="792"/>
                  <a:pt x="15913" y="792"/>
                  <a:pt x="15889" y="792"/>
                </a:cubicBezTo>
                <a:close/>
                <a:moveTo>
                  <a:pt x="24537" y="953"/>
                </a:moveTo>
                <a:cubicBezTo>
                  <a:pt x="24521" y="953"/>
                  <a:pt x="24508" y="964"/>
                  <a:pt x="24508" y="981"/>
                </a:cubicBezTo>
                <a:cubicBezTo>
                  <a:pt x="24495" y="994"/>
                  <a:pt x="24508" y="1017"/>
                  <a:pt x="24531" y="1017"/>
                </a:cubicBezTo>
                <a:cubicBezTo>
                  <a:pt x="24602" y="1052"/>
                  <a:pt x="24673" y="1076"/>
                  <a:pt x="24756" y="1099"/>
                </a:cubicBezTo>
                <a:lnTo>
                  <a:pt x="24768" y="1099"/>
                </a:lnTo>
                <a:cubicBezTo>
                  <a:pt x="24779" y="1099"/>
                  <a:pt x="24792" y="1099"/>
                  <a:pt x="24792" y="1076"/>
                </a:cubicBezTo>
                <a:cubicBezTo>
                  <a:pt x="24803" y="1064"/>
                  <a:pt x="24792" y="1041"/>
                  <a:pt x="24779" y="1041"/>
                </a:cubicBezTo>
                <a:cubicBezTo>
                  <a:pt x="24697" y="1005"/>
                  <a:pt x="24626" y="981"/>
                  <a:pt x="24555" y="958"/>
                </a:cubicBezTo>
                <a:cubicBezTo>
                  <a:pt x="24549" y="955"/>
                  <a:pt x="24542" y="953"/>
                  <a:pt x="24537" y="953"/>
                </a:cubicBezTo>
                <a:close/>
                <a:moveTo>
                  <a:pt x="15482" y="1012"/>
                </a:moveTo>
                <a:cubicBezTo>
                  <a:pt x="15477" y="1012"/>
                  <a:pt x="15471" y="1014"/>
                  <a:pt x="15464" y="1017"/>
                </a:cubicBezTo>
                <a:cubicBezTo>
                  <a:pt x="15393" y="1064"/>
                  <a:pt x="15322" y="1099"/>
                  <a:pt x="15263" y="1147"/>
                </a:cubicBezTo>
                <a:cubicBezTo>
                  <a:pt x="15240" y="1159"/>
                  <a:pt x="15240" y="1170"/>
                  <a:pt x="15251" y="1194"/>
                </a:cubicBezTo>
                <a:cubicBezTo>
                  <a:pt x="15251" y="1206"/>
                  <a:pt x="15263" y="1206"/>
                  <a:pt x="15275" y="1206"/>
                </a:cubicBezTo>
                <a:lnTo>
                  <a:pt x="15298" y="1206"/>
                </a:lnTo>
                <a:cubicBezTo>
                  <a:pt x="15369" y="1159"/>
                  <a:pt x="15429" y="1123"/>
                  <a:pt x="15500" y="1088"/>
                </a:cubicBezTo>
                <a:cubicBezTo>
                  <a:pt x="15523" y="1076"/>
                  <a:pt x="15523" y="1052"/>
                  <a:pt x="15511" y="1029"/>
                </a:cubicBezTo>
                <a:cubicBezTo>
                  <a:pt x="15503" y="1021"/>
                  <a:pt x="15495" y="1012"/>
                  <a:pt x="15482" y="1012"/>
                </a:cubicBezTo>
                <a:close/>
                <a:moveTo>
                  <a:pt x="24984" y="1118"/>
                </a:moveTo>
                <a:cubicBezTo>
                  <a:pt x="24969" y="1118"/>
                  <a:pt x="24957" y="1127"/>
                  <a:pt x="24957" y="1135"/>
                </a:cubicBezTo>
                <a:cubicBezTo>
                  <a:pt x="24945" y="1159"/>
                  <a:pt x="24957" y="1183"/>
                  <a:pt x="24981" y="1183"/>
                </a:cubicBezTo>
                <a:cubicBezTo>
                  <a:pt x="25052" y="1218"/>
                  <a:pt x="25123" y="1241"/>
                  <a:pt x="25193" y="1265"/>
                </a:cubicBezTo>
                <a:cubicBezTo>
                  <a:pt x="25205" y="1277"/>
                  <a:pt x="25205" y="1277"/>
                  <a:pt x="25217" y="1277"/>
                </a:cubicBezTo>
                <a:cubicBezTo>
                  <a:pt x="25228" y="1277"/>
                  <a:pt x="25241" y="1265"/>
                  <a:pt x="25241" y="1254"/>
                </a:cubicBezTo>
                <a:cubicBezTo>
                  <a:pt x="25252" y="1230"/>
                  <a:pt x="25241" y="1206"/>
                  <a:pt x="25228" y="1206"/>
                </a:cubicBezTo>
                <a:cubicBezTo>
                  <a:pt x="25146" y="1170"/>
                  <a:pt x="25075" y="1147"/>
                  <a:pt x="25004" y="1123"/>
                </a:cubicBezTo>
                <a:cubicBezTo>
                  <a:pt x="24997" y="1120"/>
                  <a:pt x="24991" y="1118"/>
                  <a:pt x="24984" y="1118"/>
                </a:cubicBezTo>
                <a:close/>
                <a:moveTo>
                  <a:pt x="25454" y="1289"/>
                </a:moveTo>
                <a:cubicBezTo>
                  <a:pt x="25430" y="1289"/>
                  <a:pt x="25406" y="1289"/>
                  <a:pt x="25406" y="1312"/>
                </a:cubicBezTo>
                <a:cubicBezTo>
                  <a:pt x="25394" y="1336"/>
                  <a:pt x="25406" y="1348"/>
                  <a:pt x="25418" y="1360"/>
                </a:cubicBezTo>
                <a:cubicBezTo>
                  <a:pt x="25501" y="1383"/>
                  <a:pt x="25572" y="1419"/>
                  <a:pt x="25643" y="1443"/>
                </a:cubicBezTo>
                <a:cubicBezTo>
                  <a:pt x="25643" y="1454"/>
                  <a:pt x="25654" y="1454"/>
                  <a:pt x="25654" y="1454"/>
                </a:cubicBezTo>
                <a:cubicBezTo>
                  <a:pt x="25666" y="1454"/>
                  <a:pt x="25690" y="1443"/>
                  <a:pt x="25690" y="1430"/>
                </a:cubicBezTo>
                <a:cubicBezTo>
                  <a:pt x="25701" y="1407"/>
                  <a:pt x="25690" y="1383"/>
                  <a:pt x="25666" y="1383"/>
                </a:cubicBezTo>
                <a:cubicBezTo>
                  <a:pt x="25595" y="1348"/>
                  <a:pt x="25524" y="1325"/>
                  <a:pt x="25454" y="1289"/>
                </a:cubicBezTo>
                <a:close/>
                <a:moveTo>
                  <a:pt x="15086" y="1268"/>
                </a:moveTo>
                <a:cubicBezTo>
                  <a:pt x="15077" y="1268"/>
                  <a:pt x="15068" y="1271"/>
                  <a:pt x="15062" y="1277"/>
                </a:cubicBezTo>
                <a:cubicBezTo>
                  <a:pt x="14991" y="1312"/>
                  <a:pt x="14920" y="1360"/>
                  <a:pt x="14861" y="1407"/>
                </a:cubicBezTo>
                <a:cubicBezTo>
                  <a:pt x="14838" y="1419"/>
                  <a:pt x="14838" y="1443"/>
                  <a:pt x="14849" y="1454"/>
                </a:cubicBezTo>
                <a:cubicBezTo>
                  <a:pt x="14861" y="1466"/>
                  <a:pt x="14873" y="1478"/>
                  <a:pt x="14885" y="1478"/>
                </a:cubicBezTo>
                <a:lnTo>
                  <a:pt x="14896" y="1466"/>
                </a:lnTo>
                <a:cubicBezTo>
                  <a:pt x="14967" y="1419"/>
                  <a:pt x="15027" y="1372"/>
                  <a:pt x="15098" y="1336"/>
                </a:cubicBezTo>
                <a:cubicBezTo>
                  <a:pt x="15109" y="1325"/>
                  <a:pt x="15121" y="1301"/>
                  <a:pt x="15109" y="1277"/>
                </a:cubicBezTo>
                <a:cubicBezTo>
                  <a:pt x="15103" y="1271"/>
                  <a:pt x="15095" y="1268"/>
                  <a:pt x="15086" y="1268"/>
                </a:cubicBezTo>
                <a:close/>
                <a:moveTo>
                  <a:pt x="25878" y="1473"/>
                </a:moveTo>
                <a:cubicBezTo>
                  <a:pt x="25866" y="1473"/>
                  <a:pt x="25852" y="1481"/>
                  <a:pt x="25843" y="1490"/>
                </a:cubicBezTo>
                <a:cubicBezTo>
                  <a:pt x="25832" y="1514"/>
                  <a:pt x="25843" y="1537"/>
                  <a:pt x="25867" y="1537"/>
                </a:cubicBezTo>
                <a:cubicBezTo>
                  <a:pt x="25938" y="1572"/>
                  <a:pt x="26009" y="1596"/>
                  <a:pt x="26080" y="1632"/>
                </a:cubicBezTo>
                <a:lnTo>
                  <a:pt x="26103" y="1632"/>
                </a:lnTo>
                <a:cubicBezTo>
                  <a:pt x="26116" y="1632"/>
                  <a:pt x="26127" y="1632"/>
                  <a:pt x="26127" y="1620"/>
                </a:cubicBezTo>
                <a:cubicBezTo>
                  <a:pt x="26139" y="1596"/>
                  <a:pt x="26127" y="1572"/>
                  <a:pt x="26116" y="1572"/>
                </a:cubicBezTo>
                <a:cubicBezTo>
                  <a:pt x="26045" y="1537"/>
                  <a:pt x="25961" y="1501"/>
                  <a:pt x="25890" y="1478"/>
                </a:cubicBezTo>
                <a:cubicBezTo>
                  <a:pt x="25887" y="1474"/>
                  <a:pt x="25883" y="1473"/>
                  <a:pt x="25878" y="1473"/>
                </a:cubicBezTo>
                <a:close/>
                <a:moveTo>
                  <a:pt x="14688" y="1541"/>
                </a:moveTo>
                <a:cubicBezTo>
                  <a:pt x="14679" y="1541"/>
                  <a:pt x="14669" y="1544"/>
                  <a:pt x="14660" y="1549"/>
                </a:cubicBezTo>
                <a:cubicBezTo>
                  <a:pt x="14601" y="1596"/>
                  <a:pt x="14542" y="1656"/>
                  <a:pt x="14471" y="1703"/>
                </a:cubicBezTo>
                <a:cubicBezTo>
                  <a:pt x="14459" y="1714"/>
                  <a:pt x="14459" y="1738"/>
                  <a:pt x="14471" y="1750"/>
                </a:cubicBezTo>
                <a:cubicBezTo>
                  <a:pt x="14483" y="1761"/>
                  <a:pt x="14483" y="1761"/>
                  <a:pt x="14494" y="1761"/>
                </a:cubicBezTo>
                <a:lnTo>
                  <a:pt x="14518" y="1761"/>
                </a:lnTo>
                <a:cubicBezTo>
                  <a:pt x="14578" y="1703"/>
                  <a:pt x="14648" y="1656"/>
                  <a:pt x="14707" y="1608"/>
                </a:cubicBezTo>
                <a:cubicBezTo>
                  <a:pt x="14719" y="1596"/>
                  <a:pt x="14731" y="1572"/>
                  <a:pt x="14719" y="1561"/>
                </a:cubicBezTo>
                <a:cubicBezTo>
                  <a:pt x="14712" y="1547"/>
                  <a:pt x="14701" y="1541"/>
                  <a:pt x="14688" y="1541"/>
                </a:cubicBezTo>
                <a:close/>
                <a:moveTo>
                  <a:pt x="14317" y="1848"/>
                </a:moveTo>
                <a:cubicBezTo>
                  <a:pt x="14308" y="1848"/>
                  <a:pt x="14299" y="1850"/>
                  <a:pt x="14294" y="1856"/>
                </a:cubicBezTo>
                <a:cubicBezTo>
                  <a:pt x="14234" y="1903"/>
                  <a:pt x="14176" y="1963"/>
                  <a:pt x="14116" y="2022"/>
                </a:cubicBezTo>
                <a:cubicBezTo>
                  <a:pt x="14105" y="2034"/>
                  <a:pt x="14092" y="2057"/>
                  <a:pt x="14116" y="2069"/>
                </a:cubicBezTo>
                <a:cubicBezTo>
                  <a:pt x="14116" y="2081"/>
                  <a:pt x="14128" y="2081"/>
                  <a:pt x="14140" y="2081"/>
                </a:cubicBezTo>
                <a:cubicBezTo>
                  <a:pt x="14152" y="2081"/>
                  <a:pt x="14152" y="2081"/>
                  <a:pt x="14163" y="2069"/>
                </a:cubicBezTo>
                <a:cubicBezTo>
                  <a:pt x="14223" y="2022"/>
                  <a:pt x="14282" y="1963"/>
                  <a:pt x="14341" y="1916"/>
                </a:cubicBezTo>
                <a:cubicBezTo>
                  <a:pt x="14352" y="1892"/>
                  <a:pt x="14352" y="1880"/>
                  <a:pt x="14341" y="1856"/>
                </a:cubicBezTo>
                <a:cubicBezTo>
                  <a:pt x="14335" y="1850"/>
                  <a:pt x="14326" y="1848"/>
                  <a:pt x="14317" y="1848"/>
                </a:cubicBezTo>
                <a:close/>
                <a:moveTo>
                  <a:pt x="13962" y="2179"/>
                </a:moveTo>
                <a:cubicBezTo>
                  <a:pt x="13954" y="2179"/>
                  <a:pt x="13945" y="2181"/>
                  <a:pt x="13939" y="2187"/>
                </a:cubicBezTo>
                <a:lnTo>
                  <a:pt x="13774" y="2353"/>
                </a:lnTo>
                <a:cubicBezTo>
                  <a:pt x="13761" y="2376"/>
                  <a:pt x="13761" y="2400"/>
                  <a:pt x="13774" y="2412"/>
                </a:cubicBezTo>
                <a:lnTo>
                  <a:pt x="13821" y="2412"/>
                </a:lnTo>
                <a:cubicBezTo>
                  <a:pt x="13880" y="2353"/>
                  <a:pt x="13939" y="2294"/>
                  <a:pt x="13986" y="2234"/>
                </a:cubicBezTo>
                <a:cubicBezTo>
                  <a:pt x="14010" y="2223"/>
                  <a:pt x="14010" y="2199"/>
                  <a:pt x="13986" y="2187"/>
                </a:cubicBezTo>
                <a:cubicBezTo>
                  <a:pt x="13980" y="2181"/>
                  <a:pt x="13971" y="2179"/>
                  <a:pt x="13962" y="2179"/>
                </a:cubicBezTo>
                <a:close/>
                <a:moveTo>
                  <a:pt x="13631" y="2521"/>
                </a:moveTo>
                <a:cubicBezTo>
                  <a:pt x="13623" y="2521"/>
                  <a:pt x="13614" y="2524"/>
                  <a:pt x="13608" y="2530"/>
                </a:cubicBezTo>
                <a:cubicBezTo>
                  <a:pt x="13561" y="2589"/>
                  <a:pt x="13501" y="2660"/>
                  <a:pt x="13454" y="2720"/>
                </a:cubicBezTo>
                <a:cubicBezTo>
                  <a:pt x="13443" y="2731"/>
                  <a:pt x="13443" y="2755"/>
                  <a:pt x="13454" y="2767"/>
                </a:cubicBezTo>
                <a:cubicBezTo>
                  <a:pt x="13466" y="2778"/>
                  <a:pt x="13478" y="2778"/>
                  <a:pt x="13478" y="2778"/>
                </a:cubicBezTo>
                <a:cubicBezTo>
                  <a:pt x="13490" y="2778"/>
                  <a:pt x="13501" y="2767"/>
                  <a:pt x="13514" y="2767"/>
                </a:cubicBezTo>
                <a:cubicBezTo>
                  <a:pt x="13561" y="2707"/>
                  <a:pt x="13608" y="2636"/>
                  <a:pt x="13667" y="2578"/>
                </a:cubicBezTo>
                <a:cubicBezTo>
                  <a:pt x="13679" y="2565"/>
                  <a:pt x="13679" y="2542"/>
                  <a:pt x="13655" y="2530"/>
                </a:cubicBezTo>
                <a:cubicBezTo>
                  <a:pt x="13649" y="2524"/>
                  <a:pt x="13640" y="2521"/>
                  <a:pt x="13631" y="2521"/>
                </a:cubicBezTo>
                <a:close/>
                <a:moveTo>
                  <a:pt x="13329" y="2889"/>
                </a:moveTo>
                <a:cubicBezTo>
                  <a:pt x="13318" y="2889"/>
                  <a:pt x="13307" y="2895"/>
                  <a:pt x="13301" y="2909"/>
                </a:cubicBezTo>
                <a:cubicBezTo>
                  <a:pt x="13253" y="2967"/>
                  <a:pt x="13206" y="3027"/>
                  <a:pt x="13159" y="3098"/>
                </a:cubicBezTo>
                <a:cubicBezTo>
                  <a:pt x="13147" y="3109"/>
                  <a:pt x="13147" y="3133"/>
                  <a:pt x="13159" y="3145"/>
                </a:cubicBezTo>
                <a:cubicBezTo>
                  <a:pt x="13170" y="3156"/>
                  <a:pt x="13183" y="3156"/>
                  <a:pt x="13183" y="3156"/>
                </a:cubicBezTo>
                <a:cubicBezTo>
                  <a:pt x="13194" y="3156"/>
                  <a:pt x="13206" y="3145"/>
                  <a:pt x="13218" y="3133"/>
                </a:cubicBezTo>
                <a:cubicBezTo>
                  <a:pt x="13265" y="3074"/>
                  <a:pt x="13312" y="3015"/>
                  <a:pt x="13359" y="2944"/>
                </a:cubicBezTo>
                <a:cubicBezTo>
                  <a:pt x="13372" y="2932"/>
                  <a:pt x="13372" y="2909"/>
                  <a:pt x="13348" y="2896"/>
                </a:cubicBezTo>
                <a:cubicBezTo>
                  <a:pt x="13343" y="2892"/>
                  <a:pt x="13336" y="2889"/>
                  <a:pt x="13329" y="2889"/>
                </a:cubicBezTo>
                <a:close/>
                <a:moveTo>
                  <a:pt x="13040" y="3278"/>
                </a:moveTo>
                <a:cubicBezTo>
                  <a:pt x="13031" y="3278"/>
                  <a:pt x="13023" y="3281"/>
                  <a:pt x="13017" y="3287"/>
                </a:cubicBezTo>
                <a:cubicBezTo>
                  <a:pt x="12970" y="3358"/>
                  <a:pt x="12922" y="3429"/>
                  <a:pt x="12887" y="3487"/>
                </a:cubicBezTo>
                <a:cubicBezTo>
                  <a:pt x="12875" y="3511"/>
                  <a:pt x="12875" y="3535"/>
                  <a:pt x="12899" y="3547"/>
                </a:cubicBezTo>
                <a:lnTo>
                  <a:pt x="12910" y="3547"/>
                </a:lnTo>
                <a:cubicBezTo>
                  <a:pt x="12922" y="3547"/>
                  <a:pt x="12934" y="3547"/>
                  <a:pt x="12946" y="3535"/>
                </a:cubicBezTo>
                <a:cubicBezTo>
                  <a:pt x="12981" y="3464"/>
                  <a:pt x="13028" y="3393"/>
                  <a:pt x="13076" y="3334"/>
                </a:cubicBezTo>
                <a:cubicBezTo>
                  <a:pt x="13088" y="3322"/>
                  <a:pt x="13088" y="3298"/>
                  <a:pt x="13064" y="3287"/>
                </a:cubicBezTo>
                <a:cubicBezTo>
                  <a:pt x="13058" y="3281"/>
                  <a:pt x="13049" y="3278"/>
                  <a:pt x="13040" y="3278"/>
                </a:cubicBezTo>
                <a:close/>
                <a:moveTo>
                  <a:pt x="12804" y="3677"/>
                </a:moveTo>
                <a:cubicBezTo>
                  <a:pt x="12781" y="3677"/>
                  <a:pt x="12768" y="3677"/>
                  <a:pt x="12757" y="3689"/>
                </a:cubicBezTo>
                <a:cubicBezTo>
                  <a:pt x="12710" y="3760"/>
                  <a:pt x="12674" y="3831"/>
                  <a:pt x="12626" y="3902"/>
                </a:cubicBezTo>
                <a:cubicBezTo>
                  <a:pt x="12615" y="3913"/>
                  <a:pt x="12626" y="3937"/>
                  <a:pt x="12639" y="3949"/>
                </a:cubicBezTo>
                <a:cubicBezTo>
                  <a:pt x="12650" y="3949"/>
                  <a:pt x="12650" y="3960"/>
                  <a:pt x="12662" y="3960"/>
                </a:cubicBezTo>
                <a:cubicBezTo>
                  <a:pt x="12674" y="3960"/>
                  <a:pt x="12686" y="3949"/>
                  <a:pt x="12697" y="3937"/>
                </a:cubicBezTo>
                <a:cubicBezTo>
                  <a:pt x="12733" y="3866"/>
                  <a:pt x="12768" y="3795"/>
                  <a:pt x="12816" y="3736"/>
                </a:cubicBezTo>
                <a:cubicBezTo>
                  <a:pt x="12828" y="3713"/>
                  <a:pt x="12816" y="3689"/>
                  <a:pt x="12804" y="3677"/>
                </a:cubicBezTo>
                <a:close/>
                <a:moveTo>
                  <a:pt x="12556" y="4091"/>
                </a:moveTo>
                <a:cubicBezTo>
                  <a:pt x="12544" y="4091"/>
                  <a:pt x="12521" y="4091"/>
                  <a:pt x="12508" y="4114"/>
                </a:cubicBezTo>
                <a:lnTo>
                  <a:pt x="12402" y="4327"/>
                </a:lnTo>
                <a:cubicBezTo>
                  <a:pt x="12390" y="4339"/>
                  <a:pt x="12402" y="4362"/>
                  <a:pt x="12414" y="4375"/>
                </a:cubicBezTo>
                <a:lnTo>
                  <a:pt x="12437" y="4375"/>
                </a:lnTo>
                <a:cubicBezTo>
                  <a:pt x="12450" y="4375"/>
                  <a:pt x="12461" y="4375"/>
                  <a:pt x="12461" y="4351"/>
                </a:cubicBezTo>
                <a:cubicBezTo>
                  <a:pt x="12497" y="4280"/>
                  <a:pt x="12532" y="4220"/>
                  <a:pt x="12579" y="4149"/>
                </a:cubicBezTo>
                <a:cubicBezTo>
                  <a:pt x="12591" y="4126"/>
                  <a:pt x="12579" y="4102"/>
                  <a:pt x="12556" y="4091"/>
                </a:cubicBezTo>
                <a:close/>
                <a:moveTo>
                  <a:pt x="12319" y="4520"/>
                </a:moveTo>
                <a:cubicBezTo>
                  <a:pt x="12310" y="4520"/>
                  <a:pt x="12303" y="4526"/>
                  <a:pt x="12295" y="4540"/>
                </a:cubicBezTo>
                <a:lnTo>
                  <a:pt x="12190" y="4753"/>
                </a:lnTo>
                <a:cubicBezTo>
                  <a:pt x="12190" y="4776"/>
                  <a:pt x="12190" y="4800"/>
                  <a:pt x="12213" y="4800"/>
                </a:cubicBezTo>
                <a:cubicBezTo>
                  <a:pt x="12213" y="4811"/>
                  <a:pt x="12225" y="4811"/>
                  <a:pt x="12225" y="4811"/>
                </a:cubicBezTo>
                <a:cubicBezTo>
                  <a:pt x="12237" y="4811"/>
                  <a:pt x="12248" y="4800"/>
                  <a:pt x="12260" y="4788"/>
                </a:cubicBezTo>
                <a:cubicBezTo>
                  <a:pt x="12295" y="4717"/>
                  <a:pt x="12319" y="4646"/>
                  <a:pt x="12355" y="4575"/>
                </a:cubicBezTo>
                <a:cubicBezTo>
                  <a:pt x="12366" y="4551"/>
                  <a:pt x="12355" y="4528"/>
                  <a:pt x="12343" y="4528"/>
                </a:cubicBezTo>
                <a:cubicBezTo>
                  <a:pt x="12333" y="4523"/>
                  <a:pt x="12325" y="4520"/>
                  <a:pt x="12319" y="4520"/>
                </a:cubicBezTo>
                <a:close/>
                <a:moveTo>
                  <a:pt x="12142" y="4953"/>
                </a:moveTo>
                <a:cubicBezTo>
                  <a:pt x="12130" y="4953"/>
                  <a:pt x="12106" y="4966"/>
                  <a:pt x="12095" y="4977"/>
                </a:cubicBezTo>
                <a:cubicBezTo>
                  <a:pt x="12071" y="5048"/>
                  <a:pt x="12035" y="5131"/>
                  <a:pt x="12012" y="5202"/>
                </a:cubicBezTo>
                <a:cubicBezTo>
                  <a:pt x="12000" y="5213"/>
                  <a:pt x="12012" y="5237"/>
                  <a:pt x="12024" y="5249"/>
                </a:cubicBezTo>
                <a:lnTo>
                  <a:pt x="12035" y="5249"/>
                </a:lnTo>
                <a:cubicBezTo>
                  <a:pt x="12059" y="5249"/>
                  <a:pt x="12071" y="5237"/>
                  <a:pt x="12071" y="5226"/>
                </a:cubicBezTo>
                <a:cubicBezTo>
                  <a:pt x="12106" y="5155"/>
                  <a:pt x="12130" y="5084"/>
                  <a:pt x="12166" y="5001"/>
                </a:cubicBezTo>
                <a:cubicBezTo>
                  <a:pt x="12166" y="4989"/>
                  <a:pt x="12166" y="4966"/>
                  <a:pt x="12142" y="4953"/>
                </a:cubicBezTo>
                <a:close/>
                <a:moveTo>
                  <a:pt x="11964" y="5403"/>
                </a:moveTo>
                <a:cubicBezTo>
                  <a:pt x="11953" y="5403"/>
                  <a:pt x="11929" y="5403"/>
                  <a:pt x="11917" y="5426"/>
                </a:cubicBezTo>
                <a:cubicBezTo>
                  <a:pt x="11894" y="5497"/>
                  <a:pt x="11870" y="5580"/>
                  <a:pt x="11846" y="5651"/>
                </a:cubicBezTo>
                <a:cubicBezTo>
                  <a:pt x="11835" y="5675"/>
                  <a:pt x="11846" y="5686"/>
                  <a:pt x="11859" y="5699"/>
                </a:cubicBezTo>
                <a:lnTo>
                  <a:pt x="11870" y="5699"/>
                </a:lnTo>
                <a:cubicBezTo>
                  <a:pt x="11894" y="5699"/>
                  <a:pt x="11906" y="5686"/>
                  <a:pt x="11906" y="5675"/>
                </a:cubicBezTo>
                <a:cubicBezTo>
                  <a:pt x="11941" y="5604"/>
                  <a:pt x="11964" y="5521"/>
                  <a:pt x="11988" y="5450"/>
                </a:cubicBezTo>
                <a:cubicBezTo>
                  <a:pt x="12000" y="5426"/>
                  <a:pt x="11988" y="5415"/>
                  <a:pt x="11964" y="5403"/>
                </a:cubicBezTo>
                <a:close/>
                <a:moveTo>
                  <a:pt x="11811" y="5852"/>
                </a:moveTo>
                <a:cubicBezTo>
                  <a:pt x="11799" y="5852"/>
                  <a:pt x="11775" y="5864"/>
                  <a:pt x="11764" y="5875"/>
                </a:cubicBezTo>
                <a:cubicBezTo>
                  <a:pt x="11740" y="5959"/>
                  <a:pt x="11717" y="6030"/>
                  <a:pt x="11693" y="6112"/>
                </a:cubicBezTo>
                <a:cubicBezTo>
                  <a:pt x="11693" y="6136"/>
                  <a:pt x="11704" y="6148"/>
                  <a:pt x="11728" y="6159"/>
                </a:cubicBezTo>
                <a:cubicBezTo>
                  <a:pt x="11752" y="6159"/>
                  <a:pt x="11764" y="6148"/>
                  <a:pt x="11764" y="6136"/>
                </a:cubicBezTo>
                <a:cubicBezTo>
                  <a:pt x="11788" y="6053"/>
                  <a:pt x="11811" y="5982"/>
                  <a:pt x="11835" y="5899"/>
                </a:cubicBezTo>
                <a:cubicBezTo>
                  <a:pt x="11846" y="5888"/>
                  <a:pt x="11835" y="5864"/>
                  <a:pt x="11811" y="5852"/>
                </a:cubicBezTo>
                <a:close/>
                <a:moveTo>
                  <a:pt x="11681" y="6313"/>
                </a:moveTo>
                <a:cubicBezTo>
                  <a:pt x="11657" y="6313"/>
                  <a:pt x="11633" y="6325"/>
                  <a:pt x="11633" y="6348"/>
                </a:cubicBezTo>
                <a:cubicBezTo>
                  <a:pt x="11610" y="6419"/>
                  <a:pt x="11598" y="6502"/>
                  <a:pt x="11575" y="6573"/>
                </a:cubicBezTo>
                <a:cubicBezTo>
                  <a:pt x="11575" y="6597"/>
                  <a:pt x="11586" y="6621"/>
                  <a:pt x="11598" y="6621"/>
                </a:cubicBezTo>
                <a:lnTo>
                  <a:pt x="11610" y="6621"/>
                </a:lnTo>
                <a:cubicBezTo>
                  <a:pt x="11622" y="6621"/>
                  <a:pt x="11646" y="6608"/>
                  <a:pt x="11646" y="6597"/>
                </a:cubicBezTo>
                <a:cubicBezTo>
                  <a:pt x="11669" y="6514"/>
                  <a:pt x="11681" y="6443"/>
                  <a:pt x="11704" y="6361"/>
                </a:cubicBezTo>
                <a:cubicBezTo>
                  <a:pt x="11704" y="6348"/>
                  <a:pt x="11693" y="6325"/>
                  <a:pt x="11681" y="6313"/>
                </a:cubicBezTo>
                <a:close/>
                <a:moveTo>
                  <a:pt x="11555" y="6783"/>
                </a:moveTo>
                <a:cubicBezTo>
                  <a:pt x="11543" y="6783"/>
                  <a:pt x="11528" y="6800"/>
                  <a:pt x="11528" y="6810"/>
                </a:cubicBezTo>
                <a:cubicBezTo>
                  <a:pt x="11504" y="6892"/>
                  <a:pt x="11492" y="6975"/>
                  <a:pt x="11480" y="7046"/>
                </a:cubicBezTo>
                <a:cubicBezTo>
                  <a:pt x="11468" y="7070"/>
                  <a:pt x="11480" y="7081"/>
                  <a:pt x="11504" y="7094"/>
                </a:cubicBezTo>
                <a:lnTo>
                  <a:pt x="11515" y="7094"/>
                </a:lnTo>
                <a:cubicBezTo>
                  <a:pt x="11528" y="7094"/>
                  <a:pt x="11539" y="7081"/>
                  <a:pt x="11551" y="7058"/>
                </a:cubicBezTo>
                <a:cubicBezTo>
                  <a:pt x="11563" y="6987"/>
                  <a:pt x="11575" y="6904"/>
                  <a:pt x="11598" y="6821"/>
                </a:cubicBezTo>
                <a:cubicBezTo>
                  <a:pt x="11598" y="6810"/>
                  <a:pt x="11586" y="6786"/>
                  <a:pt x="11563" y="6786"/>
                </a:cubicBezTo>
                <a:cubicBezTo>
                  <a:pt x="11560" y="6784"/>
                  <a:pt x="11558" y="6783"/>
                  <a:pt x="11555" y="6783"/>
                </a:cubicBezTo>
                <a:close/>
                <a:moveTo>
                  <a:pt x="11457" y="7254"/>
                </a:moveTo>
                <a:cubicBezTo>
                  <a:pt x="11446" y="7254"/>
                  <a:pt x="11433" y="7265"/>
                  <a:pt x="11433" y="7283"/>
                </a:cubicBezTo>
                <a:cubicBezTo>
                  <a:pt x="11421" y="7365"/>
                  <a:pt x="11409" y="7448"/>
                  <a:pt x="11397" y="7519"/>
                </a:cubicBezTo>
                <a:cubicBezTo>
                  <a:pt x="11397" y="7543"/>
                  <a:pt x="11409" y="7554"/>
                  <a:pt x="11421" y="7566"/>
                </a:cubicBezTo>
                <a:lnTo>
                  <a:pt x="11433" y="7566"/>
                </a:lnTo>
                <a:cubicBezTo>
                  <a:pt x="11444" y="7566"/>
                  <a:pt x="11468" y="7554"/>
                  <a:pt x="11468" y="7530"/>
                </a:cubicBezTo>
                <a:cubicBezTo>
                  <a:pt x="11480" y="7460"/>
                  <a:pt x="11492" y="7377"/>
                  <a:pt x="11504" y="7294"/>
                </a:cubicBezTo>
                <a:cubicBezTo>
                  <a:pt x="11504" y="7270"/>
                  <a:pt x="11492" y="7259"/>
                  <a:pt x="11468" y="7259"/>
                </a:cubicBezTo>
                <a:cubicBezTo>
                  <a:pt x="11465" y="7256"/>
                  <a:pt x="11461" y="7254"/>
                  <a:pt x="11457" y="7254"/>
                </a:cubicBezTo>
                <a:close/>
                <a:moveTo>
                  <a:pt x="11409" y="7732"/>
                </a:moveTo>
                <a:cubicBezTo>
                  <a:pt x="11386" y="7732"/>
                  <a:pt x="11373" y="7743"/>
                  <a:pt x="11362" y="7756"/>
                </a:cubicBezTo>
                <a:cubicBezTo>
                  <a:pt x="11362" y="7838"/>
                  <a:pt x="11350" y="7921"/>
                  <a:pt x="11338" y="8003"/>
                </a:cubicBezTo>
                <a:cubicBezTo>
                  <a:pt x="11338" y="8016"/>
                  <a:pt x="11350" y="8039"/>
                  <a:pt x="11373" y="8039"/>
                </a:cubicBezTo>
                <a:cubicBezTo>
                  <a:pt x="11397" y="8039"/>
                  <a:pt x="11409" y="8027"/>
                  <a:pt x="11409" y="8003"/>
                </a:cubicBezTo>
                <a:cubicBezTo>
                  <a:pt x="11421" y="7932"/>
                  <a:pt x="11433" y="7850"/>
                  <a:pt x="11433" y="7767"/>
                </a:cubicBezTo>
                <a:cubicBezTo>
                  <a:pt x="11444" y="7743"/>
                  <a:pt x="11421" y="7732"/>
                  <a:pt x="11409" y="7732"/>
                </a:cubicBezTo>
                <a:close/>
                <a:moveTo>
                  <a:pt x="9612" y="8158"/>
                </a:moveTo>
                <a:cubicBezTo>
                  <a:pt x="9589" y="8169"/>
                  <a:pt x="9576" y="8181"/>
                  <a:pt x="9576" y="8205"/>
                </a:cubicBezTo>
                <a:cubicBezTo>
                  <a:pt x="9576" y="8216"/>
                  <a:pt x="9589" y="8240"/>
                  <a:pt x="9612" y="8240"/>
                </a:cubicBezTo>
                <a:cubicBezTo>
                  <a:pt x="9695" y="8228"/>
                  <a:pt x="9766" y="8228"/>
                  <a:pt x="9849" y="8228"/>
                </a:cubicBezTo>
                <a:cubicBezTo>
                  <a:pt x="9872" y="8228"/>
                  <a:pt x="9884" y="8216"/>
                  <a:pt x="9884" y="8193"/>
                </a:cubicBezTo>
                <a:cubicBezTo>
                  <a:pt x="9884" y="8169"/>
                  <a:pt x="9872" y="8158"/>
                  <a:pt x="9849" y="8158"/>
                </a:cubicBezTo>
                <a:close/>
                <a:moveTo>
                  <a:pt x="10085" y="8158"/>
                </a:moveTo>
                <a:cubicBezTo>
                  <a:pt x="10073" y="8158"/>
                  <a:pt x="10049" y="8169"/>
                  <a:pt x="10049" y="8193"/>
                </a:cubicBezTo>
                <a:cubicBezTo>
                  <a:pt x="10049" y="8216"/>
                  <a:pt x="10062" y="8228"/>
                  <a:pt x="10085" y="8228"/>
                </a:cubicBezTo>
                <a:cubicBezTo>
                  <a:pt x="10168" y="8240"/>
                  <a:pt x="10251" y="8240"/>
                  <a:pt x="10322" y="8240"/>
                </a:cubicBezTo>
                <a:lnTo>
                  <a:pt x="10322" y="8252"/>
                </a:lnTo>
                <a:cubicBezTo>
                  <a:pt x="10345" y="8252"/>
                  <a:pt x="10357" y="8228"/>
                  <a:pt x="10357" y="8216"/>
                </a:cubicBezTo>
                <a:cubicBezTo>
                  <a:pt x="10369" y="8193"/>
                  <a:pt x="10345" y="8181"/>
                  <a:pt x="10333" y="8169"/>
                </a:cubicBezTo>
                <a:cubicBezTo>
                  <a:pt x="10251" y="8169"/>
                  <a:pt x="10168" y="8158"/>
                  <a:pt x="10085" y="8158"/>
                </a:cubicBezTo>
                <a:close/>
                <a:moveTo>
                  <a:pt x="9364" y="8181"/>
                </a:moveTo>
                <a:cubicBezTo>
                  <a:pt x="9281" y="8181"/>
                  <a:pt x="9210" y="8193"/>
                  <a:pt x="9127" y="8205"/>
                </a:cubicBezTo>
                <a:cubicBezTo>
                  <a:pt x="9104" y="8205"/>
                  <a:pt x="9092" y="8228"/>
                  <a:pt x="9092" y="8240"/>
                </a:cubicBezTo>
                <a:cubicBezTo>
                  <a:pt x="9092" y="8263"/>
                  <a:pt x="9116" y="8276"/>
                  <a:pt x="9127" y="8276"/>
                </a:cubicBezTo>
                <a:lnTo>
                  <a:pt x="9140" y="8276"/>
                </a:lnTo>
                <a:cubicBezTo>
                  <a:pt x="9210" y="8263"/>
                  <a:pt x="9293" y="8252"/>
                  <a:pt x="9376" y="8252"/>
                </a:cubicBezTo>
                <a:cubicBezTo>
                  <a:pt x="9387" y="8252"/>
                  <a:pt x="9411" y="8228"/>
                  <a:pt x="9400" y="8216"/>
                </a:cubicBezTo>
                <a:cubicBezTo>
                  <a:pt x="9400" y="8193"/>
                  <a:pt x="9387" y="8181"/>
                  <a:pt x="9364" y="8181"/>
                </a:cubicBezTo>
                <a:close/>
                <a:moveTo>
                  <a:pt x="10557" y="8201"/>
                </a:moveTo>
                <a:cubicBezTo>
                  <a:pt x="10542" y="8201"/>
                  <a:pt x="10534" y="8219"/>
                  <a:pt x="10534" y="8228"/>
                </a:cubicBezTo>
                <a:cubicBezTo>
                  <a:pt x="10522" y="8252"/>
                  <a:pt x="10546" y="8263"/>
                  <a:pt x="10558" y="8276"/>
                </a:cubicBezTo>
                <a:cubicBezTo>
                  <a:pt x="10640" y="8276"/>
                  <a:pt x="10724" y="8287"/>
                  <a:pt x="10795" y="8311"/>
                </a:cubicBezTo>
                <a:lnTo>
                  <a:pt x="10806" y="8311"/>
                </a:lnTo>
                <a:cubicBezTo>
                  <a:pt x="10818" y="8311"/>
                  <a:pt x="10830" y="8299"/>
                  <a:pt x="10842" y="8276"/>
                </a:cubicBezTo>
                <a:cubicBezTo>
                  <a:pt x="10842" y="8252"/>
                  <a:pt x="10830" y="8240"/>
                  <a:pt x="10806" y="8240"/>
                </a:cubicBezTo>
                <a:cubicBezTo>
                  <a:pt x="10735" y="8216"/>
                  <a:pt x="10653" y="8205"/>
                  <a:pt x="10569" y="8205"/>
                </a:cubicBezTo>
                <a:cubicBezTo>
                  <a:pt x="10565" y="8202"/>
                  <a:pt x="10561" y="8201"/>
                  <a:pt x="10557" y="8201"/>
                </a:cubicBezTo>
                <a:close/>
                <a:moveTo>
                  <a:pt x="8891" y="8240"/>
                </a:moveTo>
                <a:cubicBezTo>
                  <a:pt x="8809" y="8252"/>
                  <a:pt x="8725" y="8263"/>
                  <a:pt x="8654" y="8276"/>
                </a:cubicBezTo>
                <a:cubicBezTo>
                  <a:pt x="8631" y="8287"/>
                  <a:pt x="8619" y="8299"/>
                  <a:pt x="8619" y="8323"/>
                </a:cubicBezTo>
                <a:cubicBezTo>
                  <a:pt x="8631" y="8334"/>
                  <a:pt x="8643" y="8347"/>
                  <a:pt x="8654" y="8347"/>
                </a:cubicBezTo>
                <a:lnTo>
                  <a:pt x="8667" y="8347"/>
                </a:lnTo>
                <a:cubicBezTo>
                  <a:pt x="8738" y="8334"/>
                  <a:pt x="8820" y="8323"/>
                  <a:pt x="8903" y="8311"/>
                </a:cubicBezTo>
                <a:cubicBezTo>
                  <a:pt x="8914" y="8311"/>
                  <a:pt x="8938" y="8287"/>
                  <a:pt x="8927" y="8263"/>
                </a:cubicBezTo>
                <a:cubicBezTo>
                  <a:pt x="8927" y="8252"/>
                  <a:pt x="8903" y="8240"/>
                  <a:pt x="8891" y="8240"/>
                </a:cubicBezTo>
                <a:close/>
                <a:moveTo>
                  <a:pt x="11031" y="8283"/>
                </a:moveTo>
                <a:cubicBezTo>
                  <a:pt x="11020" y="8283"/>
                  <a:pt x="11007" y="8293"/>
                  <a:pt x="11007" y="8311"/>
                </a:cubicBezTo>
                <a:cubicBezTo>
                  <a:pt x="10995" y="8334"/>
                  <a:pt x="11007" y="8347"/>
                  <a:pt x="11031" y="8347"/>
                </a:cubicBezTo>
                <a:lnTo>
                  <a:pt x="11090" y="8370"/>
                </a:lnTo>
                <a:cubicBezTo>
                  <a:pt x="11149" y="8382"/>
                  <a:pt x="11208" y="8394"/>
                  <a:pt x="11255" y="8405"/>
                </a:cubicBezTo>
                <a:lnTo>
                  <a:pt x="11267" y="8405"/>
                </a:lnTo>
                <a:cubicBezTo>
                  <a:pt x="11291" y="8405"/>
                  <a:pt x="11302" y="8394"/>
                  <a:pt x="11302" y="8382"/>
                </a:cubicBezTo>
                <a:cubicBezTo>
                  <a:pt x="11315" y="8370"/>
                  <a:pt x="11302" y="8347"/>
                  <a:pt x="11279" y="8334"/>
                </a:cubicBezTo>
                <a:lnTo>
                  <a:pt x="11102" y="8299"/>
                </a:lnTo>
                <a:lnTo>
                  <a:pt x="11042" y="8287"/>
                </a:lnTo>
                <a:cubicBezTo>
                  <a:pt x="11039" y="8284"/>
                  <a:pt x="11035" y="8283"/>
                  <a:pt x="11031" y="8283"/>
                </a:cubicBezTo>
                <a:close/>
                <a:moveTo>
                  <a:pt x="8429" y="8330"/>
                </a:moveTo>
                <a:cubicBezTo>
                  <a:pt x="8425" y="8330"/>
                  <a:pt x="8421" y="8331"/>
                  <a:pt x="8418" y="8334"/>
                </a:cubicBezTo>
                <a:cubicBezTo>
                  <a:pt x="8336" y="8347"/>
                  <a:pt x="8265" y="8370"/>
                  <a:pt x="8181" y="8382"/>
                </a:cubicBezTo>
                <a:cubicBezTo>
                  <a:pt x="8158" y="8394"/>
                  <a:pt x="8146" y="8405"/>
                  <a:pt x="8158" y="8429"/>
                </a:cubicBezTo>
                <a:cubicBezTo>
                  <a:pt x="8158" y="8441"/>
                  <a:pt x="8170" y="8453"/>
                  <a:pt x="8194" y="8453"/>
                </a:cubicBezTo>
                <a:lnTo>
                  <a:pt x="8205" y="8453"/>
                </a:lnTo>
                <a:cubicBezTo>
                  <a:pt x="8276" y="8441"/>
                  <a:pt x="8359" y="8418"/>
                  <a:pt x="8430" y="8394"/>
                </a:cubicBezTo>
                <a:cubicBezTo>
                  <a:pt x="8454" y="8394"/>
                  <a:pt x="8465" y="8370"/>
                  <a:pt x="8454" y="8358"/>
                </a:cubicBezTo>
                <a:cubicBezTo>
                  <a:pt x="8454" y="8341"/>
                  <a:pt x="8441" y="8330"/>
                  <a:pt x="8429" y="8330"/>
                </a:cubicBezTo>
                <a:close/>
                <a:moveTo>
                  <a:pt x="11362" y="8205"/>
                </a:moveTo>
                <a:cubicBezTo>
                  <a:pt x="11338" y="8205"/>
                  <a:pt x="11326" y="8216"/>
                  <a:pt x="11326" y="8240"/>
                </a:cubicBezTo>
                <a:cubicBezTo>
                  <a:pt x="11315" y="8323"/>
                  <a:pt x="11315" y="8405"/>
                  <a:pt x="11315" y="8476"/>
                </a:cubicBezTo>
                <a:cubicBezTo>
                  <a:pt x="11315" y="8500"/>
                  <a:pt x="11326" y="8512"/>
                  <a:pt x="11350" y="8524"/>
                </a:cubicBezTo>
                <a:cubicBezTo>
                  <a:pt x="11362" y="8524"/>
                  <a:pt x="11386" y="8500"/>
                  <a:pt x="11386" y="8489"/>
                </a:cubicBezTo>
                <a:cubicBezTo>
                  <a:pt x="11386" y="8405"/>
                  <a:pt x="11386" y="8323"/>
                  <a:pt x="11397" y="8240"/>
                </a:cubicBezTo>
                <a:cubicBezTo>
                  <a:pt x="11397" y="8228"/>
                  <a:pt x="11386" y="8205"/>
                  <a:pt x="11362" y="8205"/>
                </a:cubicBezTo>
                <a:close/>
                <a:moveTo>
                  <a:pt x="11497" y="8401"/>
                </a:moveTo>
                <a:cubicBezTo>
                  <a:pt x="11481" y="8401"/>
                  <a:pt x="11468" y="8412"/>
                  <a:pt x="11468" y="8429"/>
                </a:cubicBezTo>
                <a:cubicBezTo>
                  <a:pt x="11457" y="8453"/>
                  <a:pt x="11468" y="8465"/>
                  <a:pt x="11492" y="8476"/>
                </a:cubicBezTo>
                <a:cubicBezTo>
                  <a:pt x="11563" y="8500"/>
                  <a:pt x="11646" y="8524"/>
                  <a:pt x="11717" y="8547"/>
                </a:cubicBezTo>
                <a:lnTo>
                  <a:pt x="11728" y="8547"/>
                </a:lnTo>
                <a:cubicBezTo>
                  <a:pt x="11740" y="8547"/>
                  <a:pt x="11752" y="8536"/>
                  <a:pt x="11764" y="8524"/>
                </a:cubicBezTo>
                <a:cubicBezTo>
                  <a:pt x="11764" y="8512"/>
                  <a:pt x="11764" y="8489"/>
                  <a:pt x="11740" y="8476"/>
                </a:cubicBezTo>
                <a:cubicBezTo>
                  <a:pt x="11669" y="8453"/>
                  <a:pt x="11586" y="8429"/>
                  <a:pt x="11515" y="8405"/>
                </a:cubicBezTo>
                <a:cubicBezTo>
                  <a:pt x="11509" y="8402"/>
                  <a:pt x="11503" y="8401"/>
                  <a:pt x="11497" y="8401"/>
                </a:cubicBezTo>
                <a:close/>
                <a:moveTo>
                  <a:pt x="7963" y="8448"/>
                </a:moveTo>
                <a:cubicBezTo>
                  <a:pt x="7958" y="8448"/>
                  <a:pt x="7951" y="8450"/>
                  <a:pt x="7945" y="8453"/>
                </a:cubicBezTo>
                <a:cubicBezTo>
                  <a:pt x="7874" y="8476"/>
                  <a:pt x="7792" y="8500"/>
                  <a:pt x="7721" y="8524"/>
                </a:cubicBezTo>
                <a:cubicBezTo>
                  <a:pt x="7697" y="8524"/>
                  <a:pt x="7685" y="8547"/>
                  <a:pt x="7697" y="8571"/>
                </a:cubicBezTo>
                <a:cubicBezTo>
                  <a:pt x="7697" y="8583"/>
                  <a:pt x="7721" y="8594"/>
                  <a:pt x="7732" y="8594"/>
                </a:cubicBezTo>
                <a:lnTo>
                  <a:pt x="7745" y="8594"/>
                </a:lnTo>
                <a:cubicBezTo>
                  <a:pt x="7815" y="8559"/>
                  <a:pt x="7898" y="8536"/>
                  <a:pt x="7969" y="8524"/>
                </a:cubicBezTo>
                <a:cubicBezTo>
                  <a:pt x="7992" y="8512"/>
                  <a:pt x="8005" y="8489"/>
                  <a:pt x="7992" y="8476"/>
                </a:cubicBezTo>
                <a:cubicBezTo>
                  <a:pt x="7992" y="8459"/>
                  <a:pt x="7980" y="8448"/>
                  <a:pt x="7963" y="8448"/>
                </a:cubicBezTo>
                <a:close/>
                <a:moveTo>
                  <a:pt x="11947" y="8566"/>
                </a:moveTo>
                <a:cubicBezTo>
                  <a:pt x="11934" y="8566"/>
                  <a:pt x="11926" y="8574"/>
                  <a:pt x="11917" y="8583"/>
                </a:cubicBezTo>
                <a:cubicBezTo>
                  <a:pt x="11906" y="8607"/>
                  <a:pt x="11917" y="8630"/>
                  <a:pt x="11941" y="8630"/>
                </a:cubicBezTo>
                <a:cubicBezTo>
                  <a:pt x="12012" y="8665"/>
                  <a:pt x="12083" y="8689"/>
                  <a:pt x="12154" y="8725"/>
                </a:cubicBezTo>
                <a:lnTo>
                  <a:pt x="12166" y="8725"/>
                </a:lnTo>
                <a:cubicBezTo>
                  <a:pt x="12190" y="8725"/>
                  <a:pt x="12201" y="8725"/>
                  <a:pt x="12201" y="8713"/>
                </a:cubicBezTo>
                <a:cubicBezTo>
                  <a:pt x="12213" y="8689"/>
                  <a:pt x="12201" y="8665"/>
                  <a:pt x="12190" y="8665"/>
                </a:cubicBezTo>
                <a:cubicBezTo>
                  <a:pt x="12119" y="8630"/>
                  <a:pt x="12035" y="8594"/>
                  <a:pt x="11964" y="8571"/>
                </a:cubicBezTo>
                <a:cubicBezTo>
                  <a:pt x="11958" y="8568"/>
                  <a:pt x="11952" y="8566"/>
                  <a:pt x="11947" y="8566"/>
                </a:cubicBezTo>
                <a:close/>
                <a:moveTo>
                  <a:pt x="7496" y="8594"/>
                </a:moveTo>
                <a:cubicBezTo>
                  <a:pt x="7414" y="8618"/>
                  <a:pt x="7343" y="8654"/>
                  <a:pt x="7272" y="8678"/>
                </a:cubicBezTo>
                <a:cubicBezTo>
                  <a:pt x="7248" y="8689"/>
                  <a:pt x="7236" y="8701"/>
                  <a:pt x="7248" y="8725"/>
                </a:cubicBezTo>
                <a:cubicBezTo>
                  <a:pt x="7248" y="8736"/>
                  <a:pt x="7259" y="8749"/>
                  <a:pt x="7283" y="8749"/>
                </a:cubicBezTo>
                <a:lnTo>
                  <a:pt x="7295" y="8749"/>
                </a:lnTo>
                <a:cubicBezTo>
                  <a:pt x="7366" y="8713"/>
                  <a:pt x="7437" y="8689"/>
                  <a:pt x="7519" y="8665"/>
                </a:cubicBezTo>
                <a:cubicBezTo>
                  <a:pt x="7532" y="8654"/>
                  <a:pt x="7543" y="8642"/>
                  <a:pt x="7543" y="8618"/>
                </a:cubicBezTo>
                <a:cubicBezTo>
                  <a:pt x="7532" y="8594"/>
                  <a:pt x="7508" y="8594"/>
                  <a:pt x="7496" y="8594"/>
                </a:cubicBezTo>
                <a:close/>
                <a:moveTo>
                  <a:pt x="7060" y="8767"/>
                </a:moveTo>
                <a:cubicBezTo>
                  <a:pt x="7055" y="8767"/>
                  <a:pt x="7050" y="8769"/>
                  <a:pt x="7047" y="8772"/>
                </a:cubicBezTo>
                <a:cubicBezTo>
                  <a:pt x="6964" y="8796"/>
                  <a:pt x="6893" y="8831"/>
                  <a:pt x="6822" y="8855"/>
                </a:cubicBezTo>
                <a:cubicBezTo>
                  <a:pt x="6799" y="8867"/>
                  <a:pt x="6799" y="8890"/>
                  <a:pt x="6799" y="8902"/>
                </a:cubicBezTo>
                <a:cubicBezTo>
                  <a:pt x="6810" y="8914"/>
                  <a:pt x="6822" y="8925"/>
                  <a:pt x="6834" y="8925"/>
                </a:cubicBezTo>
                <a:lnTo>
                  <a:pt x="6846" y="8925"/>
                </a:lnTo>
                <a:cubicBezTo>
                  <a:pt x="6917" y="8890"/>
                  <a:pt x="6999" y="8867"/>
                  <a:pt x="7070" y="8831"/>
                </a:cubicBezTo>
                <a:cubicBezTo>
                  <a:pt x="7083" y="8831"/>
                  <a:pt x="7094" y="8807"/>
                  <a:pt x="7094" y="8784"/>
                </a:cubicBezTo>
                <a:cubicBezTo>
                  <a:pt x="7086" y="8776"/>
                  <a:pt x="7072" y="8767"/>
                  <a:pt x="7060" y="8767"/>
                </a:cubicBezTo>
                <a:close/>
                <a:moveTo>
                  <a:pt x="12384" y="8767"/>
                </a:moveTo>
                <a:cubicBezTo>
                  <a:pt x="12371" y="8767"/>
                  <a:pt x="12363" y="8776"/>
                  <a:pt x="12355" y="8784"/>
                </a:cubicBezTo>
                <a:cubicBezTo>
                  <a:pt x="12343" y="8807"/>
                  <a:pt x="12355" y="8820"/>
                  <a:pt x="12366" y="8831"/>
                </a:cubicBezTo>
                <a:cubicBezTo>
                  <a:pt x="12437" y="8878"/>
                  <a:pt x="12508" y="8914"/>
                  <a:pt x="12568" y="8961"/>
                </a:cubicBezTo>
                <a:lnTo>
                  <a:pt x="12591" y="8961"/>
                </a:lnTo>
                <a:cubicBezTo>
                  <a:pt x="12603" y="8961"/>
                  <a:pt x="12615" y="8961"/>
                  <a:pt x="12615" y="8949"/>
                </a:cubicBezTo>
                <a:cubicBezTo>
                  <a:pt x="12626" y="8925"/>
                  <a:pt x="12626" y="8902"/>
                  <a:pt x="12615" y="8890"/>
                </a:cubicBezTo>
                <a:cubicBezTo>
                  <a:pt x="12544" y="8855"/>
                  <a:pt x="12473" y="8807"/>
                  <a:pt x="12402" y="8772"/>
                </a:cubicBezTo>
                <a:cubicBezTo>
                  <a:pt x="12395" y="8769"/>
                  <a:pt x="12389" y="8767"/>
                  <a:pt x="12384" y="8767"/>
                </a:cubicBezTo>
                <a:close/>
                <a:moveTo>
                  <a:pt x="11338" y="8689"/>
                </a:moveTo>
                <a:cubicBezTo>
                  <a:pt x="11326" y="8689"/>
                  <a:pt x="11302" y="8701"/>
                  <a:pt x="11302" y="8725"/>
                </a:cubicBezTo>
                <a:lnTo>
                  <a:pt x="11302" y="8749"/>
                </a:lnTo>
                <a:cubicBezTo>
                  <a:pt x="11302" y="8820"/>
                  <a:pt x="11302" y="8890"/>
                  <a:pt x="11315" y="8961"/>
                </a:cubicBezTo>
                <a:cubicBezTo>
                  <a:pt x="11315" y="8985"/>
                  <a:pt x="11326" y="8996"/>
                  <a:pt x="11350" y="8996"/>
                </a:cubicBezTo>
                <a:cubicBezTo>
                  <a:pt x="11362" y="8996"/>
                  <a:pt x="11386" y="8985"/>
                  <a:pt x="11386" y="8961"/>
                </a:cubicBezTo>
                <a:cubicBezTo>
                  <a:pt x="11373" y="8890"/>
                  <a:pt x="11373" y="8820"/>
                  <a:pt x="11373" y="8749"/>
                </a:cubicBezTo>
                <a:lnTo>
                  <a:pt x="11373" y="8725"/>
                </a:lnTo>
                <a:cubicBezTo>
                  <a:pt x="11373" y="8701"/>
                  <a:pt x="11362" y="8689"/>
                  <a:pt x="11338" y="8689"/>
                </a:cubicBezTo>
                <a:close/>
                <a:moveTo>
                  <a:pt x="6618" y="8956"/>
                </a:moveTo>
                <a:cubicBezTo>
                  <a:pt x="6611" y="8956"/>
                  <a:pt x="6604" y="8958"/>
                  <a:pt x="6597" y="8961"/>
                </a:cubicBezTo>
                <a:cubicBezTo>
                  <a:pt x="6526" y="8985"/>
                  <a:pt x="6456" y="9020"/>
                  <a:pt x="6385" y="9056"/>
                </a:cubicBezTo>
                <a:cubicBezTo>
                  <a:pt x="6361" y="9067"/>
                  <a:pt x="6361" y="9091"/>
                  <a:pt x="6361" y="9103"/>
                </a:cubicBezTo>
                <a:cubicBezTo>
                  <a:pt x="6373" y="9115"/>
                  <a:pt x="6385" y="9127"/>
                  <a:pt x="6397" y="9127"/>
                </a:cubicBezTo>
                <a:lnTo>
                  <a:pt x="6408" y="9127"/>
                </a:lnTo>
                <a:cubicBezTo>
                  <a:pt x="6479" y="9091"/>
                  <a:pt x="6562" y="9056"/>
                  <a:pt x="6633" y="9020"/>
                </a:cubicBezTo>
                <a:cubicBezTo>
                  <a:pt x="6645" y="9009"/>
                  <a:pt x="6657" y="8996"/>
                  <a:pt x="6645" y="8973"/>
                </a:cubicBezTo>
                <a:cubicBezTo>
                  <a:pt x="6645" y="8965"/>
                  <a:pt x="6633" y="8956"/>
                  <a:pt x="6618" y="8956"/>
                </a:cubicBezTo>
                <a:close/>
                <a:moveTo>
                  <a:pt x="12791" y="9027"/>
                </a:moveTo>
                <a:cubicBezTo>
                  <a:pt x="12779" y="9027"/>
                  <a:pt x="12765" y="9036"/>
                  <a:pt x="12757" y="9044"/>
                </a:cubicBezTo>
                <a:cubicBezTo>
                  <a:pt x="12745" y="9056"/>
                  <a:pt x="12745" y="9080"/>
                  <a:pt x="12757" y="9091"/>
                </a:cubicBezTo>
                <a:cubicBezTo>
                  <a:pt x="12828" y="9138"/>
                  <a:pt x="12887" y="9198"/>
                  <a:pt x="12946" y="9245"/>
                </a:cubicBezTo>
                <a:cubicBezTo>
                  <a:pt x="12946" y="9256"/>
                  <a:pt x="12957" y="9256"/>
                  <a:pt x="12970" y="9256"/>
                </a:cubicBezTo>
                <a:cubicBezTo>
                  <a:pt x="12970" y="9256"/>
                  <a:pt x="12981" y="9256"/>
                  <a:pt x="12993" y="9245"/>
                </a:cubicBezTo>
                <a:cubicBezTo>
                  <a:pt x="13005" y="9233"/>
                  <a:pt x="13005" y="9209"/>
                  <a:pt x="12993" y="9198"/>
                </a:cubicBezTo>
                <a:cubicBezTo>
                  <a:pt x="12934" y="9138"/>
                  <a:pt x="12875" y="9091"/>
                  <a:pt x="12804" y="9032"/>
                </a:cubicBezTo>
                <a:cubicBezTo>
                  <a:pt x="12801" y="9029"/>
                  <a:pt x="12796" y="9027"/>
                  <a:pt x="12791" y="9027"/>
                </a:cubicBezTo>
                <a:close/>
                <a:moveTo>
                  <a:pt x="6184" y="9157"/>
                </a:moveTo>
                <a:cubicBezTo>
                  <a:pt x="6179" y="9157"/>
                  <a:pt x="6175" y="9159"/>
                  <a:pt x="6172" y="9162"/>
                </a:cubicBezTo>
                <a:cubicBezTo>
                  <a:pt x="6090" y="9198"/>
                  <a:pt x="6019" y="9233"/>
                  <a:pt x="5948" y="9269"/>
                </a:cubicBezTo>
                <a:cubicBezTo>
                  <a:pt x="5935" y="9280"/>
                  <a:pt x="5924" y="9304"/>
                  <a:pt x="5935" y="9327"/>
                </a:cubicBezTo>
                <a:cubicBezTo>
                  <a:pt x="5948" y="9340"/>
                  <a:pt x="5959" y="9340"/>
                  <a:pt x="5971" y="9340"/>
                </a:cubicBezTo>
                <a:lnTo>
                  <a:pt x="5983" y="9340"/>
                </a:lnTo>
                <a:lnTo>
                  <a:pt x="6195" y="9233"/>
                </a:lnTo>
                <a:cubicBezTo>
                  <a:pt x="6219" y="9221"/>
                  <a:pt x="6219" y="9198"/>
                  <a:pt x="6219" y="9186"/>
                </a:cubicBezTo>
                <a:cubicBezTo>
                  <a:pt x="6211" y="9168"/>
                  <a:pt x="6196" y="9157"/>
                  <a:pt x="6184" y="9157"/>
                </a:cubicBezTo>
                <a:close/>
                <a:moveTo>
                  <a:pt x="11350" y="9162"/>
                </a:moveTo>
                <a:cubicBezTo>
                  <a:pt x="11338" y="9162"/>
                  <a:pt x="11315" y="9186"/>
                  <a:pt x="11326" y="9198"/>
                </a:cubicBezTo>
                <a:cubicBezTo>
                  <a:pt x="11326" y="9280"/>
                  <a:pt x="11338" y="9363"/>
                  <a:pt x="11338" y="9446"/>
                </a:cubicBezTo>
                <a:cubicBezTo>
                  <a:pt x="11350" y="9458"/>
                  <a:pt x="11362" y="9469"/>
                  <a:pt x="11373" y="9469"/>
                </a:cubicBezTo>
                <a:lnTo>
                  <a:pt x="11386" y="9469"/>
                </a:lnTo>
                <a:cubicBezTo>
                  <a:pt x="11397" y="9469"/>
                  <a:pt x="11421" y="9458"/>
                  <a:pt x="11409" y="9434"/>
                </a:cubicBezTo>
                <a:cubicBezTo>
                  <a:pt x="11409" y="9363"/>
                  <a:pt x="11397" y="9280"/>
                  <a:pt x="11397" y="9198"/>
                </a:cubicBezTo>
                <a:cubicBezTo>
                  <a:pt x="11397" y="9174"/>
                  <a:pt x="11373" y="9162"/>
                  <a:pt x="11350" y="9162"/>
                </a:cubicBezTo>
                <a:close/>
                <a:moveTo>
                  <a:pt x="5755" y="9382"/>
                </a:moveTo>
                <a:cubicBezTo>
                  <a:pt x="5749" y="9382"/>
                  <a:pt x="5742" y="9383"/>
                  <a:pt x="5735" y="9387"/>
                </a:cubicBezTo>
                <a:cubicBezTo>
                  <a:pt x="5664" y="9422"/>
                  <a:pt x="5604" y="9469"/>
                  <a:pt x="5533" y="9505"/>
                </a:cubicBezTo>
                <a:cubicBezTo>
                  <a:pt x="5510" y="9517"/>
                  <a:pt x="5510" y="9540"/>
                  <a:pt x="5522" y="9552"/>
                </a:cubicBezTo>
                <a:cubicBezTo>
                  <a:pt x="5522" y="9564"/>
                  <a:pt x="5533" y="9576"/>
                  <a:pt x="5546" y="9576"/>
                </a:cubicBezTo>
                <a:cubicBezTo>
                  <a:pt x="5557" y="9576"/>
                  <a:pt x="5557" y="9576"/>
                  <a:pt x="5569" y="9564"/>
                </a:cubicBezTo>
                <a:cubicBezTo>
                  <a:pt x="5640" y="9529"/>
                  <a:pt x="5699" y="9493"/>
                  <a:pt x="5770" y="9446"/>
                </a:cubicBezTo>
                <a:cubicBezTo>
                  <a:pt x="5793" y="9446"/>
                  <a:pt x="5793" y="9422"/>
                  <a:pt x="5793" y="9398"/>
                </a:cubicBezTo>
                <a:cubicBezTo>
                  <a:pt x="5785" y="9390"/>
                  <a:pt x="5771" y="9382"/>
                  <a:pt x="5755" y="9382"/>
                </a:cubicBezTo>
                <a:close/>
                <a:moveTo>
                  <a:pt x="13128" y="9361"/>
                </a:moveTo>
                <a:cubicBezTo>
                  <a:pt x="13119" y="9361"/>
                  <a:pt x="13109" y="9365"/>
                  <a:pt x="13099" y="9375"/>
                </a:cubicBezTo>
                <a:cubicBezTo>
                  <a:pt x="13088" y="9387"/>
                  <a:pt x="13088" y="9411"/>
                  <a:pt x="13099" y="9422"/>
                </a:cubicBezTo>
                <a:cubicBezTo>
                  <a:pt x="13147" y="9482"/>
                  <a:pt x="13194" y="9552"/>
                  <a:pt x="13230" y="9611"/>
                </a:cubicBezTo>
                <a:cubicBezTo>
                  <a:pt x="13241" y="9623"/>
                  <a:pt x="13253" y="9635"/>
                  <a:pt x="13265" y="9635"/>
                </a:cubicBezTo>
                <a:lnTo>
                  <a:pt x="13277" y="9623"/>
                </a:lnTo>
                <a:cubicBezTo>
                  <a:pt x="13301" y="9611"/>
                  <a:pt x="13301" y="9587"/>
                  <a:pt x="13301" y="9576"/>
                </a:cubicBezTo>
                <a:cubicBezTo>
                  <a:pt x="13253" y="9505"/>
                  <a:pt x="13206" y="9446"/>
                  <a:pt x="13159" y="9375"/>
                </a:cubicBezTo>
                <a:cubicBezTo>
                  <a:pt x="13152" y="9368"/>
                  <a:pt x="13141" y="9361"/>
                  <a:pt x="13128" y="9361"/>
                </a:cubicBezTo>
                <a:close/>
                <a:moveTo>
                  <a:pt x="5339" y="9618"/>
                </a:moveTo>
                <a:cubicBezTo>
                  <a:pt x="5334" y="9618"/>
                  <a:pt x="5328" y="9620"/>
                  <a:pt x="5321" y="9623"/>
                </a:cubicBezTo>
                <a:cubicBezTo>
                  <a:pt x="5250" y="9671"/>
                  <a:pt x="5179" y="9706"/>
                  <a:pt x="5120" y="9753"/>
                </a:cubicBezTo>
                <a:cubicBezTo>
                  <a:pt x="5096" y="9765"/>
                  <a:pt x="5096" y="9789"/>
                  <a:pt x="5108" y="9800"/>
                </a:cubicBezTo>
                <a:cubicBezTo>
                  <a:pt x="5108" y="9813"/>
                  <a:pt x="5120" y="9813"/>
                  <a:pt x="5131" y="9813"/>
                </a:cubicBezTo>
                <a:lnTo>
                  <a:pt x="5155" y="9813"/>
                </a:lnTo>
                <a:cubicBezTo>
                  <a:pt x="5226" y="9765"/>
                  <a:pt x="5286" y="9729"/>
                  <a:pt x="5357" y="9694"/>
                </a:cubicBezTo>
                <a:cubicBezTo>
                  <a:pt x="5380" y="9682"/>
                  <a:pt x="5380" y="9658"/>
                  <a:pt x="5368" y="9635"/>
                </a:cubicBezTo>
                <a:cubicBezTo>
                  <a:pt x="5360" y="9627"/>
                  <a:pt x="5351" y="9618"/>
                  <a:pt x="5339" y="9618"/>
                </a:cubicBezTo>
                <a:close/>
                <a:moveTo>
                  <a:pt x="11420" y="9642"/>
                </a:moveTo>
                <a:cubicBezTo>
                  <a:pt x="11416" y="9642"/>
                  <a:pt x="11412" y="9644"/>
                  <a:pt x="11409" y="9647"/>
                </a:cubicBezTo>
                <a:cubicBezTo>
                  <a:pt x="11386" y="9647"/>
                  <a:pt x="11373" y="9658"/>
                  <a:pt x="11373" y="9682"/>
                </a:cubicBezTo>
                <a:cubicBezTo>
                  <a:pt x="11386" y="9765"/>
                  <a:pt x="11409" y="9848"/>
                  <a:pt x="11421" y="9918"/>
                </a:cubicBezTo>
                <a:cubicBezTo>
                  <a:pt x="11433" y="9931"/>
                  <a:pt x="11444" y="9942"/>
                  <a:pt x="11457" y="9942"/>
                </a:cubicBezTo>
                <a:lnTo>
                  <a:pt x="11468" y="9942"/>
                </a:lnTo>
                <a:cubicBezTo>
                  <a:pt x="11492" y="9942"/>
                  <a:pt x="11504" y="9918"/>
                  <a:pt x="11492" y="9907"/>
                </a:cubicBezTo>
                <a:cubicBezTo>
                  <a:pt x="11480" y="9836"/>
                  <a:pt x="11457" y="9753"/>
                  <a:pt x="11444" y="9671"/>
                </a:cubicBezTo>
                <a:cubicBezTo>
                  <a:pt x="11444" y="9653"/>
                  <a:pt x="11432" y="9642"/>
                  <a:pt x="11420" y="9642"/>
                </a:cubicBezTo>
                <a:close/>
                <a:moveTo>
                  <a:pt x="4907" y="9871"/>
                </a:moveTo>
                <a:cubicBezTo>
                  <a:pt x="4848" y="9918"/>
                  <a:pt x="4777" y="9966"/>
                  <a:pt x="4706" y="10002"/>
                </a:cubicBezTo>
                <a:cubicBezTo>
                  <a:pt x="4695" y="10013"/>
                  <a:pt x="4695" y="10037"/>
                  <a:pt x="4695" y="10060"/>
                </a:cubicBezTo>
                <a:cubicBezTo>
                  <a:pt x="4706" y="10073"/>
                  <a:pt x="4718" y="10073"/>
                  <a:pt x="4730" y="10073"/>
                </a:cubicBezTo>
                <a:lnTo>
                  <a:pt x="4753" y="10073"/>
                </a:lnTo>
                <a:cubicBezTo>
                  <a:pt x="4813" y="10025"/>
                  <a:pt x="4884" y="9978"/>
                  <a:pt x="4955" y="9942"/>
                </a:cubicBezTo>
                <a:cubicBezTo>
                  <a:pt x="4966" y="9931"/>
                  <a:pt x="4978" y="9907"/>
                  <a:pt x="4966" y="9884"/>
                </a:cubicBezTo>
                <a:cubicBezTo>
                  <a:pt x="4955" y="9871"/>
                  <a:pt x="4931" y="9871"/>
                  <a:pt x="4907" y="9871"/>
                </a:cubicBezTo>
                <a:close/>
                <a:moveTo>
                  <a:pt x="13366" y="9772"/>
                </a:moveTo>
                <a:cubicBezTo>
                  <a:pt x="13361" y="9772"/>
                  <a:pt x="13354" y="9774"/>
                  <a:pt x="13348" y="9777"/>
                </a:cubicBezTo>
                <a:cubicBezTo>
                  <a:pt x="13336" y="9789"/>
                  <a:pt x="13324" y="9800"/>
                  <a:pt x="13336" y="9824"/>
                </a:cubicBezTo>
                <a:cubicBezTo>
                  <a:pt x="13359" y="9895"/>
                  <a:pt x="13372" y="9978"/>
                  <a:pt x="13383" y="10049"/>
                </a:cubicBezTo>
                <a:cubicBezTo>
                  <a:pt x="13383" y="10060"/>
                  <a:pt x="13407" y="10084"/>
                  <a:pt x="13419" y="10084"/>
                </a:cubicBezTo>
                <a:lnTo>
                  <a:pt x="13430" y="10084"/>
                </a:lnTo>
                <a:cubicBezTo>
                  <a:pt x="13443" y="10073"/>
                  <a:pt x="13454" y="10060"/>
                  <a:pt x="13454" y="10037"/>
                </a:cubicBezTo>
                <a:cubicBezTo>
                  <a:pt x="13443" y="9954"/>
                  <a:pt x="13430" y="9884"/>
                  <a:pt x="13395" y="9800"/>
                </a:cubicBezTo>
                <a:cubicBezTo>
                  <a:pt x="13395" y="9783"/>
                  <a:pt x="13383" y="9772"/>
                  <a:pt x="13366" y="9772"/>
                </a:cubicBezTo>
                <a:close/>
                <a:moveTo>
                  <a:pt x="4539" y="10134"/>
                </a:moveTo>
                <a:cubicBezTo>
                  <a:pt x="4529" y="10134"/>
                  <a:pt x="4517" y="10137"/>
                  <a:pt x="4505" y="10144"/>
                </a:cubicBezTo>
                <a:cubicBezTo>
                  <a:pt x="4446" y="10179"/>
                  <a:pt x="4375" y="10226"/>
                  <a:pt x="4316" y="10273"/>
                </a:cubicBezTo>
                <a:cubicBezTo>
                  <a:pt x="4293" y="10285"/>
                  <a:pt x="4293" y="10309"/>
                  <a:pt x="4304" y="10320"/>
                </a:cubicBezTo>
                <a:cubicBezTo>
                  <a:pt x="4304" y="10333"/>
                  <a:pt x="4316" y="10344"/>
                  <a:pt x="4328" y="10344"/>
                </a:cubicBezTo>
                <a:cubicBezTo>
                  <a:pt x="4340" y="10344"/>
                  <a:pt x="4351" y="10333"/>
                  <a:pt x="4351" y="10333"/>
                </a:cubicBezTo>
                <a:cubicBezTo>
                  <a:pt x="4422" y="10285"/>
                  <a:pt x="4482" y="10238"/>
                  <a:pt x="4553" y="10202"/>
                </a:cubicBezTo>
                <a:cubicBezTo>
                  <a:pt x="4564" y="10191"/>
                  <a:pt x="4576" y="10167"/>
                  <a:pt x="4564" y="10144"/>
                </a:cubicBezTo>
                <a:cubicBezTo>
                  <a:pt x="4558" y="10137"/>
                  <a:pt x="4550" y="10134"/>
                  <a:pt x="4539" y="10134"/>
                </a:cubicBezTo>
                <a:close/>
                <a:moveTo>
                  <a:pt x="11527" y="10103"/>
                </a:moveTo>
                <a:cubicBezTo>
                  <a:pt x="11523" y="10103"/>
                  <a:pt x="11518" y="10105"/>
                  <a:pt x="11515" y="10108"/>
                </a:cubicBezTo>
                <a:cubicBezTo>
                  <a:pt x="11492" y="10120"/>
                  <a:pt x="11480" y="10131"/>
                  <a:pt x="11492" y="10155"/>
                </a:cubicBezTo>
                <a:cubicBezTo>
                  <a:pt x="11515" y="10238"/>
                  <a:pt x="11551" y="10309"/>
                  <a:pt x="11586" y="10380"/>
                </a:cubicBezTo>
                <a:cubicBezTo>
                  <a:pt x="11586" y="10391"/>
                  <a:pt x="11598" y="10404"/>
                  <a:pt x="11610" y="10404"/>
                </a:cubicBezTo>
                <a:cubicBezTo>
                  <a:pt x="11622" y="10404"/>
                  <a:pt x="11622" y="10404"/>
                  <a:pt x="11633" y="10391"/>
                </a:cubicBezTo>
                <a:cubicBezTo>
                  <a:pt x="11646" y="10391"/>
                  <a:pt x="11657" y="10368"/>
                  <a:pt x="11646" y="10344"/>
                </a:cubicBezTo>
                <a:cubicBezTo>
                  <a:pt x="11610" y="10285"/>
                  <a:pt x="11586" y="10215"/>
                  <a:pt x="11563" y="10131"/>
                </a:cubicBezTo>
                <a:cubicBezTo>
                  <a:pt x="11554" y="10114"/>
                  <a:pt x="11539" y="10103"/>
                  <a:pt x="11527" y="10103"/>
                </a:cubicBezTo>
                <a:close/>
                <a:moveTo>
                  <a:pt x="13417" y="10247"/>
                </a:moveTo>
                <a:cubicBezTo>
                  <a:pt x="13399" y="10247"/>
                  <a:pt x="13383" y="10264"/>
                  <a:pt x="13383" y="10273"/>
                </a:cubicBezTo>
                <a:cubicBezTo>
                  <a:pt x="13372" y="10356"/>
                  <a:pt x="13359" y="10427"/>
                  <a:pt x="13324" y="10498"/>
                </a:cubicBezTo>
                <a:cubicBezTo>
                  <a:pt x="13312" y="10510"/>
                  <a:pt x="13324" y="10533"/>
                  <a:pt x="13348" y="10546"/>
                </a:cubicBezTo>
                <a:lnTo>
                  <a:pt x="13359" y="10546"/>
                </a:lnTo>
                <a:cubicBezTo>
                  <a:pt x="13372" y="10546"/>
                  <a:pt x="13383" y="10546"/>
                  <a:pt x="13395" y="10522"/>
                </a:cubicBezTo>
                <a:cubicBezTo>
                  <a:pt x="13419" y="10451"/>
                  <a:pt x="13443" y="10368"/>
                  <a:pt x="13454" y="10285"/>
                </a:cubicBezTo>
                <a:cubicBezTo>
                  <a:pt x="13454" y="10262"/>
                  <a:pt x="13443" y="10250"/>
                  <a:pt x="13430" y="10250"/>
                </a:cubicBezTo>
                <a:cubicBezTo>
                  <a:pt x="13426" y="10247"/>
                  <a:pt x="13422" y="10247"/>
                  <a:pt x="13417" y="10247"/>
                </a:cubicBezTo>
                <a:close/>
                <a:moveTo>
                  <a:pt x="4139" y="10407"/>
                </a:moveTo>
                <a:cubicBezTo>
                  <a:pt x="4130" y="10407"/>
                  <a:pt x="4121" y="10409"/>
                  <a:pt x="4115" y="10415"/>
                </a:cubicBezTo>
                <a:cubicBezTo>
                  <a:pt x="4044" y="10462"/>
                  <a:pt x="3985" y="10510"/>
                  <a:pt x="3914" y="10557"/>
                </a:cubicBezTo>
                <a:cubicBezTo>
                  <a:pt x="3902" y="10569"/>
                  <a:pt x="3902" y="10581"/>
                  <a:pt x="3914" y="10604"/>
                </a:cubicBezTo>
                <a:cubicBezTo>
                  <a:pt x="3914" y="10616"/>
                  <a:pt x="3926" y="10616"/>
                  <a:pt x="3938" y="10616"/>
                </a:cubicBezTo>
                <a:cubicBezTo>
                  <a:pt x="3949" y="10616"/>
                  <a:pt x="3962" y="10616"/>
                  <a:pt x="3962" y="10604"/>
                </a:cubicBezTo>
                <a:cubicBezTo>
                  <a:pt x="4020" y="10569"/>
                  <a:pt x="4091" y="10522"/>
                  <a:pt x="4151" y="10475"/>
                </a:cubicBezTo>
                <a:cubicBezTo>
                  <a:pt x="4174" y="10462"/>
                  <a:pt x="4174" y="10439"/>
                  <a:pt x="4162" y="10415"/>
                </a:cubicBezTo>
                <a:cubicBezTo>
                  <a:pt x="4156" y="10409"/>
                  <a:pt x="4148" y="10407"/>
                  <a:pt x="4139" y="10407"/>
                </a:cubicBezTo>
                <a:close/>
                <a:moveTo>
                  <a:pt x="11745" y="10526"/>
                </a:moveTo>
                <a:cubicBezTo>
                  <a:pt x="11736" y="10526"/>
                  <a:pt x="11726" y="10529"/>
                  <a:pt x="11717" y="10533"/>
                </a:cubicBezTo>
                <a:cubicBezTo>
                  <a:pt x="11704" y="10546"/>
                  <a:pt x="11704" y="10569"/>
                  <a:pt x="11717" y="10593"/>
                </a:cubicBezTo>
                <a:lnTo>
                  <a:pt x="11788" y="10664"/>
                </a:lnTo>
                <a:cubicBezTo>
                  <a:pt x="11823" y="10687"/>
                  <a:pt x="11870" y="10722"/>
                  <a:pt x="11906" y="10746"/>
                </a:cubicBezTo>
                <a:cubicBezTo>
                  <a:pt x="11906" y="10758"/>
                  <a:pt x="11917" y="10758"/>
                  <a:pt x="11929" y="10758"/>
                </a:cubicBezTo>
                <a:cubicBezTo>
                  <a:pt x="11941" y="10758"/>
                  <a:pt x="11953" y="10746"/>
                  <a:pt x="11953" y="10746"/>
                </a:cubicBezTo>
                <a:cubicBezTo>
                  <a:pt x="11964" y="10722"/>
                  <a:pt x="11964" y="10699"/>
                  <a:pt x="11941" y="10687"/>
                </a:cubicBezTo>
                <a:cubicBezTo>
                  <a:pt x="11906" y="10664"/>
                  <a:pt x="11870" y="10640"/>
                  <a:pt x="11835" y="10604"/>
                </a:cubicBezTo>
                <a:cubicBezTo>
                  <a:pt x="11811" y="10581"/>
                  <a:pt x="11788" y="10569"/>
                  <a:pt x="11775" y="10546"/>
                </a:cubicBezTo>
                <a:cubicBezTo>
                  <a:pt x="11769" y="10532"/>
                  <a:pt x="11758" y="10526"/>
                  <a:pt x="11745" y="10526"/>
                </a:cubicBezTo>
                <a:close/>
                <a:moveTo>
                  <a:pt x="3748" y="10690"/>
                </a:moveTo>
                <a:cubicBezTo>
                  <a:pt x="3740" y="10690"/>
                  <a:pt x="3731" y="10693"/>
                  <a:pt x="3725" y="10699"/>
                </a:cubicBezTo>
                <a:cubicBezTo>
                  <a:pt x="3666" y="10746"/>
                  <a:pt x="3595" y="10793"/>
                  <a:pt x="3536" y="10841"/>
                </a:cubicBezTo>
                <a:cubicBezTo>
                  <a:pt x="3524" y="10853"/>
                  <a:pt x="3512" y="10877"/>
                  <a:pt x="3524" y="10888"/>
                </a:cubicBezTo>
                <a:cubicBezTo>
                  <a:pt x="3536" y="10900"/>
                  <a:pt x="3547" y="10900"/>
                  <a:pt x="3560" y="10900"/>
                </a:cubicBezTo>
                <a:lnTo>
                  <a:pt x="3583" y="10900"/>
                </a:lnTo>
                <a:cubicBezTo>
                  <a:pt x="3642" y="10853"/>
                  <a:pt x="3702" y="10806"/>
                  <a:pt x="3772" y="10746"/>
                </a:cubicBezTo>
                <a:cubicBezTo>
                  <a:pt x="3784" y="10735"/>
                  <a:pt x="3784" y="10722"/>
                  <a:pt x="3772" y="10699"/>
                </a:cubicBezTo>
                <a:cubicBezTo>
                  <a:pt x="3766" y="10693"/>
                  <a:pt x="3757" y="10690"/>
                  <a:pt x="3748" y="10690"/>
                </a:cubicBezTo>
                <a:close/>
                <a:moveTo>
                  <a:pt x="13229" y="10678"/>
                </a:moveTo>
                <a:cubicBezTo>
                  <a:pt x="13221" y="10678"/>
                  <a:pt x="13212" y="10681"/>
                  <a:pt x="13206" y="10687"/>
                </a:cubicBezTo>
                <a:cubicBezTo>
                  <a:pt x="13147" y="10746"/>
                  <a:pt x="13088" y="10793"/>
                  <a:pt x="13028" y="10829"/>
                </a:cubicBezTo>
                <a:cubicBezTo>
                  <a:pt x="13017" y="10841"/>
                  <a:pt x="13005" y="10864"/>
                  <a:pt x="13017" y="10888"/>
                </a:cubicBezTo>
                <a:cubicBezTo>
                  <a:pt x="13017" y="10900"/>
                  <a:pt x="13028" y="10900"/>
                  <a:pt x="13052" y="10900"/>
                </a:cubicBezTo>
                <a:lnTo>
                  <a:pt x="13064" y="10900"/>
                </a:lnTo>
                <a:cubicBezTo>
                  <a:pt x="13135" y="10853"/>
                  <a:pt x="13206" y="10806"/>
                  <a:pt x="13253" y="10735"/>
                </a:cubicBezTo>
                <a:cubicBezTo>
                  <a:pt x="13265" y="10722"/>
                  <a:pt x="13265" y="10699"/>
                  <a:pt x="13253" y="10687"/>
                </a:cubicBezTo>
                <a:cubicBezTo>
                  <a:pt x="13247" y="10681"/>
                  <a:pt x="13238" y="10678"/>
                  <a:pt x="13229" y="10678"/>
                </a:cubicBezTo>
                <a:close/>
                <a:moveTo>
                  <a:pt x="12129" y="10812"/>
                </a:moveTo>
                <a:cubicBezTo>
                  <a:pt x="12117" y="10812"/>
                  <a:pt x="12103" y="10821"/>
                  <a:pt x="12095" y="10829"/>
                </a:cubicBezTo>
                <a:cubicBezTo>
                  <a:pt x="12083" y="10853"/>
                  <a:pt x="12095" y="10864"/>
                  <a:pt x="12119" y="10877"/>
                </a:cubicBezTo>
                <a:cubicBezTo>
                  <a:pt x="12190" y="10912"/>
                  <a:pt x="12260" y="10947"/>
                  <a:pt x="12343" y="10971"/>
                </a:cubicBezTo>
                <a:lnTo>
                  <a:pt x="12355" y="10971"/>
                </a:lnTo>
                <a:cubicBezTo>
                  <a:pt x="12366" y="10971"/>
                  <a:pt x="12379" y="10959"/>
                  <a:pt x="12390" y="10947"/>
                </a:cubicBezTo>
                <a:cubicBezTo>
                  <a:pt x="12390" y="10924"/>
                  <a:pt x="12379" y="10912"/>
                  <a:pt x="12366" y="10900"/>
                </a:cubicBezTo>
                <a:cubicBezTo>
                  <a:pt x="12295" y="10877"/>
                  <a:pt x="12213" y="10853"/>
                  <a:pt x="12142" y="10817"/>
                </a:cubicBezTo>
                <a:cubicBezTo>
                  <a:pt x="12139" y="10814"/>
                  <a:pt x="12134" y="10812"/>
                  <a:pt x="12129" y="10812"/>
                </a:cubicBezTo>
                <a:close/>
                <a:moveTo>
                  <a:pt x="12832" y="10919"/>
                </a:moveTo>
                <a:cubicBezTo>
                  <a:pt x="12828" y="10919"/>
                  <a:pt x="12822" y="10921"/>
                  <a:pt x="12816" y="10924"/>
                </a:cubicBezTo>
                <a:cubicBezTo>
                  <a:pt x="12766" y="10932"/>
                  <a:pt x="12710" y="10940"/>
                  <a:pt x="12657" y="10940"/>
                </a:cubicBezTo>
                <a:cubicBezTo>
                  <a:pt x="12634" y="10940"/>
                  <a:pt x="12612" y="10939"/>
                  <a:pt x="12591" y="10935"/>
                </a:cubicBezTo>
                <a:cubicBezTo>
                  <a:pt x="12568" y="10935"/>
                  <a:pt x="12556" y="10959"/>
                  <a:pt x="12556" y="10971"/>
                </a:cubicBezTo>
                <a:cubicBezTo>
                  <a:pt x="12556" y="10995"/>
                  <a:pt x="12568" y="11006"/>
                  <a:pt x="12591" y="11006"/>
                </a:cubicBezTo>
                <a:lnTo>
                  <a:pt x="12626" y="11006"/>
                </a:lnTo>
                <a:cubicBezTo>
                  <a:pt x="12697" y="11006"/>
                  <a:pt x="12768" y="11006"/>
                  <a:pt x="12828" y="10995"/>
                </a:cubicBezTo>
                <a:cubicBezTo>
                  <a:pt x="12852" y="10982"/>
                  <a:pt x="12863" y="10971"/>
                  <a:pt x="12863" y="10947"/>
                </a:cubicBezTo>
                <a:cubicBezTo>
                  <a:pt x="12855" y="10930"/>
                  <a:pt x="12846" y="10919"/>
                  <a:pt x="12832" y="10919"/>
                </a:cubicBezTo>
                <a:close/>
                <a:moveTo>
                  <a:pt x="3365" y="10975"/>
                </a:moveTo>
                <a:cubicBezTo>
                  <a:pt x="3358" y="10975"/>
                  <a:pt x="3352" y="10978"/>
                  <a:pt x="3347" y="10982"/>
                </a:cubicBezTo>
                <a:cubicBezTo>
                  <a:pt x="3276" y="11030"/>
                  <a:pt x="3216" y="11089"/>
                  <a:pt x="3158" y="11137"/>
                </a:cubicBezTo>
                <a:cubicBezTo>
                  <a:pt x="3145" y="11148"/>
                  <a:pt x="3134" y="11172"/>
                  <a:pt x="3145" y="11184"/>
                </a:cubicBezTo>
                <a:cubicBezTo>
                  <a:pt x="3158" y="11195"/>
                  <a:pt x="3169" y="11195"/>
                  <a:pt x="3181" y="11195"/>
                </a:cubicBezTo>
                <a:lnTo>
                  <a:pt x="3205" y="11195"/>
                </a:lnTo>
                <a:cubicBezTo>
                  <a:pt x="3264" y="11137"/>
                  <a:pt x="3323" y="11089"/>
                  <a:pt x="3394" y="11042"/>
                </a:cubicBezTo>
                <a:cubicBezTo>
                  <a:pt x="3405" y="11030"/>
                  <a:pt x="3405" y="11006"/>
                  <a:pt x="3394" y="10995"/>
                </a:cubicBezTo>
                <a:cubicBezTo>
                  <a:pt x="3387" y="10981"/>
                  <a:pt x="3376" y="10975"/>
                  <a:pt x="3365" y="10975"/>
                </a:cubicBezTo>
                <a:close/>
                <a:moveTo>
                  <a:pt x="2988" y="11276"/>
                </a:moveTo>
                <a:cubicBezTo>
                  <a:pt x="2980" y="11276"/>
                  <a:pt x="2973" y="11280"/>
                  <a:pt x="2969" y="11290"/>
                </a:cubicBezTo>
                <a:cubicBezTo>
                  <a:pt x="2909" y="11337"/>
                  <a:pt x="2838" y="11384"/>
                  <a:pt x="2779" y="11432"/>
                </a:cubicBezTo>
                <a:cubicBezTo>
                  <a:pt x="2767" y="11455"/>
                  <a:pt x="2767" y="11468"/>
                  <a:pt x="2779" y="11491"/>
                </a:cubicBezTo>
                <a:cubicBezTo>
                  <a:pt x="2791" y="11491"/>
                  <a:pt x="2791" y="11503"/>
                  <a:pt x="2803" y="11503"/>
                </a:cubicBezTo>
                <a:cubicBezTo>
                  <a:pt x="2814" y="11503"/>
                  <a:pt x="2827" y="11503"/>
                  <a:pt x="2827" y="11491"/>
                </a:cubicBezTo>
                <a:cubicBezTo>
                  <a:pt x="2885" y="11444"/>
                  <a:pt x="2956" y="11397"/>
                  <a:pt x="3016" y="11337"/>
                </a:cubicBezTo>
                <a:cubicBezTo>
                  <a:pt x="3027" y="11326"/>
                  <a:pt x="3027" y="11302"/>
                  <a:pt x="3016" y="11290"/>
                </a:cubicBezTo>
                <a:cubicBezTo>
                  <a:pt x="3009" y="11283"/>
                  <a:pt x="2998" y="11276"/>
                  <a:pt x="2988" y="11276"/>
                </a:cubicBezTo>
                <a:close/>
                <a:moveTo>
                  <a:pt x="2621" y="11584"/>
                </a:moveTo>
                <a:cubicBezTo>
                  <a:pt x="2614" y="11584"/>
                  <a:pt x="2607" y="11587"/>
                  <a:pt x="2602" y="11597"/>
                </a:cubicBezTo>
                <a:cubicBezTo>
                  <a:pt x="2543" y="11644"/>
                  <a:pt x="2472" y="11692"/>
                  <a:pt x="2412" y="11751"/>
                </a:cubicBezTo>
                <a:cubicBezTo>
                  <a:pt x="2401" y="11763"/>
                  <a:pt x="2401" y="11786"/>
                  <a:pt x="2412" y="11799"/>
                </a:cubicBezTo>
                <a:cubicBezTo>
                  <a:pt x="2425" y="11810"/>
                  <a:pt x="2425" y="11810"/>
                  <a:pt x="2436" y="11810"/>
                </a:cubicBezTo>
                <a:cubicBezTo>
                  <a:pt x="2448" y="11810"/>
                  <a:pt x="2460" y="11810"/>
                  <a:pt x="2460" y="11799"/>
                </a:cubicBezTo>
                <a:cubicBezTo>
                  <a:pt x="2519" y="11751"/>
                  <a:pt x="2578" y="11704"/>
                  <a:pt x="2649" y="11644"/>
                </a:cubicBezTo>
                <a:cubicBezTo>
                  <a:pt x="2661" y="11633"/>
                  <a:pt x="2661" y="11609"/>
                  <a:pt x="2649" y="11597"/>
                </a:cubicBezTo>
                <a:cubicBezTo>
                  <a:pt x="2642" y="11591"/>
                  <a:pt x="2632" y="11584"/>
                  <a:pt x="2621" y="11584"/>
                </a:cubicBezTo>
                <a:close/>
                <a:moveTo>
                  <a:pt x="2259" y="11896"/>
                </a:moveTo>
                <a:cubicBezTo>
                  <a:pt x="2250" y="11896"/>
                  <a:pt x="2241" y="11899"/>
                  <a:pt x="2236" y="11905"/>
                </a:cubicBezTo>
                <a:cubicBezTo>
                  <a:pt x="2176" y="11964"/>
                  <a:pt x="2117" y="12011"/>
                  <a:pt x="2058" y="12070"/>
                </a:cubicBezTo>
                <a:cubicBezTo>
                  <a:pt x="2046" y="12082"/>
                  <a:pt x="2034" y="12106"/>
                  <a:pt x="2058" y="12117"/>
                </a:cubicBezTo>
                <a:cubicBezTo>
                  <a:pt x="2058" y="12130"/>
                  <a:pt x="2070" y="12130"/>
                  <a:pt x="2081" y="12130"/>
                </a:cubicBezTo>
                <a:cubicBezTo>
                  <a:pt x="2094" y="12130"/>
                  <a:pt x="2094" y="12130"/>
                  <a:pt x="2105" y="12117"/>
                </a:cubicBezTo>
                <a:cubicBezTo>
                  <a:pt x="2165" y="12070"/>
                  <a:pt x="2223" y="12011"/>
                  <a:pt x="2283" y="11964"/>
                </a:cubicBezTo>
                <a:cubicBezTo>
                  <a:pt x="2294" y="11952"/>
                  <a:pt x="2294" y="11928"/>
                  <a:pt x="2283" y="11905"/>
                </a:cubicBezTo>
                <a:cubicBezTo>
                  <a:pt x="2277" y="11899"/>
                  <a:pt x="2268" y="11896"/>
                  <a:pt x="2259" y="11896"/>
                </a:cubicBezTo>
                <a:close/>
                <a:moveTo>
                  <a:pt x="1904" y="12215"/>
                </a:moveTo>
                <a:cubicBezTo>
                  <a:pt x="1895" y="12215"/>
                  <a:pt x="1887" y="12218"/>
                  <a:pt x="1881" y="12224"/>
                </a:cubicBezTo>
                <a:cubicBezTo>
                  <a:pt x="1821" y="12283"/>
                  <a:pt x="1763" y="12330"/>
                  <a:pt x="1703" y="12390"/>
                </a:cubicBezTo>
                <a:cubicBezTo>
                  <a:pt x="1692" y="12401"/>
                  <a:pt x="1692" y="12425"/>
                  <a:pt x="1703" y="12437"/>
                </a:cubicBezTo>
                <a:cubicBezTo>
                  <a:pt x="1703" y="12448"/>
                  <a:pt x="1715" y="12448"/>
                  <a:pt x="1727" y="12448"/>
                </a:cubicBezTo>
                <a:cubicBezTo>
                  <a:pt x="1739" y="12448"/>
                  <a:pt x="1739" y="12448"/>
                  <a:pt x="1750" y="12437"/>
                </a:cubicBezTo>
                <a:cubicBezTo>
                  <a:pt x="1810" y="12390"/>
                  <a:pt x="1869" y="12330"/>
                  <a:pt x="1928" y="12283"/>
                </a:cubicBezTo>
                <a:cubicBezTo>
                  <a:pt x="1940" y="12272"/>
                  <a:pt x="1940" y="12248"/>
                  <a:pt x="1928" y="12224"/>
                </a:cubicBezTo>
                <a:cubicBezTo>
                  <a:pt x="1922" y="12218"/>
                  <a:pt x="1913" y="12215"/>
                  <a:pt x="1904" y="12215"/>
                </a:cubicBezTo>
                <a:close/>
                <a:moveTo>
                  <a:pt x="1550" y="12546"/>
                </a:moveTo>
                <a:cubicBezTo>
                  <a:pt x="1541" y="12546"/>
                  <a:pt x="1532" y="12549"/>
                  <a:pt x="1526" y="12555"/>
                </a:cubicBezTo>
                <a:cubicBezTo>
                  <a:pt x="1467" y="12614"/>
                  <a:pt x="1408" y="12661"/>
                  <a:pt x="1349" y="12721"/>
                </a:cubicBezTo>
                <a:cubicBezTo>
                  <a:pt x="1337" y="12732"/>
                  <a:pt x="1337" y="12756"/>
                  <a:pt x="1349" y="12768"/>
                </a:cubicBezTo>
                <a:cubicBezTo>
                  <a:pt x="1361" y="12779"/>
                  <a:pt x="1372" y="12779"/>
                  <a:pt x="1372" y="12779"/>
                </a:cubicBezTo>
                <a:cubicBezTo>
                  <a:pt x="1384" y="12779"/>
                  <a:pt x="1396" y="12779"/>
                  <a:pt x="1408" y="12768"/>
                </a:cubicBezTo>
                <a:lnTo>
                  <a:pt x="1574" y="12603"/>
                </a:lnTo>
                <a:cubicBezTo>
                  <a:pt x="1585" y="12590"/>
                  <a:pt x="1585" y="12567"/>
                  <a:pt x="1574" y="12555"/>
                </a:cubicBezTo>
                <a:cubicBezTo>
                  <a:pt x="1567" y="12549"/>
                  <a:pt x="1558" y="12546"/>
                  <a:pt x="1550" y="12546"/>
                </a:cubicBezTo>
                <a:close/>
                <a:moveTo>
                  <a:pt x="1207" y="12877"/>
                </a:moveTo>
                <a:cubicBezTo>
                  <a:pt x="1198" y="12877"/>
                  <a:pt x="1189" y="12880"/>
                  <a:pt x="1183" y="12886"/>
                </a:cubicBezTo>
                <a:cubicBezTo>
                  <a:pt x="1124" y="12945"/>
                  <a:pt x="1065" y="13004"/>
                  <a:pt x="1006" y="13052"/>
                </a:cubicBezTo>
                <a:cubicBezTo>
                  <a:pt x="994" y="13075"/>
                  <a:pt x="994" y="13099"/>
                  <a:pt x="1006" y="13110"/>
                </a:cubicBezTo>
                <a:cubicBezTo>
                  <a:pt x="1017" y="13110"/>
                  <a:pt x="1030" y="13123"/>
                  <a:pt x="1030" y="13123"/>
                </a:cubicBezTo>
                <a:cubicBezTo>
                  <a:pt x="1041" y="13123"/>
                  <a:pt x="1053" y="13110"/>
                  <a:pt x="1065" y="13110"/>
                </a:cubicBezTo>
                <a:cubicBezTo>
                  <a:pt x="1112" y="13052"/>
                  <a:pt x="1172" y="12992"/>
                  <a:pt x="1230" y="12934"/>
                </a:cubicBezTo>
                <a:cubicBezTo>
                  <a:pt x="1243" y="12921"/>
                  <a:pt x="1243" y="12898"/>
                  <a:pt x="1230" y="12886"/>
                </a:cubicBezTo>
                <a:cubicBezTo>
                  <a:pt x="1225" y="12880"/>
                  <a:pt x="1216" y="12877"/>
                  <a:pt x="1207" y="12877"/>
                </a:cubicBezTo>
                <a:close/>
                <a:moveTo>
                  <a:pt x="864" y="13220"/>
                </a:moveTo>
                <a:cubicBezTo>
                  <a:pt x="855" y="13220"/>
                  <a:pt x="846" y="13223"/>
                  <a:pt x="841" y="13229"/>
                </a:cubicBezTo>
                <a:lnTo>
                  <a:pt x="675" y="13394"/>
                </a:lnTo>
                <a:cubicBezTo>
                  <a:pt x="663" y="13418"/>
                  <a:pt x="663" y="13441"/>
                  <a:pt x="675" y="13454"/>
                </a:cubicBezTo>
                <a:cubicBezTo>
                  <a:pt x="675" y="13454"/>
                  <a:pt x="686" y="13465"/>
                  <a:pt x="699" y="13465"/>
                </a:cubicBezTo>
                <a:cubicBezTo>
                  <a:pt x="710" y="13465"/>
                  <a:pt x="722" y="13454"/>
                  <a:pt x="722" y="13454"/>
                </a:cubicBezTo>
                <a:cubicBezTo>
                  <a:pt x="781" y="13394"/>
                  <a:pt x="828" y="13335"/>
                  <a:pt x="888" y="13276"/>
                </a:cubicBezTo>
                <a:cubicBezTo>
                  <a:pt x="899" y="13265"/>
                  <a:pt x="899" y="13241"/>
                  <a:pt x="888" y="13229"/>
                </a:cubicBezTo>
                <a:cubicBezTo>
                  <a:pt x="882" y="13223"/>
                  <a:pt x="873" y="13220"/>
                  <a:pt x="864" y="13220"/>
                </a:cubicBezTo>
                <a:close/>
                <a:moveTo>
                  <a:pt x="533" y="13563"/>
                </a:moveTo>
                <a:cubicBezTo>
                  <a:pt x="524" y="13563"/>
                  <a:pt x="515" y="13566"/>
                  <a:pt x="510" y="13572"/>
                </a:cubicBezTo>
                <a:cubicBezTo>
                  <a:pt x="450" y="13643"/>
                  <a:pt x="391" y="13690"/>
                  <a:pt x="344" y="13749"/>
                </a:cubicBezTo>
                <a:cubicBezTo>
                  <a:pt x="332" y="13761"/>
                  <a:pt x="332" y="13785"/>
                  <a:pt x="344" y="13796"/>
                </a:cubicBezTo>
                <a:cubicBezTo>
                  <a:pt x="355" y="13808"/>
                  <a:pt x="355" y="13808"/>
                  <a:pt x="368" y="13808"/>
                </a:cubicBezTo>
                <a:cubicBezTo>
                  <a:pt x="379" y="13808"/>
                  <a:pt x="391" y="13808"/>
                  <a:pt x="391" y="13796"/>
                </a:cubicBezTo>
                <a:cubicBezTo>
                  <a:pt x="439" y="13749"/>
                  <a:pt x="497" y="13690"/>
                  <a:pt x="557" y="13619"/>
                </a:cubicBezTo>
                <a:cubicBezTo>
                  <a:pt x="568" y="13607"/>
                  <a:pt x="568" y="13583"/>
                  <a:pt x="557" y="13572"/>
                </a:cubicBezTo>
                <a:cubicBezTo>
                  <a:pt x="551" y="13566"/>
                  <a:pt x="542" y="13563"/>
                  <a:pt x="533" y="13563"/>
                </a:cubicBezTo>
                <a:close/>
                <a:moveTo>
                  <a:pt x="202" y="13917"/>
                </a:moveTo>
                <a:cubicBezTo>
                  <a:pt x="193" y="13917"/>
                  <a:pt x="184" y="13920"/>
                  <a:pt x="179" y="13927"/>
                </a:cubicBezTo>
                <a:cubicBezTo>
                  <a:pt x="72" y="14045"/>
                  <a:pt x="13" y="14116"/>
                  <a:pt x="13" y="14116"/>
                </a:cubicBezTo>
                <a:cubicBezTo>
                  <a:pt x="1" y="14127"/>
                  <a:pt x="1" y="14151"/>
                  <a:pt x="24" y="14163"/>
                </a:cubicBezTo>
                <a:cubicBezTo>
                  <a:pt x="24" y="14163"/>
                  <a:pt x="37" y="14174"/>
                  <a:pt x="48" y="14174"/>
                </a:cubicBezTo>
                <a:cubicBezTo>
                  <a:pt x="60" y="14174"/>
                  <a:pt x="60" y="14163"/>
                  <a:pt x="72" y="14151"/>
                </a:cubicBezTo>
                <a:cubicBezTo>
                  <a:pt x="72" y="14151"/>
                  <a:pt x="131" y="14092"/>
                  <a:pt x="237" y="13974"/>
                </a:cubicBezTo>
                <a:cubicBezTo>
                  <a:pt x="250" y="13962"/>
                  <a:pt x="250" y="13938"/>
                  <a:pt x="226" y="13927"/>
                </a:cubicBezTo>
                <a:cubicBezTo>
                  <a:pt x="220" y="13920"/>
                  <a:pt x="211" y="13917"/>
                  <a:pt x="202" y="139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0"/>
          <p:cNvGrpSpPr/>
          <p:nvPr/>
        </p:nvGrpSpPr>
        <p:grpSpPr>
          <a:xfrm flipH="1" rot="-9961093">
            <a:off x="8480410" y="3859052"/>
            <a:ext cx="486960" cy="479650"/>
            <a:chOff x="3482124" y="3918836"/>
            <a:chExt cx="104844" cy="103261"/>
          </a:xfrm>
        </p:grpSpPr>
        <p:sp>
          <p:nvSpPr>
            <p:cNvPr id="554" name="Google Shape;554;p30"/>
            <p:cNvSpPr/>
            <p:nvPr/>
          </p:nvSpPr>
          <p:spPr>
            <a:xfrm>
              <a:off x="3503953" y="3918836"/>
              <a:ext cx="83015" cy="79509"/>
            </a:xfrm>
            <a:custGeom>
              <a:rect b="b" l="l" r="r" t="t"/>
              <a:pathLst>
                <a:path extrusionOk="0" h="2812" w="2936">
                  <a:moveTo>
                    <a:pt x="2709" y="1"/>
                  </a:moveTo>
                  <a:cubicBezTo>
                    <a:pt x="2702" y="1"/>
                    <a:pt x="2695" y="3"/>
                    <a:pt x="2691" y="8"/>
                  </a:cubicBezTo>
                  <a:lnTo>
                    <a:pt x="11" y="2547"/>
                  </a:lnTo>
                  <a:cubicBezTo>
                    <a:pt x="0" y="2570"/>
                    <a:pt x="0" y="2594"/>
                    <a:pt x="11" y="2605"/>
                  </a:cubicBezTo>
                  <a:lnTo>
                    <a:pt x="199" y="2792"/>
                  </a:lnTo>
                  <a:cubicBezTo>
                    <a:pt x="206" y="2806"/>
                    <a:pt x="217" y="2811"/>
                    <a:pt x="227" y="2811"/>
                  </a:cubicBezTo>
                  <a:cubicBezTo>
                    <a:pt x="234" y="2811"/>
                    <a:pt x="241" y="2809"/>
                    <a:pt x="245" y="2804"/>
                  </a:cubicBezTo>
                  <a:lnTo>
                    <a:pt x="2924" y="265"/>
                  </a:lnTo>
                  <a:cubicBezTo>
                    <a:pt x="2936" y="242"/>
                    <a:pt x="2936" y="219"/>
                    <a:pt x="2924" y="207"/>
                  </a:cubicBezTo>
                  <a:lnTo>
                    <a:pt x="2737" y="20"/>
                  </a:lnTo>
                  <a:cubicBezTo>
                    <a:pt x="2730" y="6"/>
                    <a:pt x="2719" y="1"/>
                    <a:pt x="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483085" y="3960967"/>
              <a:ext cx="62573" cy="56437"/>
            </a:xfrm>
            <a:custGeom>
              <a:rect b="b" l="l" r="r" t="t"/>
              <a:pathLst>
                <a:path extrusionOk="0" h="1996" w="2213">
                  <a:moveTo>
                    <a:pt x="1109" y="1"/>
                  </a:moveTo>
                  <a:cubicBezTo>
                    <a:pt x="862" y="1"/>
                    <a:pt x="615" y="91"/>
                    <a:pt x="422" y="273"/>
                  </a:cubicBezTo>
                  <a:cubicBezTo>
                    <a:pt x="24" y="659"/>
                    <a:pt x="1" y="1291"/>
                    <a:pt x="387" y="1688"/>
                  </a:cubicBezTo>
                  <a:cubicBezTo>
                    <a:pt x="580" y="1893"/>
                    <a:pt x="841" y="1996"/>
                    <a:pt x="1103" y="1996"/>
                  </a:cubicBezTo>
                  <a:cubicBezTo>
                    <a:pt x="1350" y="1996"/>
                    <a:pt x="1598" y="1905"/>
                    <a:pt x="1791" y="1723"/>
                  </a:cubicBezTo>
                  <a:cubicBezTo>
                    <a:pt x="2200" y="1338"/>
                    <a:pt x="2212" y="706"/>
                    <a:pt x="1826" y="308"/>
                  </a:cubicBezTo>
                  <a:cubicBezTo>
                    <a:pt x="1633" y="103"/>
                    <a:pt x="1371" y="1"/>
                    <a:pt x="1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482124" y="3959242"/>
              <a:ext cx="61187" cy="62855"/>
            </a:xfrm>
            <a:custGeom>
              <a:rect b="b" l="l" r="r" t="t"/>
              <a:pathLst>
                <a:path extrusionOk="0" h="2223" w="2164">
                  <a:moveTo>
                    <a:pt x="339" y="1"/>
                  </a:moveTo>
                  <a:cubicBezTo>
                    <a:pt x="321" y="1"/>
                    <a:pt x="304" y="7"/>
                    <a:pt x="292" y="18"/>
                  </a:cubicBezTo>
                  <a:lnTo>
                    <a:pt x="35" y="263"/>
                  </a:lnTo>
                  <a:cubicBezTo>
                    <a:pt x="11" y="287"/>
                    <a:pt x="0" y="334"/>
                    <a:pt x="24" y="357"/>
                  </a:cubicBezTo>
                  <a:lnTo>
                    <a:pt x="1789" y="2205"/>
                  </a:lnTo>
                  <a:cubicBezTo>
                    <a:pt x="1801" y="2217"/>
                    <a:pt x="1816" y="2223"/>
                    <a:pt x="1831" y="2223"/>
                  </a:cubicBezTo>
                  <a:cubicBezTo>
                    <a:pt x="1845" y="2223"/>
                    <a:pt x="1860" y="2217"/>
                    <a:pt x="1872" y="2205"/>
                  </a:cubicBezTo>
                  <a:lnTo>
                    <a:pt x="2140" y="1960"/>
                  </a:lnTo>
                  <a:cubicBezTo>
                    <a:pt x="2164" y="1937"/>
                    <a:pt x="2164" y="1901"/>
                    <a:pt x="2140" y="1866"/>
                  </a:cubicBezTo>
                  <a:lnTo>
                    <a:pt x="386" y="18"/>
                  </a:lnTo>
                  <a:cubicBezTo>
                    <a:pt x="374" y="7"/>
                    <a:pt x="356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0"/>
          <p:cNvSpPr/>
          <p:nvPr/>
        </p:nvSpPr>
        <p:spPr>
          <a:xfrm rot="-1338819">
            <a:off x="153110" y="2570287"/>
            <a:ext cx="452453" cy="382775"/>
          </a:xfrm>
          <a:custGeom>
            <a:rect b="b" l="l" r="r" t="t"/>
            <a:pathLst>
              <a:path extrusionOk="0" h="1148" w="1357">
                <a:moveTo>
                  <a:pt x="807" y="69"/>
                </a:moveTo>
                <a:cubicBezTo>
                  <a:pt x="877" y="93"/>
                  <a:pt x="1111" y="210"/>
                  <a:pt x="1287" y="316"/>
                </a:cubicBezTo>
                <a:cubicBezTo>
                  <a:pt x="1275" y="339"/>
                  <a:pt x="1240" y="409"/>
                  <a:pt x="1204" y="491"/>
                </a:cubicBezTo>
                <a:lnTo>
                  <a:pt x="736" y="222"/>
                </a:lnTo>
                <a:cubicBezTo>
                  <a:pt x="772" y="163"/>
                  <a:pt x="795" y="93"/>
                  <a:pt x="807" y="69"/>
                </a:cubicBezTo>
                <a:close/>
                <a:moveTo>
                  <a:pt x="795" y="1"/>
                </a:moveTo>
                <a:cubicBezTo>
                  <a:pt x="783" y="1"/>
                  <a:pt x="778" y="6"/>
                  <a:pt x="772" y="11"/>
                </a:cubicBezTo>
                <a:cubicBezTo>
                  <a:pt x="760" y="23"/>
                  <a:pt x="749" y="58"/>
                  <a:pt x="655" y="269"/>
                </a:cubicBezTo>
                <a:cubicBezTo>
                  <a:pt x="620" y="350"/>
                  <a:pt x="585" y="433"/>
                  <a:pt x="549" y="503"/>
                </a:cubicBezTo>
                <a:cubicBezTo>
                  <a:pt x="526" y="433"/>
                  <a:pt x="479" y="362"/>
                  <a:pt x="398" y="327"/>
                </a:cubicBezTo>
                <a:cubicBezTo>
                  <a:pt x="353" y="308"/>
                  <a:pt x="307" y="299"/>
                  <a:pt x="264" y="299"/>
                </a:cubicBezTo>
                <a:cubicBezTo>
                  <a:pt x="171" y="299"/>
                  <a:pt x="90" y="341"/>
                  <a:pt x="58" y="420"/>
                </a:cubicBezTo>
                <a:cubicBezTo>
                  <a:pt x="0" y="537"/>
                  <a:pt x="70" y="690"/>
                  <a:pt x="198" y="748"/>
                </a:cubicBezTo>
                <a:cubicBezTo>
                  <a:pt x="240" y="767"/>
                  <a:pt x="284" y="776"/>
                  <a:pt x="328" y="776"/>
                </a:cubicBezTo>
                <a:cubicBezTo>
                  <a:pt x="420" y="776"/>
                  <a:pt x="506" y="734"/>
                  <a:pt x="538" y="654"/>
                </a:cubicBezTo>
                <a:cubicBezTo>
                  <a:pt x="538" y="643"/>
                  <a:pt x="549" y="631"/>
                  <a:pt x="549" y="631"/>
                </a:cubicBezTo>
                <a:cubicBezTo>
                  <a:pt x="573" y="596"/>
                  <a:pt x="632" y="467"/>
                  <a:pt x="702" y="292"/>
                </a:cubicBezTo>
                <a:cubicBezTo>
                  <a:pt x="713" y="292"/>
                  <a:pt x="713" y="280"/>
                  <a:pt x="713" y="280"/>
                </a:cubicBezTo>
                <a:lnTo>
                  <a:pt x="1181" y="537"/>
                </a:lnTo>
                <a:cubicBezTo>
                  <a:pt x="1134" y="631"/>
                  <a:pt x="1087" y="737"/>
                  <a:pt x="1053" y="807"/>
                </a:cubicBezTo>
                <a:cubicBezTo>
                  <a:pt x="1029" y="854"/>
                  <a:pt x="1006" y="888"/>
                  <a:pt x="994" y="912"/>
                </a:cubicBezTo>
                <a:cubicBezTo>
                  <a:pt x="983" y="830"/>
                  <a:pt x="924" y="737"/>
                  <a:pt x="830" y="690"/>
                </a:cubicBezTo>
                <a:cubicBezTo>
                  <a:pt x="789" y="673"/>
                  <a:pt x="747" y="664"/>
                  <a:pt x="707" y="664"/>
                </a:cubicBezTo>
                <a:cubicBezTo>
                  <a:pt x="610" y="664"/>
                  <a:pt x="524" y="712"/>
                  <a:pt x="491" y="795"/>
                </a:cubicBezTo>
                <a:cubicBezTo>
                  <a:pt x="432" y="912"/>
                  <a:pt x="503" y="1052"/>
                  <a:pt x="632" y="1122"/>
                </a:cubicBezTo>
                <a:cubicBezTo>
                  <a:pt x="670" y="1140"/>
                  <a:pt x="710" y="1148"/>
                  <a:pt x="750" y="1148"/>
                </a:cubicBezTo>
                <a:cubicBezTo>
                  <a:pt x="843" y="1148"/>
                  <a:pt x="930" y="1103"/>
                  <a:pt x="970" y="1029"/>
                </a:cubicBezTo>
                <a:cubicBezTo>
                  <a:pt x="983" y="1017"/>
                  <a:pt x="1029" y="982"/>
                  <a:pt x="1100" y="830"/>
                </a:cubicBezTo>
                <a:cubicBezTo>
                  <a:pt x="1193" y="654"/>
                  <a:pt x="1345" y="316"/>
                  <a:pt x="1345" y="316"/>
                </a:cubicBezTo>
                <a:lnTo>
                  <a:pt x="1357" y="280"/>
                </a:lnTo>
                <a:lnTo>
                  <a:pt x="1334" y="269"/>
                </a:lnTo>
                <a:cubicBezTo>
                  <a:pt x="937" y="48"/>
                  <a:pt x="832" y="1"/>
                  <a:pt x="7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8429671" y="990399"/>
            <a:ext cx="74600" cy="74403"/>
          </a:xfrm>
          <a:custGeom>
            <a:rect b="b" l="l" r="r" t="t"/>
            <a:pathLst>
              <a:path extrusionOk="0" h="363" w="364">
                <a:moveTo>
                  <a:pt x="188" y="1"/>
                </a:moveTo>
                <a:cubicBezTo>
                  <a:pt x="83" y="1"/>
                  <a:pt x="1" y="82"/>
                  <a:pt x="1" y="176"/>
                </a:cubicBezTo>
                <a:cubicBezTo>
                  <a:pt x="1" y="281"/>
                  <a:pt x="83" y="363"/>
                  <a:pt x="188" y="363"/>
                </a:cubicBezTo>
                <a:cubicBezTo>
                  <a:pt x="281" y="363"/>
                  <a:pt x="364" y="281"/>
                  <a:pt x="364" y="176"/>
                </a:cubicBezTo>
                <a:cubicBezTo>
                  <a:pt x="364" y="82"/>
                  <a:pt x="281" y="1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>
            <a:off x="8549900" y="510354"/>
            <a:ext cx="347975" cy="358842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 rot="-880123">
            <a:off x="8572309" y="1243363"/>
            <a:ext cx="452454" cy="382775"/>
          </a:xfrm>
          <a:custGeom>
            <a:rect b="b" l="l" r="r" t="t"/>
            <a:pathLst>
              <a:path extrusionOk="0" h="1148" w="1357">
                <a:moveTo>
                  <a:pt x="807" y="69"/>
                </a:moveTo>
                <a:cubicBezTo>
                  <a:pt x="877" y="93"/>
                  <a:pt x="1111" y="210"/>
                  <a:pt x="1287" y="316"/>
                </a:cubicBezTo>
                <a:cubicBezTo>
                  <a:pt x="1275" y="339"/>
                  <a:pt x="1240" y="409"/>
                  <a:pt x="1204" y="491"/>
                </a:cubicBezTo>
                <a:lnTo>
                  <a:pt x="736" y="222"/>
                </a:lnTo>
                <a:cubicBezTo>
                  <a:pt x="772" y="163"/>
                  <a:pt x="795" y="93"/>
                  <a:pt x="807" y="69"/>
                </a:cubicBezTo>
                <a:close/>
                <a:moveTo>
                  <a:pt x="795" y="1"/>
                </a:moveTo>
                <a:cubicBezTo>
                  <a:pt x="783" y="1"/>
                  <a:pt x="778" y="6"/>
                  <a:pt x="772" y="11"/>
                </a:cubicBezTo>
                <a:cubicBezTo>
                  <a:pt x="760" y="23"/>
                  <a:pt x="749" y="58"/>
                  <a:pt x="655" y="269"/>
                </a:cubicBezTo>
                <a:cubicBezTo>
                  <a:pt x="620" y="350"/>
                  <a:pt x="585" y="433"/>
                  <a:pt x="549" y="503"/>
                </a:cubicBezTo>
                <a:cubicBezTo>
                  <a:pt x="526" y="433"/>
                  <a:pt x="479" y="362"/>
                  <a:pt x="398" y="327"/>
                </a:cubicBezTo>
                <a:cubicBezTo>
                  <a:pt x="353" y="308"/>
                  <a:pt x="307" y="299"/>
                  <a:pt x="264" y="299"/>
                </a:cubicBezTo>
                <a:cubicBezTo>
                  <a:pt x="171" y="299"/>
                  <a:pt x="90" y="341"/>
                  <a:pt x="58" y="420"/>
                </a:cubicBezTo>
                <a:cubicBezTo>
                  <a:pt x="0" y="537"/>
                  <a:pt x="70" y="690"/>
                  <a:pt x="198" y="748"/>
                </a:cubicBezTo>
                <a:cubicBezTo>
                  <a:pt x="240" y="767"/>
                  <a:pt x="284" y="776"/>
                  <a:pt x="328" y="776"/>
                </a:cubicBezTo>
                <a:cubicBezTo>
                  <a:pt x="420" y="776"/>
                  <a:pt x="506" y="734"/>
                  <a:pt x="538" y="654"/>
                </a:cubicBezTo>
                <a:cubicBezTo>
                  <a:pt x="538" y="643"/>
                  <a:pt x="549" y="631"/>
                  <a:pt x="549" y="631"/>
                </a:cubicBezTo>
                <a:cubicBezTo>
                  <a:pt x="573" y="596"/>
                  <a:pt x="632" y="467"/>
                  <a:pt x="702" y="292"/>
                </a:cubicBezTo>
                <a:cubicBezTo>
                  <a:pt x="713" y="292"/>
                  <a:pt x="713" y="280"/>
                  <a:pt x="713" y="280"/>
                </a:cubicBezTo>
                <a:lnTo>
                  <a:pt x="1181" y="537"/>
                </a:lnTo>
                <a:cubicBezTo>
                  <a:pt x="1134" y="631"/>
                  <a:pt x="1087" y="737"/>
                  <a:pt x="1053" y="807"/>
                </a:cubicBezTo>
                <a:cubicBezTo>
                  <a:pt x="1029" y="854"/>
                  <a:pt x="1006" y="888"/>
                  <a:pt x="994" y="912"/>
                </a:cubicBezTo>
                <a:cubicBezTo>
                  <a:pt x="983" y="830"/>
                  <a:pt x="924" y="737"/>
                  <a:pt x="830" y="690"/>
                </a:cubicBezTo>
                <a:cubicBezTo>
                  <a:pt x="789" y="673"/>
                  <a:pt x="747" y="664"/>
                  <a:pt x="707" y="664"/>
                </a:cubicBezTo>
                <a:cubicBezTo>
                  <a:pt x="610" y="664"/>
                  <a:pt x="524" y="712"/>
                  <a:pt x="491" y="795"/>
                </a:cubicBezTo>
                <a:cubicBezTo>
                  <a:pt x="432" y="912"/>
                  <a:pt x="503" y="1052"/>
                  <a:pt x="632" y="1122"/>
                </a:cubicBezTo>
                <a:cubicBezTo>
                  <a:pt x="670" y="1140"/>
                  <a:pt x="710" y="1148"/>
                  <a:pt x="750" y="1148"/>
                </a:cubicBezTo>
                <a:cubicBezTo>
                  <a:pt x="843" y="1148"/>
                  <a:pt x="930" y="1103"/>
                  <a:pt x="970" y="1029"/>
                </a:cubicBezTo>
                <a:cubicBezTo>
                  <a:pt x="983" y="1017"/>
                  <a:pt x="1029" y="982"/>
                  <a:pt x="1100" y="830"/>
                </a:cubicBezTo>
                <a:cubicBezTo>
                  <a:pt x="1193" y="654"/>
                  <a:pt x="1345" y="316"/>
                  <a:pt x="1345" y="316"/>
                </a:cubicBezTo>
                <a:lnTo>
                  <a:pt x="1357" y="280"/>
                </a:lnTo>
                <a:lnTo>
                  <a:pt x="1334" y="269"/>
                </a:lnTo>
                <a:cubicBezTo>
                  <a:pt x="937" y="48"/>
                  <a:pt x="832" y="1"/>
                  <a:pt x="7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20000" y="1049350"/>
            <a:ext cx="7704000" cy="3519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flipH="1">
            <a:off x="6540787" y="-9934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39764" y="1722311"/>
            <a:ext cx="355461" cy="607971"/>
            <a:chOff x="-8272361" y="3329436"/>
            <a:chExt cx="355461" cy="607971"/>
          </a:xfrm>
        </p:grpSpPr>
        <p:sp>
          <p:nvSpPr>
            <p:cNvPr id="37" name="Google Shape;37;p4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4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155725" y="4134630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265566" y="60916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2012350" y="2758750"/>
            <a:ext cx="17109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1350850" y="3240475"/>
            <a:ext cx="3033900" cy="101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5420750" y="2758750"/>
            <a:ext cx="17109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" name="Google Shape;51;p5"/>
          <p:cNvSpPr txBox="1"/>
          <p:nvPr>
            <p:ph idx="4" type="subTitle"/>
          </p:nvPr>
        </p:nvSpPr>
        <p:spPr>
          <a:xfrm>
            <a:off x="4759250" y="3240475"/>
            <a:ext cx="3033900" cy="101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" name="Google Shape;52;p5"/>
          <p:cNvSpPr/>
          <p:nvPr/>
        </p:nvSpPr>
        <p:spPr>
          <a:xfrm rot="8100000">
            <a:off x="265564" y="609167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rot="-7107322">
            <a:off x="6166146" y="216242"/>
            <a:ext cx="4069869" cy="2033067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 rot="-1678593">
            <a:off x="7509798" y="320179"/>
            <a:ext cx="488178" cy="283799"/>
            <a:chOff x="5340425" y="3804350"/>
            <a:chExt cx="67425" cy="39200"/>
          </a:xfrm>
        </p:grpSpPr>
        <p:sp>
          <p:nvSpPr>
            <p:cNvPr id="55" name="Google Shape;55;p5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5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8452475" y="736605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249740">
            <a:off x="8347769" y="1554137"/>
            <a:ext cx="488176" cy="283798"/>
            <a:chOff x="5340425" y="3804350"/>
            <a:chExt cx="67425" cy="39200"/>
          </a:xfrm>
        </p:grpSpPr>
        <p:sp>
          <p:nvSpPr>
            <p:cNvPr id="62" name="Google Shape;62;p5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112013" y="4254484"/>
            <a:ext cx="651651" cy="553084"/>
            <a:chOff x="-6874712" y="442709"/>
            <a:chExt cx="651651" cy="553084"/>
          </a:xfrm>
        </p:grpSpPr>
        <p:sp>
          <p:nvSpPr>
            <p:cNvPr id="66" name="Google Shape;66;p5"/>
            <p:cNvSpPr/>
            <p:nvPr/>
          </p:nvSpPr>
          <p:spPr>
            <a:xfrm>
              <a:off x="-6805698" y="489638"/>
              <a:ext cx="489753" cy="456951"/>
            </a:xfrm>
            <a:custGeom>
              <a:rect b="b" l="l" r="r" t="t"/>
              <a:pathLst>
                <a:path extrusionOk="0" h="2814" w="3016">
                  <a:moveTo>
                    <a:pt x="2011" y="0"/>
                  </a:moveTo>
                  <a:lnTo>
                    <a:pt x="1963" y="35"/>
                  </a:lnTo>
                  <a:lnTo>
                    <a:pt x="1" y="1703"/>
                  </a:lnTo>
                  <a:lnTo>
                    <a:pt x="947" y="2814"/>
                  </a:lnTo>
                  <a:lnTo>
                    <a:pt x="3016" y="114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-6874712" y="766018"/>
              <a:ext cx="222792" cy="229775"/>
            </a:xfrm>
            <a:custGeom>
              <a:rect b="b" l="l" r="r" t="t"/>
              <a:pathLst>
                <a:path extrusionOk="0" h="1415" w="1372">
                  <a:moveTo>
                    <a:pt x="426" y="1"/>
                  </a:moveTo>
                  <a:lnTo>
                    <a:pt x="131" y="261"/>
                  </a:lnTo>
                  <a:cubicBezTo>
                    <a:pt x="24" y="343"/>
                    <a:pt x="0" y="509"/>
                    <a:pt x="95" y="615"/>
                  </a:cubicBezTo>
                  <a:lnTo>
                    <a:pt x="698" y="1325"/>
                  </a:lnTo>
                  <a:cubicBezTo>
                    <a:pt x="751" y="1384"/>
                    <a:pt x="823" y="1414"/>
                    <a:pt x="895" y="1414"/>
                  </a:cubicBezTo>
                  <a:cubicBezTo>
                    <a:pt x="950" y="1414"/>
                    <a:pt x="1006" y="1396"/>
                    <a:pt x="1053" y="1360"/>
                  </a:cubicBezTo>
                  <a:lnTo>
                    <a:pt x="1372" y="111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-6826646" y="749780"/>
              <a:ext cx="192101" cy="211101"/>
            </a:xfrm>
            <a:custGeom>
              <a:rect b="b" l="l" r="r" t="t"/>
              <a:pathLst>
                <a:path extrusionOk="0" h="1300" w="1183">
                  <a:moveTo>
                    <a:pt x="136" y="0"/>
                  </a:moveTo>
                  <a:cubicBezTo>
                    <a:pt x="107" y="0"/>
                    <a:pt x="79" y="10"/>
                    <a:pt x="59" y="30"/>
                  </a:cubicBezTo>
                  <a:cubicBezTo>
                    <a:pt x="0" y="77"/>
                    <a:pt x="0" y="172"/>
                    <a:pt x="48" y="230"/>
                  </a:cubicBezTo>
                  <a:lnTo>
                    <a:pt x="934" y="1247"/>
                  </a:lnTo>
                  <a:cubicBezTo>
                    <a:pt x="961" y="1282"/>
                    <a:pt x="1005" y="1300"/>
                    <a:pt x="1045" y="1300"/>
                  </a:cubicBezTo>
                  <a:cubicBezTo>
                    <a:pt x="1075" y="1300"/>
                    <a:pt x="1103" y="1290"/>
                    <a:pt x="1123" y="1271"/>
                  </a:cubicBezTo>
                  <a:cubicBezTo>
                    <a:pt x="1182" y="1212"/>
                    <a:pt x="1182" y="1129"/>
                    <a:pt x="1123" y="1070"/>
                  </a:cubicBezTo>
                  <a:lnTo>
                    <a:pt x="248" y="53"/>
                  </a:lnTo>
                  <a:cubicBezTo>
                    <a:pt x="221" y="19"/>
                    <a:pt x="177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-6492620" y="442709"/>
              <a:ext cx="269559" cy="233185"/>
            </a:xfrm>
            <a:custGeom>
              <a:rect b="b" l="l" r="r" t="t"/>
              <a:pathLst>
                <a:path extrusionOk="0" h="1436" w="1660">
                  <a:moveTo>
                    <a:pt x="1405" y="1"/>
                  </a:moveTo>
                  <a:cubicBezTo>
                    <a:pt x="1390" y="1"/>
                    <a:pt x="1375" y="2"/>
                    <a:pt x="1359" y="6"/>
                  </a:cubicBezTo>
                  <a:lnTo>
                    <a:pt x="83" y="289"/>
                  </a:lnTo>
                  <a:lnTo>
                    <a:pt x="0" y="892"/>
                  </a:lnTo>
                  <a:lnTo>
                    <a:pt x="532" y="1046"/>
                  </a:lnTo>
                  <a:lnTo>
                    <a:pt x="484" y="1436"/>
                  </a:lnTo>
                  <a:lnTo>
                    <a:pt x="1088" y="1436"/>
                  </a:lnTo>
                  <a:lnTo>
                    <a:pt x="1596" y="289"/>
                  </a:lnTo>
                  <a:cubicBezTo>
                    <a:pt x="1660" y="150"/>
                    <a:pt x="1550" y="1"/>
                    <a:pt x="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-6354430" y="442709"/>
              <a:ext cx="131369" cy="123900"/>
            </a:xfrm>
            <a:custGeom>
              <a:rect b="b" l="l" r="r" t="t"/>
              <a:pathLst>
                <a:path extrusionOk="0" h="763" w="809">
                  <a:moveTo>
                    <a:pt x="554" y="1"/>
                  </a:moveTo>
                  <a:cubicBezTo>
                    <a:pt x="539" y="1"/>
                    <a:pt x="524" y="2"/>
                    <a:pt x="508" y="6"/>
                  </a:cubicBezTo>
                  <a:lnTo>
                    <a:pt x="0" y="124"/>
                  </a:lnTo>
                  <a:lnTo>
                    <a:pt x="544" y="762"/>
                  </a:lnTo>
                  <a:lnTo>
                    <a:pt x="745" y="289"/>
                  </a:lnTo>
                  <a:cubicBezTo>
                    <a:pt x="809" y="150"/>
                    <a:pt x="699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 rot="8100000">
            <a:off x="265564" y="609167"/>
            <a:ext cx="344592" cy="294071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rot="-7107322">
            <a:off x="6166146" y="216242"/>
            <a:ext cx="4069869" cy="2033067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 rot="-1678593">
            <a:off x="7509798" y="320179"/>
            <a:ext cx="488178" cy="283799"/>
            <a:chOff x="5340425" y="3804350"/>
            <a:chExt cx="67425" cy="39200"/>
          </a:xfrm>
        </p:grpSpPr>
        <p:sp>
          <p:nvSpPr>
            <p:cNvPr id="76" name="Google Shape;76;p6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6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8452475" y="736605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6"/>
          <p:cNvGrpSpPr/>
          <p:nvPr/>
        </p:nvGrpSpPr>
        <p:grpSpPr>
          <a:xfrm rot="1249740">
            <a:off x="8347769" y="1554137"/>
            <a:ext cx="488176" cy="283798"/>
            <a:chOff x="5340425" y="3804350"/>
            <a:chExt cx="67425" cy="39200"/>
          </a:xfrm>
        </p:grpSpPr>
        <p:sp>
          <p:nvSpPr>
            <p:cNvPr id="83" name="Google Shape;83;p6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6"/>
          <p:cNvGrpSpPr/>
          <p:nvPr/>
        </p:nvGrpSpPr>
        <p:grpSpPr>
          <a:xfrm>
            <a:off x="112013" y="4254484"/>
            <a:ext cx="651651" cy="553084"/>
            <a:chOff x="-6874712" y="442709"/>
            <a:chExt cx="651651" cy="553084"/>
          </a:xfrm>
        </p:grpSpPr>
        <p:sp>
          <p:nvSpPr>
            <p:cNvPr id="87" name="Google Shape;87;p6"/>
            <p:cNvSpPr/>
            <p:nvPr/>
          </p:nvSpPr>
          <p:spPr>
            <a:xfrm>
              <a:off x="-6805698" y="489638"/>
              <a:ext cx="489753" cy="456951"/>
            </a:xfrm>
            <a:custGeom>
              <a:rect b="b" l="l" r="r" t="t"/>
              <a:pathLst>
                <a:path extrusionOk="0" h="2814" w="3016">
                  <a:moveTo>
                    <a:pt x="2011" y="0"/>
                  </a:moveTo>
                  <a:lnTo>
                    <a:pt x="1963" y="35"/>
                  </a:lnTo>
                  <a:lnTo>
                    <a:pt x="1" y="1703"/>
                  </a:lnTo>
                  <a:lnTo>
                    <a:pt x="947" y="2814"/>
                  </a:lnTo>
                  <a:lnTo>
                    <a:pt x="3016" y="114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6874712" y="766018"/>
              <a:ext cx="222792" cy="229775"/>
            </a:xfrm>
            <a:custGeom>
              <a:rect b="b" l="l" r="r" t="t"/>
              <a:pathLst>
                <a:path extrusionOk="0" h="1415" w="1372">
                  <a:moveTo>
                    <a:pt x="426" y="1"/>
                  </a:moveTo>
                  <a:lnTo>
                    <a:pt x="131" y="261"/>
                  </a:lnTo>
                  <a:cubicBezTo>
                    <a:pt x="24" y="343"/>
                    <a:pt x="0" y="509"/>
                    <a:pt x="95" y="615"/>
                  </a:cubicBezTo>
                  <a:lnTo>
                    <a:pt x="698" y="1325"/>
                  </a:lnTo>
                  <a:cubicBezTo>
                    <a:pt x="751" y="1384"/>
                    <a:pt x="823" y="1414"/>
                    <a:pt x="895" y="1414"/>
                  </a:cubicBezTo>
                  <a:cubicBezTo>
                    <a:pt x="950" y="1414"/>
                    <a:pt x="1006" y="1396"/>
                    <a:pt x="1053" y="1360"/>
                  </a:cubicBezTo>
                  <a:lnTo>
                    <a:pt x="1372" y="111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-6826646" y="749780"/>
              <a:ext cx="192101" cy="211101"/>
            </a:xfrm>
            <a:custGeom>
              <a:rect b="b" l="l" r="r" t="t"/>
              <a:pathLst>
                <a:path extrusionOk="0" h="1300" w="1183">
                  <a:moveTo>
                    <a:pt x="136" y="0"/>
                  </a:moveTo>
                  <a:cubicBezTo>
                    <a:pt x="107" y="0"/>
                    <a:pt x="79" y="10"/>
                    <a:pt x="59" y="30"/>
                  </a:cubicBezTo>
                  <a:cubicBezTo>
                    <a:pt x="0" y="77"/>
                    <a:pt x="0" y="172"/>
                    <a:pt x="48" y="230"/>
                  </a:cubicBezTo>
                  <a:lnTo>
                    <a:pt x="934" y="1247"/>
                  </a:lnTo>
                  <a:cubicBezTo>
                    <a:pt x="961" y="1282"/>
                    <a:pt x="1005" y="1300"/>
                    <a:pt x="1045" y="1300"/>
                  </a:cubicBezTo>
                  <a:cubicBezTo>
                    <a:pt x="1075" y="1300"/>
                    <a:pt x="1103" y="1290"/>
                    <a:pt x="1123" y="1271"/>
                  </a:cubicBezTo>
                  <a:cubicBezTo>
                    <a:pt x="1182" y="1212"/>
                    <a:pt x="1182" y="1129"/>
                    <a:pt x="1123" y="1070"/>
                  </a:cubicBezTo>
                  <a:lnTo>
                    <a:pt x="248" y="53"/>
                  </a:lnTo>
                  <a:cubicBezTo>
                    <a:pt x="221" y="19"/>
                    <a:pt x="177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-6492620" y="442709"/>
              <a:ext cx="269559" cy="233185"/>
            </a:xfrm>
            <a:custGeom>
              <a:rect b="b" l="l" r="r" t="t"/>
              <a:pathLst>
                <a:path extrusionOk="0" h="1436" w="1660">
                  <a:moveTo>
                    <a:pt x="1405" y="1"/>
                  </a:moveTo>
                  <a:cubicBezTo>
                    <a:pt x="1390" y="1"/>
                    <a:pt x="1375" y="2"/>
                    <a:pt x="1359" y="6"/>
                  </a:cubicBezTo>
                  <a:lnTo>
                    <a:pt x="83" y="289"/>
                  </a:lnTo>
                  <a:lnTo>
                    <a:pt x="0" y="892"/>
                  </a:lnTo>
                  <a:lnTo>
                    <a:pt x="532" y="1046"/>
                  </a:lnTo>
                  <a:lnTo>
                    <a:pt x="484" y="1436"/>
                  </a:lnTo>
                  <a:lnTo>
                    <a:pt x="1088" y="1436"/>
                  </a:lnTo>
                  <a:lnTo>
                    <a:pt x="1596" y="289"/>
                  </a:lnTo>
                  <a:cubicBezTo>
                    <a:pt x="1660" y="150"/>
                    <a:pt x="1550" y="1"/>
                    <a:pt x="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-6354430" y="442709"/>
              <a:ext cx="131369" cy="123900"/>
            </a:xfrm>
            <a:custGeom>
              <a:rect b="b" l="l" r="r" t="t"/>
              <a:pathLst>
                <a:path extrusionOk="0" h="763" w="809">
                  <a:moveTo>
                    <a:pt x="554" y="1"/>
                  </a:moveTo>
                  <a:cubicBezTo>
                    <a:pt x="539" y="1"/>
                    <a:pt x="524" y="2"/>
                    <a:pt x="508" y="6"/>
                  </a:cubicBezTo>
                  <a:lnTo>
                    <a:pt x="0" y="124"/>
                  </a:lnTo>
                  <a:lnTo>
                    <a:pt x="544" y="762"/>
                  </a:lnTo>
                  <a:lnTo>
                    <a:pt x="745" y="289"/>
                  </a:lnTo>
                  <a:cubicBezTo>
                    <a:pt x="809" y="150"/>
                    <a:pt x="699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idx="1" type="body"/>
          </p:nvPr>
        </p:nvSpPr>
        <p:spPr>
          <a:xfrm>
            <a:off x="746450" y="1731700"/>
            <a:ext cx="4939200" cy="227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5" name="Google Shape;95;p7"/>
          <p:cNvSpPr/>
          <p:nvPr/>
        </p:nvSpPr>
        <p:spPr>
          <a:xfrm>
            <a:off x="7324101" y="3416072"/>
            <a:ext cx="1809453" cy="1974240"/>
          </a:xfrm>
          <a:custGeom>
            <a:rect b="b" l="l" r="r" t="t"/>
            <a:pathLst>
              <a:path extrusionOk="0" h="10101" w="9258">
                <a:moveTo>
                  <a:pt x="9207" y="0"/>
                </a:moveTo>
                <a:cubicBezTo>
                  <a:pt x="9201" y="0"/>
                  <a:pt x="9194" y="2"/>
                  <a:pt x="9187" y="5"/>
                </a:cubicBezTo>
                <a:cubicBezTo>
                  <a:pt x="9127" y="52"/>
                  <a:pt x="9056" y="100"/>
                  <a:pt x="8998" y="147"/>
                </a:cubicBezTo>
                <a:cubicBezTo>
                  <a:pt x="8974" y="159"/>
                  <a:pt x="8974" y="183"/>
                  <a:pt x="8986" y="194"/>
                </a:cubicBezTo>
                <a:cubicBezTo>
                  <a:pt x="8998" y="207"/>
                  <a:pt x="9009" y="218"/>
                  <a:pt x="9021" y="218"/>
                </a:cubicBezTo>
                <a:lnTo>
                  <a:pt x="9033" y="207"/>
                </a:lnTo>
                <a:cubicBezTo>
                  <a:pt x="9104" y="159"/>
                  <a:pt x="9163" y="112"/>
                  <a:pt x="9234" y="65"/>
                </a:cubicBezTo>
                <a:cubicBezTo>
                  <a:pt x="9246" y="65"/>
                  <a:pt x="9258" y="41"/>
                  <a:pt x="9246" y="17"/>
                </a:cubicBezTo>
                <a:cubicBezTo>
                  <a:pt x="9238" y="9"/>
                  <a:pt x="9223" y="0"/>
                  <a:pt x="9207" y="0"/>
                </a:cubicBezTo>
                <a:close/>
                <a:moveTo>
                  <a:pt x="8832" y="292"/>
                </a:moveTo>
                <a:cubicBezTo>
                  <a:pt x="8823" y="292"/>
                  <a:pt x="8814" y="295"/>
                  <a:pt x="8809" y="301"/>
                </a:cubicBezTo>
                <a:cubicBezTo>
                  <a:pt x="8749" y="348"/>
                  <a:pt x="8690" y="407"/>
                  <a:pt x="8631" y="467"/>
                </a:cubicBezTo>
                <a:cubicBezTo>
                  <a:pt x="8620" y="478"/>
                  <a:pt x="8620" y="502"/>
                  <a:pt x="8631" y="514"/>
                </a:cubicBezTo>
                <a:cubicBezTo>
                  <a:pt x="8643" y="525"/>
                  <a:pt x="8643" y="525"/>
                  <a:pt x="8654" y="525"/>
                </a:cubicBezTo>
                <a:cubicBezTo>
                  <a:pt x="8667" y="525"/>
                  <a:pt x="8678" y="525"/>
                  <a:pt x="8678" y="514"/>
                </a:cubicBezTo>
                <a:cubicBezTo>
                  <a:pt x="8738" y="454"/>
                  <a:pt x="8796" y="407"/>
                  <a:pt x="8856" y="360"/>
                </a:cubicBezTo>
                <a:cubicBezTo>
                  <a:pt x="8867" y="336"/>
                  <a:pt x="8867" y="325"/>
                  <a:pt x="8856" y="301"/>
                </a:cubicBezTo>
                <a:cubicBezTo>
                  <a:pt x="8850" y="295"/>
                  <a:pt x="8841" y="292"/>
                  <a:pt x="8832" y="292"/>
                </a:cubicBezTo>
                <a:close/>
                <a:moveTo>
                  <a:pt x="8494" y="624"/>
                </a:moveTo>
                <a:cubicBezTo>
                  <a:pt x="8483" y="624"/>
                  <a:pt x="8472" y="630"/>
                  <a:pt x="8465" y="643"/>
                </a:cubicBezTo>
                <a:cubicBezTo>
                  <a:pt x="8418" y="703"/>
                  <a:pt x="8359" y="762"/>
                  <a:pt x="8312" y="821"/>
                </a:cubicBezTo>
                <a:cubicBezTo>
                  <a:pt x="8300" y="845"/>
                  <a:pt x="8300" y="869"/>
                  <a:pt x="8323" y="880"/>
                </a:cubicBezTo>
                <a:lnTo>
                  <a:pt x="8347" y="880"/>
                </a:lnTo>
                <a:cubicBezTo>
                  <a:pt x="8347" y="880"/>
                  <a:pt x="8359" y="880"/>
                  <a:pt x="8371" y="869"/>
                </a:cubicBezTo>
                <a:cubicBezTo>
                  <a:pt x="8418" y="809"/>
                  <a:pt x="8465" y="750"/>
                  <a:pt x="8525" y="691"/>
                </a:cubicBezTo>
                <a:cubicBezTo>
                  <a:pt x="8536" y="667"/>
                  <a:pt x="8536" y="656"/>
                  <a:pt x="8513" y="632"/>
                </a:cubicBezTo>
                <a:cubicBezTo>
                  <a:pt x="8508" y="627"/>
                  <a:pt x="8501" y="624"/>
                  <a:pt x="8494" y="624"/>
                </a:cubicBezTo>
                <a:close/>
                <a:moveTo>
                  <a:pt x="8198" y="1002"/>
                </a:moveTo>
                <a:cubicBezTo>
                  <a:pt x="8188" y="1002"/>
                  <a:pt x="8177" y="1008"/>
                  <a:pt x="8170" y="1022"/>
                </a:cubicBezTo>
                <a:cubicBezTo>
                  <a:pt x="8123" y="1081"/>
                  <a:pt x="8087" y="1152"/>
                  <a:pt x="8040" y="1223"/>
                </a:cubicBezTo>
                <a:cubicBezTo>
                  <a:pt x="8028" y="1235"/>
                  <a:pt x="8040" y="1258"/>
                  <a:pt x="8052" y="1270"/>
                </a:cubicBezTo>
                <a:cubicBezTo>
                  <a:pt x="8063" y="1270"/>
                  <a:pt x="8063" y="1282"/>
                  <a:pt x="8076" y="1282"/>
                </a:cubicBezTo>
                <a:cubicBezTo>
                  <a:pt x="8087" y="1282"/>
                  <a:pt x="8099" y="1270"/>
                  <a:pt x="8111" y="1258"/>
                </a:cubicBezTo>
                <a:cubicBezTo>
                  <a:pt x="8147" y="1187"/>
                  <a:pt x="8194" y="1129"/>
                  <a:pt x="8229" y="1058"/>
                </a:cubicBezTo>
                <a:cubicBezTo>
                  <a:pt x="8241" y="1045"/>
                  <a:pt x="8241" y="1022"/>
                  <a:pt x="8218" y="1010"/>
                </a:cubicBezTo>
                <a:cubicBezTo>
                  <a:pt x="8212" y="1005"/>
                  <a:pt x="8205" y="1002"/>
                  <a:pt x="8198" y="1002"/>
                </a:cubicBezTo>
                <a:close/>
                <a:moveTo>
                  <a:pt x="7953" y="1416"/>
                </a:moveTo>
                <a:cubicBezTo>
                  <a:pt x="7940" y="1416"/>
                  <a:pt x="7929" y="1422"/>
                  <a:pt x="7922" y="1436"/>
                </a:cubicBezTo>
                <a:cubicBezTo>
                  <a:pt x="7887" y="1507"/>
                  <a:pt x="7851" y="1578"/>
                  <a:pt x="7827" y="1649"/>
                </a:cubicBezTo>
                <a:cubicBezTo>
                  <a:pt x="7816" y="1672"/>
                  <a:pt x="7827" y="1696"/>
                  <a:pt x="7839" y="1696"/>
                </a:cubicBezTo>
                <a:cubicBezTo>
                  <a:pt x="7851" y="1696"/>
                  <a:pt x="7851" y="1707"/>
                  <a:pt x="7863" y="1707"/>
                </a:cubicBezTo>
                <a:cubicBezTo>
                  <a:pt x="7874" y="1707"/>
                  <a:pt x="7887" y="1696"/>
                  <a:pt x="7887" y="1684"/>
                </a:cubicBezTo>
                <a:cubicBezTo>
                  <a:pt x="7922" y="1613"/>
                  <a:pt x="7957" y="1531"/>
                  <a:pt x="7992" y="1471"/>
                </a:cubicBezTo>
                <a:cubicBezTo>
                  <a:pt x="8005" y="1447"/>
                  <a:pt x="7992" y="1424"/>
                  <a:pt x="7981" y="1424"/>
                </a:cubicBezTo>
                <a:cubicBezTo>
                  <a:pt x="7971" y="1419"/>
                  <a:pt x="7962" y="1416"/>
                  <a:pt x="7953" y="1416"/>
                </a:cubicBezTo>
                <a:close/>
                <a:moveTo>
                  <a:pt x="7780" y="1849"/>
                </a:moveTo>
                <a:cubicBezTo>
                  <a:pt x="7756" y="1849"/>
                  <a:pt x="7745" y="1862"/>
                  <a:pt x="7732" y="1873"/>
                </a:cubicBezTo>
                <a:cubicBezTo>
                  <a:pt x="7709" y="1944"/>
                  <a:pt x="7685" y="2027"/>
                  <a:pt x="7650" y="2098"/>
                </a:cubicBezTo>
                <a:cubicBezTo>
                  <a:pt x="7650" y="2122"/>
                  <a:pt x="7661" y="2145"/>
                  <a:pt x="7674" y="2145"/>
                </a:cubicBezTo>
                <a:lnTo>
                  <a:pt x="7685" y="2145"/>
                </a:lnTo>
                <a:cubicBezTo>
                  <a:pt x="7709" y="2145"/>
                  <a:pt x="7721" y="2133"/>
                  <a:pt x="7721" y="2122"/>
                </a:cubicBezTo>
                <a:cubicBezTo>
                  <a:pt x="7745" y="2051"/>
                  <a:pt x="7768" y="1967"/>
                  <a:pt x="7803" y="1897"/>
                </a:cubicBezTo>
                <a:cubicBezTo>
                  <a:pt x="7803" y="1885"/>
                  <a:pt x="7803" y="1862"/>
                  <a:pt x="7780" y="1849"/>
                </a:cubicBezTo>
                <a:close/>
                <a:moveTo>
                  <a:pt x="7619" y="2306"/>
                </a:moveTo>
                <a:cubicBezTo>
                  <a:pt x="7603" y="2306"/>
                  <a:pt x="7591" y="2317"/>
                  <a:pt x="7591" y="2334"/>
                </a:cubicBezTo>
                <a:cubicBezTo>
                  <a:pt x="7567" y="2417"/>
                  <a:pt x="7556" y="2488"/>
                  <a:pt x="7543" y="2571"/>
                </a:cubicBezTo>
                <a:cubicBezTo>
                  <a:pt x="7532" y="2582"/>
                  <a:pt x="7543" y="2606"/>
                  <a:pt x="7567" y="2606"/>
                </a:cubicBezTo>
                <a:lnTo>
                  <a:pt x="7579" y="2606"/>
                </a:lnTo>
                <a:cubicBezTo>
                  <a:pt x="7591" y="2606"/>
                  <a:pt x="7603" y="2595"/>
                  <a:pt x="7614" y="2582"/>
                </a:cubicBezTo>
                <a:cubicBezTo>
                  <a:pt x="7626" y="2500"/>
                  <a:pt x="7638" y="2429"/>
                  <a:pt x="7661" y="2346"/>
                </a:cubicBezTo>
                <a:cubicBezTo>
                  <a:pt x="7661" y="2334"/>
                  <a:pt x="7650" y="2311"/>
                  <a:pt x="7638" y="2311"/>
                </a:cubicBezTo>
                <a:cubicBezTo>
                  <a:pt x="7631" y="2307"/>
                  <a:pt x="7625" y="2306"/>
                  <a:pt x="7619" y="2306"/>
                </a:cubicBezTo>
                <a:close/>
                <a:moveTo>
                  <a:pt x="5026" y="2630"/>
                </a:moveTo>
                <a:cubicBezTo>
                  <a:pt x="5013" y="2630"/>
                  <a:pt x="4990" y="2653"/>
                  <a:pt x="4990" y="2665"/>
                </a:cubicBezTo>
                <a:cubicBezTo>
                  <a:pt x="4990" y="2689"/>
                  <a:pt x="5013" y="2700"/>
                  <a:pt x="5026" y="2700"/>
                </a:cubicBezTo>
                <a:cubicBezTo>
                  <a:pt x="5108" y="2700"/>
                  <a:pt x="5191" y="2700"/>
                  <a:pt x="5262" y="2713"/>
                </a:cubicBezTo>
                <a:lnTo>
                  <a:pt x="5273" y="2713"/>
                </a:lnTo>
                <a:cubicBezTo>
                  <a:pt x="5286" y="2713"/>
                  <a:pt x="5309" y="2689"/>
                  <a:pt x="5309" y="2677"/>
                </a:cubicBezTo>
                <a:cubicBezTo>
                  <a:pt x="5309" y="2653"/>
                  <a:pt x="5286" y="2630"/>
                  <a:pt x="5273" y="2630"/>
                </a:cubicBezTo>
                <a:close/>
                <a:moveTo>
                  <a:pt x="4789" y="2642"/>
                </a:moveTo>
                <a:cubicBezTo>
                  <a:pt x="4706" y="2653"/>
                  <a:pt x="4635" y="2665"/>
                  <a:pt x="4553" y="2665"/>
                </a:cubicBezTo>
                <a:cubicBezTo>
                  <a:pt x="4529" y="2677"/>
                  <a:pt x="4517" y="2689"/>
                  <a:pt x="4517" y="2713"/>
                </a:cubicBezTo>
                <a:cubicBezTo>
                  <a:pt x="4517" y="2724"/>
                  <a:pt x="4541" y="2748"/>
                  <a:pt x="4553" y="2748"/>
                </a:cubicBezTo>
                <a:cubicBezTo>
                  <a:pt x="4553" y="2748"/>
                  <a:pt x="4564" y="2748"/>
                  <a:pt x="4564" y="2736"/>
                </a:cubicBezTo>
                <a:cubicBezTo>
                  <a:pt x="4635" y="2736"/>
                  <a:pt x="4718" y="2724"/>
                  <a:pt x="4801" y="2713"/>
                </a:cubicBezTo>
                <a:cubicBezTo>
                  <a:pt x="4813" y="2713"/>
                  <a:pt x="4824" y="2700"/>
                  <a:pt x="4824" y="2677"/>
                </a:cubicBezTo>
                <a:cubicBezTo>
                  <a:pt x="4824" y="2653"/>
                  <a:pt x="4813" y="2642"/>
                  <a:pt x="4789" y="2642"/>
                </a:cubicBezTo>
                <a:close/>
                <a:moveTo>
                  <a:pt x="5510" y="2653"/>
                </a:moveTo>
                <a:cubicBezTo>
                  <a:pt x="5486" y="2653"/>
                  <a:pt x="5475" y="2665"/>
                  <a:pt x="5475" y="2689"/>
                </a:cubicBezTo>
                <a:cubicBezTo>
                  <a:pt x="5475" y="2700"/>
                  <a:pt x="5486" y="2724"/>
                  <a:pt x="5499" y="2724"/>
                </a:cubicBezTo>
                <a:cubicBezTo>
                  <a:pt x="5581" y="2736"/>
                  <a:pt x="5664" y="2736"/>
                  <a:pt x="5735" y="2748"/>
                </a:cubicBezTo>
                <a:lnTo>
                  <a:pt x="5746" y="2748"/>
                </a:lnTo>
                <a:cubicBezTo>
                  <a:pt x="5759" y="2748"/>
                  <a:pt x="5770" y="2736"/>
                  <a:pt x="5782" y="2724"/>
                </a:cubicBezTo>
                <a:cubicBezTo>
                  <a:pt x="5782" y="2700"/>
                  <a:pt x="5770" y="2689"/>
                  <a:pt x="5746" y="2677"/>
                </a:cubicBezTo>
                <a:cubicBezTo>
                  <a:pt x="5664" y="2665"/>
                  <a:pt x="5593" y="2653"/>
                  <a:pt x="5510" y="2653"/>
                </a:cubicBezTo>
                <a:close/>
                <a:moveTo>
                  <a:pt x="4316" y="2713"/>
                </a:moveTo>
                <a:cubicBezTo>
                  <a:pt x="4233" y="2724"/>
                  <a:pt x="4162" y="2748"/>
                  <a:pt x="4080" y="2760"/>
                </a:cubicBezTo>
                <a:cubicBezTo>
                  <a:pt x="4056" y="2771"/>
                  <a:pt x="4044" y="2795"/>
                  <a:pt x="4056" y="2807"/>
                </a:cubicBezTo>
                <a:cubicBezTo>
                  <a:pt x="4056" y="2831"/>
                  <a:pt x="4068" y="2831"/>
                  <a:pt x="4091" y="2831"/>
                </a:cubicBezTo>
                <a:cubicBezTo>
                  <a:pt x="4175" y="2819"/>
                  <a:pt x="4257" y="2795"/>
                  <a:pt x="4328" y="2784"/>
                </a:cubicBezTo>
                <a:cubicBezTo>
                  <a:pt x="4351" y="2784"/>
                  <a:pt x="4364" y="2760"/>
                  <a:pt x="4351" y="2736"/>
                </a:cubicBezTo>
                <a:cubicBezTo>
                  <a:pt x="4351" y="2724"/>
                  <a:pt x="4328" y="2713"/>
                  <a:pt x="4316" y="2713"/>
                </a:cubicBezTo>
                <a:close/>
                <a:moveTo>
                  <a:pt x="5983" y="2724"/>
                </a:moveTo>
                <a:cubicBezTo>
                  <a:pt x="5971" y="2724"/>
                  <a:pt x="5948" y="2736"/>
                  <a:pt x="5948" y="2748"/>
                </a:cubicBezTo>
                <a:cubicBezTo>
                  <a:pt x="5935" y="2771"/>
                  <a:pt x="5948" y="2795"/>
                  <a:pt x="5971" y="2795"/>
                </a:cubicBezTo>
                <a:cubicBezTo>
                  <a:pt x="6042" y="2807"/>
                  <a:pt x="6125" y="2831"/>
                  <a:pt x="6196" y="2855"/>
                </a:cubicBezTo>
                <a:lnTo>
                  <a:pt x="6208" y="2855"/>
                </a:lnTo>
                <a:cubicBezTo>
                  <a:pt x="6219" y="2855"/>
                  <a:pt x="6243" y="2842"/>
                  <a:pt x="6243" y="2831"/>
                </a:cubicBezTo>
                <a:cubicBezTo>
                  <a:pt x="6255" y="2807"/>
                  <a:pt x="6243" y="2784"/>
                  <a:pt x="6219" y="2784"/>
                </a:cubicBezTo>
                <a:cubicBezTo>
                  <a:pt x="6137" y="2760"/>
                  <a:pt x="6066" y="2736"/>
                  <a:pt x="5983" y="2724"/>
                </a:cubicBezTo>
                <a:close/>
                <a:moveTo>
                  <a:pt x="3844" y="2831"/>
                </a:moveTo>
                <a:cubicBezTo>
                  <a:pt x="3773" y="2855"/>
                  <a:pt x="3702" y="2890"/>
                  <a:pt x="3618" y="2913"/>
                </a:cubicBezTo>
                <a:cubicBezTo>
                  <a:pt x="3607" y="2926"/>
                  <a:pt x="3595" y="2937"/>
                  <a:pt x="3607" y="2961"/>
                </a:cubicBezTo>
                <a:cubicBezTo>
                  <a:pt x="3607" y="2973"/>
                  <a:pt x="3618" y="2984"/>
                  <a:pt x="3631" y="2984"/>
                </a:cubicBezTo>
                <a:lnTo>
                  <a:pt x="3642" y="2984"/>
                </a:lnTo>
                <a:cubicBezTo>
                  <a:pt x="3725" y="2949"/>
                  <a:pt x="3796" y="2926"/>
                  <a:pt x="3867" y="2902"/>
                </a:cubicBezTo>
                <a:cubicBezTo>
                  <a:pt x="3891" y="2890"/>
                  <a:pt x="3902" y="2878"/>
                  <a:pt x="3891" y="2855"/>
                </a:cubicBezTo>
                <a:cubicBezTo>
                  <a:pt x="3891" y="2842"/>
                  <a:pt x="3867" y="2831"/>
                  <a:pt x="3844" y="2831"/>
                </a:cubicBezTo>
                <a:close/>
                <a:moveTo>
                  <a:pt x="6433" y="2850"/>
                </a:moveTo>
                <a:cubicBezTo>
                  <a:pt x="6421" y="2850"/>
                  <a:pt x="6408" y="2861"/>
                  <a:pt x="6408" y="2878"/>
                </a:cubicBezTo>
                <a:cubicBezTo>
                  <a:pt x="6397" y="2890"/>
                  <a:pt x="6408" y="2913"/>
                  <a:pt x="6421" y="2926"/>
                </a:cubicBezTo>
                <a:cubicBezTo>
                  <a:pt x="6503" y="2949"/>
                  <a:pt x="6574" y="2973"/>
                  <a:pt x="6645" y="3008"/>
                </a:cubicBezTo>
                <a:lnTo>
                  <a:pt x="6657" y="3008"/>
                </a:lnTo>
                <a:cubicBezTo>
                  <a:pt x="6681" y="3008"/>
                  <a:pt x="6692" y="2996"/>
                  <a:pt x="6692" y="2984"/>
                </a:cubicBezTo>
                <a:cubicBezTo>
                  <a:pt x="6704" y="2961"/>
                  <a:pt x="6692" y="2937"/>
                  <a:pt x="6681" y="2937"/>
                </a:cubicBezTo>
                <a:cubicBezTo>
                  <a:pt x="6598" y="2902"/>
                  <a:pt x="6527" y="2878"/>
                  <a:pt x="6444" y="2855"/>
                </a:cubicBezTo>
                <a:cubicBezTo>
                  <a:pt x="6441" y="2851"/>
                  <a:pt x="6437" y="2850"/>
                  <a:pt x="6433" y="2850"/>
                </a:cubicBezTo>
                <a:close/>
                <a:moveTo>
                  <a:pt x="7543" y="2771"/>
                </a:moveTo>
                <a:cubicBezTo>
                  <a:pt x="7520" y="2771"/>
                  <a:pt x="7508" y="2784"/>
                  <a:pt x="7496" y="2807"/>
                </a:cubicBezTo>
                <a:cubicBezTo>
                  <a:pt x="7496" y="2890"/>
                  <a:pt x="7485" y="2973"/>
                  <a:pt x="7472" y="3044"/>
                </a:cubicBezTo>
                <a:cubicBezTo>
                  <a:pt x="7472" y="3067"/>
                  <a:pt x="7496" y="3079"/>
                  <a:pt x="7508" y="3079"/>
                </a:cubicBezTo>
                <a:cubicBezTo>
                  <a:pt x="7532" y="3079"/>
                  <a:pt x="7543" y="3067"/>
                  <a:pt x="7556" y="3055"/>
                </a:cubicBezTo>
                <a:cubicBezTo>
                  <a:pt x="7556" y="2973"/>
                  <a:pt x="7567" y="2890"/>
                  <a:pt x="7567" y="2819"/>
                </a:cubicBezTo>
                <a:cubicBezTo>
                  <a:pt x="7579" y="2795"/>
                  <a:pt x="7567" y="2784"/>
                  <a:pt x="7543" y="2771"/>
                </a:cubicBezTo>
                <a:close/>
                <a:moveTo>
                  <a:pt x="3419" y="3003"/>
                </a:moveTo>
                <a:cubicBezTo>
                  <a:pt x="3414" y="3003"/>
                  <a:pt x="3409" y="3005"/>
                  <a:pt x="3406" y="3008"/>
                </a:cubicBezTo>
                <a:cubicBezTo>
                  <a:pt x="3323" y="3044"/>
                  <a:pt x="3252" y="3079"/>
                  <a:pt x="3181" y="3115"/>
                </a:cubicBezTo>
                <a:cubicBezTo>
                  <a:pt x="3169" y="3126"/>
                  <a:pt x="3158" y="3138"/>
                  <a:pt x="3169" y="3162"/>
                </a:cubicBezTo>
                <a:cubicBezTo>
                  <a:pt x="3169" y="3173"/>
                  <a:pt x="3193" y="3186"/>
                  <a:pt x="3205" y="3186"/>
                </a:cubicBezTo>
                <a:lnTo>
                  <a:pt x="3216" y="3173"/>
                </a:lnTo>
                <a:lnTo>
                  <a:pt x="3429" y="3067"/>
                </a:lnTo>
                <a:cubicBezTo>
                  <a:pt x="3453" y="3067"/>
                  <a:pt x="3453" y="3044"/>
                  <a:pt x="3453" y="3020"/>
                </a:cubicBezTo>
                <a:cubicBezTo>
                  <a:pt x="3445" y="3011"/>
                  <a:pt x="3431" y="3003"/>
                  <a:pt x="3419" y="3003"/>
                </a:cubicBezTo>
                <a:close/>
                <a:moveTo>
                  <a:pt x="6881" y="3027"/>
                </a:moveTo>
                <a:cubicBezTo>
                  <a:pt x="6869" y="3027"/>
                  <a:pt x="6854" y="3035"/>
                  <a:pt x="6846" y="3044"/>
                </a:cubicBezTo>
                <a:cubicBezTo>
                  <a:pt x="6834" y="3067"/>
                  <a:pt x="6846" y="3091"/>
                  <a:pt x="6870" y="3091"/>
                </a:cubicBezTo>
                <a:cubicBezTo>
                  <a:pt x="6941" y="3126"/>
                  <a:pt x="7012" y="3162"/>
                  <a:pt x="7070" y="3197"/>
                </a:cubicBezTo>
                <a:cubicBezTo>
                  <a:pt x="7083" y="3209"/>
                  <a:pt x="7083" y="3209"/>
                  <a:pt x="7094" y="3209"/>
                </a:cubicBezTo>
                <a:cubicBezTo>
                  <a:pt x="7106" y="3209"/>
                  <a:pt x="7118" y="3197"/>
                  <a:pt x="7130" y="3186"/>
                </a:cubicBezTo>
                <a:cubicBezTo>
                  <a:pt x="7130" y="3173"/>
                  <a:pt x="7130" y="3150"/>
                  <a:pt x="7106" y="3138"/>
                </a:cubicBezTo>
                <a:lnTo>
                  <a:pt x="6894" y="3031"/>
                </a:lnTo>
                <a:cubicBezTo>
                  <a:pt x="6890" y="3028"/>
                  <a:pt x="6885" y="3027"/>
                  <a:pt x="6881" y="3027"/>
                </a:cubicBezTo>
                <a:close/>
                <a:moveTo>
                  <a:pt x="2998" y="3225"/>
                </a:moveTo>
                <a:cubicBezTo>
                  <a:pt x="2989" y="3225"/>
                  <a:pt x="2979" y="3228"/>
                  <a:pt x="2969" y="3233"/>
                </a:cubicBezTo>
                <a:cubicBezTo>
                  <a:pt x="2909" y="3268"/>
                  <a:pt x="2838" y="3315"/>
                  <a:pt x="2767" y="3351"/>
                </a:cubicBezTo>
                <a:cubicBezTo>
                  <a:pt x="2756" y="3362"/>
                  <a:pt x="2744" y="3386"/>
                  <a:pt x="2756" y="3410"/>
                </a:cubicBezTo>
                <a:cubicBezTo>
                  <a:pt x="2767" y="3410"/>
                  <a:pt x="2780" y="3422"/>
                  <a:pt x="2791" y="3422"/>
                </a:cubicBezTo>
                <a:cubicBezTo>
                  <a:pt x="2791" y="3422"/>
                  <a:pt x="2803" y="3422"/>
                  <a:pt x="2815" y="3410"/>
                </a:cubicBezTo>
                <a:cubicBezTo>
                  <a:pt x="2874" y="3375"/>
                  <a:pt x="2945" y="3327"/>
                  <a:pt x="3016" y="3292"/>
                </a:cubicBezTo>
                <a:cubicBezTo>
                  <a:pt x="3027" y="3280"/>
                  <a:pt x="3027" y="3257"/>
                  <a:pt x="3027" y="3244"/>
                </a:cubicBezTo>
                <a:cubicBezTo>
                  <a:pt x="3021" y="3231"/>
                  <a:pt x="3010" y="3225"/>
                  <a:pt x="2998" y="3225"/>
                </a:cubicBezTo>
                <a:close/>
                <a:moveTo>
                  <a:pt x="7306" y="3251"/>
                </a:moveTo>
                <a:cubicBezTo>
                  <a:pt x="7294" y="3251"/>
                  <a:pt x="7280" y="3260"/>
                  <a:pt x="7272" y="3268"/>
                </a:cubicBezTo>
                <a:cubicBezTo>
                  <a:pt x="7260" y="3292"/>
                  <a:pt x="7260" y="3315"/>
                  <a:pt x="7283" y="3327"/>
                </a:cubicBezTo>
                <a:cubicBezTo>
                  <a:pt x="7343" y="3362"/>
                  <a:pt x="7414" y="3410"/>
                  <a:pt x="7472" y="3457"/>
                </a:cubicBezTo>
                <a:cubicBezTo>
                  <a:pt x="7472" y="3481"/>
                  <a:pt x="7472" y="3504"/>
                  <a:pt x="7485" y="3528"/>
                </a:cubicBezTo>
                <a:cubicBezTo>
                  <a:pt x="7485" y="3552"/>
                  <a:pt x="7496" y="3564"/>
                  <a:pt x="7520" y="3564"/>
                </a:cubicBezTo>
                <a:cubicBezTo>
                  <a:pt x="7543" y="3564"/>
                  <a:pt x="7556" y="3540"/>
                  <a:pt x="7556" y="3517"/>
                </a:cubicBezTo>
                <a:cubicBezTo>
                  <a:pt x="7543" y="3446"/>
                  <a:pt x="7543" y="3362"/>
                  <a:pt x="7543" y="3292"/>
                </a:cubicBezTo>
                <a:cubicBezTo>
                  <a:pt x="7543" y="3268"/>
                  <a:pt x="7520" y="3257"/>
                  <a:pt x="7508" y="3257"/>
                </a:cubicBezTo>
                <a:cubicBezTo>
                  <a:pt x="7485" y="3257"/>
                  <a:pt x="7472" y="3268"/>
                  <a:pt x="7472" y="3292"/>
                </a:cubicBezTo>
                <a:lnTo>
                  <a:pt x="7472" y="3362"/>
                </a:lnTo>
                <a:cubicBezTo>
                  <a:pt x="7425" y="3327"/>
                  <a:pt x="7366" y="3292"/>
                  <a:pt x="7319" y="3257"/>
                </a:cubicBezTo>
                <a:cubicBezTo>
                  <a:pt x="7315" y="3253"/>
                  <a:pt x="7311" y="3251"/>
                  <a:pt x="7306" y="3251"/>
                </a:cubicBezTo>
                <a:close/>
                <a:moveTo>
                  <a:pt x="2601" y="3484"/>
                </a:moveTo>
                <a:cubicBezTo>
                  <a:pt x="2590" y="3484"/>
                  <a:pt x="2579" y="3487"/>
                  <a:pt x="2567" y="3493"/>
                </a:cubicBezTo>
                <a:cubicBezTo>
                  <a:pt x="2507" y="3540"/>
                  <a:pt x="2449" y="3588"/>
                  <a:pt x="2378" y="3635"/>
                </a:cubicBezTo>
                <a:cubicBezTo>
                  <a:pt x="2365" y="3646"/>
                  <a:pt x="2365" y="3670"/>
                  <a:pt x="2378" y="3682"/>
                </a:cubicBezTo>
                <a:cubicBezTo>
                  <a:pt x="2378" y="3693"/>
                  <a:pt x="2389" y="3693"/>
                  <a:pt x="2401" y="3693"/>
                </a:cubicBezTo>
                <a:lnTo>
                  <a:pt x="2425" y="3693"/>
                </a:lnTo>
                <a:cubicBezTo>
                  <a:pt x="2484" y="3646"/>
                  <a:pt x="2554" y="3599"/>
                  <a:pt x="2614" y="3552"/>
                </a:cubicBezTo>
                <a:cubicBezTo>
                  <a:pt x="2625" y="3540"/>
                  <a:pt x="2638" y="3517"/>
                  <a:pt x="2625" y="3493"/>
                </a:cubicBezTo>
                <a:cubicBezTo>
                  <a:pt x="2620" y="3487"/>
                  <a:pt x="2611" y="3484"/>
                  <a:pt x="2601" y="3484"/>
                </a:cubicBezTo>
                <a:close/>
                <a:moveTo>
                  <a:pt x="7690" y="3532"/>
                </a:moveTo>
                <a:cubicBezTo>
                  <a:pt x="7680" y="3532"/>
                  <a:pt x="7669" y="3538"/>
                  <a:pt x="7661" y="3552"/>
                </a:cubicBezTo>
                <a:cubicBezTo>
                  <a:pt x="7650" y="3564"/>
                  <a:pt x="7650" y="3588"/>
                  <a:pt x="7661" y="3599"/>
                </a:cubicBezTo>
                <a:cubicBezTo>
                  <a:pt x="7721" y="3658"/>
                  <a:pt x="7780" y="3706"/>
                  <a:pt x="7827" y="3764"/>
                </a:cubicBezTo>
                <a:cubicBezTo>
                  <a:pt x="7839" y="3764"/>
                  <a:pt x="7851" y="3777"/>
                  <a:pt x="7851" y="3777"/>
                </a:cubicBezTo>
                <a:cubicBezTo>
                  <a:pt x="7863" y="3777"/>
                  <a:pt x="7874" y="3764"/>
                  <a:pt x="7887" y="3764"/>
                </a:cubicBezTo>
                <a:cubicBezTo>
                  <a:pt x="7898" y="3753"/>
                  <a:pt x="7898" y="3729"/>
                  <a:pt x="7887" y="3717"/>
                </a:cubicBezTo>
                <a:lnTo>
                  <a:pt x="7709" y="3540"/>
                </a:lnTo>
                <a:cubicBezTo>
                  <a:pt x="7704" y="3535"/>
                  <a:pt x="7697" y="3532"/>
                  <a:pt x="7690" y="3532"/>
                </a:cubicBezTo>
                <a:close/>
                <a:moveTo>
                  <a:pt x="2224" y="3780"/>
                </a:moveTo>
                <a:cubicBezTo>
                  <a:pt x="2215" y="3780"/>
                  <a:pt x="2206" y="3782"/>
                  <a:pt x="2200" y="3788"/>
                </a:cubicBezTo>
                <a:cubicBezTo>
                  <a:pt x="2129" y="3835"/>
                  <a:pt x="2070" y="3895"/>
                  <a:pt x="2011" y="3942"/>
                </a:cubicBezTo>
                <a:cubicBezTo>
                  <a:pt x="1999" y="3966"/>
                  <a:pt x="1999" y="3977"/>
                  <a:pt x="2011" y="4001"/>
                </a:cubicBezTo>
                <a:cubicBezTo>
                  <a:pt x="2023" y="4001"/>
                  <a:pt x="2034" y="4013"/>
                  <a:pt x="2034" y="4013"/>
                </a:cubicBezTo>
                <a:cubicBezTo>
                  <a:pt x="2047" y="4013"/>
                  <a:pt x="2058" y="4001"/>
                  <a:pt x="2070" y="4001"/>
                </a:cubicBezTo>
                <a:cubicBezTo>
                  <a:pt x="2118" y="3942"/>
                  <a:pt x="2176" y="3895"/>
                  <a:pt x="2247" y="3848"/>
                </a:cubicBezTo>
                <a:cubicBezTo>
                  <a:pt x="2259" y="3824"/>
                  <a:pt x="2259" y="3812"/>
                  <a:pt x="2247" y="3788"/>
                </a:cubicBezTo>
                <a:cubicBezTo>
                  <a:pt x="2241" y="3782"/>
                  <a:pt x="2233" y="3780"/>
                  <a:pt x="2224" y="3780"/>
                </a:cubicBezTo>
                <a:close/>
                <a:moveTo>
                  <a:pt x="7555" y="3725"/>
                </a:moveTo>
                <a:cubicBezTo>
                  <a:pt x="7551" y="3725"/>
                  <a:pt x="7547" y="3726"/>
                  <a:pt x="7543" y="3729"/>
                </a:cubicBezTo>
                <a:cubicBezTo>
                  <a:pt x="7520" y="3729"/>
                  <a:pt x="7508" y="3753"/>
                  <a:pt x="7508" y="3764"/>
                </a:cubicBezTo>
                <a:cubicBezTo>
                  <a:pt x="7532" y="3859"/>
                  <a:pt x="7543" y="3930"/>
                  <a:pt x="7567" y="4001"/>
                </a:cubicBezTo>
                <a:cubicBezTo>
                  <a:pt x="7579" y="4013"/>
                  <a:pt x="7591" y="4024"/>
                  <a:pt x="7603" y="4024"/>
                </a:cubicBezTo>
                <a:lnTo>
                  <a:pt x="7614" y="4024"/>
                </a:lnTo>
                <a:cubicBezTo>
                  <a:pt x="7638" y="4013"/>
                  <a:pt x="7650" y="4001"/>
                  <a:pt x="7638" y="3977"/>
                </a:cubicBezTo>
                <a:cubicBezTo>
                  <a:pt x="7614" y="3919"/>
                  <a:pt x="7603" y="3835"/>
                  <a:pt x="7579" y="3753"/>
                </a:cubicBezTo>
                <a:cubicBezTo>
                  <a:pt x="7579" y="3736"/>
                  <a:pt x="7567" y="3725"/>
                  <a:pt x="7555" y="3725"/>
                </a:cubicBezTo>
                <a:close/>
                <a:moveTo>
                  <a:pt x="8001" y="3890"/>
                </a:moveTo>
                <a:cubicBezTo>
                  <a:pt x="7995" y="3890"/>
                  <a:pt x="7988" y="3891"/>
                  <a:pt x="7981" y="3895"/>
                </a:cubicBezTo>
                <a:cubicBezTo>
                  <a:pt x="7969" y="3906"/>
                  <a:pt x="7957" y="3930"/>
                  <a:pt x="7969" y="3942"/>
                </a:cubicBezTo>
                <a:cubicBezTo>
                  <a:pt x="8016" y="4024"/>
                  <a:pt x="8040" y="4084"/>
                  <a:pt x="8040" y="4143"/>
                </a:cubicBezTo>
                <a:cubicBezTo>
                  <a:pt x="8040" y="4166"/>
                  <a:pt x="8052" y="4179"/>
                  <a:pt x="8076" y="4179"/>
                </a:cubicBezTo>
                <a:cubicBezTo>
                  <a:pt x="8099" y="4179"/>
                  <a:pt x="8111" y="4166"/>
                  <a:pt x="8111" y="4155"/>
                </a:cubicBezTo>
                <a:lnTo>
                  <a:pt x="8111" y="4143"/>
                </a:lnTo>
                <a:cubicBezTo>
                  <a:pt x="8111" y="4072"/>
                  <a:pt x="8087" y="3989"/>
                  <a:pt x="8028" y="3906"/>
                </a:cubicBezTo>
                <a:cubicBezTo>
                  <a:pt x="8028" y="3898"/>
                  <a:pt x="8017" y="3890"/>
                  <a:pt x="8001" y="3890"/>
                </a:cubicBezTo>
                <a:close/>
                <a:moveTo>
                  <a:pt x="7721" y="4169"/>
                </a:moveTo>
                <a:cubicBezTo>
                  <a:pt x="7712" y="4169"/>
                  <a:pt x="7703" y="4172"/>
                  <a:pt x="7697" y="4179"/>
                </a:cubicBezTo>
                <a:cubicBezTo>
                  <a:pt x="7685" y="4190"/>
                  <a:pt x="7674" y="4214"/>
                  <a:pt x="7685" y="4226"/>
                </a:cubicBezTo>
                <a:cubicBezTo>
                  <a:pt x="7756" y="4297"/>
                  <a:pt x="7827" y="4332"/>
                  <a:pt x="7898" y="4332"/>
                </a:cubicBezTo>
                <a:lnTo>
                  <a:pt x="7922" y="4332"/>
                </a:lnTo>
                <a:cubicBezTo>
                  <a:pt x="7945" y="4332"/>
                  <a:pt x="7957" y="4321"/>
                  <a:pt x="7957" y="4297"/>
                </a:cubicBezTo>
                <a:cubicBezTo>
                  <a:pt x="7957" y="4273"/>
                  <a:pt x="7934" y="4261"/>
                  <a:pt x="7922" y="4261"/>
                </a:cubicBezTo>
                <a:cubicBezTo>
                  <a:pt x="7912" y="4263"/>
                  <a:pt x="7903" y="4263"/>
                  <a:pt x="7895" y="4263"/>
                </a:cubicBezTo>
                <a:cubicBezTo>
                  <a:pt x="7838" y="4263"/>
                  <a:pt x="7796" y="4230"/>
                  <a:pt x="7745" y="4179"/>
                </a:cubicBezTo>
                <a:cubicBezTo>
                  <a:pt x="7739" y="4172"/>
                  <a:pt x="7730" y="4169"/>
                  <a:pt x="7721" y="4169"/>
                </a:cubicBezTo>
                <a:close/>
                <a:moveTo>
                  <a:pt x="1869" y="4098"/>
                </a:moveTo>
                <a:cubicBezTo>
                  <a:pt x="1860" y="4098"/>
                  <a:pt x="1851" y="4102"/>
                  <a:pt x="1845" y="4108"/>
                </a:cubicBezTo>
                <a:cubicBezTo>
                  <a:pt x="1787" y="4166"/>
                  <a:pt x="1727" y="4226"/>
                  <a:pt x="1680" y="4285"/>
                </a:cubicBezTo>
                <a:cubicBezTo>
                  <a:pt x="1656" y="4297"/>
                  <a:pt x="1656" y="4321"/>
                  <a:pt x="1680" y="4332"/>
                </a:cubicBezTo>
                <a:cubicBezTo>
                  <a:pt x="1680" y="4344"/>
                  <a:pt x="1692" y="4344"/>
                  <a:pt x="1703" y="4344"/>
                </a:cubicBezTo>
                <a:cubicBezTo>
                  <a:pt x="1716" y="4344"/>
                  <a:pt x="1716" y="4344"/>
                  <a:pt x="1727" y="4332"/>
                </a:cubicBezTo>
                <a:cubicBezTo>
                  <a:pt x="1774" y="4273"/>
                  <a:pt x="1834" y="4214"/>
                  <a:pt x="1892" y="4166"/>
                </a:cubicBezTo>
                <a:cubicBezTo>
                  <a:pt x="1905" y="4143"/>
                  <a:pt x="1905" y="4131"/>
                  <a:pt x="1892" y="4108"/>
                </a:cubicBezTo>
                <a:cubicBezTo>
                  <a:pt x="1887" y="4102"/>
                  <a:pt x="1878" y="4098"/>
                  <a:pt x="1869" y="4098"/>
                </a:cubicBezTo>
                <a:close/>
                <a:moveTo>
                  <a:pt x="1542" y="4449"/>
                </a:moveTo>
                <a:cubicBezTo>
                  <a:pt x="1532" y="4449"/>
                  <a:pt x="1521" y="4455"/>
                  <a:pt x="1514" y="4462"/>
                </a:cubicBezTo>
                <a:cubicBezTo>
                  <a:pt x="1456" y="4521"/>
                  <a:pt x="1408" y="4581"/>
                  <a:pt x="1361" y="4639"/>
                </a:cubicBezTo>
                <a:cubicBezTo>
                  <a:pt x="1349" y="4663"/>
                  <a:pt x="1349" y="4687"/>
                  <a:pt x="1361" y="4699"/>
                </a:cubicBezTo>
                <a:lnTo>
                  <a:pt x="1385" y="4699"/>
                </a:lnTo>
                <a:cubicBezTo>
                  <a:pt x="1396" y="4699"/>
                  <a:pt x="1408" y="4699"/>
                  <a:pt x="1420" y="4687"/>
                </a:cubicBezTo>
                <a:lnTo>
                  <a:pt x="1561" y="4510"/>
                </a:lnTo>
                <a:cubicBezTo>
                  <a:pt x="1585" y="4497"/>
                  <a:pt x="1574" y="4474"/>
                  <a:pt x="1561" y="4462"/>
                </a:cubicBezTo>
                <a:cubicBezTo>
                  <a:pt x="1557" y="4452"/>
                  <a:pt x="1550" y="4449"/>
                  <a:pt x="1542" y="4449"/>
                </a:cubicBezTo>
                <a:close/>
                <a:moveTo>
                  <a:pt x="1232" y="4820"/>
                </a:moveTo>
                <a:cubicBezTo>
                  <a:pt x="1222" y="4820"/>
                  <a:pt x="1213" y="4823"/>
                  <a:pt x="1207" y="4828"/>
                </a:cubicBezTo>
                <a:cubicBezTo>
                  <a:pt x="1160" y="4899"/>
                  <a:pt x="1112" y="4959"/>
                  <a:pt x="1077" y="5030"/>
                </a:cubicBezTo>
                <a:cubicBezTo>
                  <a:pt x="1065" y="5041"/>
                  <a:pt x="1065" y="5065"/>
                  <a:pt x="1077" y="5077"/>
                </a:cubicBezTo>
                <a:cubicBezTo>
                  <a:pt x="1089" y="5077"/>
                  <a:pt x="1089" y="5088"/>
                  <a:pt x="1101" y="5088"/>
                </a:cubicBezTo>
                <a:cubicBezTo>
                  <a:pt x="1112" y="5088"/>
                  <a:pt x="1125" y="5077"/>
                  <a:pt x="1136" y="5065"/>
                </a:cubicBezTo>
                <a:cubicBezTo>
                  <a:pt x="1172" y="5006"/>
                  <a:pt x="1219" y="4935"/>
                  <a:pt x="1266" y="4876"/>
                </a:cubicBezTo>
                <a:cubicBezTo>
                  <a:pt x="1278" y="4864"/>
                  <a:pt x="1278" y="4841"/>
                  <a:pt x="1266" y="4828"/>
                </a:cubicBezTo>
                <a:cubicBezTo>
                  <a:pt x="1255" y="4823"/>
                  <a:pt x="1243" y="4820"/>
                  <a:pt x="1232" y="4820"/>
                </a:cubicBezTo>
                <a:close/>
                <a:moveTo>
                  <a:pt x="965" y="5211"/>
                </a:moveTo>
                <a:cubicBezTo>
                  <a:pt x="953" y="5211"/>
                  <a:pt x="942" y="5217"/>
                  <a:pt x="935" y="5230"/>
                </a:cubicBezTo>
                <a:cubicBezTo>
                  <a:pt x="899" y="5290"/>
                  <a:pt x="852" y="5361"/>
                  <a:pt x="817" y="5432"/>
                </a:cubicBezTo>
                <a:cubicBezTo>
                  <a:pt x="805" y="5455"/>
                  <a:pt x="817" y="5467"/>
                  <a:pt x="828" y="5479"/>
                </a:cubicBezTo>
                <a:cubicBezTo>
                  <a:pt x="828" y="5490"/>
                  <a:pt x="841" y="5490"/>
                  <a:pt x="852" y="5490"/>
                </a:cubicBezTo>
                <a:cubicBezTo>
                  <a:pt x="864" y="5490"/>
                  <a:pt x="876" y="5479"/>
                  <a:pt x="876" y="5467"/>
                </a:cubicBezTo>
                <a:cubicBezTo>
                  <a:pt x="912" y="5396"/>
                  <a:pt x="959" y="5337"/>
                  <a:pt x="1006" y="5266"/>
                </a:cubicBezTo>
                <a:cubicBezTo>
                  <a:pt x="1006" y="5254"/>
                  <a:pt x="1006" y="5230"/>
                  <a:pt x="994" y="5219"/>
                </a:cubicBezTo>
                <a:cubicBezTo>
                  <a:pt x="984" y="5214"/>
                  <a:pt x="974" y="5211"/>
                  <a:pt x="965" y="5211"/>
                </a:cubicBezTo>
                <a:close/>
                <a:moveTo>
                  <a:pt x="727" y="5625"/>
                </a:moveTo>
                <a:cubicBezTo>
                  <a:pt x="717" y="5625"/>
                  <a:pt x="706" y="5631"/>
                  <a:pt x="699" y="5645"/>
                </a:cubicBezTo>
                <a:lnTo>
                  <a:pt x="592" y="5857"/>
                </a:lnTo>
                <a:cubicBezTo>
                  <a:pt x="581" y="5881"/>
                  <a:pt x="592" y="5892"/>
                  <a:pt x="616" y="5905"/>
                </a:cubicBezTo>
                <a:lnTo>
                  <a:pt x="628" y="5905"/>
                </a:lnTo>
                <a:cubicBezTo>
                  <a:pt x="639" y="5905"/>
                  <a:pt x="652" y="5905"/>
                  <a:pt x="663" y="5892"/>
                </a:cubicBezTo>
                <a:cubicBezTo>
                  <a:pt x="687" y="5821"/>
                  <a:pt x="723" y="5750"/>
                  <a:pt x="770" y="5680"/>
                </a:cubicBezTo>
                <a:cubicBezTo>
                  <a:pt x="770" y="5656"/>
                  <a:pt x="770" y="5632"/>
                  <a:pt x="746" y="5632"/>
                </a:cubicBezTo>
                <a:cubicBezTo>
                  <a:pt x="741" y="5628"/>
                  <a:pt x="734" y="5625"/>
                  <a:pt x="727" y="5625"/>
                </a:cubicBezTo>
                <a:close/>
                <a:moveTo>
                  <a:pt x="526" y="6053"/>
                </a:moveTo>
                <a:cubicBezTo>
                  <a:pt x="510" y="6053"/>
                  <a:pt x="497" y="6064"/>
                  <a:pt x="497" y="6081"/>
                </a:cubicBezTo>
                <a:cubicBezTo>
                  <a:pt x="462" y="6152"/>
                  <a:pt x="439" y="6223"/>
                  <a:pt x="403" y="6294"/>
                </a:cubicBezTo>
                <a:cubicBezTo>
                  <a:pt x="403" y="6318"/>
                  <a:pt x="415" y="6342"/>
                  <a:pt x="427" y="6342"/>
                </a:cubicBezTo>
                <a:cubicBezTo>
                  <a:pt x="427" y="6354"/>
                  <a:pt x="439" y="6354"/>
                  <a:pt x="439" y="6354"/>
                </a:cubicBezTo>
                <a:cubicBezTo>
                  <a:pt x="450" y="6354"/>
                  <a:pt x="474" y="6342"/>
                  <a:pt x="474" y="6330"/>
                </a:cubicBezTo>
                <a:cubicBezTo>
                  <a:pt x="497" y="6247"/>
                  <a:pt x="533" y="6176"/>
                  <a:pt x="557" y="6105"/>
                </a:cubicBezTo>
                <a:cubicBezTo>
                  <a:pt x="568" y="6081"/>
                  <a:pt x="557" y="6070"/>
                  <a:pt x="545" y="6058"/>
                </a:cubicBezTo>
                <a:cubicBezTo>
                  <a:pt x="538" y="6055"/>
                  <a:pt x="532" y="6053"/>
                  <a:pt x="526" y="6053"/>
                </a:cubicBezTo>
                <a:close/>
                <a:moveTo>
                  <a:pt x="356" y="6503"/>
                </a:moveTo>
                <a:cubicBezTo>
                  <a:pt x="345" y="6503"/>
                  <a:pt x="332" y="6513"/>
                  <a:pt x="332" y="6531"/>
                </a:cubicBezTo>
                <a:cubicBezTo>
                  <a:pt x="297" y="6602"/>
                  <a:pt x="273" y="6673"/>
                  <a:pt x="261" y="6756"/>
                </a:cubicBezTo>
                <a:cubicBezTo>
                  <a:pt x="250" y="6779"/>
                  <a:pt x="261" y="6791"/>
                  <a:pt x="285" y="6803"/>
                </a:cubicBezTo>
                <a:cubicBezTo>
                  <a:pt x="308" y="6803"/>
                  <a:pt x="321" y="6791"/>
                  <a:pt x="321" y="6779"/>
                </a:cubicBezTo>
                <a:cubicBezTo>
                  <a:pt x="344" y="6696"/>
                  <a:pt x="368" y="6625"/>
                  <a:pt x="392" y="6543"/>
                </a:cubicBezTo>
                <a:cubicBezTo>
                  <a:pt x="403" y="6531"/>
                  <a:pt x="392" y="6507"/>
                  <a:pt x="368" y="6507"/>
                </a:cubicBezTo>
                <a:cubicBezTo>
                  <a:pt x="365" y="6504"/>
                  <a:pt x="361" y="6503"/>
                  <a:pt x="356" y="6503"/>
                </a:cubicBezTo>
                <a:close/>
                <a:moveTo>
                  <a:pt x="237" y="6956"/>
                </a:moveTo>
                <a:cubicBezTo>
                  <a:pt x="214" y="6956"/>
                  <a:pt x="202" y="6969"/>
                  <a:pt x="190" y="6992"/>
                </a:cubicBezTo>
                <a:cubicBezTo>
                  <a:pt x="179" y="7063"/>
                  <a:pt x="155" y="7145"/>
                  <a:pt x="143" y="7216"/>
                </a:cubicBezTo>
                <a:cubicBezTo>
                  <a:pt x="131" y="7240"/>
                  <a:pt x="155" y="7264"/>
                  <a:pt x="166" y="7264"/>
                </a:cubicBezTo>
                <a:lnTo>
                  <a:pt x="179" y="7264"/>
                </a:lnTo>
                <a:cubicBezTo>
                  <a:pt x="190" y="7264"/>
                  <a:pt x="202" y="7252"/>
                  <a:pt x="214" y="7240"/>
                </a:cubicBezTo>
                <a:cubicBezTo>
                  <a:pt x="226" y="7158"/>
                  <a:pt x="250" y="7075"/>
                  <a:pt x="261" y="7004"/>
                </a:cubicBezTo>
                <a:cubicBezTo>
                  <a:pt x="273" y="6980"/>
                  <a:pt x="261" y="6969"/>
                  <a:pt x="237" y="6956"/>
                </a:cubicBezTo>
                <a:close/>
                <a:moveTo>
                  <a:pt x="143" y="7429"/>
                </a:moveTo>
                <a:cubicBezTo>
                  <a:pt x="119" y="7429"/>
                  <a:pt x="96" y="7441"/>
                  <a:pt x="96" y="7453"/>
                </a:cubicBezTo>
                <a:cubicBezTo>
                  <a:pt x="84" y="7536"/>
                  <a:pt x="72" y="7618"/>
                  <a:pt x="61" y="7689"/>
                </a:cubicBezTo>
                <a:cubicBezTo>
                  <a:pt x="61" y="7713"/>
                  <a:pt x="72" y="7737"/>
                  <a:pt x="96" y="7737"/>
                </a:cubicBezTo>
                <a:cubicBezTo>
                  <a:pt x="119" y="7737"/>
                  <a:pt x="131" y="7725"/>
                  <a:pt x="131" y="7702"/>
                </a:cubicBezTo>
                <a:cubicBezTo>
                  <a:pt x="143" y="7618"/>
                  <a:pt x="155" y="7547"/>
                  <a:pt x="166" y="7465"/>
                </a:cubicBezTo>
                <a:cubicBezTo>
                  <a:pt x="166" y="7453"/>
                  <a:pt x="155" y="7429"/>
                  <a:pt x="143" y="7429"/>
                </a:cubicBezTo>
                <a:close/>
                <a:moveTo>
                  <a:pt x="72" y="7902"/>
                </a:moveTo>
                <a:cubicBezTo>
                  <a:pt x="48" y="7902"/>
                  <a:pt x="37" y="7914"/>
                  <a:pt x="37" y="7938"/>
                </a:cubicBezTo>
                <a:cubicBezTo>
                  <a:pt x="25" y="8009"/>
                  <a:pt x="25" y="8091"/>
                  <a:pt x="13" y="8174"/>
                </a:cubicBezTo>
                <a:cubicBezTo>
                  <a:pt x="13" y="8186"/>
                  <a:pt x="37" y="8209"/>
                  <a:pt x="48" y="8209"/>
                </a:cubicBezTo>
                <a:cubicBezTo>
                  <a:pt x="72" y="8209"/>
                  <a:pt x="84" y="8198"/>
                  <a:pt x="84" y="8174"/>
                </a:cubicBezTo>
                <a:cubicBezTo>
                  <a:pt x="96" y="8091"/>
                  <a:pt x="96" y="8020"/>
                  <a:pt x="108" y="7938"/>
                </a:cubicBezTo>
                <a:cubicBezTo>
                  <a:pt x="108" y="7914"/>
                  <a:pt x="96" y="7902"/>
                  <a:pt x="72" y="7902"/>
                </a:cubicBezTo>
                <a:close/>
                <a:moveTo>
                  <a:pt x="48" y="8375"/>
                </a:moveTo>
                <a:cubicBezTo>
                  <a:pt x="25" y="8375"/>
                  <a:pt x="13" y="8387"/>
                  <a:pt x="1" y="8411"/>
                </a:cubicBezTo>
                <a:lnTo>
                  <a:pt x="1" y="8588"/>
                </a:lnTo>
                <a:lnTo>
                  <a:pt x="1" y="8647"/>
                </a:lnTo>
                <a:cubicBezTo>
                  <a:pt x="1" y="8671"/>
                  <a:pt x="25" y="8682"/>
                  <a:pt x="37" y="8682"/>
                </a:cubicBezTo>
                <a:cubicBezTo>
                  <a:pt x="61" y="8682"/>
                  <a:pt x="72" y="8671"/>
                  <a:pt x="72" y="8647"/>
                </a:cubicBezTo>
                <a:lnTo>
                  <a:pt x="72" y="8588"/>
                </a:lnTo>
                <a:cubicBezTo>
                  <a:pt x="72" y="8529"/>
                  <a:pt x="72" y="8469"/>
                  <a:pt x="84" y="8411"/>
                </a:cubicBezTo>
                <a:cubicBezTo>
                  <a:pt x="84" y="8387"/>
                  <a:pt x="61" y="8375"/>
                  <a:pt x="48" y="8375"/>
                </a:cubicBezTo>
                <a:close/>
                <a:moveTo>
                  <a:pt x="48" y="8848"/>
                </a:moveTo>
                <a:cubicBezTo>
                  <a:pt x="25" y="8848"/>
                  <a:pt x="13" y="8871"/>
                  <a:pt x="13" y="8895"/>
                </a:cubicBezTo>
                <a:cubicBezTo>
                  <a:pt x="13" y="8966"/>
                  <a:pt x="25" y="9049"/>
                  <a:pt x="25" y="9131"/>
                </a:cubicBezTo>
                <a:cubicBezTo>
                  <a:pt x="25" y="9144"/>
                  <a:pt x="37" y="9167"/>
                  <a:pt x="61" y="9167"/>
                </a:cubicBezTo>
                <a:cubicBezTo>
                  <a:pt x="84" y="9155"/>
                  <a:pt x="96" y="9144"/>
                  <a:pt x="96" y="9120"/>
                </a:cubicBezTo>
                <a:cubicBezTo>
                  <a:pt x="96" y="9049"/>
                  <a:pt x="84" y="8966"/>
                  <a:pt x="84" y="8884"/>
                </a:cubicBezTo>
                <a:cubicBezTo>
                  <a:pt x="84" y="8871"/>
                  <a:pt x="61" y="8848"/>
                  <a:pt x="48" y="8848"/>
                </a:cubicBezTo>
                <a:close/>
                <a:moveTo>
                  <a:pt x="92" y="9329"/>
                </a:moveTo>
                <a:cubicBezTo>
                  <a:pt x="89" y="9329"/>
                  <a:pt x="86" y="9331"/>
                  <a:pt x="84" y="9333"/>
                </a:cubicBezTo>
                <a:cubicBezTo>
                  <a:pt x="61" y="9333"/>
                  <a:pt x="48" y="9344"/>
                  <a:pt x="48" y="9368"/>
                </a:cubicBezTo>
                <a:cubicBezTo>
                  <a:pt x="61" y="9451"/>
                  <a:pt x="61" y="9533"/>
                  <a:pt x="72" y="9604"/>
                </a:cubicBezTo>
                <a:cubicBezTo>
                  <a:pt x="84" y="9628"/>
                  <a:pt x="96" y="9640"/>
                  <a:pt x="108" y="9640"/>
                </a:cubicBezTo>
                <a:lnTo>
                  <a:pt x="119" y="9640"/>
                </a:lnTo>
                <a:cubicBezTo>
                  <a:pt x="131" y="9628"/>
                  <a:pt x="155" y="9617"/>
                  <a:pt x="143" y="9593"/>
                </a:cubicBezTo>
                <a:cubicBezTo>
                  <a:pt x="131" y="9522"/>
                  <a:pt x="131" y="9439"/>
                  <a:pt x="119" y="9357"/>
                </a:cubicBezTo>
                <a:cubicBezTo>
                  <a:pt x="119" y="9347"/>
                  <a:pt x="104" y="9329"/>
                  <a:pt x="92" y="9329"/>
                </a:cubicBezTo>
                <a:close/>
                <a:moveTo>
                  <a:pt x="159" y="9801"/>
                </a:moveTo>
                <a:cubicBezTo>
                  <a:pt x="155" y="9801"/>
                  <a:pt x="149" y="9802"/>
                  <a:pt x="143" y="9806"/>
                </a:cubicBezTo>
                <a:cubicBezTo>
                  <a:pt x="119" y="9806"/>
                  <a:pt x="108" y="9817"/>
                  <a:pt x="108" y="9841"/>
                </a:cubicBezTo>
                <a:cubicBezTo>
                  <a:pt x="131" y="9924"/>
                  <a:pt x="143" y="10006"/>
                  <a:pt x="155" y="10077"/>
                </a:cubicBezTo>
                <a:cubicBezTo>
                  <a:pt x="155" y="10090"/>
                  <a:pt x="179" y="10101"/>
                  <a:pt x="190" y="10101"/>
                </a:cubicBezTo>
                <a:lnTo>
                  <a:pt x="202" y="10101"/>
                </a:lnTo>
                <a:cubicBezTo>
                  <a:pt x="214" y="10101"/>
                  <a:pt x="226" y="10077"/>
                  <a:pt x="226" y="10066"/>
                </a:cubicBezTo>
                <a:cubicBezTo>
                  <a:pt x="214" y="9995"/>
                  <a:pt x="202" y="9912"/>
                  <a:pt x="179" y="9829"/>
                </a:cubicBezTo>
                <a:cubicBezTo>
                  <a:pt x="179" y="9812"/>
                  <a:pt x="172" y="9801"/>
                  <a:pt x="159" y="980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-173746" y="4050169"/>
            <a:ext cx="1496594" cy="1483523"/>
          </a:xfrm>
          <a:custGeom>
            <a:rect b="b" l="l" r="r" t="t"/>
            <a:pathLst>
              <a:path extrusionOk="0" h="7957" w="8027">
                <a:moveTo>
                  <a:pt x="35" y="1"/>
                </a:moveTo>
                <a:cubicBezTo>
                  <a:pt x="12" y="1"/>
                  <a:pt x="0" y="12"/>
                  <a:pt x="0" y="36"/>
                </a:cubicBezTo>
                <a:cubicBezTo>
                  <a:pt x="0" y="59"/>
                  <a:pt x="12" y="72"/>
                  <a:pt x="24" y="72"/>
                </a:cubicBezTo>
                <a:cubicBezTo>
                  <a:pt x="106" y="72"/>
                  <a:pt x="189" y="83"/>
                  <a:pt x="272" y="95"/>
                </a:cubicBezTo>
                <a:cubicBezTo>
                  <a:pt x="295" y="95"/>
                  <a:pt x="308" y="72"/>
                  <a:pt x="308" y="59"/>
                </a:cubicBezTo>
                <a:cubicBezTo>
                  <a:pt x="308" y="36"/>
                  <a:pt x="295" y="24"/>
                  <a:pt x="284" y="24"/>
                </a:cubicBezTo>
                <a:cubicBezTo>
                  <a:pt x="189" y="12"/>
                  <a:pt x="106" y="1"/>
                  <a:pt x="35" y="1"/>
                </a:cubicBezTo>
                <a:close/>
                <a:moveTo>
                  <a:pt x="520" y="48"/>
                </a:moveTo>
                <a:cubicBezTo>
                  <a:pt x="497" y="48"/>
                  <a:pt x="484" y="59"/>
                  <a:pt x="484" y="72"/>
                </a:cubicBezTo>
                <a:cubicBezTo>
                  <a:pt x="484" y="95"/>
                  <a:pt x="497" y="119"/>
                  <a:pt x="508" y="119"/>
                </a:cubicBezTo>
                <a:lnTo>
                  <a:pt x="757" y="154"/>
                </a:lnTo>
                <a:cubicBezTo>
                  <a:pt x="780" y="154"/>
                  <a:pt x="792" y="143"/>
                  <a:pt x="792" y="119"/>
                </a:cubicBezTo>
                <a:cubicBezTo>
                  <a:pt x="792" y="95"/>
                  <a:pt x="780" y="83"/>
                  <a:pt x="768" y="83"/>
                </a:cubicBezTo>
                <a:cubicBezTo>
                  <a:pt x="674" y="59"/>
                  <a:pt x="603" y="59"/>
                  <a:pt x="520" y="48"/>
                </a:cubicBezTo>
                <a:close/>
                <a:moveTo>
                  <a:pt x="1005" y="119"/>
                </a:moveTo>
                <a:cubicBezTo>
                  <a:pt x="981" y="119"/>
                  <a:pt x="970" y="130"/>
                  <a:pt x="970" y="143"/>
                </a:cubicBezTo>
                <a:cubicBezTo>
                  <a:pt x="957" y="166"/>
                  <a:pt x="970" y="190"/>
                  <a:pt x="993" y="190"/>
                </a:cubicBezTo>
                <a:cubicBezTo>
                  <a:pt x="1075" y="201"/>
                  <a:pt x="1146" y="214"/>
                  <a:pt x="1230" y="237"/>
                </a:cubicBezTo>
                <a:lnTo>
                  <a:pt x="1241" y="237"/>
                </a:lnTo>
                <a:cubicBezTo>
                  <a:pt x="1253" y="237"/>
                  <a:pt x="1265" y="225"/>
                  <a:pt x="1277" y="201"/>
                </a:cubicBezTo>
                <a:cubicBezTo>
                  <a:pt x="1277" y="190"/>
                  <a:pt x="1265" y="166"/>
                  <a:pt x="1241" y="166"/>
                </a:cubicBezTo>
                <a:cubicBezTo>
                  <a:pt x="1159" y="143"/>
                  <a:pt x="1088" y="130"/>
                  <a:pt x="1005" y="119"/>
                </a:cubicBezTo>
                <a:close/>
                <a:moveTo>
                  <a:pt x="1490" y="214"/>
                </a:moveTo>
                <a:cubicBezTo>
                  <a:pt x="1466" y="214"/>
                  <a:pt x="1442" y="225"/>
                  <a:pt x="1442" y="237"/>
                </a:cubicBezTo>
                <a:cubicBezTo>
                  <a:pt x="1442" y="261"/>
                  <a:pt x="1454" y="285"/>
                  <a:pt x="1466" y="285"/>
                </a:cubicBezTo>
                <a:cubicBezTo>
                  <a:pt x="1548" y="296"/>
                  <a:pt x="1619" y="320"/>
                  <a:pt x="1703" y="343"/>
                </a:cubicBezTo>
                <a:lnTo>
                  <a:pt x="1714" y="343"/>
                </a:lnTo>
                <a:cubicBezTo>
                  <a:pt x="1726" y="343"/>
                  <a:pt x="1750" y="332"/>
                  <a:pt x="1750" y="308"/>
                </a:cubicBezTo>
                <a:cubicBezTo>
                  <a:pt x="1750" y="296"/>
                  <a:pt x="1737" y="272"/>
                  <a:pt x="1726" y="272"/>
                </a:cubicBezTo>
                <a:cubicBezTo>
                  <a:pt x="1643" y="249"/>
                  <a:pt x="1561" y="225"/>
                  <a:pt x="1490" y="214"/>
                </a:cubicBezTo>
                <a:close/>
                <a:moveTo>
                  <a:pt x="1944" y="327"/>
                </a:moveTo>
                <a:cubicBezTo>
                  <a:pt x="1928" y="327"/>
                  <a:pt x="1915" y="338"/>
                  <a:pt x="1915" y="355"/>
                </a:cubicBezTo>
                <a:cubicBezTo>
                  <a:pt x="1915" y="379"/>
                  <a:pt x="1927" y="390"/>
                  <a:pt x="1939" y="403"/>
                </a:cubicBezTo>
                <a:cubicBezTo>
                  <a:pt x="2021" y="426"/>
                  <a:pt x="2092" y="438"/>
                  <a:pt x="2175" y="461"/>
                </a:cubicBezTo>
                <a:cubicBezTo>
                  <a:pt x="2175" y="461"/>
                  <a:pt x="2175" y="474"/>
                  <a:pt x="2187" y="474"/>
                </a:cubicBezTo>
                <a:cubicBezTo>
                  <a:pt x="2199" y="474"/>
                  <a:pt x="2210" y="461"/>
                  <a:pt x="2223" y="438"/>
                </a:cubicBezTo>
                <a:cubicBezTo>
                  <a:pt x="2223" y="426"/>
                  <a:pt x="2210" y="403"/>
                  <a:pt x="2199" y="403"/>
                </a:cubicBezTo>
                <a:cubicBezTo>
                  <a:pt x="2116" y="379"/>
                  <a:pt x="2034" y="355"/>
                  <a:pt x="1963" y="332"/>
                </a:cubicBezTo>
                <a:cubicBezTo>
                  <a:pt x="1956" y="328"/>
                  <a:pt x="1950" y="327"/>
                  <a:pt x="1944" y="327"/>
                </a:cubicBezTo>
                <a:close/>
                <a:moveTo>
                  <a:pt x="2412" y="469"/>
                </a:moveTo>
                <a:cubicBezTo>
                  <a:pt x="2401" y="469"/>
                  <a:pt x="2388" y="480"/>
                  <a:pt x="2388" y="497"/>
                </a:cubicBezTo>
                <a:cubicBezTo>
                  <a:pt x="2376" y="509"/>
                  <a:pt x="2388" y="532"/>
                  <a:pt x="2400" y="532"/>
                </a:cubicBezTo>
                <a:cubicBezTo>
                  <a:pt x="2483" y="568"/>
                  <a:pt x="2554" y="592"/>
                  <a:pt x="2636" y="616"/>
                </a:cubicBezTo>
                <a:lnTo>
                  <a:pt x="2648" y="616"/>
                </a:lnTo>
                <a:cubicBezTo>
                  <a:pt x="2660" y="616"/>
                  <a:pt x="2672" y="603"/>
                  <a:pt x="2683" y="592"/>
                </a:cubicBezTo>
                <a:cubicBezTo>
                  <a:pt x="2683" y="580"/>
                  <a:pt x="2672" y="556"/>
                  <a:pt x="2660" y="545"/>
                </a:cubicBezTo>
                <a:cubicBezTo>
                  <a:pt x="2577" y="521"/>
                  <a:pt x="2506" y="497"/>
                  <a:pt x="2423" y="474"/>
                </a:cubicBezTo>
                <a:cubicBezTo>
                  <a:pt x="2420" y="470"/>
                  <a:pt x="2416" y="469"/>
                  <a:pt x="2412" y="469"/>
                </a:cubicBezTo>
                <a:close/>
                <a:moveTo>
                  <a:pt x="2885" y="627"/>
                </a:moveTo>
                <a:cubicBezTo>
                  <a:pt x="2872" y="627"/>
                  <a:pt x="2849" y="639"/>
                  <a:pt x="2837" y="651"/>
                </a:cubicBezTo>
                <a:cubicBezTo>
                  <a:pt x="2837" y="674"/>
                  <a:pt x="2849" y="686"/>
                  <a:pt x="2861" y="698"/>
                </a:cubicBezTo>
                <a:cubicBezTo>
                  <a:pt x="2943" y="721"/>
                  <a:pt x="3014" y="757"/>
                  <a:pt x="3085" y="792"/>
                </a:cubicBezTo>
                <a:lnTo>
                  <a:pt x="3097" y="792"/>
                </a:lnTo>
                <a:cubicBezTo>
                  <a:pt x="3121" y="792"/>
                  <a:pt x="3132" y="781"/>
                  <a:pt x="3132" y="769"/>
                </a:cubicBezTo>
                <a:cubicBezTo>
                  <a:pt x="3145" y="745"/>
                  <a:pt x="3132" y="734"/>
                  <a:pt x="3121" y="721"/>
                </a:cubicBezTo>
                <a:cubicBezTo>
                  <a:pt x="3038" y="686"/>
                  <a:pt x="2967" y="663"/>
                  <a:pt x="2885" y="627"/>
                </a:cubicBezTo>
                <a:close/>
                <a:moveTo>
                  <a:pt x="3325" y="811"/>
                </a:moveTo>
                <a:cubicBezTo>
                  <a:pt x="3310" y="811"/>
                  <a:pt x="3298" y="820"/>
                  <a:pt x="3298" y="828"/>
                </a:cubicBezTo>
                <a:cubicBezTo>
                  <a:pt x="3287" y="852"/>
                  <a:pt x="3298" y="876"/>
                  <a:pt x="3310" y="876"/>
                </a:cubicBezTo>
                <a:cubicBezTo>
                  <a:pt x="3381" y="911"/>
                  <a:pt x="3463" y="947"/>
                  <a:pt x="3534" y="982"/>
                </a:cubicBezTo>
                <a:lnTo>
                  <a:pt x="3547" y="982"/>
                </a:lnTo>
                <a:cubicBezTo>
                  <a:pt x="3558" y="982"/>
                  <a:pt x="3570" y="982"/>
                  <a:pt x="3582" y="958"/>
                </a:cubicBezTo>
                <a:cubicBezTo>
                  <a:pt x="3594" y="947"/>
                  <a:pt x="3582" y="923"/>
                  <a:pt x="3558" y="911"/>
                </a:cubicBezTo>
                <a:cubicBezTo>
                  <a:pt x="3487" y="876"/>
                  <a:pt x="3416" y="852"/>
                  <a:pt x="3345" y="816"/>
                </a:cubicBezTo>
                <a:cubicBezTo>
                  <a:pt x="3338" y="813"/>
                  <a:pt x="3332" y="811"/>
                  <a:pt x="3325" y="811"/>
                </a:cubicBezTo>
                <a:close/>
                <a:moveTo>
                  <a:pt x="3783" y="1017"/>
                </a:moveTo>
                <a:cubicBezTo>
                  <a:pt x="3771" y="1017"/>
                  <a:pt x="3747" y="1017"/>
                  <a:pt x="3736" y="1041"/>
                </a:cubicBezTo>
                <a:cubicBezTo>
                  <a:pt x="3724" y="1052"/>
                  <a:pt x="3736" y="1076"/>
                  <a:pt x="3747" y="1088"/>
                </a:cubicBezTo>
                <a:cubicBezTo>
                  <a:pt x="3818" y="1123"/>
                  <a:pt x="3889" y="1159"/>
                  <a:pt x="3972" y="1194"/>
                </a:cubicBezTo>
                <a:cubicBezTo>
                  <a:pt x="3972" y="1194"/>
                  <a:pt x="3972" y="1207"/>
                  <a:pt x="3984" y="1207"/>
                </a:cubicBezTo>
                <a:cubicBezTo>
                  <a:pt x="3996" y="1207"/>
                  <a:pt x="4007" y="1194"/>
                  <a:pt x="4020" y="1183"/>
                </a:cubicBezTo>
                <a:cubicBezTo>
                  <a:pt x="4020" y="1159"/>
                  <a:pt x="4020" y="1147"/>
                  <a:pt x="3996" y="1136"/>
                </a:cubicBezTo>
                <a:cubicBezTo>
                  <a:pt x="3925" y="1100"/>
                  <a:pt x="3854" y="1052"/>
                  <a:pt x="3783" y="1017"/>
                </a:cubicBezTo>
                <a:close/>
                <a:moveTo>
                  <a:pt x="4195" y="1249"/>
                </a:moveTo>
                <a:cubicBezTo>
                  <a:pt x="4184" y="1249"/>
                  <a:pt x="4169" y="1257"/>
                  <a:pt x="4161" y="1265"/>
                </a:cubicBezTo>
                <a:cubicBezTo>
                  <a:pt x="4149" y="1278"/>
                  <a:pt x="4161" y="1301"/>
                  <a:pt x="4173" y="1313"/>
                </a:cubicBezTo>
                <a:cubicBezTo>
                  <a:pt x="4244" y="1360"/>
                  <a:pt x="4315" y="1396"/>
                  <a:pt x="4386" y="1443"/>
                </a:cubicBezTo>
                <a:lnTo>
                  <a:pt x="4409" y="1443"/>
                </a:lnTo>
                <a:cubicBezTo>
                  <a:pt x="4422" y="1443"/>
                  <a:pt x="4433" y="1431"/>
                  <a:pt x="4433" y="1431"/>
                </a:cubicBezTo>
                <a:cubicBezTo>
                  <a:pt x="4445" y="1407"/>
                  <a:pt x="4445" y="1383"/>
                  <a:pt x="4422" y="1372"/>
                </a:cubicBezTo>
                <a:cubicBezTo>
                  <a:pt x="4351" y="1336"/>
                  <a:pt x="4280" y="1289"/>
                  <a:pt x="4209" y="1254"/>
                </a:cubicBezTo>
                <a:cubicBezTo>
                  <a:pt x="4205" y="1250"/>
                  <a:pt x="4200" y="1249"/>
                  <a:pt x="4195" y="1249"/>
                </a:cubicBezTo>
                <a:close/>
                <a:moveTo>
                  <a:pt x="4614" y="1497"/>
                </a:moveTo>
                <a:cubicBezTo>
                  <a:pt x="4599" y="1497"/>
                  <a:pt x="4587" y="1505"/>
                  <a:pt x="4587" y="1514"/>
                </a:cubicBezTo>
                <a:cubicBezTo>
                  <a:pt x="4575" y="1538"/>
                  <a:pt x="4575" y="1561"/>
                  <a:pt x="4587" y="1561"/>
                </a:cubicBezTo>
                <a:cubicBezTo>
                  <a:pt x="4658" y="1609"/>
                  <a:pt x="4729" y="1656"/>
                  <a:pt x="4788" y="1703"/>
                </a:cubicBezTo>
                <a:lnTo>
                  <a:pt x="4811" y="1703"/>
                </a:lnTo>
                <a:cubicBezTo>
                  <a:pt x="4823" y="1703"/>
                  <a:pt x="4835" y="1703"/>
                  <a:pt x="4847" y="1691"/>
                </a:cubicBezTo>
                <a:cubicBezTo>
                  <a:pt x="4858" y="1679"/>
                  <a:pt x="4847" y="1656"/>
                  <a:pt x="4835" y="1644"/>
                </a:cubicBezTo>
                <a:cubicBezTo>
                  <a:pt x="4764" y="1596"/>
                  <a:pt x="4693" y="1549"/>
                  <a:pt x="4634" y="1502"/>
                </a:cubicBezTo>
                <a:cubicBezTo>
                  <a:pt x="4627" y="1498"/>
                  <a:pt x="4621" y="1497"/>
                  <a:pt x="4614" y="1497"/>
                </a:cubicBezTo>
                <a:close/>
                <a:moveTo>
                  <a:pt x="5008" y="1778"/>
                </a:moveTo>
                <a:cubicBezTo>
                  <a:pt x="4995" y="1778"/>
                  <a:pt x="4984" y="1784"/>
                  <a:pt x="4977" y="1798"/>
                </a:cubicBezTo>
                <a:cubicBezTo>
                  <a:pt x="4965" y="1809"/>
                  <a:pt x="4977" y="1833"/>
                  <a:pt x="4989" y="1845"/>
                </a:cubicBezTo>
                <a:cubicBezTo>
                  <a:pt x="5048" y="1892"/>
                  <a:pt x="5119" y="1940"/>
                  <a:pt x="5178" y="1987"/>
                </a:cubicBezTo>
                <a:cubicBezTo>
                  <a:pt x="5189" y="1998"/>
                  <a:pt x="5189" y="1998"/>
                  <a:pt x="5202" y="1998"/>
                </a:cubicBezTo>
                <a:cubicBezTo>
                  <a:pt x="5213" y="1998"/>
                  <a:pt x="5225" y="1998"/>
                  <a:pt x="5237" y="1987"/>
                </a:cubicBezTo>
                <a:cubicBezTo>
                  <a:pt x="5249" y="1975"/>
                  <a:pt x="5237" y="1951"/>
                  <a:pt x="5225" y="1940"/>
                </a:cubicBezTo>
                <a:cubicBezTo>
                  <a:pt x="5166" y="1880"/>
                  <a:pt x="5095" y="1833"/>
                  <a:pt x="5036" y="1785"/>
                </a:cubicBezTo>
                <a:cubicBezTo>
                  <a:pt x="5027" y="1781"/>
                  <a:pt x="5017" y="1778"/>
                  <a:pt x="5008" y="1778"/>
                </a:cubicBezTo>
                <a:close/>
                <a:moveTo>
                  <a:pt x="5391" y="2084"/>
                </a:moveTo>
                <a:cubicBezTo>
                  <a:pt x="5382" y="2084"/>
                  <a:pt x="5373" y="2087"/>
                  <a:pt x="5367" y="2093"/>
                </a:cubicBezTo>
                <a:cubicBezTo>
                  <a:pt x="5355" y="2105"/>
                  <a:pt x="5355" y="2129"/>
                  <a:pt x="5367" y="2140"/>
                </a:cubicBezTo>
                <a:cubicBezTo>
                  <a:pt x="5426" y="2200"/>
                  <a:pt x="5485" y="2247"/>
                  <a:pt x="5544" y="2306"/>
                </a:cubicBezTo>
                <a:cubicBezTo>
                  <a:pt x="5556" y="2306"/>
                  <a:pt x="5568" y="2318"/>
                  <a:pt x="5580" y="2318"/>
                </a:cubicBezTo>
                <a:cubicBezTo>
                  <a:pt x="5580" y="2318"/>
                  <a:pt x="5591" y="2306"/>
                  <a:pt x="5604" y="2306"/>
                </a:cubicBezTo>
                <a:cubicBezTo>
                  <a:pt x="5615" y="2282"/>
                  <a:pt x="5615" y="2258"/>
                  <a:pt x="5604" y="2247"/>
                </a:cubicBezTo>
                <a:cubicBezTo>
                  <a:pt x="5533" y="2200"/>
                  <a:pt x="5473" y="2140"/>
                  <a:pt x="5415" y="2093"/>
                </a:cubicBezTo>
                <a:cubicBezTo>
                  <a:pt x="5408" y="2087"/>
                  <a:pt x="5399" y="2084"/>
                  <a:pt x="5391" y="2084"/>
                </a:cubicBezTo>
                <a:close/>
                <a:moveTo>
                  <a:pt x="5751" y="2403"/>
                </a:moveTo>
                <a:cubicBezTo>
                  <a:pt x="5742" y="2403"/>
                  <a:pt x="5734" y="2406"/>
                  <a:pt x="5722" y="2412"/>
                </a:cubicBezTo>
                <a:cubicBezTo>
                  <a:pt x="5710" y="2436"/>
                  <a:pt x="5710" y="2460"/>
                  <a:pt x="5722" y="2471"/>
                </a:cubicBezTo>
                <a:cubicBezTo>
                  <a:pt x="5781" y="2518"/>
                  <a:pt x="5840" y="2578"/>
                  <a:pt x="5899" y="2637"/>
                </a:cubicBezTo>
                <a:cubicBezTo>
                  <a:pt x="5899" y="2649"/>
                  <a:pt x="5911" y="2649"/>
                  <a:pt x="5922" y="2649"/>
                </a:cubicBezTo>
                <a:cubicBezTo>
                  <a:pt x="5935" y="2649"/>
                  <a:pt x="5946" y="2649"/>
                  <a:pt x="5946" y="2637"/>
                </a:cubicBezTo>
                <a:cubicBezTo>
                  <a:pt x="5958" y="2625"/>
                  <a:pt x="5958" y="2602"/>
                  <a:pt x="5946" y="2589"/>
                </a:cubicBezTo>
                <a:cubicBezTo>
                  <a:pt x="5899" y="2531"/>
                  <a:pt x="5840" y="2471"/>
                  <a:pt x="5781" y="2412"/>
                </a:cubicBezTo>
                <a:cubicBezTo>
                  <a:pt x="5769" y="2406"/>
                  <a:pt x="5760" y="2403"/>
                  <a:pt x="5751" y="2403"/>
                </a:cubicBezTo>
                <a:close/>
                <a:moveTo>
                  <a:pt x="6088" y="2758"/>
                </a:moveTo>
                <a:cubicBezTo>
                  <a:pt x="6079" y="2758"/>
                  <a:pt x="6070" y="2761"/>
                  <a:pt x="6064" y="2767"/>
                </a:cubicBezTo>
                <a:cubicBezTo>
                  <a:pt x="6053" y="2778"/>
                  <a:pt x="6053" y="2802"/>
                  <a:pt x="6064" y="2814"/>
                </a:cubicBezTo>
                <a:cubicBezTo>
                  <a:pt x="6112" y="2873"/>
                  <a:pt x="6171" y="2933"/>
                  <a:pt x="6218" y="3004"/>
                </a:cubicBezTo>
                <a:cubicBezTo>
                  <a:pt x="6230" y="3004"/>
                  <a:pt x="6242" y="3015"/>
                  <a:pt x="6253" y="3015"/>
                </a:cubicBezTo>
                <a:cubicBezTo>
                  <a:pt x="6253" y="3015"/>
                  <a:pt x="6266" y="3004"/>
                  <a:pt x="6277" y="3004"/>
                </a:cubicBezTo>
                <a:cubicBezTo>
                  <a:pt x="6289" y="2991"/>
                  <a:pt x="6289" y="2968"/>
                  <a:pt x="6277" y="2956"/>
                </a:cubicBezTo>
                <a:cubicBezTo>
                  <a:pt x="6218" y="2885"/>
                  <a:pt x="6171" y="2826"/>
                  <a:pt x="6112" y="2767"/>
                </a:cubicBezTo>
                <a:cubicBezTo>
                  <a:pt x="6106" y="2761"/>
                  <a:pt x="6097" y="2758"/>
                  <a:pt x="6088" y="2758"/>
                </a:cubicBezTo>
                <a:close/>
                <a:moveTo>
                  <a:pt x="6402" y="3126"/>
                </a:moveTo>
                <a:cubicBezTo>
                  <a:pt x="6395" y="3126"/>
                  <a:pt x="6389" y="3128"/>
                  <a:pt x="6384" y="3133"/>
                </a:cubicBezTo>
                <a:cubicBezTo>
                  <a:pt x="6360" y="3145"/>
                  <a:pt x="6360" y="3169"/>
                  <a:pt x="6372" y="3193"/>
                </a:cubicBezTo>
                <a:cubicBezTo>
                  <a:pt x="6419" y="3251"/>
                  <a:pt x="6466" y="3311"/>
                  <a:pt x="6513" y="3382"/>
                </a:cubicBezTo>
                <a:cubicBezTo>
                  <a:pt x="6526" y="3393"/>
                  <a:pt x="6537" y="3393"/>
                  <a:pt x="6549" y="3393"/>
                </a:cubicBezTo>
                <a:lnTo>
                  <a:pt x="6573" y="3393"/>
                </a:lnTo>
                <a:cubicBezTo>
                  <a:pt x="6584" y="3382"/>
                  <a:pt x="6584" y="3358"/>
                  <a:pt x="6573" y="3335"/>
                </a:cubicBezTo>
                <a:cubicBezTo>
                  <a:pt x="6526" y="3275"/>
                  <a:pt x="6478" y="3204"/>
                  <a:pt x="6431" y="3145"/>
                </a:cubicBezTo>
                <a:cubicBezTo>
                  <a:pt x="6424" y="3131"/>
                  <a:pt x="6413" y="3126"/>
                  <a:pt x="6402" y="3126"/>
                </a:cubicBezTo>
                <a:close/>
                <a:moveTo>
                  <a:pt x="6680" y="3519"/>
                </a:moveTo>
                <a:cubicBezTo>
                  <a:pt x="6675" y="3519"/>
                  <a:pt x="6671" y="3520"/>
                  <a:pt x="6668" y="3524"/>
                </a:cubicBezTo>
                <a:cubicBezTo>
                  <a:pt x="6655" y="3535"/>
                  <a:pt x="6644" y="3559"/>
                  <a:pt x="6655" y="3582"/>
                </a:cubicBezTo>
                <a:cubicBezTo>
                  <a:pt x="6703" y="3642"/>
                  <a:pt x="6750" y="3713"/>
                  <a:pt x="6786" y="3784"/>
                </a:cubicBezTo>
                <a:cubicBezTo>
                  <a:pt x="6797" y="3795"/>
                  <a:pt x="6810" y="3795"/>
                  <a:pt x="6821" y="3795"/>
                </a:cubicBezTo>
                <a:lnTo>
                  <a:pt x="6833" y="3795"/>
                </a:lnTo>
                <a:cubicBezTo>
                  <a:pt x="6857" y="3784"/>
                  <a:pt x="6857" y="3760"/>
                  <a:pt x="6844" y="3748"/>
                </a:cubicBezTo>
                <a:cubicBezTo>
                  <a:pt x="6810" y="3677"/>
                  <a:pt x="6762" y="3606"/>
                  <a:pt x="6715" y="3535"/>
                </a:cubicBezTo>
                <a:cubicBezTo>
                  <a:pt x="6706" y="3527"/>
                  <a:pt x="6692" y="3519"/>
                  <a:pt x="6680" y="3519"/>
                </a:cubicBezTo>
                <a:close/>
                <a:moveTo>
                  <a:pt x="6940" y="3932"/>
                </a:moveTo>
                <a:cubicBezTo>
                  <a:pt x="6935" y="3932"/>
                  <a:pt x="6931" y="3934"/>
                  <a:pt x="6928" y="3937"/>
                </a:cubicBezTo>
                <a:cubicBezTo>
                  <a:pt x="6904" y="3949"/>
                  <a:pt x="6904" y="3973"/>
                  <a:pt x="6915" y="3984"/>
                </a:cubicBezTo>
                <a:cubicBezTo>
                  <a:pt x="6951" y="4055"/>
                  <a:pt x="6986" y="4126"/>
                  <a:pt x="7034" y="4197"/>
                </a:cubicBezTo>
                <a:cubicBezTo>
                  <a:pt x="7034" y="4209"/>
                  <a:pt x="7046" y="4221"/>
                  <a:pt x="7057" y="4221"/>
                </a:cubicBezTo>
                <a:cubicBezTo>
                  <a:pt x="7070" y="4221"/>
                  <a:pt x="7070" y="4221"/>
                  <a:pt x="7081" y="4209"/>
                </a:cubicBezTo>
                <a:cubicBezTo>
                  <a:pt x="7093" y="4209"/>
                  <a:pt x="7105" y="4186"/>
                  <a:pt x="7093" y="4162"/>
                </a:cubicBezTo>
                <a:cubicBezTo>
                  <a:pt x="7057" y="4091"/>
                  <a:pt x="7010" y="4020"/>
                  <a:pt x="6975" y="3949"/>
                </a:cubicBezTo>
                <a:cubicBezTo>
                  <a:pt x="6966" y="3941"/>
                  <a:pt x="6952" y="3932"/>
                  <a:pt x="6940" y="3932"/>
                </a:cubicBezTo>
                <a:close/>
                <a:moveTo>
                  <a:pt x="7152" y="4363"/>
                </a:moveTo>
                <a:cubicBezTo>
                  <a:pt x="7141" y="4375"/>
                  <a:pt x="7128" y="4398"/>
                  <a:pt x="7141" y="4410"/>
                </a:cubicBezTo>
                <a:cubicBezTo>
                  <a:pt x="7176" y="4481"/>
                  <a:pt x="7211" y="4564"/>
                  <a:pt x="7246" y="4635"/>
                </a:cubicBezTo>
                <a:cubicBezTo>
                  <a:pt x="7246" y="4646"/>
                  <a:pt x="7259" y="4659"/>
                  <a:pt x="7270" y="4659"/>
                </a:cubicBezTo>
                <a:cubicBezTo>
                  <a:pt x="7282" y="4659"/>
                  <a:pt x="7282" y="4659"/>
                  <a:pt x="7294" y="4646"/>
                </a:cubicBezTo>
                <a:cubicBezTo>
                  <a:pt x="7306" y="4646"/>
                  <a:pt x="7317" y="4623"/>
                  <a:pt x="7306" y="4599"/>
                </a:cubicBezTo>
                <a:lnTo>
                  <a:pt x="7199" y="4386"/>
                </a:lnTo>
                <a:cubicBezTo>
                  <a:pt x="7199" y="4363"/>
                  <a:pt x="7176" y="4363"/>
                  <a:pt x="7152" y="4363"/>
                </a:cubicBezTo>
                <a:close/>
                <a:moveTo>
                  <a:pt x="7373" y="4807"/>
                </a:moveTo>
                <a:cubicBezTo>
                  <a:pt x="7367" y="4807"/>
                  <a:pt x="7360" y="4808"/>
                  <a:pt x="7353" y="4812"/>
                </a:cubicBezTo>
                <a:cubicBezTo>
                  <a:pt x="7341" y="4812"/>
                  <a:pt x="7330" y="4835"/>
                  <a:pt x="7341" y="4859"/>
                </a:cubicBezTo>
                <a:cubicBezTo>
                  <a:pt x="7365" y="4930"/>
                  <a:pt x="7401" y="5001"/>
                  <a:pt x="7424" y="5084"/>
                </a:cubicBezTo>
                <a:cubicBezTo>
                  <a:pt x="7436" y="5096"/>
                  <a:pt x="7448" y="5108"/>
                  <a:pt x="7459" y="5108"/>
                </a:cubicBezTo>
                <a:lnTo>
                  <a:pt x="7472" y="5108"/>
                </a:lnTo>
                <a:cubicBezTo>
                  <a:pt x="7495" y="5096"/>
                  <a:pt x="7495" y="5072"/>
                  <a:pt x="7495" y="5061"/>
                </a:cubicBezTo>
                <a:cubicBezTo>
                  <a:pt x="7459" y="4977"/>
                  <a:pt x="7436" y="4906"/>
                  <a:pt x="7401" y="4824"/>
                </a:cubicBezTo>
                <a:cubicBezTo>
                  <a:pt x="7401" y="4815"/>
                  <a:pt x="7389" y="4807"/>
                  <a:pt x="7373" y="4807"/>
                </a:cubicBezTo>
                <a:close/>
                <a:moveTo>
                  <a:pt x="7530" y="5261"/>
                </a:moveTo>
                <a:cubicBezTo>
                  <a:pt x="7507" y="5273"/>
                  <a:pt x="7495" y="5285"/>
                  <a:pt x="7507" y="5308"/>
                </a:cubicBezTo>
                <a:cubicBezTo>
                  <a:pt x="7530" y="5379"/>
                  <a:pt x="7554" y="5462"/>
                  <a:pt x="7577" y="5545"/>
                </a:cubicBezTo>
                <a:cubicBezTo>
                  <a:pt x="7577" y="5557"/>
                  <a:pt x="7601" y="5568"/>
                  <a:pt x="7613" y="5568"/>
                </a:cubicBezTo>
                <a:lnTo>
                  <a:pt x="7625" y="5568"/>
                </a:lnTo>
                <a:cubicBezTo>
                  <a:pt x="7637" y="5557"/>
                  <a:pt x="7648" y="5533"/>
                  <a:pt x="7648" y="5521"/>
                </a:cubicBezTo>
                <a:cubicBezTo>
                  <a:pt x="7625" y="5439"/>
                  <a:pt x="7601" y="5368"/>
                  <a:pt x="7577" y="5285"/>
                </a:cubicBezTo>
                <a:cubicBezTo>
                  <a:pt x="7566" y="5273"/>
                  <a:pt x="7542" y="5261"/>
                  <a:pt x="7530" y="5261"/>
                </a:cubicBezTo>
                <a:close/>
                <a:moveTo>
                  <a:pt x="7684" y="5729"/>
                </a:moveTo>
                <a:cubicBezTo>
                  <a:pt x="7679" y="5729"/>
                  <a:pt x="7675" y="5731"/>
                  <a:pt x="7672" y="5734"/>
                </a:cubicBezTo>
                <a:cubicBezTo>
                  <a:pt x="7648" y="5734"/>
                  <a:pt x="7637" y="5758"/>
                  <a:pt x="7648" y="5770"/>
                </a:cubicBezTo>
                <a:cubicBezTo>
                  <a:pt x="7661" y="5852"/>
                  <a:pt x="7684" y="5923"/>
                  <a:pt x="7708" y="6006"/>
                </a:cubicBezTo>
                <a:cubicBezTo>
                  <a:pt x="7708" y="6018"/>
                  <a:pt x="7719" y="6030"/>
                  <a:pt x="7743" y="6030"/>
                </a:cubicBezTo>
                <a:cubicBezTo>
                  <a:pt x="7767" y="6030"/>
                  <a:pt x="7779" y="6006"/>
                  <a:pt x="7779" y="5994"/>
                </a:cubicBezTo>
                <a:cubicBezTo>
                  <a:pt x="7755" y="5912"/>
                  <a:pt x="7732" y="5828"/>
                  <a:pt x="7719" y="5758"/>
                </a:cubicBezTo>
                <a:cubicBezTo>
                  <a:pt x="7711" y="5740"/>
                  <a:pt x="7696" y="5729"/>
                  <a:pt x="7684" y="5729"/>
                </a:cubicBezTo>
                <a:close/>
                <a:moveTo>
                  <a:pt x="7779" y="6195"/>
                </a:moveTo>
                <a:cubicBezTo>
                  <a:pt x="7767" y="6207"/>
                  <a:pt x="7755" y="6219"/>
                  <a:pt x="7755" y="6243"/>
                </a:cubicBezTo>
                <a:cubicBezTo>
                  <a:pt x="7767" y="6325"/>
                  <a:pt x="7790" y="6396"/>
                  <a:pt x="7803" y="6479"/>
                </a:cubicBezTo>
                <a:cubicBezTo>
                  <a:pt x="7803" y="6503"/>
                  <a:pt x="7826" y="6514"/>
                  <a:pt x="7838" y="6514"/>
                </a:cubicBezTo>
                <a:lnTo>
                  <a:pt x="7850" y="6514"/>
                </a:lnTo>
                <a:cubicBezTo>
                  <a:pt x="7861" y="6503"/>
                  <a:pt x="7873" y="6490"/>
                  <a:pt x="7873" y="6467"/>
                </a:cubicBezTo>
                <a:cubicBezTo>
                  <a:pt x="7861" y="6385"/>
                  <a:pt x="7838" y="6301"/>
                  <a:pt x="7826" y="6230"/>
                </a:cubicBezTo>
                <a:cubicBezTo>
                  <a:pt x="7826" y="6207"/>
                  <a:pt x="7803" y="6195"/>
                  <a:pt x="7779" y="6195"/>
                </a:cubicBezTo>
                <a:close/>
                <a:moveTo>
                  <a:pt x="7873" y="6680"/>
                </a:moveTo>
                <a:cubicBezTo>
                  <a:pt x="7850" y="6680"/>
                  <a:pt x="7838" y="6703"/>
                  <a:pt x="7838" y="6716"/>
                </a:cubicBezTo>
                <a:lnTo>
                  <a:pt x="7873" y="6963"/>
                </a:lnTo>
                <a:cubicBezTo>
                  <a:pt x="7873" y="6976"/>
                  <a:pt x="7897" y="6987"/>
                  <a:pt x="7908" y="6987"/>
                </a:cubicBezTo>
                <a:lnTo>
                  <a:pt x="7921" y="6987"/>
                </a:lnTo>
                <a:cubicBezTo>
                  <a:pt x="7932" y="6987"/>
                  <a:pt x="7944" y="6976"/>
                  <a:pt x="7944" y="6952"/>
                </a:cubicBezTo>
                <a:lnTo>
                  <a:pt x="7908" y="6703"/>
                </a:lnTo>
                <a:cubicBezTo>
                  <a:pt x="7908" y="6692"/>
                  <a:pt x="7897" y="6680"/>
                  <a:pt x="7873" y="6680"/>
                </a:cubicBezTo>
                <a:close/>
                <a:moveTo>
                  <a:pt x="7932" y="7165"/>
                </a:moveTo>
                <a:cubicBezTo>
                  <a:pt x="7921" y="7165"/>
                  <a:pt x="7897" y="7176"/>
                  <a:pt x="7897" y="7200"/>
                </a:cubicBezTo>
                <a:cubicBezTo>
                  <a:pt x="7908" y="7283"/>
                  <a:pt x="7921" y="7365"/>
                  <a:pt x="7921" y="7436"/>
                </a:cubicBezTo>
                <a:cubicBezTo>
                  <a:pt x="7921" y="7460"/>
                  <a:pt x="7944" y="7472"/>
                  <a:pt x="7956" y="7472"/>
                </a:cubicBezTo>
                <a:lnTo>
                  <a:pt x="7968" y="7472"/>
                </a:lnTo>
                <a:cubicBezTo>
                  <a:pt x="7979" y="7472"/>
                  <a:pt x="7992" y="7460"/>
                  <a:pt x="7992" y="7436"/>
                </a:cubicBezTo>
                <a:cubicBezTo>
                  <a:pt x="7992" y="7354"/>
                  <a:pt x="7979" y="7271"/>
                  <a:pt x="7979" y="7188"/>
                </a:cubicBezTo>
                <a:cubicBezTo>
                  <a:pt x="7968" y="7176"/>
                  <a:pt x="7956" y="7165"/>
                  <a:pt x="7932" y="7165"/>
                </a:cubicBezTo>
                <a:close/>
                <a:moveTo>
                  <a:pt x="7979" y="7649"/>
                </a:moveTo>
                <a:cubicBezTo>
                  <a:pt x="7956" y="7649"/>
                  <a:pt x="7944" y="7661"/>
                  <a:pt x="7944" y="7685"/>
                </a:cubicBezTo>
                <a:cubicBezTo>
                  <a:pt x="7944" y="7767"/>
                  <a:pt x="7944" y="7838"/>
                  <a:pt x="7956" y="7921"/>
                </a:cubicBezTo>
                <a:cubicBezTo>
                  <a:pt x="7956" y="7945"/>
                  <a:pt x="7968" y="7956"/>
                  <a:pt x="7992" y="7956"/>
                </a:cubicBezTo>
                <a:cubicBezTo>
                  <a:pt x="8003" y="7956"/>
                  <a:pt x="8027" y="7945"/>
                  <a:pt x="8027" y="7921"/>
                </a:cubicBezTo>
                <a:cubicBezTo>
                  <a:pt x="8015" y="7838"/>
                  <a:pt x="8015" y="7756"/>
                  <a:pt x="8015" y="7685"/>
                </a:cubicBezTo>
                <a:cubicBezTo>
                  <a:pt x="8015" y="7661"/>
                  <a:pt x="7992" y="7649"/>
                  <a:pt x="7979" y="76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 flipH="1">
            <a:off x="6845587" y="-32794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>
            <a:off x="8639764" y="1722311"/>
            <a:ext cx="355461" cy="607971"/>
            <a:chOff x="-8272361" y="3329436"/>
            <a:chExt cx="355461" cy="607971"/>
          </a:xfrm>
        </p:grpSpPr>
        <p:sp>
          <p:nvSpPr>
            <p:cNvPr id="99" name="Google Shape;99;p7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7"/>
          <p:cNvSpPr/>
          <p:nvPr/>
        </p:nvSpPr>
        <p:spPr>
          <a:xfrm>
            <a:off x="155725" y="4134630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265566" y="60916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911275" y="1419250"/>
            <a:ext cx="4954800" cy="2304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8"/>
          <p:cNvSpPr/>
          <p:nvPr/>
        </p:nvSpPr>
        <p:spPr>
          <a:xfrm flipH="1" rot="10800000">
            <a:off x="-178323" y="321762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5870447" y="2"/>
            <a:ext cx="3484196" cy="1740499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>
            <a:off x="385204" y="3799054"/>
            <a:ext cx="133036" cy="129036"/>
          </a:xfrm>
          <a:custGeom>
            <a:rect b="b" l="l" r="r" t="t"/>
            <a:pathLst>
              <a:path extrusionOk="0" h="387" w="399">
                <a:moveTo>
                  <a:pt x="199" y="0"/>
                </a:moveTo>
                <a:cubicBezTo>
                  <a:pt x="94" y="0"/>
                  <a:pt x="0" y="82"/>
                  <a:pt x="0" y="187"/>
                </a:cubicBezTo>
                <a:cubicBezTo>
                  <a:pt x="0" y="304"/>
                  <a:pt x="94" y="387"/>
                  <a:pt x="199" y="387"/>
                </a:cubicBezTo>
                <a:cubicBezTo>
                  <a:pt x="316" y="387"/>
                  <a:pt x="398" y="304"/>
                  <a:pt x="398" y="187"/>
                </a:cubicBezTo>
                <a:cubicBezTo>
                  <a:pt x="398" y="82"/>
                  <a:pt x="316" y="0"/>
                  <a:pt x="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>
            <a:off x="8442216" y="2120816"/>
            <a:ext cx="133036" cy="129036"/>
          </a:xfrm>
          <a:custGeom>
            <a:rect b="b" l="l" r="r" t="t"/>
            <a:pathLst>
              <a:path extrusionOk="0" h="387" w="399">
                <a:moveTo>
                  <a:pt x="199" y="0"/>
                </a:moveTo>
                <a:cubicBezTo>
                  <a:pt x="94" y="0"/>
                  <a:pt x="0" y="82"/>
                  <a:pt x="0" y="187"/>
                </a:cubicBezTo>
                <a:cubicBezTo>
                  <a:pt x="0" y="304"/>
                  <a:pt x="94" y="387"/>
                  <a:pt x="199" y="387"/>
                </a:cubicBezTo>
                <a:cubicBezTo>
                  <a:pt x="316" y="387"/>
                  <a:pt x="398" y="304"/>
                  <a:pt x="398" y="187"/>
                </a:cubicBezTo>
                <a:cubicBezTo>
                  <a:pt x="398" y="82"/>
                  <a:pt x="316" y="0"/>
                  <a:pt x="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>
            <a:off x="458804" y="2041179"/>
            <a:ext cx="133036" cy="129036"/>
          </a:xfrm>
          <a:custGeom>
            <a:rect b="b" l="l" r="r" t="t"/>
            <a:pathLst>
              <a:path extrusionOk="0" h="387" w="399">
                <a:moveTo>
                  <a:pt x="199" y="0"/>
                </a:moveTo>
                <a:cubicBezTo>
                  <a:pt x="94" y="0"/>
                  <a:pt x="0" y="82"/>
                  <a:pt x="0" y="187"/>
                </a:cubicBezTo>
                <a:cubicBezTo>
                  <a:pt x="0" y="304"/>
                  <a:pt x="94" y="387"/>
                  <a:pt x="199" y="387"/>
                </a:cubicBezTo>
                <a:cubicBezTo>
                  <a:pt x="316" y="387"/>
                  <a:pt x="398" y="304"/>
                  <a:pt x="398" y="187"/>
                </a:cubicBezTo>
                <a:cubicBezTo>
                  <a:pt x="398" y="82"/>
                  <a:pt x="316" y="0"/>
                  <a:pt x="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>
            <a:off x="8354363" y="715223"/>
            <a:ext cx="300747" cy="310054"/>
          </a:xfrm>
          <a:custGeom>
            <a:rect b="b" l="l" r="r" t="t"/>
            <a:pathLst>
              <a:path extrusionOk="0" h="3498" w="3393">
                <a:moveTo>
                  <a:pt x="1462" y="1"/>
                </a:moveTo>
                <a:lnTo>
                  <a:pt x="1368" y="1065"/>
                </a:lnTo>
                <a:lnTo>
                  <a:pt x="234" y="667"/>
                </a:lnTo>
                <a:lnTo>
                  <a:pt x="936" y="1521"/>
                </a:lnTo>
                <a:lnTo>
                  <a:pt x="0" y="2000"/>
                </a:lnTo>
                <a:lnTo>
                  <a:pt x="1123" y="2036"/>
                </a:lnTo>
                <a:lnTo>
                  <a:pt x="830" y="3030"/>
                </a:lnTo>
                <a:lnTo>
                  <a:pt x="1579" y="2246"/>
                </a:lnTo>
                <a:lnTo>
                  <a:pt x="2153" y="3498"/>
                </a:lnTo>
                <a:lnTo>
                  <a:pt x="2164" y="2012"/>
                </a:lnTo>
                <a:lnTo>
                  <a:pt x="3392" y="1907"/>
                </a:lnTo>
                <a:lnTo>
                  <a:pt x="2211" y="1322"/>
                </a:lnTo>
                <a:lnTo>
                  <a:pt x="2878" y="339"/>
                </a:lnTo>
                <a:lnTo>
                  <a:pt x="1836" y="1018"/>
                </a:lnTo>
                <a:lnTo>
                  <a:pt x="14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8300963" y="4470696"/>
            <a:ext cx="541353" cy="558115"/>
          </a:xfrm>
          <a:custGeom>
            <a:rect b="b" l="l" r="r" t="t"/>
            <a:pathLst>
              <a:path extrusionOk="0" h="3498" w="3393">
                <a:moveTo>
                  <a:pt x="1462" y="1"/>
                </a:moveTo>
                <a:lnTo>
                  <a:pt x="1368" y="1065"/>
                </a:lnTo>
                <a:lnTo>
                  <a:pt x="234" y="667"/>
                </a:lnTo>
                <a:lnTo>
                  <a:pt x="936" y="1521"/>
                </a:lnTo>
                <a:lnTo>
                  <a:pt x="0" y="2000"/>
                </a:lnTo>
                <a:lnTo>
                  <a:pt x="1123" y="2036"/>
                </a:lnTo>
                <a:lnTo>
                  <a:pt x="830" y="3030"/>
                </a:lnTo>
                <a:lnTo>
                  <a:pt x="1579" y="2246"/>
                </a:lnTo>
                <a:lnTo>
                  <a:pt x="2153" y="3498"/>
                </a:lnTo>
                <a:lnTo>
                  <a:pt x="2164" y="2012"/>
                </a:lnTo>
                <a:lnTo>
                  <a:pt x="3392" y="1907"/>
                </a:lnTo>
                <a:lnTo>
                  <a:pt x="2211" y="1322"/>
                </a:lnTo>
                <a:lnTo>
                  <a:pt x="2878" y="339"/>
                </a:lnTo>
                <a:lnTo>
                  <a:pt x="1836" y="1018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4305734" y="2295198"/>
            <a:ext cx="4045200" cy="1482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8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4867634" y="3828908"/>
            <a:ext cx="3483300" cy="774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9"/>
          <p:cNvSpPr/>
          <p:nvPr/>
        </p:nvSpPr>
        <p:spPr>
          <a:xfrm flipH="1">
            <a:off x="6464587" y="-9934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 rot="10800000">
            <a:off x="-910523" y="3704326"/>
            <a:ext cx="3484196" cy="1740499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4549875" y="3574075"/>
            <a:ext cx="3558300" cy="928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an One"/>
              <a:buNone/>
              <a:defRPr sz="26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</a:lstStyle>
          <a:p/>
        </p:txBody>
      </p:sp>
      <p:sp>
        <p:nvSpPr>
          <p:cNvPr id="123" name="Google Shape;123;p10"/>
          <p:cNvSpPr/>
          <p:nvPr/>
        </p:nvSpPr>
        <p:spPr>
          <a:xfrm flipH="1">
            <a:off x="6540787" y="-99348"/>
            <a:ext cx="4069855" cy="2033060"/>
          </a:xfrm>
          <a:custGeom>
            <a:rect b="b" l="l" r="r" t="t"/>
            <a:pathLst>
              <a:path extrusionOk="0" h="12520" w="25063">
                <a:moveTo>
                  <a:pt x="25028" y="1"/>
                </a:moveTo>
                <a:cubicBezTo>
                  <a:pt x="25004" y="1"/>
                  <a:pt x="24992" y="12"/>
                  <a:pt x="24980" y="36"/>
                </a:cubicBezTo>
                <a:cubicBezTo>
                  <a:pt x="24968" y="119"/>
                  <a:pt x="24957" y="190"/>
                  <a:pt x="24945" y="272"/>
                </a:cubicBezTo>
                <a:cubicBezTo>
                  <a:pt x="24945" y="296"/>
                  <a:pt x="24957" y="308"/>
                  <a:pt x="24980" y="308"/>
                </a:cubicBezTo>
                <a:lnTo>
                  <a:pt x="24980" y="320"/>
                </a:lnTo>
                <a:cubicBezTo>
                  <a:pt x="25004" y="320"/>
                  <a:pt x="25015" y="308"/>
                  <a:pt x="25015" y="285"/>
                </a:cubicBezTo>
                <a:cubicBezTo>
                  <a:pt x="25028" y="201"/>
                  <a:pt x="25039" y="130"/>
                  <a:pt x="25051" y="48"/>
                </a:cubicBezTo>
                <a:cubicBezTo>
                  <a:pt x="25063" y="25"/>
                  <a:pt x="25039" y="12"/>
                  <a:pt x="25028" y="1"/>
                </a:cubicBezTo>
                <a:close/>
                <a:moveTo>
                  <a:pt x="24945" y="474"/>
                </a:moveTo>
                <a:cubicBezTo>
                  <a:pt x="24921" y="474"/>
                  <a:pt x="24897" y="485"/>
                  <a:pt x="24897" y="509"/>
                </a:cubicBezTo>
                <a:cubicBezTo>
                  <a:pt x="24874" y="580"/>
                  <a:pt x="24862" y="663"/>
                  <a:pt x="24839" y="734"/>
                </a:cubicBezTo>
                <a:cubicBezTo>
                  <a:pt x="24839" y="757"/>
                  <a:pt x="24850" y="769"/>
                  <a:pt x="24862" y="781"/>
                </a:cubicBezTo>
                <a:lnTo>
                  <a:pt x="24874" y="781"/>
                </a:lnTo>
                <a:cubicBezTo>
                  <a:pt x="24886" y="781"/>
                  <a:pt x="24910" y="769"/>
                  <a:pt x="24910" y="757"/>
                </a:cubicBezTo>
                <a:cubicBezTo>
                  <a:pt x="24933" y="674"/>
                  <a:pt x="24945" y="603"/>
                  <a:pt x="24968" y="521"/>
                </a:cubicBezTo>
                <a:cubicBezTo>
                  <a:pt x="24968" y="497"/>
                  <a:pt x="24957" y="485"/>
                  <a:pt x="24945" y="474"/>
                </a:cubicBezTo>
                <a:close/>
                <a:moveTo>
                  <a:pt x="24802" y="942"/>
                </a:moveTo>
                <a:cubicBezTo>
                  <a:pt x="24790" y="942"/>
                  <a:pt x="24776" y="950"/>
                  <a:pt x="24768" y="958"/>
                </a:cubicBezTo>
                <a:cubicBezTo>
                  <a:pt x="24744" y="1041"/>
                  <a:pt x="24720" y="1112"/>
                  <a:pt x="24697" y="1194"/>
                </a:cubicBezTo>
                <a:cubicBezTo>
                  <a:pt x="24684" y="1207"/>
                  <a:pt x="24697" y="1230"/>
                  <a:pt x="24720" y="1230"/>
                </a:cubicBezTo>
                <a:cubicBezTo>
                  <a:pt x="24720" y="1242"/>
                  <a:pt x="24720" y="1242"/>
                  <a:pt x="24732" y="1242"/>
                </a:cubicBezTo>
                <a:cubicBezTo>
                  <a:pt x="24744" y="1242"/>
                  <a:pt x="24755" y="1230"/>
                  <a:pt x="24768" y="1218"/>
                </a:cubicBezTo>
                <a:cubicBezTo>
                  <a:pt x="24791" y="1136"/>
                  <a:pt x="24815" y="1065"/>
                  <a:pt x="24839" y="982"/>
                </a:cubicBezTo>
                <a:cubicBezTo>
                  <a:pt x="24850" y="970"/>
                  <a:pt x="24839" y="947"/>
                  <a:pt x="24815" y="947"/>
                </a:cubicBezTo>
                <a:cubicBezTo>
                  <a:pt x="24811" y="943"/>
                  <a:pt x="24807" y="942"/>
                  <a:pt x="24802" y="942"/>
                </a:cubicBezTo>
                <a:close/>
                <a:moveTo>
                  <a:pt x="24640" y="1391"/>
                </a:moveTo>
                <a:cubicBezTo>
                  <a:pt x="24625" y="1391"/>
                  <a:pt x="24614" y="1399"/>
                  <a:pt x="24614" y="1407"/>
                </a:cubicBezTo>
                <a:cubicBezTo>
                  <a:pt x="24579" y="1490"/>
                  <a:pt x="24543" y="1561"/>
                  <a:pt x="24519" y="1632"/>
                </a:cubicBezTo>
                <a:cubicBezTo>
                  <a:pt x="24508" y="1644"/>
                  <a:pt x="24519" y="1667"/>
                  <a:pt x="24531" y="1680"/>
                </a:cubicBezTo>
                <a:lnTo>
                  <a:pt x="24543" y="1680"/>
                </a:lnTo>
                <a:cubicBezTo>
                  <a:pt x="24566" y="1680"/>
                  <a:pt x="24579" y="1680"/>
                  <a:pt x="24579" y="1656"/>
                </a:cubicBezTo>
                <a:cubicBezTo>
                  <a:pt x="24614" y="1585"/>
                  <a:pt x="24649" y="1514"/>
                  <a:pt x="24673" y="1443"/>
                </a:cubicBezTo>
                <a:cubicBezTo>
                  <a:pt x="24684" y="1419"/>
                  <a:pt x="24673" y="1396"/>
                  <a:pt x="24661" y="1396"/>
                </a:cubicBezTo>
                <a:cubicBezTo>
                  <a:pt x="24654" y="1392"/>
                  <a:pt x="24647" y="1391"/>
                  <a:pt x="24640" y="1391"/>
                </a:cubicBezTo>
                <a:close/>
                <a:moveTo>
                  <a:pt x="24447" y="1828"/>
                </a:moveTo>
                <a:cubicBezTo>
                  <a:pt x="24435" y="1828"/>
                  <a:pt x="24421" y="1836"/>
                  <a:pt x="24413" y="1845"/>
                </a:cubicBezTo>
                <a:lnTo>
                  <a:pt x="24306" y="2058"/>
                </a:lnTo>
                <a:cubicBezTo>
                  <a:pt x="24295" y="2069"/>
                  <a:pt x="24306" y="2093"/>
                  <a:pt x="24318" y="2105"/>
                </a:cubicBezTo>
                <a:lnTo>
                  <a:pt x="24330" y="2105"/>
                </a:lnTo>
                <a:cubicBezTo>
                  <a:pt x="24353" y="2105"/>
                  <a:pt x="24366" y="2105"/>
                  <a:pt x="24366" y="2093"/>
                </a:cubicBezTo>
                <a:cubicBezTo>
                  <a:pt x="24401" y="2022"/>
                  <a:pt x="24448" y="1951"/>
                  <a:pt x="24484" y="1880"/>
                </a:cubicBezTo>
                <a:cubicBezTo>
                  <a:pt x="24484" y="1856"/>
                  <a:pt x="24484" y="1833"/>
                  <a:pt x="24460" y="1833"/>
                </a:cubicBezTo>
                <a:cubicBezTo>
                  <a:pt x="24457" y="1829"/>
                  <a:pt x="24452" y="1828"/>
                  <a:pt x="24447" y="1828"/>
                </a:cubicBezTo>
                <a:close/>
                <a:moveTo>
                  <a:pt x="12733" y="2318"/>
                </a:moveTo>
                <a:cubicBezTo>
                  <a:pt x="12650" y="2318"/>
                  <a:pt x="12568" y="2342"/>
                  <a:pt x="12497" y="2377"/>
                </a:cubicBezTo>
                <a:cubicBezTo>
                  <a:pt x="12473" y="2389"/>
                  <a:pt x="12473" y="2400"/>
                  <a:pt x="12473" y="2424"/>
                </a:cubicBezTo>
                <a:cubicBezTo>
                  <a:pt x="12484" y="2436"/>
                  <a:pt x="12497" y="2448"/>
                  <a:pt x="12508" y="2448"/>
                </a:cubicBezTo>
                <a:cubicBezTo>
                  <a:pt x="12508" y="2448"/>
                  <a:pt x="12520" y="2448"/>
                  <a:pt x="12520" y="2436"/>
                </a:cubicBezTo>
                <a:cubicBezTo>
                  <a:pt x="12591" y="2413"/>
                  <a:pt x="12662" y="2389"/>
                  <a:pt x="12744" y="2389"/>
                </a:cubicBezTo>
                <a:cubicBezTo>
                  <a:pt x="12757" y="2389"/>
                  <a:pt x="12780" y="2377"/>
                  <a:pt x="12780" y="2353"/>
                </a:cubicBezTo>
                <a:cubicBezTo>
                  <a:pt x="12780" y="2329"/>
                  <a:pt x="12757" y="2318"/>
                  <a:pt x="12733" y="2318"/>
                </a:cubicBezTo>
                <a:close/>
                <a:moveTo>
                  <a:pt x="24235" y="2247"/>
                </a:moveTo>
                <a:cubicBezTo>
                  <a:pt x="24224" y="2247"/>
                  <a:pt x="24200" y="2247"/>
                  <a:pt x="24188" y="2258"/>
                </a:cubicBezTo>
                <a:cubicBezTo>
                  <a:pt x="24141" y="2329"/>
                  <a:pt x="24106" y="2400"/>
                  <a:pt x="24058" y="2471"/>
                </a:cubicBezTo>
                <a:cubicBezTo>
                  <a:pt x="24046" y="2483"/>
                  <a:pt x="24058" y="2507"/>
                  <a:pt x="24070" y="2518"/>
                </a:cubicBezTo>
                <a:lnTo>
                  <a:pt x="24093" y="2518"/>
                </a:lnTo>
                <a:cubicBezTo>
                  <a:pt x="24106" y="2518"/>
                  <a:pt x="24117" y="2518"/>
                  <a:pt x="24117" y="2507"/>
                </a:cubicBezTo>
                <a:cubicBezTo>
                  <a:pt x="24164" y="2436"/>
                  <a:pt x="24212" y="2365"/>
                  <a:pt x="24248" y="2306"/>
                </a:cubicBezTo>
                <a:cubicBezTo>
                  <a:pt x="24259" y="2282"/>
                  <a:pt x="24248" y="2258"/>
                  <a:pt x="24235" y="2247"/>
                </a:cubicBezTo>
                <a:close/>
                <a:moveTo>
                  <a:pt x="12969" y="2360"/>
                </a:moveTo>
                <a:cubicBezTo>
                  <a:pt x="12958" y="2360"/>
                  <a:pt x="12946" y="2369"/>
                  <a:pt x="12946" y="2377"/>
                </a:cubicBezTo>
                <a:cubicBezTo>
                  <a:pt x="12934" y="2400"/>
                  <a:pt x="12946" y="2424"/>
                  <a:pt x="12957" y="2424"/>
                </a:cubicBezTo>
                <a:cubicBezTo>
                  <a:pt x="13028" y="2448"/>
                  <a:pt x="13099" y="2495"/>
                  <a:pt x="13159" y="2542"/>
                </a:cubicBezTo>
                <a:cubicBezTo>
                  <a:pt x="13159" y="2554"/>
                  <a:pt x="13170" y="2554"/>
                  <a:pt x="13182" y="2554"/>
                </a:cubicBezTo>
                <a:cubicBezTo>
                  <a:pt x="13194" y="2554"/>
                  <a:pt x="13194" y="2542"/>
                  <a:pt x="13206" y="2542"/>
                </a:cubicBezTo>
                <a:cubicBezTo>
                  <a:pt x="13217" y="2518"/>
                  <a:pt x="13217" y="2507"/>
                  <a:pt x="13206" y="2483"/>
                </a:cubicBezTo>
                <a:cubicBezTo>
                  <a:pt x="13135" y="2436"/>
                  <a:pt x="13064" y="2389"/>
                  <a:pt x="12981" y="2365"/>
                </a:cubicBezTo>
                <a:cubicBezTo>
                  <a:pt x="12978" y="2362"/>
                  <a:pt x="12973" y="2360"/>
                  <a:pt x="12969" y="2360"/>
                </a:cubicBezTo>
                <a:close/>
                <a:moveTo>
                  <a:pt x="12303" y="2505"/>
                </a:moveTo>
                <a:cubicBezTo>
                  <a:pt x="12296" y="2505"/>
                  <a:pt x="12289" y="2509"/>
                  <a:pt x="12284" y="2518"/>
                </a:cubicBezTo>
                <a:cubicBezTo>
                  <a:pt x="12224" y="2566"/>
                  <a:pt x="12177" y="2637"/>
                  <a:pt x="12130" y="2708"/>
                </a:cubicBezTo>
                <a:cubicBezTo>
                  <a:pt x="12118" y="2720"/>
                  <a:pt x="12118" y="2744"/>
                  <a:pt x="12142" y="2755"/>
                </a:cubicBezTo>
                <a:lnTo>
                  <a:pt x="12153" y="2767"/>
                </a:lnTo>
                <a:cubicBezTo>
                  <a:pt x="12166" y="2767"/>
                  <a:pt x="12177" y="2755"/>
                  <a:pt x="12189" y="2744"/>
                </a:cubicBezTo>
                <a:cubicBezTo>
                  <a:pt x="12224" y="2673"/>
                  <a:pt x="12284" y="2613"/>
                  <a:pt x="12331" y="2566"/>
                </a:cubicBezTo>
                <a:cubicBezTo>
                  <a:pt x="12343" y="2554"/>
                  <a:pt x="12355" y="2531"/>
                  <a:pt x="12331" y="2518"/>
                </a:cubicBezTo>
                <a:cubicBezTo>
                  <a:pt x="12324" y="2512"/>
                  <a:pt x="12313" y="2505"/>
                  <a:pt x="12303" y="2505"/>
                </a:cubicBezTo>
                <a:close/>
                <a:moveTo>
                  <a:pt x="23952" y="2652"/>
                </a:moveTo>
                <a:cubicBezTo>
                  <a:pt x="23943" y="2652"/>
                  <a:pt x="23934" y="2655"/>
                  <a:pt x="23928" y="2660"/>
                </a:cubicBezTo>
                <a:cubicBezTo>
                  <a:pt x="23881" y="2731"/>
                  <a:pt x="23833" y="2791"/>
                  <a:pt x="23786" y="2862"/>
                </a:cubicBezTo>
                <a:cubicBezTo>
                  <a:pt x="23775" y="2873"/>
                  <a:pt x="23775" y="2897"/>
                  <a:pt x="23798" y="2909"/>
                </a:cubicBezTo>
                <a:lnTo>
                  <a:pt x="23810" y="2909"/>
                </a:lnTo>
                <a:cubicBezTo>
                  <a:pt x="23822" y="2909"/>
                  <a:pt x="23833" y="2909"/>
                  <a:pt x="23846" y="2897"/>
                </a:cubicBezTo>
                <a:cubicBezTo>
                  <a:pt x="23893" y="2838"/>
                  <a:pt x="23940" y="2767"/>
                  <a:pt x="23987" y="2708"/>
                </a:cubicBezTo>
                <a:cubicBezTo>
                  <a:pt x="23999" y="2684"/>
                  <a:pt x="23999" y="2673"/>
                  <a:pt x="23975" y="2660"/>
                </a:cubicBezTo>
                <a:cubicBezTo>
                  <a:pt x="23969" y="2655"/>
                  <a:pt x="23961" y="2652"/>
                  <a:pt x="23952" y="2652"/>
                </a:cubicBezTo>
                <a:close/>
                <a:moveTo>
                  <a:pt x="13332" y="2656"/>
                </a:moveTo>
                <a:cubicBezTo>
                  <a:pt x="13326" y="2656"/>
                  <a:pt x="13319" y="2657"/>
                  <a:pt x="13312" y="2660"/>
                </a:cubicBezTo>
                <a:cubicBezTo>
                  <a:pt x="13301" y="2673"/>
                  <a:pt x="13301" y="2696"/>
                  <a:pt x="13312" y="2708"/>
                </a:cubicBezTo>
                <a:cubicBezTo>
                  <a:pt x="13348" y="2779"/>
                  <a:pt x="13395" y="2838"/>
                  <a:pt x="13430" y="2920"/>
                </a:cubicBezTo>
                <a:cubicBezTo>
                  <a:pt x="13430" y="2933"/>
                  <a:pt x="13442" y="2933"/>
                  <a:pt x="13454" y="2933"/>
                </a:cubicBezTo>
                <a:lnTo>
                  <a:pt x="13477" y="2933"/>
                </a:lnTo>
                <a:cubicBezTo>
                  <a:pt x="13490" y="2920"/>
                  <a:pt x="13501" y="2897"/>
                  <a:pt x="13490" y="2885"/>
                </a:cubicBezTo>
                <a:cubicBezTo>
                  <a:pt x="13454" y="2802"/>
                  <a:pt x="13406" y="2731"/>
                  <a:pt x="13371" y="2673"/>
                </a:cubicBezTo>
                <a:cubicBezTo>
                  <a:pt x="13363" y="2664"/>
                  <a:pt x="13348" y="2656"/>
                  <a:pt x="13332" y="2656"/>
                </a:cubicBezTo>
                <a:close/>
                <a:moveTo>
                  <a:pt x="12071" y="2909"/>
                </a:moveTo>
                <a:cubicBezTo>
                  <a:pt x="12059" y="2909"/>
                  <a:pt x="12035" y="2920"/>
                  <a:pt x="12024" y="2933"/>
                </a:cubicBezTo>
                <a:cubicBezTo>
                  <a:pt x="12012" y="3015"/>
                  <a:pt x="11988" y="3098"/>
                  <a:pt x="11988" y="3180"/>
                </a:cubicBezTo>
                <a:cubicBezTo>
                  <a:pt x="11988" y="3204"/>
                  <a:pt x="12000" y="3216"/>
                  <a:pt x="12024" y="3216"/>
                </a:cubicBezTo>
                <a:cubicBezTo>
                  <a:pt x="12047" y="3216"/>
                  <a:pt x="12059" y="3204"/>
                  <a:pt x="12059" y="3180"/>
                </a:cubicBezTo>
                <a:cubicBezTo>
                  <a:pt x="12071" y="3110"/>
                  <a:pt x="12082" y="3027"/>
                  <a:pt x="12095" y="2956"/>
                </a:cubicBezTo>
                <a:cubicBezTo>
                  <a:pt x="12106" y="2933"/>
                  <a:pt x="12095" y="2920"/>
                  <a:pt x="12071" y="2909"/>
                </a:cubicBezTo>
                <a:close/>
                <a:moveTo>
                  <a:pt x="23668" y="3030"/>
                </a:moveTo>
                <a:cubicBezTo>
                  <a:pt x="23659" y="3030"/>
                  <a:pt x="23650" y="3033"/>
                  <a:pt x="23644" y="3039"/>
                </a:cubicBezTo>
                <a:cubicBezTo>
                  <a:pt x="23585" y="3110"/>
                  <a:pt x="23538" y="3169"/>
                  <a:pt x="23491" y="3228"/>
                </a:cubicBezTo>
                <a:cubicBezTo>
                  <a:pt x="23479" y="3240"/>
                  <a:pt x="23479" y="3264"/>
                  <a:pt x="23491" y="3275"/>
                </a:cubicBezTo>
                <a:cubicBezTo>
                  <a:pt x="23491" y="3287"/>
                  <a:pt x="23502" y="3287"/>
                  <a:pt x="23515" y="3287"/>
                </a:cubicBezTo>
                <a:cubicBezTo>
                  <a:pt x="23526" y="3287"/>
                  <a:pt x="23538" y="3287"/>
                  <a:pt x="23538" y="3275"/>
                </a:cubicBezTo>
                <a:cubicBezTo>
                  <a:pt x="23597" y="3216"/>
                  <a:pt x="23644" y="3157"/>
                  <a:pt x="23691" y="3086"/>
                </a:cubicBezTo>
                <a:cubicBezTo>
                  <a:pt x="23704" y="3075"/>
                  <a:pt x="23704" y="3051"/>
                  <a:pt x="23691" y="3039"/>
                </a:cubicBezTo>
                <a:cubicBezTo>
                  <a:pt x="23686" y="3033"/>
                  <a:pt x="23677" y="3030"/>
                  <a:pt x="23668" y="3030"/>
                </a:cubicBezTo>
                <a:close/>
                <a:moveTo>
                  <a:pt x="13537" y="3086"/>
                </a:moveTo>
                <a:cubicBezTo>
                  <a:pt x="13513" y="3098"/>
                  <a:pt x="13501" y="3110"/>
                  <a:pt x="13513" y="3133"/>
                </a:cubicBezTo>
                <a:cubicBezTo>
                  <a:pt x="13537" y="3204"/>
                  <a:pt x="13548" y="3287"/>
                  <a:pt x="13572" y="3358"/>
                </a:cubicBezTo>
                <a:cubicBezTo>
                  <a:pt x="13572" y="3382"/>
                  <a:pt x="13596" y="3393"/>
                  <a:pt x="13608" y="3393"/>
                </a:cubicBezTo>
                <a:lnTo>
                  <a:pt x="13619" y="3393"/>
                </a:lnTo>
                <a:cubicBezTo>
                  <a:pt x="13632" y="3382"/>
                  <a:pt x="13643" y="3370"/>
                  <a:pt x="13643" y="3346"/>
                </a:cubicBezTo>
                <a:cubicBezTo>
                  <a:pt x="13619" y="3264"/>
                  <a:pt x="13608" y="3180"/>
                  <a:pt x="13584" y="3110"/>
                </a:cubicBezTo>
                <a:cubicBezTo>
                  <a:pt x="13572" y="3098"/>
                  <a:pt x="13548" y="3086"/>
                  <a:pt x="13537" y="3086"/>
                </a:cubicBezTo>
                <a:close/>
                <a:moveTo>
                  <a:pt x="23353" y="3392"/>
                </a:moveTo>
                <a:cubicBezTo>
                  <a:pt x="23342" y="3392"/>
                  <a:pt x="23332" y="3399"/>
                  <a:pt x="23325" y="3406"/>
                </a:cubicBezTo>
                <a:lnTo>
                  <a:pt x="23160" y="3571"/>
                </a:lnTo>
                <a:cubicBezTo>
                  <a:pt x="23148" y="3582"/>
                  <a:pt x="23148" y="3606"/>
                  <a:pt x="23160" y="3618"/>
                </a:cubicBezTo>
                <a:cubicBezTo>
                  <a:pt x="23171" y="3630"/>
                  <a:pt x="23171" y="3630"/>
                  <a:pt x="23184" y="3630"/>
                </a:cubicBezTo>
                <a:lnTo>
                  <a:pt x="23207" y="3630"/>
                </a:lnTo>
                <a:cubicBezTo>
                  <a:pt x="23266" y="3571"/>
                  <a:pt x="23325" y="3511"/>
                  <a:pt x="23373" y="3453"/>
                </a:cubicBezTo>
                <a:cubicBezTo>
                  <a:pt x="23396" y="3441"/>
                  <a:pt x="23396" y="3417"/>
                  <a:pt x="23373" y="3406"/>
                </a:cubicBezTo>
                <a:cubicBezTo>
                  <a:pt x="23367" y="3395"/>
                  <a:pt x="23360" y="3392"/>
                  <a:pt x="23353" y="3392"/>
                </a:cubicBezTo>
                <a:close/>
                <a:moveTo>
                  <a:pt x="12035" y="3382"/>
                </a:moveTo>
                <a:cubicBezTo>
                  <a:pt x="12024" y="3382"/>
                  <a:pt x="12000" y="3406"/>
                  <a:pt x="12012" y="3429"/>
                </a:cubicBezTo>
                <a:cubicBezTo>
                  <a:pt x="12024" y="3500"/>
                  <a:pt x="12047" y="3582"/>
                  <a:pt x="12082" y="3666"/>
                </a:cubicBezTo>
                <a:cubicBezTo>
                  <a:pt x="12082" y="3677"/>
                  <a:pt x="12095" y="3689"/>
                  <a:pt x="12106" y="3689"/>
                </a:cubicBezTo>
                <a:cubicBezTo>
                  <a:pt x="12118" y="3689"/>
                  <a:pt x="12118" y="3689"/>
                  <a:pt x="12130" y="3677"/>
                </a:cubicBezTo>
                <a:cubicBezTo>
                  <a:pt x="12142" y="3677"/>
                  <a:pt x="12153" y="3653"/>
                  <a:pt x="12142" y="3630"/>
                </a:cubicBezTo>
                <a:cubicBezTo>
                  <a:pt x="12118" y="3559"/>
                  <a:pt x="12095" y="3488"/>
                  <a:pt x="12082" y="3417"/>
                </a:cubicBezTo>
                <a:cubicBezTo>
                  <a:pt x="12071" y="3393"/>
                  <a:pt x="12059" y="3382"/>
                  <a:pt x="12035" y="3382"/>
                </a:cubicBezTo>
                <a:close/>
                <a:moveTo>
                  <a:pt x="13660" y="3554"/>
                </a:moveTo>
                <a:cubicBezTo>
                  <a:pt x="13655" y="3554"/>
                  <a:pt x="13649" y="3556"/>
                  <a:pt x="13643" y="3559"/>
                </a:cubicBezTo>
                <a:cubicBezTo>
                  <a:pt x="13632" y="3559"/>
                  <a:pt x="13608" y="3571"/>
                  <a:pt x="13619" y="3595"/>
                </a:cubicBezTo>
                <a:cubicBezTo>
                  <a:pt x="13632" y="3666"/>
                  <a:pt x="13632" y="3748"/>
                  <a:pt x="13643" y="3831"/>
                </a:cubicBezTo>
                <a:cubicBezTo>
                  <a:pt x="13643" y="3855"/>
                  <a:pt x="13655" y="3866"/>
                  <a:pt x="13679" y="3866"/>
                </a:cubicBezTo>
                <a:cubicBezTo>
                  <a:pt x="13703" y="3866"/>
                  <a:pt x="13714" y="3842"/>
                  <a:pt x="13714" y="3819"/>
                </a:cubicBezTo>
                <a:cubicBezTo>
                  <a:pt x="13703" y="3737"/>
                  <a:pt x="13703" y="3666"/>
                  <a:pt x="13690" y="3582"/>
                </a:cubicBezTo>
                <a:cubicBezTo>
                  <a:pt x="13682" y="3565"/>
                  <a:pt x="13673" y="3554"/>
                  <a:pt x="13660" y="3554"/>
                </a:cubicBezTo>
                <a:close/>
                <a:moveTo>
                  <a:pt x="23016" y="3727"/>
                </a:moveTo>
                <a:cubicBezTo>
                  <a:pt x="23006" y="3727"/>
                  <a:pt x="22994" y="3730"/>
                  <a:pt x="22982" y="3737"/>
                </a:cubicBezTo>
                <a:cubicBezTo>
                  <a:pt x="22923" y="3795"/>
                  <a:pt x="22864" y="3842"/>
                  <a:pt x="22805" y="3890"/>
                </a:cubicBezTo>
                <a:cubicBezTo>
                  <a:pt x="22793" y="3902"/>
                  <a:pt x="22793" y="3926"/>
                  <a:pt x="22805" y="3949"/>
                </a:cubicBezTo>
                <a:cubicBezTo>
                  <a:pt x="22817" y="3949"/>
                  <a:pt x="22817" y="3961"/>
                  <a:pt x="22829" y="3961"/>
                </a:cubicBezTo>
                <a:cubicBezTo>
                  <a:pt x="22840" y="3961"/>
                  <a:pt x="22853" y="3961"/>
                  <a:pt x="22853" y="3949"/>
                </a:cubicBezTo>
                <a:cubicBezTo>
                  <a:pt x="22911" y="3902"/>
                  <a:pt x="22971" y="3842"/>
                  <a:pt x="23029" y="3795"/>
                </a:cubicBezTo>
                <a:cubicBezTo>
                  <a:pt x="23053" y="3772"/>
                  <a:pt x="23053" y="3748"/>
                  <a:pt x="23042" y="3737"/>
                </a:cubicBezTo>
                <a:cubicBezTo>
                  <a:pt x="23036" y="3730"/>
                  <a:pt x="23027" y="3727"/>
                  <a:pt x="23016" y="3727"/>
                </a:cubicBezTo>
                <a:close/>
                <a:moveTo>
                  <a:pt x="12214" y="3826"/>
                </a:moveTo>
                <a:cubicBezTo>
                  <a:pt x="12209" y="3826"/>
                  <a:pt x="12204" y="3828"/>
                  <a:pt x="12201" y="3831"/>
                </a:cubicBezTo>
                <a:cubicBezTo>
                  <a:pt x="12189" y="3842"/>
                  <a:pt x="12177" y="3866"/>
                  <a:pt x="12189" y="3878"/>
                </a:cubicBezTo>
                <a:cubicBezTo>
                  <a:pt x="12224" y="3949"/>
                  <a:pt x="12272" y="4020"/>
                  <a:pt x="12331" y="4079"/>
                </a:cubicBezTo>
                <a:cubicBezTo>
                  <a:pt x="12343" y="4091"/>
                  <a:pt x="12343" y="4091"/>
                  <a:pt x="12355" y="4091"/>
                </a:cubicBezTo>
                <a:cubicBezTo>
                  <a:pt x="12366" y="4091"/>
                  <a:pt x="12378" y="4091"/>
                  <a:pt x="12378" y="4079"/>
                </a:cubicBezTo>
                <a:cubicBezTo>
                  <a:pt x="12390" y="4068"/>
                  <a:pt x="12402" y="4044"/>
                  <a:pt x="12390" y="4032"/>
                </a:cubicBezTo>
                <a:cubicBezTo>
                  <a:pt x="12331" y="3973"/>
                  <a:pt x="12284" y="3902"/>
                  <a:pt x="12248" y="3842"/>
                </a:cubicBezTo>
                <a:cubicBezTo>
                  <a:pt x="12240" y="3834"/>
                  <a:pt x="12226" y="3826"/>
                  <a:pt x="12214" y="3826"/>
                </a:cubicBezTo>
                <a:close/>
                <a:moveTo>
                  <a:pt x="22647" y="4036"/>
                </a:moveTo>
                <a:cubicBezTo>
                  <a:pt x="22640" y="4036"/>
                  <a:pt x="22633" y="4039"/>
                  <a:pt x="22627" y="4044"/>
                </a:cubicBezTo>
                <a:cubicBezTo>
                  <a:pt x="22557" y="4091"/>
                  <a:pt x="22498" y="4150"/>
                  <a:pt x="22438" y="4186"/>
                </a:cubicBezTo>
                <a:cubicBezTo>
                  <a:pt x="22415" y="4197"/>
                  <a:pt x="22415" y="4221"/>
                  <a:pt x="22427" y="4244"/>
                </a:cubicBezTo>
                <a:cubicBezTo>
                  <a:pt x="22438" y="4257"/>
                  <a:pt x="22451" y="4257"/>
                  <a:pt x="22451" y="4257"/>
                </a:cubicBezTo>
                <a:cubicBezTo>
                  <a:pt x="22462" y="4257"/>
                  <a:pt x="22474" y="4257"/>
                  <a:pt x="22474" y="4244"/>
                </a:cubicBezTo>
                <a:cubicBezTo>
                  <a:pt x="22545" y="4197"/>
                  <a:pt x="22604" y="4150"/>
                  <a:pt x="22663" y="4103"/>
                </a:cubicBezTo>
                <a:cubicBezTo>
                  <a:pt x="22687" y="4091"/>
                  <a:pt x="22687" y="4068"/>
                  <a:pt x="22675" y="4055"/>
                </a:cubicBezTo>
                <a:cubicBezTo>
                  <a:pt x="22668" y="4042"/>
                  <a:pt x="22657" y="4036"/>
                  <a:pt x="22647" y="4036"/>
                </a:cubicBezTo>
                <a:close/>
                <a:moveTo>
                  <a:pt x="13690" y="4032"/>
                </a:moveTo>
                <a:cubicBezTo>
                  <a:pt x="13667" y="4032"/>
                  <a:pt x="13655" y="4044"/>
                  <a:pt x="13655" y="4068"/>
                </a:cubicBezTo>
                <a:lnTo>
                  <a:pt x="13655" y="4280"/>
                </a:lnTo>
                <a:lnTo>
                  <a:pt x="13655" y="4304"/>
                </a:lnTo>
                <a:cubicBezTo>
                  <a:pt x="13655" y="4328"/>
                  <a:pt x="13679" y="4339"/>
                  <a:pt x="13690" y="4339"/>
                </a:cubicBezTo>
                <a:cubicBezTo>
                  <a:pt x="13714" y="4339"/>
                  <a:pt x="13726" y="4328"/>
                  <a:pt x="13726" y="4304"/>
                </a:cubicBezTo>
                <a:lnTo>
                  <a:pt x="13737" y="4280"/>
                </a:lnTo>
                <a:cubicBezTo>
                  <a:pt x="13737" y="4209"/>
                  <a:pt x="13726" y="4139"/>
                  <a:pt x="13726" y="4068"/>
                </a:cubicBezTo>
                <a:cubicBezTo>
                  <a:pt x="13726" y="4044"/>
                  <a:pt x="13714" y="4032"/>
                  <a:pt x="13690" y="4032"/>
                </a:cubicBezTo>
                <a:close/>
                <a:moveTo>
                  <a:pt x="12520" y="4200"/>
                </a:moveTo>
                <a:cubicBezTo>
                  <a:pt x="12511" y="4200"/>
                  <a:pt x="12502" y="4203"/>
                  <a:pt x="12497" y="4209"/>
                </a:cubicBezTo>
                <a:cubicBezTo>
                  <a:pt x="12484" y="4221"/>
                  <a:pt x="12484" y="4244"/>
                  <a:pt x="12497" y="4257"/>
                </a:cubicBezTo>
                <a:cubicBezTo>
                  <a:pt x="12555" y="4315"/>
                  <a:pt x="12615" y="4363"/>
                  <a:pt x="12674" y="4422"/>
                </a:cubicBezTo>
                <a:lnTo>
                  <a:pt x="12697" y="4422"/>
                </a:lnTo>
                <a:cubicBezTo>
                  <a:pt x="12709" y="4422"/>
                  <a:pt x="12721" y="4422"/>
                  <a:pt x="12733" y="4410"/>
                </a:cubicBezTo>
                <a:cubicBezTo>
                  <a:pt x="12744" y="4399"/>
                  <a:pt x="12733" y="4375"/>
                  <a:pt x="12721" y="4363"/>
                </a:cubicBezTo>
                <a:cubicBezTo>
                  <a:pt x="12662" y="4315"/>
                  <a:pt x="12603" y="4257"/>
                  <a:pt x="12544" y="4209"/>
                </a:cubicBezTo>
                <a:cubicBezTo>
                  <a:pt x="12538" y="4203"/>
                  <a:pt x="12529" y="4200"/>
                  <a:pt x="12520" y="4200"/>
                </a:cubicBezTo>
                <a:close/>
                <a:moveTo>
                  <a:pt x="22258" y="4323"/>
                </a:moveTo>
                <a:cubicBezTo>
                  <a:pt x="22252" y="4323"/>
                  <a:pt x="22245" y="4324"/>
                  <a:pt x="22238" y="4328"/>
                </a:cubicBezTo>
                <a:cubicBezTo>
                  <a:pt x="22178" y="4375"/>
                  <a:pt x="22107" y="4422"/>
                  <a:pt x="22036" y="4457"/>
                </a:cubicBezTo>
                <a:cubicBezTo>
                  <a:pt x="22025" y="4470"/>
                  <a:pt x="22025" y="4493"/>
                  <a:pt x="22036" y="4505"/>
                </a:cubicBezTo>
                <a:cubicBezTo>
                  <a:pt x="22036" y="4517"/>
                  <a:pt x="22049" y="4528"/>
                  <a:pt x="22060" y="4528"/>
                </a:cubicBezTo>
                <a:cubicBezTo>
                  <a:pt x="22072" y="4528"/>
                  <a:pt x="22072" y="4528"/>
                  <a:pt x="22084" y="4517"/>
                </a:cubicBezTo>
                <a:cubicBezTo>
                  <a:pt x="22143" y="4481"/>
                  <a:pt x="22214" y="4434"/>
                  <a:pt x="22285" y="4386"/>
                </a:cubicBezTo>
                <a:cubicBezTo>
                  <a:pt x="22296" y="4375"/>
                  <a:pt x="22296" y="4351"/>
                  <a:pt x="22285" y="4339"/>
                </a:cubicBezTo>
                <a:cubicBezTo>
                  <a:pt x="22285" y="4331"/>
                  <a:pt x="22273" y="4323"/>
                  <a:pt x="22258" y="4323"/>
                </a:cubicBezTo>
                <a:close/>
                <a:moveTo>
                  <a:pt x="12891" y="4497"/>
                </a:moveTo>
                <a:cubicBezTo>
                  <a:pt x="12881" y="4497"/>
                  <a:pt x="12870" y="4503"/>
                  <a:pt x="12863" y="4517"/>
                </a:cubicBezTo>
                <a:cubicBezTo>
                  <a:pt x="12851" y="4528"/>
                  <a:pt x="12851" y="4552"/>
                  <a:pt x="12875" y="4564"/>
                </a:cubicBezTo>
                <a:cubicBezTo>
                  <a:pt x="12934" y="4611"/>
                  <a:pt x="13005" y="4646"/>
                  <a:pt x="13075" y="4694"/>
                </a:cubicBezTo>
                <a:lnTo>
                  <a:pt x="13099" y="4694"/>
                </a:lnTo>
                <a:cubicBezTo>
                  <a:pt x="13111" y="4694"/>
                  <a:pt x="13123" y="4694"/>
                  <a:pt x="13123" y="4682"/>
                </a:cubicBezTo>
                <a:cubicBezTo>
                  <a:pt x="13135" y="4659"/>
                  <a:pt x="13135" y="4646"/>
                  <a:pt x="13111" y="4635"/>
                </a:cubicBezTo>
                <a:cubicBezTo>
                  <a:pt x="13040" y="4588"/>
                  <a:pt x="12970" y="4552"/>
                  <a:pt x="12910" y="4505"/>
                </a:cubicBezTo>
                <a:cubicBezTo>
                  <a:pt x="12905" y="4500"/>
                  <a:pt x="12899" y="4497"/>
                  <a:pt x="12891" y="4497"/>
                </a:cubicBezTo>
                <a:close/>
                <a:moveTo>
                  <a:pt x="21864" y="4580"/>
                </a:moveTo>
                <a:cubicBezTo>
                  <a:pt x="21856" y="4580"/>
                  <a:pt x="21846" y="4583"/>
                  <a:pt x="21836" y="4588"/>
                </a:cubicBezTo>
                <a:cubicBezTo>
                  <a:pt x="21765" y="4623"/>
                  <a:pt x="21705" y="4659"/>
                  <a:pt x="21634" y="4706"/>
                </a:cubicBezTo>
                <a:cubicBezTo>
                  <a:pt x="21611" y="4706"/>
                  <a:pt x="21611" y="4730"/>
                  <a:pt x="21611" y="4753"/>
                </a:cubicBezTo>
                <a:cubicBezTo>
                  <a:pt x="21623" y="4765"/>
                  <a:pt x="21634" y="4765"/>
                  <a:pt x="21647" y="4765"/>
                </a:cubicBezTo>
                <a:lnTo>
                  <a:pt x="21670" y="4765"/>
                </a:lnTo>
                <a:cubicBezTo>
                  <a:pt x="21741" y="4730"/>
                  <a:pt x="21800" y="4682"/>
                  <a:pt x="21871" y="4646"/>
                </a:cubicBezTo>
                <a:cubicBezTo>
                  <a:pt x="21895" y="4635"/>
                  <a:pt x="21895" y="4611"/>
                  <a:pt x="21883" y="4599"/>
                </a:cubicBezTo>
                <a:cubicBezTo>
                  <a:pt x="21883" y="4585"/>
                  <a:pt x="21875" y="4580"/>
                  <a:pt x="21864" y="4580"/>
                </a:cubicBezTo>
                <a:close/>
                <a:moveTo>
                  <a:pt x="13690" y="4505"/>
                </a:moveTo>
                <a:cubicBezTo>
                  <a:pt x="13667" y="4505"/>
                  <a:pt x="13655" y="4528"/>
                  <a:pt x="13655" y="4540"/>
                </a:cubicBezTo>
                <a:cubicBezTo>
                  <a:pt x="13655" y="4623"/>
                  <a:pt x="13643" y="4706"/>
                  <a:pt x="13643" y="4777"/>
                </a:cubicBezTo>
                <a:cubicBezTo>
                  <a:pt x="13643" y="4801"/>
                  <a:pt x="13655" y="4824"/>
                  <a:pt x="13679" y="4824"/>
                </a:cubicBezTo>
                <a:cubicBezTo>
                  <a:pt x="13690" y="4824"/>
                  <a:pt x="13714" y="4801"/>
                  <a:pt x="13714" y="4788"/>
                </a:cubicBezTo>
                <a:cubicBezTo>
                  <a:pt x="13714" y="4706"/>
                  <a:pt x="13726" y="4623"/>
                  <a:pt x="13726" y="4552"/>
                </a:cubicBezTo>
                <a:cubicBezTo>
                  <a:pt x="13726" y="4528"/>
                  <a:pt x="13714" y="4505"/>
                  <a:pt x="13690" y="4505"/>
                </a:cubicBezTo>
                <a:close/>
                <a:moveTo>
                  <a:pt x="13324" y="4741"/>
                </a:moveTo>
                <a:cubicBezTo>
                  <a:pt x="13301" y="4741"/>
                  <a:pt x="13277" y="4741"/>
                  <a:pt x="13277" y="4765"/>
                </a:cubicBezTo>
                <a:cubicBezTo>
                  <a:pt x="13265" y="4777"/>
                  <a:pt x="13265" y="4801"/>
                  <a:pt x="13288" y="4812"/>
                </a:cubicBezTo>
                <a:lnTo>
                  <a:pt x="13501" y="4919"/>
                </a:lnTo>
                <a:lnTo>
                  <a:pt x="13525" y="4919"/>
                </a:lnTo>
                <a:cubicBezTo>
                  <a:pt x="13537" y="4919"/>
                  <a:pt x="13548" y="4906"/>
                  <a:pt x="13548" y="4895"/>
                </a:cubicBezTo>
                <a:cubicBezTo>
                  <a:pt x="13561" y="4883"/>
                  <a:pt x="13548" y="4859"/>
                  <a:pt x="13537" y="4848"/>
                </a:cubicBezTo>
                <a:cubicBezTo>
                  <a:pt x="13466" y="4812"/>
                  <a:pt x="13383" y="4777"/>
                  <a:pt x="13324" y="4741"/>
                </a:cubicBezTo>
                <a:close/>
                <a:moveTo>
                  <a:pt x="21435" y="4807"/>
                </a:moveTo>
                <a:cubicBezTo>
                  <a:pt x="21430" y="4807"/>
                  <a:pt x="21425" y="4809"/>
                  <a:pt x="21422" y="4812"/>
                </a:cubicBezTo>
                <a:lnTo>
                  <a:pt x="21209" y="4919"/>
                </a:lnTo>
                <a:cubicBezTo>
                  <a:pt x="21185" y="4919"/>
                  <a:pt x="21174" y="4942"/>
                  <a:pt x="21185" y="4966"/>
                </a:cubicBezTo>
                <a:cubicBezTo>
                  <a:pt x="21197" y="4977"/>
                  <a:pt x="21209" y="4977"/>
                  <a:pt x="21221" y="4977"/>
                </a:cubicBezTo>
                <a:lnTo>
                  <a:pt x="21232" y="4977"/>
                </a:lnTo>
                <a:cubicBezTo>
                  <a:pt x="21303" y="4942"/>
                  <a:pt x="21387" y="4906"/>
                  <a:pt x="21458" y="4871"/>
                </a:cubicBezTo>
                <a:cubicBezTo>
                  <a:pt x="21469" y="4871"/>
                  <a:pt x="21481" y="4848"/>
                  <a:pt x="21469" y="4824"/>
                </a:cubicBezTo>
                <a:cubicBezTo>
                  <a:pt x="21461" y="4815"/>
                  <a:pt x="21447" y="4807"/>
                  <a:pt x="21435" y="4807"/>
                </a:cubicBezTo>
                <a:close/>
                <a:moveTo>
                  <a:pt x="13738" y="4938"/>
                </a:moveTo>
                <a:cubicBezTo>
                  <a:pt x="13726" y="4938"/>
                  <a:pt x="13711" y="4949"/>
                  <a:pt x="13703" y="4966"/>
                </a:cubicBezTo>
                <a:cubicBezTo>
                  <a:pt x="13703" y="4977"/>
                  <a:pt x="13703" y="5001"/>
                  <a:pt x="13726" y="5013"/>
                </a:cubicBezTo>
                <a:cubicBezTo>
                  <a:pt x="13797" y="5037"/>
                  <a:pt x="13879" y="5072"/>
                  <a:pt x="13950" y="5096"/>
                </a:cubicBezTo>
                <a:lnTo>
                  <a:pt x="13963" y="5096"/>
                </a:lnTo>
                <a:cubicBezTo>
                  <a:pt x="13974" y="5096"/>
                  <a:pt x="13986" y="5084"/>
                  <a:pt x="13998" y="5072"/>
                </a:cubicBezTo>
                <a:cubicBezTo>
                  <a:pt x="13998" y="5048"/>
                  <a:pt x="13998" y="5037"/>
                  <a:pt x="13974" y="5025"/>
                </a:cubicBezTo>
                <a:cubicBezTo>
                  <a:pt x="13903" y="5001"/>
                  <a:pt x="13821" y="4966"/>
                  <a:pt x="13750" y="4942"/>
                </a:cubicBezTo>
                <a:cubicBezTo>
                  <a:pt x="13746" y="4939"/>
                  <a:pt x="13742" y="4938"/>
                  <a:pt x="13738" y="4938"/>
                </a:cubicBezTo>
                <a:close/>
                <a:moveTo>
                  <a:pt x="21005" y="5008"/>
                </a:moveTo>
                <a:cubicBezTo>
                  <a:pt x="20999" y="5008"/>
                  <a:pt x="20992" y="5010"/>
                  <a:pt x="20985" y="5013"/>
                </a:cubicBezTo>
                <a:cubicBezTo>
                  <a:pt x="20914" y="5037"/>
                  <a:pt x="20843" y="5072"/>
                  <a:pt x="20760" y="5096"/>
                </a:cubicBezTo>
                <a:cubicBezTo>
                  <a:pt x="20748" y="5108"/>
                  <a:pt x="20736" y="5132"/>
                  <a:pt x="20748" y="5143"/>
                </a:cubicBezTo>
                <a:cubicBezTo>
                  <a:pt x="20748" y="5155"/>
                  <a:pt x="20760" y="5167"/>
                  <a:pt x="20783" y="5167"/>
                </a:cubicBezTo>
                <a:lnTo>
                  <a:pt x="20796" y="5167"/>
                </a:lnTo>
                <a:cubicBezTo>
                  <a:pt x="20866" y="5143"/>
                  <a:pt x="20937" y="5108"/>
                  <a:pt x="21020" y="5072"/>
                </a:cubicBezTo>
                <a:cubicBezTo>
                  <a:pt x="21032" y="5072"/>
                  <a:pt x="21043" y="5048"/>
                  <a:pt x="21032" y="5025"/>
                </a:cubicBezTo>
                <a:cubicBezTo>
                  <a:pt x="21032" y="5017"/>
                  <a:pt x="21020" y="5008"/>
                  <a:pt x="21005" y="5008"/>
                </a:cubicBezTo>
                <a:close/>
                <a:moveTo>
                  <a:pt x="14187" y="5103"/>
                </a:moveTo>
                <a:cubicBezTo>
                  <a:pt x="14175" y="5103"/>
                  <a:pt x="14160" y="5114"/>
                  <a:pt x="14152" y="5132"/>
                </a:cubicBezTo>
                <a:cubicBezTo>
                  <a:pt x="14152" y="5143"/>
                  <a:pt x="14163" y="5167"/>
                  <a:pt x="14175" y="5167"/>
                </a:cubicBezTo>
                <a:cubicBezTo>
                  <a:pt x="14258" y="5190"/>
                  <a:pt x="14329" y="5214"/>
                  <a:pt x="14412" y="5237"/>
                </a:cubicBezTo>
                <a:cubicBezTo>
                  <a:pt x="14412" y="5237"/>
                  <a:pt x="14412" y="5250"/>
                  <a:pt x="14423" y="5250"/>
                </a:cubicBezTo>
                <a:cubicBezTo>
                  <a:pt x="14435" y="5250"/>
                  <a:pt x="14447" y="5237"/>
                  <a:pt x="14459" y="5214"/>
                </a:cubicBezTo>
                <a:cubicBezTo>
                  <a:pt x="14459" y="5202"/>
                  <a:pt x="14447" y="5179"/>
                  <a:pt x="14423" y="5179"/>
                </a:cubicBezTo>
                <a:cubicBezTo>
                  <a:pt x="14352" y="5155"/>
                  <a:pt x="14270" y="5132"/>
                  <a:pt x="14199" y="5108"/>
                </a:cubicBezTo>
                <a:cubicBezTo>
                  <a:pt x="14196" y="5105"/>
                  <a:pt x="14192" y="5103"/>
                  <a:pt x="14187" y="5103"/>
                </a:cubicBezTo>
                <a:close/>
                <a:moveTo>
                  <a:pt x="13655" y="4990"/>
                </a:moveTo>
                <a:cubicBezTo>
                  <a:pt x="13643" y="4990"/>
                  <a:pt x="13619" y="5001"/>
                  <a:pt x="13619" y="5025"/>
                </a:cubicBezTo>
                <a:cubicBezTo>
                  <a:pt x="13608" y="5096"/>
                  <a:pt x="13608" y="5179"/>
                  <a:pt x="13596" y="5261"/>
                </a:cubicBezTo>
                <a:cubicBezTo>
                  <a:pt x="13596" y="5273"/>
                  <a:pt x="13608" y="5297"/>
                  <a:pt x="13632" y="5297"/>
                </a:cubicBezTo>
                <a:cubicBezTo>
                  <a:pt x="13643" y="5297"/>
                  <a:pt x="13667" y="5285"/>
                  <a:pt x="13667" y="5261"/>
                </a:cubicBezTo>
                <a:cubicBezTo>
                  <a:pt x="13679" y="5179"/>
                  <a:pt x="13690" y="5108"/>
                  <a:pt x="13690" y="5025"/>
                </a:cubicBezTo>
                <a:cubicBezTo>
                  <a:pt x="13690" y="5001"/>
                  <a:pt x="13679" y="4990"/>
                  <a:pt x="13655" y="4990"/>
                </a:cubicBezTo>
                <a:close/>
                <a:moveTo>
                  <a:pt x="20547" y="5179"/>
                </a:moveTo>
                <a:cubicBezTo>
                  <a:pt x="20465" y="5202"/>
                  <a:pt x="20394" y="5226"/>
                  <a:pt x="20310" y="5261"/>
                </a:cubicBezTo>
                <a:cubicBezTo>
                  <a:pt x="20299" y="5261"/>
                  <a:pt x="20287" y="5285"/>
                  <a:pt x="20287" y="5297"/>
                </a:cubicBezTo>
                <a:cubicBezTo>
                  <a:pt x="20299" y="5321"/>
                  <a:pt x="20310" y="5321"/>
                  <a:pt x="20323" y="5321"/>
                </a:cubicBezTo>
                <a:lnTo>
                  <a:pt x="20334" y="5321"/>
                </a:lnTo>
                <a:cubicBezTo>
                  <a:pt x="20417" y="5297"/>
                  <a:pt x="20488" y="5273"/>
                  <a:pt x="20570" y="5250"/>
                </a:cubicBezTo>
                <a:cubicBezTo>
                  <a:pt x="20583" y="5237"/>
                  <a:pt x="20594" y="5226"/>
                  <a:pt x="20583" y="5202"/>
                </a:cubicBezTo>
                <a:cubicBezTo>
                  <a:pt x="20583" y="5190"/>
                  <a:pt x="20559" y="5179"/>
                  <a:pt x="20547" y="5179"/>
                </a:cubicBezTo>
                <a:close/>
                <a:moveTo>
                  <a:pt x="14643" y="5233"/>
                </a:moveTo>
                <a:cubicBezTo>
                  <a:pt x="14630" y="5233"/>
                  <a:pt x="14621" y="5244"/>
                  <a:pt x="14612" y="5261"/>
                </a:cubicBezTo>
                <a:cubicBezTo>
                  <a:pt x="14612" y="5285"/>
                  <a:pt x="14625" y="5297"/>
                  <a:pt x="14636" y="5308"/>
                </a:cubicBezTo>
                <a:cubicBezTo>
                  <a:pt x="14707" y="5321"/>
                  <a:pt x="14778" y="5344"/>
                  <a:pt x="14849" y="5356"/>
                </a:cubicBezTo>
                <a:lnTo>
                  <a:pt x="14872" y="5368"/>
                </a:lnTo>
                <a:lnTo>
                  <a:pt x="14885" y="5368"/>
                </a:lnTo>
                <a:cubicBezTo>
                  <a:pt x="14896" y="5368"/>
                  <a:pt x="14908" y="5356"/>
                  <a:pt x="14920" y="5332"/>
                </a:cubicBezTo>
                <a:cubicBezTo>
                  <a:pt x="14920" y="5321"/>
                  <a:pt x="14908" y="5297"/>
                  <a:pt x="14896" y="5297"/>
                </a:cubicBezTo>
                <a:lnTo>
                  <a:pt x="14861" y="5285"/>
                </a:lnTo>
                <a:cubicBezTo>
                  <a:pt x="14790" y="5273"/>
                  <a:pt x="14731" y="5250"/>
                  <a:pt x="14660" y="5237"/>
                </a:cubicBezTo>
                <a:cubicBezTo>
                  <a:pt x="14653" y="5234"/>
                  <a:pt x="14648" y="5233"/>
                  <a:pt x="14643" y="5233"/>
                </a:cubicBezTo>
                <a:close/>
                <a:moveTo>
                  <a:pt x="20086" y="5321"/>
                </a:moveTo>
                <a:cubicBezTo>
                  <a:pt x="20015" y="5344"/>
                  <a:pt x="19932" y="5368"/>
                  <a:pt x="19861" y="5379"/>
                </a:cubicBezTo>
                <a:cubicBezTo>
                  <a:pt x="19838" y="5392"/>
                  <a:pt x="19826" y="5403"/>
                  <a:pt x="19826" y="5427"/>
                </a:cubicBezTo>
                <a:cubicBezTo>
                  <a:pt x="19838" y="5439"/>
                  <a:pt x="19850" y="5450"/>
                  <a:pt x="19861" y="5450"/>
                </a:cubicBezTo>
                <a:lnTo>
                  <a:pt x="19873" y="5450"/>
                </a:lnTo>
                <a:cubicBezTo>
                  <a:pt x="19956" y="5439"/>
                  <a:pt x="20027" y="5415"/>
                  <a:pt x="20110" y="5392"/>
                </a:cubicBezTo>
                <a:cubicBezTo>
                  <a:pt x="20121" y="5392"/>
                  <a:pt x="20134" y="5368"/>
                  <a:pt x="20134" y="5344"/>
                </a:cubicBezTo>
                <a:cubicBezTo>
                  <a:pt x="20121" y="5332"/>
                  <a:pt x="20110" y="5321"/>
                  <a:pt x="20086" y="5321"/>
                </a:cubicBezTo>
                <a:close/>
                <a:moveTo>
                  <a:pt x="15121" y="5344"/>
                </a:moveTo>
                <a:cubicBezTo>
                  <a:pt x="15109" y="5344"/>
                  <a:pt x="15085" y="5356"/>
                  <a:pt x="15085" y="5379"/>
                </a:cubicBezTo>
                <a:cubicBezTo>
                  <a:pt x="15074" y="5392"/>
                  <a:pt x="15085" y="5415"/>
                  <a:pt x="15109" y="5415"/>
                </a:cubicBezTo>
                <a:cubicBezTo>
                  <a:pt x="15192" y="5439"/>
                  <a:pt x="15263" y="5450"/>
                  <a:pt x="15345" y="5463"/>
                </a:cubicBezTo>
                <a:cubicBezTo>
                  <a:pt x="15369" y="5463"/>
                  <a:pt x="15381" y="5450"/>
                  <a:pt x="15381" y="5439"/>
                </a:cubicBezTo>
                <a:cubicBezTo>
                  <a:pt x="15393" y="5415"/>
                  <a:pt x="15381" y="5403"/>
                  <a:pt x="15358" y="5392"/>
                </a:cubicBezTo>
                <a:cubicBezTo>
                  <a:pt x="15274" y="5379"/>
                  <a:pt x="15203" y="5368"/>
                  <a:pt x="15121" y="5344"/>
                </a:cubicBezTo>
                <a:close/>
                <a:moveTo>
                  <a:pt x="15594" y="5439"/>
                </a:moveTo>
                <a:cubicBezTo>
                  <a:pt x="15570" y="5439"/>
                  <a:pt x="15558" y="5450"/>
                  <a:pt x="15547" y="5474"/>
                </a:cubicBezTo>
                <a:cubicBezTo>
                  <a:pt x="15547" y="5486"/>
                  <a:pt x="15558" y="5510"/>
                  <a:pt x="15582" y="5510"/>
                </a:cubicBezTo>
                <a:cubicBezTo>
                  <a:pt x="15653" y="5521"/>
                  <a:pt x="15736" y="5533"/>
                  <a:pt x="15818" y="5557"/>
                </a:cubicBezTo>
                <a:cubicBezTo>
                  <a:pt x="15842" y="5557"/>
                  <a:pt x="15854" y="5545"/>
                  <a:pt x="15854" y="5521"/>
                </a:cubicBezTo>
                <a:cubicBezTo>
                  <a:pt x="15865" y="5498"/>
                  <a:pt x="15842" y="5486"/>
                  <a:pt x="15830" y="5486"/>
                </a:cubicBezTo>
                <a:cubicBezTo>
                  <a:pt x="15747" y="5463"/>
                  <a:pt x="15676" y="5450"/>
                  <a:pt x="15594" y="5439"/>
                </a:cubicBezTo>
                <a:close/>
                <a:moveTo>
                  <a:pt x="19625" y="5439"/>
                </a:moveTo>
                <a:cubicBezTo>
                  <a:pt x="19542" y="5450"/>
                  <a:pt x="19472" y="5474"/>
                  <a:pt x="19388" y="5486"/>
                </a:cubicBezTo>
                <a:cubicBezTo>
                  <a:pt x="19365" y="5486"/>
                  <a:pt x="19353" y="5510"/>
                  <a:pt x="19365" y="5521"/>
                </a:cubicBezTo>
                <a:cubicBezTo>
                  <a:pt x="19365" y="5545"/>
                  <a:pt x="19377" y="5557"/>
                  <a:pt x="19401" y="5557"/>
                </a:cubicBezTo>
                <a:cubicBezTo>
                  <a:pt x="19483" y="5545"/>
                  <a:pt x="19566" y="5521"/>
                  <a:pt x="19637" y="5510"/>
                </a:cubicBezTo>
                <a:cubicBezTo>
                  <a:pt x="19661" y="5498"/>
                  <a:pt x="19672" y="5486"/>
                  <a:pt x="19672" y="5463"/>
                </a:cubicBezTo>
                <a:cubicBezTo>
                  <a:pt x="19661" y="5450"/>
                  <a:pt x="19648" y="5439"/>
                  <a:pt x="19625" y="5439"/>
                </a:cubicBezTo>
                <a:close/>
                <a:moveTo>
                  <a:pt x="16055" y="5518"/>
                </a:moveTo>
                <a:cubicBezTo>
                  <a:pt x="16039" y="5518"/>
                  <a:pt x="16029" y="5536"/>
                  <a:pt x="16020" y="5545"/>
                </a:cubicBezTo>
                <a:cubicBezTo>
                  <a:pt x="16020" y="5568"/>
                  <a:pt x="16031" y="5581"/>
                  <a:pt x="16055" y="5592"/>
                </a:cubicBezTo>
                <a:cubicBezTo>
                  <a:pt x="16138" y="5604"/>
                  <a:pt x="16209" y="5616"/>
                  <a:pt x="16291" y="5616"/>
                </a:cubicBezTo>
                <a:cubicBezTo>
                  <a:pt x="16315" y="5616"/>
                  <a:pt x="16327" y="5604"/>
                  <a:pt x="16327" y="5592"/>
                </a:cubicBezTo>
                <a:cubicBezTo>
                  <a:pt x="16338" y="5568"/>
                  <a:pt x="16315" y="5557"/>
                  <a:pt x="16303" y="5545"/>
                </a:cubicBezTo>
                <a:cubicBezTo>
                  <a:pt x="16220" y="5545"/>
                  <a:pt x="16138" y="5533"/>
                  <a:pt x="16067" y="5521"/>
                </a:cubicBezTo>
                <a:cubicBezTo>
                  <a:pt x="16062" y="5519"/>
                  <a:pt x="16058" y="5518"/>
                  <a:pt x="16055" y="5518"/>
                </a:cubicBezTo>
                <a:close/>
                <a:moveTo>
                  <a:pt x="19152" y="5521"/>
                </a:moveTo>
                <a:cubicBezTo>
                  <a:pt x="19081" y="5533"/>
                  <a:pt x="18999" y="5545"/>
                  <a:pt x="18915" y="5557"/>
                </a:cubicBezTo>
                <a:cubicBezTo>
                  <a:pt x="18904" y="5557"/>
                  <a:pt x="18880" y="5581"/>
                  <a:pt x="18892" y="5604"/>
                </a:cubicBezTo>
                <a:cubicBezTo>
                  <a:pt x="18892" y="5616"/>
                  <a:pt x="18904" y="5628"/>
                  <a:pt x="18928" y="5628"/>
                </a:cubicBezTo>
                <a:cubicBezTo>
                  <a:pt x="19010" y="5616"/>
                  <a:pt x="19093" y="5604"/>
                  <a:pt x="19164" y="5592"/>
                </a:cubicBezTo>
                <a:cubicBezTo>
                  <a:pt x="19188" y="5592"/>
                  <a:pt x="19199" y="5581"/>
                  <a:pt x="19199" y="5557"/>
                </a:cubicBezTo>
                <a:cubicBezTo>
                  <a:pt x="19188" y="5533"/>
                  <a:pt x="19175" y="5521"/>
                  <a:pt x="19152" y="5521"/>
                </a:cubicBezTo>
                <a:close/>
                <a:moveTo>
                  <a:pt x="16527" y="5577"/>
                </a:moveTo>
                <a:cubicBezTo>
                  <a:pt x="16512" y="5577"/>
                  <a:pt x="16504" y="5595"/>
                  <a:pt x="16504" y="5604"/>
                </a:cubicBezTo>
                <a:cubicBezTo>
                  <a:pt x="16492" y="5628"/>
                  <a:pt x="16516" y="5652"/>
                  <a:pt x="16527" y="5652"/>
                </a:cubicBezTo>
                <a:cubicBezTo>
                  <a:pt x="16611" y="5652"/>
                  <a:pt x="16693" y="5663"/>
                  <a:pt x="16764" y="5675"/>
                </a:cubicBezTo>
                <a:lnTo>
                  <a:pt x="16776" y="5675"/>
                </a:lnTo>
                <a:cubicBezTo>
                  <a:pt x="16788" y="5675"/>
                  <a:pt x="16811" y="5652"/>
                  <a:pt x="16811" y="5639"/>
                </a:cubicBezTo>
                <a:cubicBezTo>
                  <a:pt x="16811" y="5616"/>
                  <a:pt x="16800" y="5604"/>
                  <a:pt x="16776" y="5604"/>
                </a:cubicBezTo>
                <a:cubicBezTo>
                  <a:pt x="16693" y="5592"/>
                  <a:pt x="16622" y="5581"/>
                  <a:pt x="16540" y="5581"/>
                </a:cubicBezTo>
                <a:cubicBezTo>
                  <a:pt x="16535" y="5578"/>
                  <a:pt x="16531" y="5577"/>
                  <a:pt x="16527" y="5577"/>
                </a:cubicBezTo>
                <a:close/>
                <a:moveTo>
                  <a:pt x="18691" y="5589"/>
                </a:moveTo>
                <a:cubicBezTo>
                  <a:pt x="18687" y="5589"/>
                  <a:pt x="18683" y="5590"/>
                  <a:pt x="18679" y="5592"/>
                </a:cubicBezTo>
                <a:cubicBezTo>
                  <a:pt x="18608" y="5592"/>
                  <a:pt x="18526" y="5604"/>
                  <a:pt x="18443" y="5604"/>
                </a:cubicBezTo>
                <a:cubicBezTo>
                  <a:pt x="18419" y="5604"/>
                  <a:pt x="18408" y="5628"/>
                  <a:pt x="18408" y="5652"/>
                </a:cubicBezTo>
                <a:cubicBezTo>
                  <a:pt x="18408" y="5663"/>
                  <a:pt x="18431" y="5675"/>
                  <a:pt x="18443" y="5675"/>
                </a:cubicBezTo>
                <a:lnTo>
                  <a:pt x="18455" y="5675"/>
                </a:lnTo>
                <a:cubicBezTo>
                  <a:pt x="18526" y="5675"/>
                  <a:pt x="18608" y="5663"/>
                  <a:pt x="18691" y="5663"/>
                </a:cubicBezTo>
                <a:cubicBezTo>
                  <a:pt x="18715" y="5652"/>
                  <a:pt x="18726" y="5639"/>
                  <a:pt x="18726" y="5616"/>
                </a:cubicBezTo>
                <a:cubicBezTo>
                  <a:pt x="18717" y="5607"/>
                  <a:pt x="18707" y="5589"/>
                  <a:pt x="18691" y="5589"/>
                </a:cubicBezTo>
                <a:close/>
                <a:moveTo>
                  <a:pt x="17013" y="5616"/>
                </a:moveTo>
                <a:cubicBezTo>
                  <a:pt x="16989" y="5616"/>
                  <a:pt x="16977" y="5628"/>
                  <a:pt x="16977" y="5652"/>
                </a:cubicBezTo>
                <a:cubicBezTo>
                  <a:pt x="16977" y="5675"/>
                  <a:pt x="16989" y="5687"/>
                  <a:pt x="17013" y="5687"/>
                </a:cubicBezTo>
                <a:cubicBezTo>
                  <a:pt x="17095" y="5687"/>
                  <a:pt x="17166" y="5699"/>
                  <a:pt x="17249" y="5699"/>
                </a:cubicBezTo>
                <a:cubicBezTo>
                  <a:pt x="17273" y="5699"/>
                  <a:pt x="17284" y="5687"/>
                  <a:pt x="17284" y="5663"/>
                </a:cubicBezTo>
                <a:cubicBezTo>
                  <a:pt x="17284" y="5652"/>
                  <a:pt x="17273" y="5628"/>
                  <a:pt x="17249" y="5628"/>
                </a:cubicBezTo>
                <a:cubicBezTo>
                  <a:pt x="17178" y="5628"/>
                  <a:pt x="17095" y="5616"/>
                  <a:pt x="17013" y="5616"/>
                </a:cubicBezTo>
                <a:close/>
                <a:moveTo>
                  <a:pt x="17485" y="5639"/>
                </a:moveTo>
                <a:cubicBezTo>
                  <a:pt x="17473" y="5639"/>
                  <a:pt x="17450" y="5652"/>
                  <a:pt x="17450" y="5675"/>
                </a:cubicBezTo>
                <a:cubicBezTo>
                  <a:pt x="17450" y="5687"/>
                  <a:pt x="17473" y="5710"/>
                  <a:pt x="17485" y="5710"/>
                </a:cubicBezTo>
                <a:lnTo>
                  <a:pt x="17733" y="5710"/>
                </a:lnTo>
                <a:cubicBezTo>
                  <a:pt x="17746" y="5710"/>
                  <a:pt x="17769" y="5699"/>
                  <a:pt x="17769" y="5675"/>
                </a:cubicBezTo>
                <a:cubicBezTo>
                  <a:pt x="17769" y="5652"/>
                  <a:pt x="17746" y="5639"/>
                  <a:pt x="17733" y="5639"/>
                </a:cubicBezTo>
                <a:close/>
                <a:moveTo>
                  <a:pt x="17970" y="5628"/>
                </a:moveTo>
                <a:cubicBezTo>
                  <a:pt x="17946" y="5639"/>
                  <a:pt x="17935" y="5652"/>
                  <a:pt x="17935" y="5675"/>
                </a:cubicBezTo>
                <a:cubicBezTo>
                  <a:pt x="17935" y="5687"/>
                  <a:pt x="17946" y="5710"/>
                  <a:pt x="17970" y="5710"/>
                </a:cubicBezTo>
                <a:cubicBezTo>
                  <a:pt x="18053" y="5699"/>
                  <a:pt x="18135" y="5699"/>
                  <a:pt x="18206" y="5699"/>
                </a:cubicBezTo>
                <a:cubicBezTo>
                  <a:pt x="18230" y="5699"/>
                  <a:pt x="18242" y="5675"/>
                  <a:pt x="18242" y="5663"/>
                </a:cubicBezTo>
                <a:cubicBezTo>
                  <a:pt x="18242" y="5639"/>
                  <a:pt x="18230" y="5628"/>
                  <a:pt x="18206" y="5628"/>
                </a:cubicBezTo>
                <a:close/>
                <a:moveTo>
                  <a:pt x="13608" y="5463"/>
                </a:moveTo>
                <a:cubicBezTo>
                  <a:pt x="13584" y="5463"/>
                  <a:pt x="13561" y="5474"/>
                  <a:pt x="13561" y="5498"/>
                </a:cubicBezTo>
                <a:cubicBezTo>
                  <a:pt x="13548" y="5568"/>
                  <a:pt x="13537" y="5652"/>
                  <a:pt x="13525" y="5734"/>
                </a:cubicBezTo>
                <a:cubicBezTo>
                  <a:pt x="13525" y="5746"/>
                  <a:pt x="13537" y="5770"/>
                  <a:pt x="13561" y="5770"/>
                </a:cubicBezTo>
                <a:cubicBezTo>
                  <a:pt x="13584" y="5770"/>
                  <a:pt x="13596" y="5758"/>
                  <a:pt x="13596" y="5746"/>
                </a:cubicBezTo>
                <a:lnTo>
                  <a:pt x="13632" y="5498"/>
                </a:lnTo>
                <a:cubicBezTo>
                  <a:pt x="13632" y="5486"/>
                  <a:pt x="13619" y="5463"/>
                  <a:pt x="13608" y="5463"/>
                </a:cubicBezTo>
                <a:close/>
                <a:moveTo>
                  <a:pt x="13525" y="5935"/>
                </a:moveTo>
                <a:cubicBezTo>
                  <a:pt x="13513" y="5935"/>
                  <a:pt x="13490" y="5947"/>
                  <a:pt x="13490" y="5970"/>
                </a:cubicBezTo>
                <a:cubicBezTo>
                  <a:pt x="13466" y="6041"/>
                  <a:pt x="13454" y="6125"/>
                  <a:pt x="13442" y="6195"/>
                </a:cubicBezTo>
                <a:cubicBezTo>
                  <a:pt x="13442" y="6219"/>
                  <a:pt x="13454" y="6243"/>
                  <a:pt x="13466" y="6243"/>
                </a:cubicBezTo>
                <a:lnTo>
                  <a:pt x="13477" y="6243"/>
                </a:lnTo>
                <a:cubicBezTo>
                  <a:pt x="13490" y="6243"/>
                  <a:pt x="13513" y="6230"/>
                  <a:pt x="13513" y="6219"/>
                </a:cubicBezTo>
                <a:cubicBezTo>
                  <a:pt x="13525" y="6136"/>
                  <a:pt x="13537" y="6054"/>
                  <a:pt x="13561" y="5983"/>
                </a:cubicBezTo>
                <a:cubicBezTo>
                  <a:pt x="13561" y="5959"/>
                  <a:pt x="13548" y="5935"/>
                  <a:pt x="13525" y="5935"/>
                </a:cubicBezTo>
                <a:close/>
                <a:moveTo>
                  <a:pt x="13419" y="6403"/>
                </a:moveTo>
                <a:cubicBezTo>
                  <a:pt x="13408" y="6403"/>
                  <a:pt x="13395" y="6415"/>
                  <a:pt x="13395" y="6432"/>
                </a:cubicBezTo>
                <a:cubicBezTo>
                  <a:pt x="13371" y="6514"/>
                  <a:pt x="13359" y="6585"/>
                  <a:pt x="13336" y="6668"/>
                </a:cubicBezTo>
                <a:cubicBezTo>
                  <a:pt x="13336" y="6680"/>
                  <a:pt x="13348" y="6703"/>
                  <a:pt x="13359" y="6703"/>
                </a:cubicBezTo>
                <a:lnTo>
                  <a:pt x="13371" y="6716"/>
                </a:lnTo>
                <a:cubicBezTo>
                  <a:pt x="13383" y="6716"/>
                  <a:pt x="13406" y="6703"/>
                  <a:pt x="13406" y="6680"/>
                </a:cubicBezTo>
                <a:cubicBezTo>
                  <a:pt x="13430" y="6609"/>
                  <a:pt x="13442" y="6527"/>
                  <a:pt x="13466" y="6443"/>
                </a:cubicBezTo>
                <a:cubicBezTo>
                  <a:pt x="13466" y="6432"/>
                  <a:pt x="13454" y="6408"/>
                  <a:pt x="13430" y="6408"/>
                </a:cubicBezTo>
                <a:cubicBezTo>
                  <a:pt x="13427" y="6405"/>
                  <a:pt x="13423" y="6403"/>
                  <a:pt x="13419" y="6403"/>
                </a:cubicBezTo>
                <a:close/>
                <a:moveTo>
                  <a:pt x="13312" y="6869"/>
                </a:moveTo>
                <a:cubicBezTo>
                  <a:pt x="13301" y="6869"/>
                  <a:pt x="13277" y="6881"/>
                  <a:pt x="13277" y="6893"/>
                </a:cubicBezTo>
                <a:cubicBezTo>
                  <a:pt x="13253" y="6976"/>
                  <a:pt x="13230" y="7047"/>
                  <a:pt x="13206" y="7118"/>
                </a:cubicBezTo>
                <a:cubicBezTo>
                  <a:pt x="13194" y="7141"/>
                  <a:pt x="13206" y="7165"/>
                  <a:pt x="13230" y="7165"/>
                </a:cubicBezTo>
                <a:lnTo>
                  <a:pt x="13241" y="7165"/>
                </a:lnTo>
                <a:cubicBezTo>
                  <a:pt x="13253" y="7165"/>
                  <a:pt x="13265" y="7165"/>
                  <a:pt x="13265" y="7141"/>
                </a:cubicBezTo>
                <a:cubicBezTo>
                  <a:pt x="13301" y="7070"/>
                  <a:pt x="13324" y="6987"/>
                  <a:pt x="13348" y="6916"/>
                </a:cubicBezTo>
                <a:cubicBezTo>
                  <a:pt x="13348" y="6893"/>
                  <a:pt x="13336" y="6881"/>
                  <a:pt x="13312" y="6869"/>
                </a:cubicBezTo>
                <a:close/>
                <a:moveTo>
                  <a:pt x="13152" y="7325"/>
                </a:moveTo>
                <a:cubicBezTo>
                  <a:pt x="13140" y="7325"/>
                  <a:pt x="13131" y="7334"/>
                  <a:pt x="13123" y="7342"/>
                </a:cubicBezTo>
                <a:cubicBezTo>
                  <a:pt x="13099" y="7425"/>
                  <a:pt x="13064" y="7496"/>
                  <a:pt x="13040" y="7567"/>
                </a:cubicBezTo>
                <a:cubicBezTo>
                  <a:pt x="13028" y="7590"/>
                  <a:pt x="13040" y="7614"/>
                  <a:pt x="13052" y="7614"/>
                </a:cubicBezTo>
                <a:lnTo>
                  <a:pt x="13075" y="7614"/>
                </a:lnTo>
                <a:cubicBezTo>
                  <a:pt x="13088" y="7614"/>
                  <a:pt x="13099" y="7614"/>
                  <a:pt x="13099" y="7590"/>
                </a:cubicBezTo>
                <a:cubicBezTo>
                  <a:pt x="13135" y="7520"/>
                  <a:pt x="13159" y="7449"/>
                  <a:pt x="13194" y="7378"/>
                </a:cubicBezTo>
                <a:cubicBezTo>
                  <a:pt x="13194" y="7354"/>
                  <a:pt x="13194" y="7330"/>
                  <a:pt x="13170" y="7330"/>
                </a:cubicBezTo>
                <a:cubicBezTo>
                  <a:pt x="13163" y="7327"/>
                  <a:pt x="13157" y="7325"/>
                  <a:pt x="13152" y="7325"/>
                </a:cubicBezTo>
                <a:close/>
                <a:moveTo>
                  <a:pt x="12977" y="7763"/>
                </a:moveTo>
                <a:cubicBezTo>
                  <a:pt x="12963" y="7763"/>
                  <a:pt x="12954" y="7774"/>
                  <a:pt x="12946" y="7791"/>
                </a:cubicBezTo>
                <a:lnTo>
                  <a:pt x="12839" y="8004"/>
                </a:lnTo>
                <a:cubicBezTo>
                  <a:pt x="12828" y="8016"/>
                  <a:pt x="12839" y="8040"/>
                  <a:pt x="12863" y="8051"/>
                </a:cubicBezTo>
                <a:lnTo>
                  <a:pt x="12875" y="8051"/>
                </a:lnTo>
                <a:cubicBezTo>
                  <a:pt x="12886" y="8051"/>
                  <a:pt x="12899" y="8051"/>
                  <a:pt x="12910" y="8040"/>
                </a:cubicBezTo>
                <a:cubicBezTo>
                  <a:pt x="12946" y="7969"/>
                  <a:pt x="12981" y="7886"/>
                  <a:pt x="13005" y="7815"/>
                </a:cubicBezTo>
                <a:cubicBezTo>
                  <a:pt x="13017" y="7803"/>
                  <a:pt x="13005" y="7780"/>
                  <a:pt x="12993" y="7767"/>
                </a:cubicBezTo>
                <a:cubicBezTo>
                  <a:pt x="12987" y="7764"/>
                  <a:pt x="12981" y="7763"/>
                  <a:pt x="12977" y="7763"/>
                </a:cubicBezTo>
                <a:close/>
                <a:moveTo>
                  <a:pt x="12761" y="8197"/>
                </a:moveTo>
                <a:cubicBezTo>
                  <a:pt x="12750" y="8197"/>
                  <a:pt x="12740" y="8203"/>
                  <a:pt x="12733" y="8217"/>
                </a:cubicBezTo>
                <a:cubicBezTo>
                  <a:pt x="12697" y="8287"/>
                  <a:pt x="12650" y="8358"/>
                  <a:pt x="12615" y="8418"/>
                </a:cubicBezTo>
                <a:cubicBezTo>
                  <a:pt x="12603" y="8442"/>
                  <a:pt x="12615" y="8465"/>
                  <a:pt x="12626" y="8465"/>
                </a:cubicBezTo>
                <a:cubicBezTo>
                  <a:pt x="12639" y="8477"/>
                  <a:pt x="12639" y="8477"/>
                  <a:pt x="12650" y="8477"/>
                </a:cubicBezTo>
                <a:cubicBezTo>
                  <a:pt x="12662" y="8477"/>
                  <a:pt x="12674" y="8465"/>
                  <a:pt x="12674" y="8453"/>
                </a:cubicBezTo>
                <a:cubicBezTo>
                  <a:pt x="12721" y="8394"/>
                  <a:pt x="12757" y="8323"/>
                  <a:pt x="12792" y="8252"/>
                </a:cubicBezTo>
                <a:cubicBezTo>
                  <a:pt x="12804" y="8229"/>
                  <a:pt x="12804" y="8205"/>
                  <a:pt x="12780" y="8205"/>
                </a:cubicBezTo>
                <a:cubicBezTo>
                  <a:pt x="12775" y="8200"/>
                  <a:pt x="12768" y="8197"/>
                  <a:pt x="12761" y="8197"/>
                </a:cubicBezTo>
                <a:close/>
                <a:moveTo>
                  <a:pt x="12544" y="8607"/>
                </a:moveTo>
                <a:cubicBezTo>
                  <a:pt x="12520" y="8607"/>
                  <a:pt x="12497" y="8607"/>
                  <a:pt x="12484" y="8618"/>
                </a:cubicBezTo>
                <a:cubicBezTo>
                  <a:pt x="12449" y="8689"/>
                  <a:pt x="12402" y="8760"/>
                  <a:pt x="12355" y="8820"/>
                </a:cubicBezTo>
                <a:cubicBezTo>
                  <a:pt x="12343" y="8831"/>
                  <a:pt x="12355" y="8855"/>
                  <a:pt x="12366" y="8867"/>
                </a:cubicBezTo>
                <a:cubicBezTo>
                  <a:pt x="12366" y="8879"/>
                  <a:pt x="12378" y="8879"/>
                  <a:pt x="12390" y="8879"/>
                </a:cubicBezTo>
                <a:cubicBezTo>
                  <a:pt x="12402" y="8879"/>
                  <a:pt x="12413" y="8867"/>
                  <a:pt x="12413" y="8867"/>
                </a:cubicBezTo>
                <a:cubicBezTo>
                  <a:pt x="12461" y="8796"/>
                  <a:pt x="12508" y="8725"/>
                  <a:pt x="12555" y="8666"/>
                </a:cubicBezTo>
                <a:cubicBezTo>
                  <a:pt x="12555" y="8642"/>
                  <a:pt x="12555" y="8618"/>
                  <a:pt x="12544" y="8607"/>
                </a:cubicBezTo>
                <a:close/>
                <a:moveTo>
                  <a:pt x="12238" y="9000"/>
                </a:moveTo>
                <a:cubicBezTo>
                  <a:pt x="12227" y="9000"/>
                  <a:pt x="12219" y="9003"/>
                  <a:pt x="12213" y="9009"/>
                </a:cubicBezTo>
                <a:cubicBezTo>
                  <a:pt x="12166" y="9080"/>
                  <a:pt x="12118" y="9139"/>
                  <a:pt x="12071" y="9198"/>
                </a:cubicBezTo>
                <a:cubicBezTo>
                  <a:pt x="12059" y="9210"/>
                  <a:pt x="12059" y="9233"/>
                  <a:pt x="12071" y="9246"/>
                </a:cubicBezTo>
                <a:cubicBezTo>
                  <a:pt x="12082" y="9257"/>
                  <a:pt x="12095" y="9257"/>
                  <a:pt x="12095" y="9257"/>
                </a:cubicBezTo>
                <a:cubicBezTo>
                  <a:pt x="12106" y="9257"/>
                  <a:pt x="12118" y="9257"/>
                  <a:pt x="12130" y="9246"/>
                </a:cubicBezTo>
                <a:cubicBezTo>
                  <a:pt x="12177" y="9186"/>
                  <a:pt x="12224" y="9115"/>
                  <a:pt x="12272" y="9056"/>
                </a:cubicBezTo>
                <a:cubicBezTo>
                  <a:pt x="12284" y="9044"/>
                  <a:pt x="12284" y="9020"/>
                  <a:pt x="12272" y="9009"/>
                </a:cubicBezTo>
                <a:cubicBezTo>
                  <a:pt x="12260" y="9003"/>
                  <a:pt x="12248" y="9000"/>
                  <a:pt x="12238" y="9000"/>
                </a:cubicBezTo>
                <a:close/>
                <a:moveTo>
                  <a:pt x="11946" y="9368"/>
                </a:moveTo>
                <a:cubicBezTo>
                  <a:pt x="11935" y="9368"/>
                  <a:pt x="11924" y="9373"/>
                  <a:pt x="11917" y="9387"/>
                </a:cubicBezTo>
                <a:cubicBezTo>
                  <a:pt x="11858" y="9446"/>
                  <a:pt x="11811" y="9506"/>
                  <a:pt x="11751" y="9553"/>
                </a:cubicBezTo>
                <a:cubicBezTo>
                  <a:pt x="11740" y="9577"/>
                  <a:pt x="11740" y="9600"/>
                  <a:pt x="11751" y="9612"/>
                </a:cubicBezTo>
                <a:lnTo>
                  <a:pt x="11811" y="9612"/>
                </a:lnTo>
                <a:cubicBezTo>
                  <a:pt x="11858" y="9553"/>
                  <a:pt x="11917" y="9493"/>
                  <a:pt x="11964" y="9435"/>
                </a:cubicBezTo>
                <a:cubicBezTo>
                  <a:pt x="11988" y="9411"/>
                  <a:pt x="11977" y="9387"/>
                  <a:pt x="11964" y="9375"/>
                </a:cubicBezTo>
                <a:cubicBezTo>
                  <a:pt x="11960" y="9370"/>
                  <a:pt x="11953" y="9368"/>
                  <a:pt x="11946" y="9368"/>
                </a:cubicBezTo>
                <a:close/>
                <a:moveTo>
                  <a:pt x="11610" y="9721"/>
                </a:moveTo>
                <a:cubicBezTo>
                  <a:pt x="11601" y="9721"/>
                  <a:pt x="11592" y="9724"/>
                  <a:pt x="11586" y="9730"/>
                </a:cubicBezTo>
                <a:cubicBezTo>
                  <a:pt x="11527" y="9777"/>
                  <a:pt x="11468" y="9837"/>
                  <a:pt x="11409" y="9895"/>
                </a:cubicBezTo>
                <a:cubicBezTo>
                  <a:pt x="11397" y="9908"/>
                  <a:pt x="11397" y="9931"/>
                  <a:pt x="11409" y="9943"/>
                </a:cubicBezTo>
                <a:cubicBezTo>
                  <a:pt x="11420" y="9955"/>
                  <a:pt x="11433" y="9955"/>
                  <a:pt x="11444" y="9955"/>
                </a:cubicBezTo>
                <a:cubicBezTo>
                  <a:pt x="11444" y="9955"/>
                  <a:pt x="11456" y="9955"/>
                  <a:pt x="11468" y="9943"/>
                </a:cubicBezTo>
                <a:cubicBezTo>
                  <a:pt x="11527" y="9884"/>
                  <a:pt x="11586" y="9837"/>
                  <a:pt x="11633" y="9777"/>
                </a:cubicBezTo>
                <a:cubicBezTo>
                  <a:pt x="11657" y="9766"/>
                  <a:pt x="11657" y="9742"/>
                  <a:pt x="11633" y="9730"/>
                </a:cubicBezTo>
                <a:cubicBezTo>
                  <a:pt x="11628" y="9724"/>
                  <a:pt x="11619" y="9721"/>
                  <a:pt x="11610" y="9721"/>
                </a:cubicBezTo>
                <a:close/>
                <a:moveTo>
                  <a:pt x="11265" y="10040"/>
                </a:moveTo>
                <a:cubicBezTo>
                  <a:pt x="11255" y="10040"/>
                  <a:pt x="11243" y="10043"/>
                  <a:pt x="11231" y="10049"/>
                </a:cubicBezTo>
                <a:cubicBezTo>
                  <a:pt x="11173" y="10097"/>
                  <a:pt x="11113" y="10144"/>
                  <a:pt x="11054" y="10203"/>
                </a:cubicBezTo>
                <a:cubicBezTo>
                  <a:pt x="11042" y="10215"/>
                  <a:pt x="11031" y="10239"/>
                  <a:pt x="11042" y="10250"/>
                </a:cubicBezTo>
                <a:cubicBezTo>
                  <a:pt x="11054" y="10262"/>
                  <a:pt x="11066" y="10262"/>
                  <a:pt x="11078" y="10262"/>
                </a:cubicBezTo>
                <a:cubicBezTo>
                  <a:pt x="11078" y="10262"/>
                  <a:pt x="11089" y="10262"/>
                  <a:pt x="11102" y="10250"/>
                </a:cubicBezTo>
                <a:lnTo>
                  <a:pt x="11279" y="10108"/>
                </a:lnTo>
                <a:cubicBezTo>
                  <a:pt x="11302" y="10084"/>
                  <a:pt x="11302" y="10061"/>
                  <a:pt x="11291" y="10049"/>
                </a:cubicBezTo>
                <a:cubicBezTo>
                  <a:pt x="11285" y="10043"/>
                  <a:pt x="11276" y="10040"/>
                  <a:pt x="11265" y="10040"/>
                </a:cubicBezTo>
                <a:close/>
                <a:moveTo>
                  <a:pt x="10884" y="10337"/>
                </a:moveTo>
                <a:cubicBezTo>
                  <a:pt x="10877" y="10337"/>
                  <a:pt x="10870" y="10340"/>
                  <a:pt x="10865" y="10344"/>
                </a:cubicBezTo>
                <a:cubicBezTo>
                  <a:pt x="10806" y="10392"/>
                  <a:pt x="10735" y="10439"/>
                  <a:pt x="10676" y="10486"/>
                </a:cubicBezTo>
                <a:cubicBezTo>
                  <a:pt x="10652" y="10499"/>
                  <a:pt x="10652" y="10522"/>
                  <a:pt x="10664" y="10534"/>
                </a:cubicBezTo>
                <a:cubicBezTo>
                  <a:pt x="10664" y="10546"/>
                  <a:pt x="10676" y="10546"/>
                  <a:pt x="10687" y="10546"/>
                </a:cubicBezTo>
                <a:lnTo>
                  <a:pt x="10711" y="10546"/>
                </a:lnTo>
                <a:cubicBezTo>
                  <a:pt x="10782" y="10499"/>
                  <a:pt x="10842" y="10451"/>
                  <a:pt x="10913" y="10404"/>
                </a:cubicBezTo>
                <a:cubicBezTo>
                  <a:pt x="10924" y="10392"/>
                  <a:pt x="10924" y="10368"/>
                  <a:pt x="10913" y="10357"/>
                </a:cubicBezTo>
                <a:cubicBezTo>
                  <a:pt x="10905" y="10343"/>
                  <a:pt x="10894" y="10337"/>
                  <a:pt x="10884" y="10337"/>
                </a:cubicBezTo>
                <a:close/>
                <a:moveTo>
                  <a:pt x="10494" y="10609"/>
                </a:moveTo>
                <a:cubicBezTo>
                  <a:pt x="10487" y="10609"/>
                  <a:pt x="10480" y="10612"/>
                  <a:pt x="10475" y="10617"/>
                </a:cubicBezTo>
                <a:cubicBezTo>
                  <a:pt x="10404" y="10664"/>
                  <a:pt x="10345" y="10699"/>
                  <a:pt x="10274" y="10746"/>
                </a:cubicBezTo>
                <a:cubicBezTo>
                  <a:pt x="10251" y="10759"/>
                  <a:pt x="10251" y="10770"/>
                  <a:pt x="10262" y="10794"/>
                </a:cubicBezTo>
                <a:cubicBezTo>
                  <a:pt x="10262" y="10806"/>
                  <a:pt x="10274" y="10806"/>
                  <a:pt x="10286" y="10806"/>
                </a:cubicBezTo>
                <a:lnTo>
                  <a:pt x="10309" y="10806"/>
                </a:lnTo>
                <a:cubicBezTo>
                  <a:pt x="10380" y="10759"/>
                  <a:pt x="10440" y="10723"/>
                  <a:pt x="10511" y="10675"/>
                </a:cubicBezTo>
                <a:cubicBezTo>
                  <a:pt x="10534" y="10664"/>
                  <a:pt x="10534" y="10640"/>
                  <a:pt x="10522" y="10628"/>
                </a:cubicBezTo>
                <a:cubicBezTo>
                  <a:pt x="10515" y="10614"/>
                  <a:pt x="10505" y="10609"/>
                  <a:pt x="10494" y="10609"/>
                </a:cubicBezTo>
                <a:close/>
                <a:moveTo>
                  <a:pt x="10082" y="10860"/>
                </a:moveTo>
                <a:cubicBezTo>
                  <a:pt x="10075" y="10860"/>
                  <a:pt x="10068" y="10861"/>
                  <a:pt x="10061" y="10865"/>
                </a:cubicBezTo>
                <a:cubicBezTo>
                  <a:pt x="10002" y="10901"/>
                  <a:pt x="9931" y="10948"/>
                  <a:pt x="9860" y="10983"/>
                </a:cubicBezTo>
                <a:cubicBezTo>
                  <a:pt x="9836" y="10995"/>
                  <a:pt x="9836" y="11006"/>
                  <a:pt x="9836" y="11030"/>
                </a:cubicBezTo>
                <a:cubicBezTo>
                  <a:pt x="9849" y="11042"/>
                  <a:pt x="9860" y="11042"/>
                  <a:pt x="9872" y="11042"/>
                </a:cubicBezTo>
                <a:lnTo>
                  <a:pt x="9896" y="11042"/>
                </a:lnTo>
                <a:cubicBezTo>
                  <a:pt x="9967" y="11006"/>
                  <a:pt x="10038" y="10971"/>
                  <a:pt x="10096" y="10924"/>
                </a:cubicBezTo>
                <a:cubicBezTo>
                  <a:pt x="10120" y="10912"/>
                  <a:pt x="10120" y="10901"/>
                  <a:pt x="10120" y="10877"/>
                </a:cubicBezTo>
                <a:cubicBezTo>
                  <a:pt x="10112" y="10868"/>
                  <a:pt x="10098" y="10860"/>
                  <a:pt x="10082" y="10860"/>
                </a:cubicBezTo>
                <a:close/>
                <a:moveTo>
                  <a:pt x="9660" y="11085"/>
                </a:moveTo>
                <a:cubicBezTo>
                  <a:pt x="9655" y="11085"/>
                  <a:pt x="9651" y="11086"/>
                  <a:pt x="9647" y="11090"/>
                </a:cubicBezTo>
                <a:lnTo>
                  <a:pt x="9434" y="11196"/>
                </a:lnTo>
                <a:cubicBezTo>
                  <a:pt x="9411" y="11208"/>
                  <a:pt x="9399" y="11219"/>
                  <a:pt x="9411" y="11243"/>
                </a:cubicBezTo>
                <a:cubicBezTo>
                  <a:pt x="9423" y="11255"/>
                  <a:pt x="9434" y="11267"/>
                  <a:pt x="9447" y="11267"/>
                </a:cubicBezTo>
                <a:cubicBezTo>
                  <a:pt x="9447" y="11267"/>
                  <a:pt x="9458" y="11267"/>
                  <a:pt x="9458" y="11255"/>
                </a:cubicBezTo>
                <a:cubicBezTo>
                  <a:pt x="9529" y="11232"/>
                  <a:pt x="9600" y="11196"/>
                  <a:pt x="9683" y="11161"/>
                </a:cubicBezTo>
                <a:cubicBezTo>
                  <a:pt x="9694" y="11148"/>
                  <a:pt x="9707" y="11125"/>
                  <a:pt x="9694" y="11101"/>
                </a:cubicBezTo>
                <a:cubicBezTo>
                  <a:pt x="9686" y="11093"/>
                  <a:pt x="9672" y="11085"/>
                  <a:pt x="9660" y="11085"/>
                </a:cubicBezTo>
                <a:close/>
                <a:moveTo>
                  <a:pt x="9210" y="11290"/>
                </a:moveTo>
                <a:cubicBezTo>
                  <a:pt x="9139" y="11326"/>
                  <a:pt x="9068" y="11361"/>
                  <a:pt x="8997" y="11385"/>
                </a:cubicBezTo>
                <a:cubicBezTo>
                  <a:pt x="8974" y="11397"/>
                  <a:pt x="8962" y="11421"/>
                  <a:pt x="8974" y="11432"/>
                </a:cubicBezTo>
                <a:cubicBezTo>
                  <a:pt x="8974" y="11444"/>
                  <a:pt x="8997" y="11456"/>
                  <a:pt x="9009" y="11456"/>
                </a:cubicBezTo>
                <a:lnTo>
                  <a:pt x="9021" y="11456"/>
                </a:lnTo>
                <a:cubicBezTo>
                  <a:pt x="9092" y="11421"/>
                  <a:pt x="9163" y="11397"/>
                  <a:pt x="9245" y="11361"/>
                </a:cubicBezTo>
                <a:cubicBezTo>
                  <a:pt x="9258" y="11350"/>
                  <a:pt x="9269" y="11326"/>
                  <a:pt x="9258" y="11314"/>
                </a:cubicBezTo>
                <a:cubicBezTo>
                  <a:pt x="9258" y="11290"/>
                  <a:pt x="9234" y="11290"/>
                  <a:pt x="9210" y="11290"/>
                </a:cubicBezTo>
                <a:close/>
                <a:moveTo>
                  <a:pt x="8784" y="11475"/>
                </a:moveTo>
                <a:cubicBezTo>
                  <a:pt x="8780" y="11475"/>
                  <a:pt x="8776" y="11476"/>
                  <a:pt x="8772" y="11479"/>
                </a:cubicBezTo>
                <a:cubicBezTo>
                  <a:pt x="8701" y="11503"/>
                  <a:pt x="8619" y="11539"/>
                  <a:pt x="8548" y="11563"/>
                </a:cubicBezTo>
                <a:cubicBezTo>
                  <a:pt x="8525" y="11563"/>
                  <a:pt x="8525" y="11586"/>
                  <a:pt x="8525" y="11610"/>
                </a:cubicBezTo>
                <a:cubicBezTo>
                  <a:pt x="8536" y="11621"/>
                  <a:pt x="8548" y="11634"/>
                  <a:pt x="8560" y="11634"/>
                </a:cubicBezTo>
                <a:lnTo>
                  <a:pt x="8572" y="11634"/>
                </a:lnTo>
                <a:cubicBezTo>
                  <a:pt x="8643" y="11598"/>
                  <a:pt x="8725" y="11574"/>
                  <a:pt x="8796" y="11539"/>
                </a:cubicBezTo>
                <a:cubicBezTo>
                  <a:pt x="8820" y="11539"/>
                  <a:pt x="8820" y="11515"/>
                  <a:pt x="8820" y="11503"/>
                </a:cubicBezTo>
                <a:cubicBezTo>
                  <a:pt x="8811" y="11486"/>
                  <a:pt x="8796" y="11475"/>
                  <a:pt x="8784" y="11475"/>
                </a:cubicBezTo>
                <a:close/>
                <a:moveTo>
                  <a:pt x="8335" y="11640"/>
                </a:moveTo>
                <a:cubicBezTo>
                  <a:pt x="8330" y="11640"/>
                  <a:pt x="8326" y="11642"/>
                  <a:pt x="8323" y="11645"/>
                </a:cubicBezTo>
                <a:cubicBezTo>
                  <a:pt x="8241" y="11669"/>
                  <a:pt x="8170" y="11692"/>
                  <a:pt x="8099" y="11716"/>
                </a:cubicBezTo>
                <a:cubicBezTo>
                  <a:pt x="8075" y="11716"/>
                  <a:pt x="8063" y="11739"/>
                  <a:pt x="8075" y="11763"/>
                </a:cubicBezTo>
                <a:cubicBezTo>
                  <a:pt x="8075" y="11775"/>
                  <a:pt x="8087" y="11787"/>
                  <a:pt x="8110" y="11787"/>
                </a:cubicBezTo>
                <a:cubicBezTo>
                  <a:pt x="8194" y="11763"/>
                  <a:pt x="8264" y="11739"/>
                  <a:pt x="8347" y="11704"/>
                </a:cubicBezTo>
                <a:cubicBezTo>
                  <a:pt x="8359" y="11704"/>
                  <a:pt x="8370" y="11681"/>
                  <a:pt x="8370" y="11669"/>
                </a:cubicBezTo>
                <a:cubicBezTo>
                  <a:pt x="8362" y="11651"/>
                  <a:pt x="8347" y="11640"/>
                  <a:pt x="8335" y="11640"/>
                </a:cubicBezTo>
                <a:close/>
                <a:moveTo>
                  <a:pt x="7881" y="11782"/>
                </a:moveTo>
                <a:cubicBezTo>
                  <a:pt x="7875" y="11782"/>
                  <a:pt x="7869" y="11784"/>
                  <a:pt x="7863" y="11787"/>
                </a:cubicBezTo>
                <a:cubicBezTo>
                  <a:pt x="7792" y="11810"/>
                  <a:pt x="7708" y="11834"/>
                  <a:pt x="7637" y="11846"/>
                </a:cubicBezTo>
                <a:cubicBezTo>
                  <a:pt x="7614" y="11858"/>
                  <a:pt x="7602" y="11881"/>
                  <a:pt x="7614" y="11894"/>
                </a:cubicBezTo>
                <a:cubicBezTo>
                  <a:pt x="7614" y="11917"/>
                  <a:pt x="7626" y="11917"/>
                  <a:pt x="7650" y="11917"/>
                </a:cubicBezTo>
                <a:lnTo>
                  <a:pt x="7661" y="11917"/>
                </a:lnTo>
                <a:cubicBezTo>
                  <a:pt x="7732" y="11905"/>
                  <a:pt x="7815" y="11881"/>
                  <a:pt x="7886" y="11858"/>
                </a:cubicBezTo>
                <a:cubicBezTo>
                  <a:pt x="7910" y="11846"/>
                  <a:pt x="7921" y="11834"/>
                  <a:pt x="7910" y="11810"/>
                </a:cubicBezTo>
                <a:cubicBezTo>
                  <a:pt x="7910" y="11793"/>
                  <a:pt x="7897" y="11782"/>
                  <a:pt x="7881" y="11782"/>
                </a:cubicBezTo>
                <a:close/>
                <a:moveTo>
                  <a:pt x="7420" y="11912"/>
                </a:moveTo>
                <a:cubicBezTo>
                  <a:pt x="7414" y="11912"/>
                  <a:pt x="7407" y="11914"/>
                  <a:pt x="7401" y="11917"/>
                </a:cubicBezTo>
                <a:cubicBezTo>
                  <a:pt x="7330" y="11929"/>
                  <a:pt x="7248" y="11952"/>
                  <a:pt x="7177" y="11976"/>
                </a:cubicBezTo>
                <a:cubicBezTo>
                  <a:pt x="7153" y="11976"/>
                  <a:pt x="7141" y="12000"/>
                  <a:pt x="7153" y="12012"/>
                </a:cubicBezTo>
                <a:cubicBezTo>
                  <a:pt x="7153" y="12035"/>
                  <a:pt x="7165" y="12047"/>
                  <a:pt x="7188" y="12047"/>
                </a:cubicBezTo>
                <a:lnTo>
                  <a:pt x="7188" y="12035"/>
                </a:lnTo>
                <a:cubicBezTo>
                  <a:pt x="7271" y="12023"/>
                  <a:pt x="7342" y="12000"/>
                  <a:pt x="7425" y="11988"/>
                </a:cubicBezTo>
                <a:cubicBezTo>
                  <a:pt x="7448" y="11976"/>
                  <a:pt x="7461" y="11952"/>
                  <a:pt x="7448" y="11941"/>
                </a:cubicBezTo>
                <a:cubicBezTo>
                  <a:pt x="7448" y="11924"/>
                  <a:pt x="7436" y="11912"/>
                  <a:pt x="7420" y="11912"/>
                </a:cubicBezTo>
                <a:close/>
                <a:moveTo>
                  <a:pt x="6940" y="12023"/>
                </a:moveTo>
                <a:cubicBezTo>
                  <a:pt x="6870" y="12047"/>
                  <a:pt x="6786" y="12059"/>
                  <a:pt x="6704" y="12070"/>
                </a:cubicBezTo>
                <a:cubicBezTo>
                  <a:pt x="6692" y="12083"/>
                  <a:pt x="6680" y="12094"/>
                  <a:pt x="6680" y="12118"/>
                </a:cubicBezTo>
                <a:cubicBezTo>
                  <a:pt x="6680" y="12130"/>
                  <a:pt x="6704" y="12141"/>
                  <a:pt x="6715" y="12141"/>
                </a:cubicBezTo>
                <a:lnTo>
                  <a:pt x="6728" y="12141"/>
                </a:lnTo>
                <a:cubicBezTo>
                  <a:pt x="6799" y="12130"/>
                  <a:pt x="6881" y="12106"/>
                  <a:pt x="6952" y="12094"/>
                </a:cubicBezTo>
                <a:cubicBezTo>
                  <a:pt x="6975" y="12094"/>
                  <a:pt x="6988" y="12070"/>
                  <a:pt x="6988" y="12047"/>
                </a:cubicBezTo>
                <a:cubicBezTo>
                  <a:pt x="6975" y="12035"/>
                  <a:pt x="6964" y="12023"/>
                  <a:pt x="6940" y="12023"/>
                </a:cubicBezTo>
                <a:close/>
                <a:moveTo>
                  <a:pt x="6479" y="12118"/>
                </a:moveTo>
                <a:cubicBezTo>
                  <a:pt x="6397" y="12130"/>
                  <a:pt x="6313" y="12154"/>
                  <a:pt x="6243" y="12165"/>
                </a:cubicBezTo>
                <a:cubicBezTo>
                  <a:pt x="6219" y="12165"/>
                  <a:pt x="6208" y="12189"/>
                  <a:pt x="6208" y="12201"/>
                </a:cubicBezTo>
                <a:cubicBezTo>
                  <a:pt x="6208" y="12225"/>
                  <a:pt x="6231" y="12236"/>
                  <a:pt x="6243" y="12236"/>
                </a:cubicBezTo>
                <a:lnTo>
                  <a:pt x="6255" y="12236"/>
                </a:lnTo>
                <a:cubicBezTo>
                  <a:pt x="6326" y="12225"/>
                  <a:pt x="6408" y="12201"/>
                  <a:pt x="6491" y="12189"/>
                </a:cubicBezTo>
                <a:cubicBezTo>
                  <a:pt x="6503" y="12189"/>
                  <a:pt x="6515" y="12165"/>
                  <a:pt x="6515" y="12154"/>
                </a:cubicBezTo>
                <a:cubicBezTo>
                  <a:pt x="6515" y="12130"/>
                  <a:pt x="6491" y="12118"/>
                  <a:pt x="6479" y="12118"/>
                </a:cubicBezTo>
                <a:close/>
                <a:moveTo>
                  <a:pt x="6006" y="12201"/>
                </a:moveTo>
                <a:cubicBezTo>
                  <a:pt x="5924" y="12212"/>
                  <a:pt x="5841" y="12225"/>
                  <a:pt x="5770" y="12236"/>
                </a:cubicBezTo>
                <a:cubicBezTo>
                  <a:pt x="5746" y="12236"/>
                  <a:pt x="5735" y="12260"/>
                  <a:pt x="5735" y="12283"/>
                </a:cubicBezTo>
                <a:cubicBezTo>
                  <a:pt x="5735" y="12296"/>
                  <a:pt x="5758" y="12307"/>
                  <a:pt x="5770" y="12307"/>
                </a:cubicBezTo>
                <a:lnTo>
                  <a:pt x="5782" y="12307"/>
                </a:lnTo>
                <a:cubicBezTo>
                  <a:pt x="5853" y="12296"/>
                  <a:pt x="5935" y="12283"/>
                  <a:pt x="6018" y="12272"/>
                </a:cubicBezTo>
                <a:cubicBezTo>
                  <a:pt x="6030" y="12272"/>
                  <a:pt x="6042" y="12248"/>
                  <a:pt x="6042" y="12236"/>
                </a:cubicBezTo>
                <a:cubicBezTo>
                  <a:pt x="6042" y="12212"/>
                  <a:pt x="6018" y="12201"/>
                  <a:pt x="6006" y="12201"/>
                </a:cubicBezTo>
                <a:close/>
                <a:moveTo>
                  <a:pt x="37" y="12272"/>
                </a:moveTo>
                <a:cubicBezTo>
                  <a:pt x="24" y="12272"/>
                  <a:pt x="1" y="12283"/>
                  <a:pt x="1" y="12307"/>
                </a:cubicBezTo>
                <a:cubicBezTo>
                  <a:pt x="1" y="12319"/>
                  <a:pt x="13" y="12343"/>
                  <a:pt x="24" y="12343"/>
                </a:cubicBezTo>
                <a:cubicBezTo>
                  <a:pt x="24" y="12343"/>
                  <a:pt x="119" y="12354"/>
                  <a:pt x="273" y="12378"/>
                </a:cubicBezTo>
                <a:cubicBezTo>
                  <a:pt x="297" y="12378"/>
                  <a:pt x="308" y="12366"/>
                  <a:pt x="308" y="12343"/>
                </a:cubicBezTo>
                <a:cubicBezTo>
                  <a:pt x="308" y="12331"/>
                  <a:pt x="297" y="12307"/>
                  <a:pt x="273" y="12307"/>
                </a:cubicBezTo>
                <a:cubicBezTo>
                  <a:pt x="119" y="12283"/>
                  <a:pt x="37" y="12272"/>
                  <a:pt x="37" y="12272"/>
                </a:cubicBezTo>
                <a:close/>
                <a:moveTo>
                  <a:pt x="5533" y="12272"/>
                </a:moveTo>
                <a:cubicBezTo>
                  <a:pt x="5451" y="12283"/>
                  <a:pt x="5368" y="12296"/>
                  <a:pt x="5297" y="12307"/>
                </a:cubicBezTo>
                <a:cubicBezTo>
                  <a:pt x="5273" y="12307"/>
                  <a:pt x="5262" y="12319"/>
                  <a:pt x="5262" y="12343"/>
                </a:cubicBezTo>
                <a:cubicBezTo>
                  <a:pt x="5262" y="12354"/>
                  <a:pt x="5273" y="12378"/>
                  <a:pt x="5297" y="12378"/>
                </a:cubicBezTo>
                <a:cubicBezTo>
                  <a:pt x="5380" y="12366"/>
                  <a:pt x="5462" y="12354"/>
                  <a:pt x="5533" y="12343"/>
                </a:cubicBezTo>
                <a:cubicBezTo>
                  <a:pt x="5557" y="12343"/>
                  <a:pt x="5569" y="12319"/>
                  <a:pt x="5569" y="12307"/>
                </a:cubicBezTo>
                <a:cubicBezTo>
                  <a:pt x="5569" y="12283"/>
                  <a:pt x="5545" y="12272"/>
                  <a:pt x="5533" y="12272"/>
                </a:cubicBezTo>
                <a:close/>
                <a:moveTo>
                  <a:pt x="521" y="12331"/>
                </a:moveTo>
                <a:cubicBezTo>
                  <a:pt x="497" y="12331"/>
                  <a:pt x="473" y="12343"/>
                  <a:pt x="473" y="12366"/>
                </a:cubicBezTo>
                <a:cubicBezTo>
                  <a:pt x="473" y="12378"/>
                  <a:pt x="486" y="12401"/>
                  <a:pt x="509" y="12401"/>
                </a:cubicBezTo>
                <a:cubicBezTo>
                  <a:pt x="580" y="12414"/>
                  <a:pt x="663" y="12414"/>
                  <a:pt x="746" y="12425"/>
                </a:cubicBezTo>
                <a:cubicBezTo>
                  <a:pt x="770" y="12425"/>
                  <a:pt x="781" y="12414"/>
                  <a:pt x="781" y="12390"/>
                </a:cubicBezTo>
                <a:cubicBezTo>
                  <a:pt x="793" y="12378"/>
                  <a:pt x="770" y="12354"/>
                  <a:pt x="757" y="12354"/>
                </a:cubicBezTo>
                <a:cubicBezTo>
                  <a:pt x="663" y="12343"/>
                  <a:pt x="592" y="12343"/>
                  <a:pt x="521" y="12331"/>
                </a:cubicBezTo>
                <a:close/>
                <a:moveTo>
                  <a:pt x="5049" y="12331"/>
                </a:moveTo>
                <a:cubicBezTo>
                  <a:pt x="4978" y="12343"/>
                  <a:pt x="4895" y="12343"/>
                  <a:pt x="4813" y="12354"/>
                </a:cubicBezTo>
                <a:cubicBezTo>
                  <a:pt x="4800" y="12354"/>
                  <a:pt x="4777" y="12366"/>
                  <a:pt x="4789" y="12390"/>
                </a:cubicBezTo>
                <a:cubicBezTo>
                  <a:pt x="4789" y="12414"/>
                  <a:pt x="4800" y="12425"/>
                  <a:pt x="4824" y="12425"/>
                </a:cubicBezTo>
                <a:cubicBezTo>
                  <a:pt x="4907" y="12414"/>
                  <a:pt x="4978" y="12414"/>
                  <a:pt x="5060" y="12401"/>
                </a:cubicBezTo>
                <a:cubicBezTo>
                  <a:pt x="5084" y="12401"/>
                  <a:pt x="5096" y="12378"/>
                  <a:pt x="5096" y="12366"/>
                </a:cubicBezTo>
                <a:cubicBezTo>
                  <a:pt x="5096" y="12343"/>
                  <a:pt x="5073" y="12331"/>
                  <a:pt x="5049" y="12331"/>
                </a:cubicBezTo>
                <a:close/>
                <a:moveTo>
                  <a:pt x="994" y="12378"/>
                </a:moveTo>
                <a:cubicBezTo>
                  <a:pt x="970" y="12378"/>
                  <a:pt x="959" y="12390"/>
                  <a:pt x="959" y="12401"/>
                </a:cubicBezTo>
                <a:cubicBezTo>
                  <a:pt x="946" y="12425"/>
                  <a:pt x="970" y="12449"/>
                  <a:pt x="982" y="12449"/>
                </a:cubicBezTo>
                <a:cubicBezTo>
                  <a:pt x="1065" y="12449"/>
                  <a:pt x="1148" y="12461"/>
                  <a:pt x="1230" y="12461"/>
                </a:cubicBezTo>
                <a:cubicBezTo>
                  <a:pt x="1242" y="12461"/>
                  <a:pt x="1266" y="12449"/>
                  <a:pt x="1266" y="12425"/>
                </a:cubicBezTo>
                <a:cubicBezTo>
                  <a:pt x="1266" y="12414"/>
                  <a:pt x="1254" y="12390"/>
                  <a:pt x="1230" y="12390"/>
                </a:cubicBezTo>
                <a:cubicBezTo>
                  <a:pt x="1148" y="12390"/>
                  <a:pt x="1065" y="12378"/>
                  <a:pt x="994" y="12378"/>
                </a:cubicBezTo>
                <a:close/>
                <a:moveTo>
                  <a:pt x="4588" y="12375"/>
                </a:moveTo>
                <a:cubicBezTo>
                  <a:pt x="4584" y="12375"/>
                  <a:pt x="4580" y="12376"/>
                  <a:pt x="4576" y="12378"/>
                </a:cubicBezTo>
                <a:cubicBezTo>
                  <a:pt x="4493" y="12378"/>
                  <a:pt x="4422" y="12390"/>
                  <a:pt x="4340" y="12390"/>
                </a:cubicBezTo>
                <a:cubicBezTo>
                  <a:pt x="4316" y="12390"/>
                  <a:pt x="4304" y="12414"/>
                  <a:pt x="4304" y="12425"/>
                </a:cubicBezTo>
                <a:cubicBezTo>
                  <a:pt x="4304" y="12449"/>
                  <a:pt x="4327" y="12461"/>
                  <a:pt x="4340" y="12461"/>
                </a:cubicBezTo>
                <a:cubicBezTo>
                  <a:pt x="4422" y="12461"/>
                  <a:pt x="4505" y="12449"/>
                  <a:pt x="4587" y="12449"/>
                </a:cubicBezTo>
                <a:cubicBezTo>
                  <a:pt x="4600" y="12449"/>
                  <a:pt x="4623" y="12425"/>
                  <a:pt x="4611" y="12401"/>
                </a:cubicBezTo>
                <a:cubicBezTo>
                  <a:pt x="4611" y="12392"/>
                  <a:pt x="4604" y="12375"/>
                  <a:pt x="4588" y="12375"/>
                </a:cubicBezTo>
                <a:close/>
                <a:moveTo>
                  <a:pt x="1467" y="12401"/>
                </a:moveTo>
                <a:cubicBezTo>
                  <a:pt x="1443" y="12401"/>
                  <a:pt x="1432" y="12425"/>
                  <a:pt x="1432" y="12437"/>
                </a:cubicBezTo>
                <a:cubicBezTo>
                  <a:pt x="1432" y="12461"/>
                  <a:pt x="1443" y="12472"/>
                  <a:pt x="1467" y="12472"/>
                </a:cubicBezTo>
                <a:cubicBezTo>
                  <a:pt x="1537" y="12485"/>
                  <a:pt x="1621" y="12485"/>
                  <a:pt x="1703" y="12485"/>
                </a:cubicBezTo>
                <a:cubicBezTo>
                  <a:pt x="1727" y="12485"/>
                  <a:pt x="1739" y="12472"/>
                  <a:pt x="1739" y="12461"/>
                </a:cubicBezTo>
                <a:cubicBezTo>
                  <a:pt x="1739" y="12437"/>
                  <a:pt x="1727" y="12414"/>
                  <a:pt x="1703" y="12414"/>
                </a:cubicBezTo>
                <a:cubicBezTo>
                  <a:pt x="1621" y="12414"/>
                  <a:pt x="1550" y="12414"/>
                  <a:pt x="1467" y="12401"/>
                </a:cubicBezTo>
                <a:close/>
                <a:moveTo>
                  <a:pt x="4103" y="12401"/>
                </a:moveTo>
                <a:cubicBezTo>
                  <a:pt x="4020" y="12414"/>
                  <a:pt x="3938" y="12414"/>
                  <a:pt x="3867" y="12414"/>
                </a:cubicBezTo>
                <a:cubicBezTo>
                  <a:pt x="3843" y="12425"/>
                  <a:pt x="3831" y="12437"/>
                  <a:pt x="3831" y="12461"/>
                </a:cubicBezTo>
                <a:cubicBezTo>
                  <a:pt x="3831" y="12472"/>
                  <a:pt x="3843" y="12496"/>
                  <a:pt x="3867" y="12496"/>
                </a:cubicBezTo>
                <a:cubicBezTo>
                  <a:pt x="3949" y="12485"/>
                  <a:pt x="4020" y="12485"/>
                  <a:pt x="4103" y="12472"/>
                </a:cubicBezTo>
                <a:cubicBezTo>
                  <a:pt x="4127" y="12472"/>
                  <a:pt x="4138" y="12461"/>
                  <a:pt x="4138" y="12437"/>
                </a:cubicBezTo>
                <a:cubicBezTo>
                  <a:pt x="4138" y="12425"/>
                  <a:pt x="4115" y="12401"/>
                  <a:pt x="4103" y="12401"/>
                </a:cubicBezTo>
                <a:close/>
                <a:moveTo>
                  <a:pt x="1952" y="12425"/>
                </a:moveTo>
                <a:cubicBezTo>
                  <a:pt x="1928" y="12425"/>
                  <a:pt x="1916" y="12437"/>
                  <a:pt x="1916" y="12461"/>
                </a:cubicBezTo>
                <a:cubicBezTo>
                  <a:pt x="1904" y="12485"/>
                  <a:pt x="1928" y="12496"/>
                  <a:pt x="1939" y="12496"/>
                </a:cubicBezTo>
                <a:cubicBezTo>
                  <a:pt x="2023" y="12508"/>
                  <a:pt x="2105" y="12508"/>
                  <a:pt x="2188" y="12508"/>
                </a:cubicBezTo>
                <a:cubicBezTo>
                  <a:pt x="2199" y="12508"/>
                  <a:pt x="2223" y="12496"/>
                  <a:pt x="2223" y="12472"/>
                </a:cubicBezTo>
                <a:cubicBezTo>
                  <a:pt x="2223" y="12449"/>
                  <a:pt x="2212" y="12437"/>
                  <a:pt x="2188" y="12437"/>
                </a:cubicBezTo>
                <a:cubicBezTo>
                  <a:pt x="2105" y="12437"/>
                  <a:pt x="2023" y="12425"/>
                  <a:pt x="1952" y="12425"/>
                </a:cubicBezTo>
                <a:close/>
                <a:moveTo>
                  <a:pt x="3618" y="12425"/>
                </a:moveTo>
                <a:cubicBezTo>
                  <a:pt x="3547" y="12437"/>
                  <a:pt x="3465" y="12437"/>
                  <a:pt x="3382" y="12437"/>
                </a:cubicBezTo>
                <a:cubicBezTo>
                  <a:pt x="3358" y="12437"/>
                  <a:pt x="3347" y="12449"/>
                  <a:pt x="3347" y="12472"/>
                </a:cubicBezTo>
                <a:cubicBezTo>
                  <a:pt x="3347" y="12496"/>
                  <a:pt x="3370" y="12508"/>
                  <a:pt x="3382" y="12508"/>
                </a:cubicBezTo>
                <a:cubicBezTo>
                  <a:pt x="3465" y="12508"/>
                  <a:pt x="3547" y="12508"/>
                  <a:pt x="3630" y="12496"/>
                </a:cubicBezTo>
                <a:cubicBezTo>
                  <a:pt x="3642" y="12496"/>
                  <a:pt x="3665" y="12485"/>
                  <a:pt x="3654" y="12461"/>
                </a:cubicBezTo>
                <a:cubicBezTo>
                  <a:pt x="3654" y="12449"/>
                  <a:pt x="3642" y="12425"/>
                  <a:pt x="3618" y="12425"/>
                </a:cubicBezTo>
                <a:close/>
                <a:moveTo>
                  <a:pt x="2425" y="12437"/>
                </a:moveTo>
                <a:cubicBezTo>
                  <a:pt x="2401" y="12437"/>
                  <a:pt x="2389" y="12461"/>
                  <a:pt x="2389" y="12472"/>
                </a:cubicBezTo>
                <a:cubicBezTo>
                  <a:pt x="2389" y="12496"/>
                  <a:pt x="2401" y="12508"/>
                  <a:pt x="2425" y="12508"/>
                </a:cubicBezTo>
                <a:cubicBezTo>
                  <a:pt x="2507" y="12508"/>
                  <a:pt x="2578" y="12520"/>
                  <a:pt x="2661" y="12520"/>
                </a:cubicBezTo>
                <a:cubicBezTo>
                  <a:pt x="2685" y="12520"/>
                  <a:pt x="2696" y="12496"/>
                  <a:pt x="2696" y="12485"/>
                </a:cubicBezTo>
                <a:cubicBezTo>
                  <a:pt x="2696" y="12461"/>
                  <a:pt x="2685" y="12449"/>
                  <a:pt x="2661" y="12437"/>
                </a:cubicBezTo>
                <a:close/>
                <a:moveTo>
                  <a:pt x="3145" y="12437"/>
                </a:moveTo>
                <a:cubicBezTo>
                  <a:pt x="3063" y="12437"/>
                  <a:pt x="2980" y="12437"/>
                  <a:pt x="2909" y="12449"/>
                </a:cubicBezTo>
                <a:cubicBezTo>
                  <a:pt x="2885" y="12449"/>
                  <a:pt x="2874" y="12461"/>
                  <a:pt x="2874" y="12485"/>
                </a:cubicBezTo>
                <a:cubicBezTo>
                  <a:pt x="2874" y="12496"/>
                  <a:pt x="2885" y="12520"/>
                  <a:pt x="2909" y="12520"/>
                </a:cubicBezTo>
                <a:cubicBezTo>
                  <a:pt x="2980" y="12520"/>
                  <a:pt x="3063" y="12508"/>
                  <a:pt x="3145" y="12508"/>
                </a:cubicBezTo>
                <a:cubicBezTo>
                  <a:pt x="3169" y="12508"/>
                  <a:pt x="3181" y="12496"/>
                  <a:pt x="3181" y="12472"/>
                </a:cubicBezTo>
                <a:cubicBezTo>
                  <a:pt x="3181" y="12461"/>
                  <a:pt x="3169" y="12437"/>
                  <a:pt x="3145" y="124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0"/>
          <p:cNvGrpSpPr/>
          <p:nvPr/>
        </p:nvGrpSpPr>
        <p:grpSpPr>
          <a:xfrm>
            <a:off x="8639764" y="1722311"/>
            <a:ext cx="355461" cy="607971"/>
            <a:chOff x="-8272361" y="3329436"/>
            <a:chExt cx="355461" cy="607971"/>
          </a:xfrm>
        </p:grpSpPr>
        <p:sp>
          <p:nvSpPr>
            <p:cNvPr id="125" name="Google Shape;125;p10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0"/>
          <p:cNvSpPr/>
          <p:nvPr/>
        </p:nvSpPr>
        <p:spPr>
          <a:xfrm>
            <a:off x="-1264317" y="4372853"/>
            <a:ext cx="3348216" cy="1599167"/>
          </a:xfrm>
          <a:custGeom>
            <a:rect b="b" l="l" r="r" t="t"/>
            <a:pathLst>
              <a:path extrusionOk="0" h="9848" w="20619">
                <a:moveTo>
                  <a:pt x="4788" y="1"/>
                </a:moveTo>
                <a:cubicBezTo>
                  <a:pt x="4765" y="1"/>
                  <a:pt x="4753" y="25"/>
                  <a:pt x="4753" y="36"/>
                </a:cubicBezTo>
                <a:cubicBezTo>
                  <a:pt x="4753" y="60"/>
                  <a:pt x="4765" y="72"/>
                  <a:pt x="4788" y="72"/>
                </a:cubicBezTo>
                <a:lnTo>
                  <a:pt x="5025" y="72"/>
                </a:lnTo>
                <a:cubicBezTo>
                  <a:pt x="5048" y="72"/>
                  <a:pt x="5061" y="48"/>
                  <a:pt x="5061" y="36"/>
                </a:cubicBezTo>
                <a:cubicBezTo>
                  <a:pt x="5061" y="12"/>
                  <a:pt x="5048" y="1"/>
                  <a:pt x="5025" y="1"/>
                </a:cubicBezTo>
                <a:close/>
                <a:moveTo>
                  <a:pt x="5273" y="1"/>
                </a:moveTo>
                <a:cubicBezTo>
                  <a:pt x="5250" y="1"/>
                  <a:pt x="5238" y="12"/>
                  <a:pt x="5238" y="36"/>
                </a:cubicBezTo>
                <a:cubicBezTo>
                  <a:pt x="5238" y="48"/>
                  <a:pt x="5250" y="72"/>
                  <a:pt x="5273" y="72"/>
                </a:cubicBezTo>
                <a:lnTo>
                  <a:pt x="5510" y="72"/>
                </a:lnTo>
                <a:cubicBezTo>
                  <a:pt x="5534" y="72"/>
                  <a:pt x="5545" y="48"/>
                  <a:pt x="5545" y="36"/>
                </a:cubicBezTo>
                <a:cubicBezTo>
                  <a:pt x="5545" y="12"/>
                  <a:pt x="5534" y="1"/>
                  <a:pt x="5510" y="1"/>
                </a:cubicBezTo>
                <a:close/>
                <a:moveTo>
                  <a:pt x="5746" y="1"/>
                </a:moveTo>
                <a:cubicBezTo>
                  <a:pt x="5734" y="1"/>
                  <a:pt x="5710" y="12"/>
                  <a:pt x="5710" y="36"/>
                </a:cubicBezTo>
                <a:cubicBezTo>
                  <a:pt x="5710" y="48"/>
                  <a:pt x="5723" y="72"/>
                  <a:pt x="5746" y="72"/>
                </a:cubicBezTo>
                <a:lnTo>
                  <a:pt x="5983" y="72"/>
                </a:lnTo>
                <a:cubicBezTo>
                  <a:pt x="6006" y="72"/>
                  <a:pt x="6018" y="60"/>
                  <a:pt x="6018" y="36"/>
                </a:cubicBezTo>
                <a:cubicBezTo>
                  <a:pt x="6030" y="25"/>
                  <a:pt x="6006" y="1"/>
                  <a:pt x="5994" y="1"/>
                </a:cubicBezTo>
                <a:close/>
                <a:moveTo>
                  <a:pt x="4552" y="12"/>
                </a:moveTo>
                <a:cubicBezTo>
                  <a:pt x="4470" y="12"/>
                  <a:pt x="4386" y="12"/>
                  <a:pt x="4304" y="25"/>
                </a:cubicBezTo>
                <a:cubicBezTo>
                  <a:pt x="4292" y="25"/>
                  <a:pt x="4268" y="36"/>
                  <a:pt x="4280" y="60"/>
                </a:cubicBezTo>
                <a:cubicBezTo>
                  <a:pt x="4280" y="72"/>
                  <a:pt x="4292" y="96"/>
                  <a:pt x="4315" y="96"/>
                </a:cubicBezTo>
                <a:cubicBezTo>
                  <a:pt x="4386" y="83"/>
                  <a:pt x="4470" y="83"/>
                  <a:pt x="4552" y="83"/>
                </a:cubicBezTo>
                <a:cubicBezTo>
                  <a:pt x="4575" y="83"/>
                  <a:pt x="4588" y="60"/>
                  <a:pt x="4588" y="48"/>
                </a:cubicBezTo>
                <a:cubicBezTo>
                  <a:pt x="4588" y="25"/>
                  <a:pt x="4564" y="12"/>
                  <a:pt x="4552" y="12"/>
                </a:cubicBezTo>
                <a:close/>
                <a:moveTo>
                  <a:pt x="6231" y="12"/>
                </a:moveTo>
                <a:cubicBezTo>
                  <a:pt x="6207" y="12"/>
                  <a:pt x="6196" y="25"/>
                  <a:pt x="6196" y="48"/>
                </a:cubicBezTo>
                <a:cubicBezTo>
                  <a:pt x="6196" y="72"/>
                  <a:pt x="6207" y="83"/>
                  <a:pt x="6231" y="83"/>
                </a:cubicBezTo>
                <a:cubicBezTo>
                  <a:pt x="6301" y="83"/>
                  <a:pt x="6385" y="96"/>
                  <a:pt x="6467" y="96"/>
                </a:cubicBezTo>
                <a:cubicBezTo>
                  <a:pt x="6491" y="96"/>
                  <a:pt x="6503" y="83"/>
                  <a:pt x="6503" y="60"/>
                </a:cubicBezTo>
                <a:cubicBezTo>
                  <a:pt x="6503" y="36"/>
                  <a:pt x="6491" y="25"/>
                  <a:pt x="6467" y="25"/>
                </a:cubicBezTo>
                <a:cubicBezTo>
                  <a:pt x="6385" y="25"/>
                  <a:pt x="6314" y="12"/>
                  <a:pt x="6231" y="12"/>
                </a:cubicBezTo>
                <a:close/>
                <a:moveTo>
                  <a:pt x="4080" y="33"/>
                </a:moveTo>
                <a:cubicBezTo>
                  <a:pt x="4076" y="33"/>
                  <a:pt x="4072" y="34"/>
                  <a:pt x="4068" y="36"/>
                </a:cubicBezTo>
                <a:cubicBezTo>
                  <a:pt x="3984" y="36"/>
                  <a:pt x="3913" y="36"/>
                  <a:pt x="3831" y="48"/>
                </a:cubicBezTo>
                <a:cubicBezTo>
                  <a:pt x="3808" y="48"/>
                  <a:pt x="3795" y="60"/>
                  <a:pt x="3795" y="83"/>
                </a:cubicBezTo>
                <a:cubicBezTo>
                  <a:pt x="3795" y="107"/>
                  <a:pt x="3819" y="119"/>
                  <a:pt x="3831" y="119"/>
                </a:cubicBezTo>
                <a:cubicBezTo>
                  <a:pt x="3913" y="107"/>
                  <a:pt x="3997" y="107"/>
                  <a:pt x="4079" y="107"/>
                </a:cubicBezTo>
                <a:cubicBezTo>
                  <a:pt x="4091" y="107"/>
                  <a:pt x="4103" y="83"/>
                  <a:pt x="4103" y="60"/>
                </a:cubicBezTo>
                <a:cubicBezTo>
                  <a:pt x="4103" y="50"/>
                  <a:pt x="4095" y="33"/>
                  <a:pt x="4080" y="33"/>
                </a:cubicBezTo>
                <a:close/>
                <a:moveTo>
                  <a:pt x="6703" y="36"/>
                </a:moveTo>
                <a:cubicBezTo>
                  <a:pt x="6692" y="36"/>
                  <a:pt x="6668" y="48"/>
                  <a:pt x="6668" y="72"/>
                </a:cubicBezTo>
                <a:cubicBezTo>
                  <a:pt x="6668" y="96"/>
                  <a:pt x="6680" y="107"/>
                  <a:pt x="6703" y="107"/>
                </a:cubicBezTo>
                <a:cubicBezTo>
                  <a:pt x="6787" y="107"/>
                  <a:pt x="6858" y="119"/>
                  <a:pt x="6940" y="119"/>
                </a:cubicBezTo>
                <a:cubicBezTo>
                  <a:pt x="6963" y="119"/>
                  <a:pt x="6976" y="107"/>
                  <a:pt x="6976" y="96"/>
                </a:cubicBezTo>
                <a:cubicBezTo>
                  <a:pt x="6987" y="72"/>
                  <a:pt x="6963" y="48"/>
                  <a:pt x="6952" y="48"/>
                </a:cubicBezTo>
                <a:cubicBezTo>
                  <a:pt x="6869" y="48"/>
                  <a:pt x="6787" y="36"/>
                  <a:pt x="6703" y="36"/>
                </a:cubicBezTo>
                <a:close/>
                <a:moveTo>
                  <a:pt x="3595" y="60"/>
                </a:moveTo>
                <a:cubicBezTo>
                  <a:pt x="3512" y="72"/>
                  <a:pt x="3429" y="72"/>
                  <a:pt x="3346" y="83"/>
                </a:cubicBezTo>
                <a:cubicBezTo>
                  <a:pt x="3335" y="83"/>
                  <a:pt x="3322" y="107"/>
                  <a:pt x="3322" y="119"/>
                </a:cubicBezTo>
                <a:cubicBezTo>
                  <a:pt x="3322" y="143"/>
                  <a:pt x="3335" y="154"/>
                  <a:pt x="3358" y="154"/>
                </a:cubicBezTo>
                <a:cubicBezTo>
                  <a:pt x="3441" y="143"/>
                  <a:pt x="3512" y="143"/>
                  <a:pt x="3595" y="131"/>
                </a:cubicBezTo>
                <a:cubicBezTo>
                  <a:pt x="3618" y="131"/>
                  <a:pt x="3630" y="119"/>
                  <a:pt x="3630" y="96"/>
                </a:cubicBezTo>
                <a:cubicBezTo>
                  <a:pt x="3630" y="72"/>
                  <a:pt x="3606" y="60"/>
                  <a:pt x="3595" y="60"/>
                </a:cubicBezTo>
                <a:close/>
                <a:moveTo>
                  <a:pt x="7189" y="72"/>
                </a:moveTo>
                <a:cubicBezTo>
                  <a:pt x="7165" y="72"/>
                  <a:pt x="7153" y="83"/>
                  <a:pt x="7153" y="107"/>
                </a:cubicBezTo>
                <a:cubicBezTo>
                  <a:pt x="7141" y="119"/>
                  <a:pt x="7165" y="143"/>
                  <a:pt x="7176" y="143"/>
                </a:cubicBezTo>
                <a:cubicBezTo>
                  <a:pt x="7259" y="154"/>
                  <a:pt x="7342" y="154"/>
                  <a:pt x="7425" y="166"/>
                </a:cubicBezTo>
                <a:cubicBezTo>
                  <a:pt x="7436" y="166"/>
                  <a:pt x="7460" y="154"/>
                  <a:pt x="7460" y="131"/>
                </a:cubicBezTo>
                <a:cubicBezTo>
                  <a:pt x="7460" y="107"/>
                  <a:pt x="7449" y="96"/>
                  <a:pt x="7425" y="96"/>
                </a:cubicBezTo>
                <a:cubicBezTo>
                  <a:pt x="7342" y="83"/>
                  <a:pt x="7271" y="83"/>
                  <a:pt x="7189" y="72"/>
                </a:cubicBezTo>
                <a:close/>
                <a:moveTo>
                  <a:pt x="3110" y="107"/>
                </a:moveTo>
                <a:cubicBezTo>
                  <a:pt x="3027" y="107"/>
                  <a:pt x="2956" y="119"/>
                  <a:pt x="2873" y="131"/>
                </a:cubicBezTo>
                <a:cubicBezTo>
                  <a:pt x="2850" y="131"/>
                  <a:pt x="2838" y="154"/>
                  <a:pt x="2838" y="166"/>
                </a:cubicBezTo>
                <a:cubicBezTo>
                  <a:pt x="2838" y="190"/>
                  <a:pt x="2862" y="201"/>
                  <a:pt x="2873" y="201"/>
                </a:cubicBezTo>
                <a:lnTo>
                  <a:pt x="2885" y="201"/>
                </a:lnTo>
                <a:cubicBezTo>
                  <a:pt x="2956" y="190"/>
                  <a:pt x="3039" y="190"/>
                  <a:pt x="3122" y="178"/>
                </a:cubicBezTo>
                <a:cubicBezTo>
                  <a:pt x="3133" y="178"/>
                  <a:pt x="3157" y="154"/>
                  <a:pt x="3157" y="143"/>
                </a:cubicBezTo>
                <a:cubicBezTo>
                  <a:pt x="3146" y="119"/>
                  <a:pt x="3133" y="107"/>
                  <a:pt x="3110" y="107"/>
                </a:cubicBezTo>
                <a:close/>
                <a:moveTo>
                  <a:pt x="7661" y="119"/>
                </a:moveTo>
                <a:cubicBezTo>
                  <a:pt x="7649" y="119"/>
                  <a:pt x="7625" y="131"/>
                  <a:pt x="7625" y="154"/>
                </a:cubicBezTo>
                <a:cubicBezTo>
                  <a:pt x="7625" y="166"/>
                  <a:pt x="7638" y="190"/>
                  <a:pt x="7661" y="190"/>
                </a:cubicBezTo>
                <a:cubicBezTo>
                  <a:pt x="7732" y="201"/>
                  <a:pt x="7815" y="201"/>
                  <a:pt x="7898" y="214"/>
                </a:cubicBezTo>
                <a:cubicBezTo>
                  <a:pt x="7922" y="214"/>
                  <a:pt x="7933" y="201"/>
                  <a:pt x="7933" y="190"/>
                </a:cubicBezTo>
                <a:cubicBezTo>
                  <a:pt x="7933" y="166"/>
                  <a:pt x="7922" y="143"/>
                  <a:pt x="7898" y="143"/>
                </a:cubicBezTo>
                <a:cubicBezTo>
                  <a:pt x="7827" y="131"/>
                  <a:pt x="7744" y="131"/>
                  <a:pt x="7661" y="119"/>
                </a:cubicBezTo>
                <a:close/>
                <a:moveTo>
                  <a:pt x="2637" y="154"/>
                </a:moveTo>
                <a:cubicBezTo>
                  <a:pt x="2554" y="166"/>
                  <a:pt x="2471" y="178"/>
                  <a:pt x="2400" y="190"/>
                </a:cubicBezTo>
                <a:cubicBezTo>
                  <a:pt x="2377" y="190"/>
                  <a:pt x="2365" y="201"/>
                  <a:pt x="2365" y="225"/>
                </a:cubicBezTo>
                <a:cubicBezTo>
                  <a:pt x="2365" y="249"/>
                  <a:pt x="2389" y="261"/>
                  <a:pt x="2400" y="261"/>
                </a:cubicBezTo>
                <a:lnTo>
                  <a:pt x="2649" y="225"/>
                </a:lnTo>
                <a:cubicBezTo>
                  <a:pt x="2660" y="225"/>
                  <a:pt x="2673" y="201"/>
                  <a:pt x="2673" y="190"/>
                </a:cubicBezTo>
                <a:cubicBezTo>
                  <a:pt x="2673" y="166"/>
                  <a:pt x="2649" y="154"/>
                  <a:pt x="2637" y="154"/>
                </a:cubicBezTo>
                <a:close/>
                <a:moveTo>
                  <a:pt x="8146" y="178"/>
                </a:moveTo>
                <a:cubicBezTo>
                  <a:pt x="8122" y="178"/>
                  <a:pt x="8098" y="190"/>
                  <a:pt x="8098" y="201"/>
                </a:cubicBezTo>
                <a:cubicBezTo>
                  <a:pt x="8098" y="225"/>
                  <a:pt x="8111" y="249"/>
                  <a:pt x="8134" y="249"/>
                </a:cubicBezTo>
                <a:cubicBezTo>
                  <a:pt x="8205" y="261"/>
                  <a:pt x="8288" y="272"/>
                  <a:pt x="8371" y="285"/>
                </a:cubicBezTo>
                <a:cubicBezTo>
                  <a:pt x="8394" y="285"/>
                  <a:pt x="8406" y="272"/>
                  <a:pt x="8406" y="249"/>
                </a:cubicBezTo>
                <a:cubicBezTo>
                  <a:pt x="8418" y="225"/>
                  <a:pt x="8394" y="214"/>
                  <a:pt x="8382" y="214"/>
                </a:cubicBezTo>
                <a:cubicBezTo>
                  <a:pt x="8300" y="201"/>
                  <a:pt x="8217" y="190"/>
                  <a:pt x="8146" y="178"/>
                </a:cubicBezTo>
                <a:close/>
                <a:moveTo>
                  <a:pt x="2164" y="214"/>
                </a:moveTo>
                <a:lnTo>
                  <a:pt x="1916" y="249"/>
                </a:lnTo>
                <a:cubicBezTo>
                  <a:pt x="1904" y="249"/>
                  <a:pt x="1892" y="272"/>
                  <a:pt x="1892" y="296"/>
                </a:cubicBezTo>
                <a:cubicBezTo>
                  <a:pt x="1892" y="308"/>
                  <a:pt x="1904" y="320"/>
                  <a:pt x="1927" y="320"/>
                </a:cubicBezTo>
                <a:cubicBezTo>
                  <a:pt x="2011" y="308"/>
                  <a:pt x="2093" y="296"/>
                  <a:pt x="2164" y="285"/>
                </a:cubicBezTo>
                <a:cubicBezTo>
                  <a:pt x="2187" y="285"/>
                  <a:pt x="2200" y="272"/>
                  <a:pt x="2200" y="249"/>
                </a:cubicBezTo>
                <a:cubicBezTo>
                  <a:pt x="2200" y="225"/>
                  <a:pt x="2176" y="214"/>
                  <a:pt x="2164" y="214"/>
                </a:cubicBezTo>
                <a:close/>
                <a:moveTo>
                  <a:pt x="8607" y="246"/>
                </a:moveTo>
                <a:cubicBezTo>
                  <a:pt x="8591" y="246"/>
                  <a:pt x="8581" y="263"/>
                  <a:pt x="8571" y="272"/>
                </a:cubicBezTo>
                <a:cubicBezTo>
                  <a:pt x="8571" y="296"/>
                  <a:pt x="8584" y="308"/>
                  <a:pt x="8607" y="320"/>
                </a:cubicBezTo>
                <a:cubicBezTo>
                  <a:pt x="8689" y="332"/>
                  <a:pt x="8760" y="343"/>
                  <a:pt x="8844" y="356"/>
                </a:cubicBezTo>
                <a:cubicBezTo>
                  <a:pt x="8867" y="356"/>
                  <a:pt x="8879" y="343"/>
                  <a:pt x="8879" y="332"/>
                </a:cubicBezTo>
                <a:cubicBezTo>
                  <a:pt x="8891" y="308"/>
                  <a:pt x="8879" y="285"/>
                  <a:pt x="8855" y="285"/>
                </a:cubicBezTo>
                <a:cubicBezTo>
                  <a:pt x="8773" y="272"/>
                  <a:pt x="8689" y="261"/>
                  <a:pt x="8619" y="249"/>
                </a:cubicBezTo>
                <a:cubicBezTo>
                  <a:pt x="8614" y="247"/>
                  <a:pt x="8610" y="246"/>
                  <a:pt x="8607" y="246"/>
                </a:cubicBezTo>
                <a:close/>
                <a:moveTo>
                  <a:pt x="1680" y="285"/>
                </a:moveTo>
                <a:cubicBezTo>
                  <a:pt x="1596" y="296"/>
                  <a:pt x="1525" y="320"/>
                  <a:pt x="1443" y="332"/>
                </a:cubicBezTo>
                <a:cubicBezTo>
                  <a:pt x="1431" y="332"/>
                  <a:pt x="1420" y="343"/>
                  <a:pt x="1420" y="367"/>
                </a:cubicBezTo>
                <a:cubicBezTo>
                  <a:pt x="1420" y="391"/>
                  <a:pt x="1431" y="403"/>
                  <a:pt x="1455" y="403"/>
                </a:cubicBezTo>
                <a:cubicBezTo>
                  <a:pt x="1538" y="391"/>
                  <a:pt x="1609" y="367"/>
                  <a:pt x="1691" y="356"/>
                </a:cubicBezTo>
                <a:cubicBezTo>
                  <a:pt x="1715" y="356"/>
                  <a:pt x="1727" y="332"/>
                  <a:pt x="1727" y="320"/>
                </a:cubicBezTo>
                <a:cubicBezTo>
                  <a:pt x="1727" y="296"/>
                  <a:pt x="1703" y="285"/>
                  <a:pt x="1680" y="285"/>
                </a:cubicBezTo>
                <a:close/>
                <a:moveTo>
                  <a:pt x="9075" y="327"/>
                </a:moveTo>
                <a:cubicBezTo>
                  <a:pt x="9062" y="327"/>
                  <a:pt x="9053" y="338"/>
                  <a:pt x="9044" y="356"/>
                </a:cubicBezTo>
                <a:cubicBezTo>
                  <a:pt x="9044" y="379"/>
                  <a:pt x="9056" y="391"/>
                  <a:pt x="9080" y="403"/>
                </a:cubicBezTo>
                <a:cubicBezTo>
                  <a:pt x="9151" y="414"/>
                  <a:pt x="9233" y="427"/>
                  <a:pt x="9316" y="438"/>
                </a:cubicBezTo>
                <a:cubicBezTo>
                  <a:pt x="9340" y="438"/>
                  <a:pt x="9351" y="427"/>
                  <a:pt x="9351" y="414"/>
                </a:cubicBezTo>
                <a:cubicBezTo>
                  <a:pt x="9351" y="391"/>
                  <a:pt x="9340" y="379"/>
                  <a:pt x="9328" y="367"/>
                </a:cubicBezTo>
                <a:cubicBezTo>
                  <a:pt x="9246" y="356"/>
                  <a:pt x="9162" y="343"/>
                  <a:pt x="9091" y="332"/>
                </a:cubicBezTo>
                <a:cubicBezTo>
                  <a:pt x="9085" y="329"/>
                  <a:pt x="9080" y="327"/>
                  <a:pt x="9075" y="327"/>
                </a:cubicBezTo>
                <a:close/>
                <a:moveTo>
                  <a:pt x="1207" y="367"/>
                </a:moveTo>
                <a:cubicBezTo>
                  <a:pt x="1124" y="379"/>
                  <a:pt x="1053" y="403"/>
                  <a:pt x="970" y="414"/>
                </a:cubicBezTo>
                <a:cubicBezTo>
                  <a:pt x="958" y="414"/>
                  <a:pt x="947" y="438"/>
                  <a:pt x="947" y="462"/>
                </a:cubicBezTo>
                <a:cubicBezTo>
                  <a:pt x="947" y="474"/>
                  <a:pt x="970" y="485"/>
                  <a:pt x="982" y="485"/>
                </a:cubicBezTo>
                <a:lnTo>
                  <a:pt x="994" y="485"/>
                </a:lnTo>
                <a:cubicBezTo>
                  <a:pt x="1065" y="474"/>
                  <a:pt x="1136" y="450"/>
                  <a:pt x="1218" y="438"/>
                </a:cubicBezTo>
                <a:cubicBezTo>
                  <a:pt x="1242" y="438"/>
                  <a:pt x="1254" y="414"/>
                  <a:pt x="1254" y="403"/>
                </a:cubicBezTo>
                <a:cubicBezTo>
                  <a:pt x="1254" y="379"/>
                  <a:pt x="1230" y="367"/>
                  <a:pt x="1207" y="367"/>
                </a:cubicBezTo>
                <a:close/>
                <a:moveTo>
                  <a:pt x="9546" y="422"/>
                </a:moveTo>
                <a:cubicBezTo>
                  <a:pt x="9530" y="422"/>
                  <a:pt x="9517" y="433"/>
                  <a:pt x="9517" y="450"/>
                </a:cubicBezTo>
                <a:cubicBezTo>
                  <a:pt x="9517" y="462"/>
                  <a:pt x="9529" y="485"/>
                  <a:pt x="9541" y="485"/>
                </a:cubicBezTo>
                <a:cubicBezTo>
                  <a:pt x="9624" y="509"/>
                  <a:pt x="9706" y="521"/>
                  <a:pt x="9777" y="545"/>
                </a:cubicBezTo>
                <a:lnTo>
                  <a:pt x="9789" y="545"/>
                </a:lnTo>
                <a:cubicBezTo>
                  <a:pt x="9801" y="545"/>
                  <a:pt x="9813" y="532"/>
                  <a:pt x="9824" y="521"/>
                </a:cubicBezTo>
                <a:cubicBezTo>
                  <a:pt x="9824" y="497"/>
                  <a:pt x="9813" y="474"/>
                  <a:pt x="9801" y="474"/>
                </a:cubicBezTo>
                <a:cubicBezTo>
                  <a:pt x="9718" y="450"/>
                  <a:pt x="9635" y="438"/>
                  <a:pt x="9564" y="427"/>
                </a:cubicBezTo>
                <a:cubicBezTo>
                  <a:pt x="9558" y="423"/>
                  <a:pt x="9552" y="422"/>
                  <a:pt x="9546" y="422"/>
                </a:cubicBezTo>
                <a:close/>
                <a:moveTo>
                  <a:pt x="734" y="462"/>
                </a:moveTo>
                <a:cubicBezTo>
                  <a:pt x="651" y="485"/>
                  <a:pt x="580" y="497"/>
                  <a:pt x="509" y="509"/>
                </a:cubicBezTo>
                <a:cubicBezTo>
                  <a:pt x="485" y="521"/>
                  <a:pt x="474" y="532"/>
                  <a:pt x="474" y="556"/>
                </a:cubicBezTo>
                <a:cubicBezTo>
                  <a:pt x="485" y="568"/>
                  <a:pt x="497" y="580"/>
                  <a:pt x="509" y="580"/>
                </a:cubicBezTo>
                <a:lnTo>
                  <a:pt x="521" y="580"/>
                </a:lnTo>
                <a:cubicBezTo>
                  <a:pt x="592" y="568"/>
                  <a:pt x="663" y="545"/>
                  <a:pt x="758" y="532"/>
                </a:cubicBezTo>
                <a:cubicBezTo>
                  <a:pt x="769" y="532"/>
                  <a:pt x="781" y="509"/>
                  <a:pt x="781" y="485"/>
                </a:cubicBezTo>
                <a:cubicBezTo>
                  <a:pt x="781" y="474"/>
                  <a:pt x="758" y="462"/>
                  <a:pt x="734" y="462"/>
                </a:cubicBezTo>
                <a:close/>
                <a:moveTo>
                  <a:pt x="10014" y="528"/>
                </a:moveTo>
                <a:cubicBezTo>
                  <a:pt x="10003" y="528"/>
                  <a:pt x="9990" y="539"/>
                  <a:pt x="9990" y="556"/>
                </a:cubicBezTo>
                <a:cubicBezTo>
                  <a:pt x="9978" y="568"/>
                  <a:pt x="9990" y="592"/>
                  <a:pt x="10013" y="592"/>
                </a:cubicBezTo>
                <a:cubicBezTo>
                  <a:pt x="10084" y="616"/>
                  <a:pt x="10168" y="639"/>
                  <a:pt x="10239" y="651"/>
                </a:cubicBezTo>
                <a:lnTo>
                  <a:pt x="10250" y="651"/>
                </a:lnTo>
                <a:cubicBezTo>
                  <a:pt x="10274" y="651"/>
                  <a:pt x="10286" y="639"/>
                  <a:pt x="10286" y="627"/>
                </a:cubicBezTo>
                <a:cubicBezTo>
                  <a:pt x="10297" y="603"/>
                  <a:pt x="10286" y="592"/>
                  <a:pt x="10262" y="580"/>
                </a:cubicBezTo>
                <a:cubicBezTo>
                  <a:pt x="10179" y="568"/>
                  <a:pt x="10108" y="545"/>
                  <a:pt x="10026" y="532"/>
                </a:cubicBezTo>
                <a:cubicBezTo>
                  <a:pt x="10023" y="529"/>
                  <a:pt x="10018" y="528"/>
                  <a:pt x="10014" y="528"/>
                </a:cubicBezTo>
                <a:close/>
                <a:moveTo>
                  <a:pt x="281" y="565"/>
                </a:moveTo>
                <a:cubicBezTo>
                  <a:pt x="278" y="565"/>
                  <a:pt x="275" y="566"/>
                  <a:pt x="272" y="568"/>
                </a:cubicBezTo>
                <a:cubicBezTo>
                  <a:pt x="119" y="603"/>
                  <a:pt x="36" y="627"/>
                  <a:pt x="36" y="627"/>
                </a:cubicBezTo>
                <a:cubicBezTo>
                  <a:pt x="12" y="627"/>
                  <a:pt x="1" y="651"/>
                  <a:pt x="12" y="674"/>
                </a:cubicBezTo>
                <a:cubicBezTo>
                  <a:pt x="12" y="687"/>
                  <a:pt x="25" y="698"/>
                  <a:pt x="48" y="698"/>
                </a:cubicBezTo>
                <a:lnTo>
                  <a:pt x="60" y="698"/>
                </a:lnTo>
                <a:cubicBezTo>
                  <a:pt x="60" y="698"/>
                  <a:pt x="143" y="674"/>
                  <a:pt x="285" y="639"/>
                </a:cubicBezTo>
                <a:cubicBezTo>
                  <a:pt x="308" y="627"/>
                  <a:pt x="320" y="616"/>
                  <a:pt x="308" y="592"/>
                </a:cubicBezTo>
                <a:cubicBezTo>
                  <a:pt x="308" y="582"/>
                  <a:pt x="293" y="565"/>
                  <a:pt x="281" y="565"/>
                </a:cubicBezTo>
                <a:close/>
                <a:moveTo>
                  <a:pt x="10480" y="646"/>
                </a:moveTo>
                <a:cubicBezTo>
                  <a:pt x="10464" y="646"/>
                  <a:pt x="10451" y="657"/>
                  <a:pt x="10451" y="674"/>
                </a:cubicBezTo>
                <a:cubicBezTo>
                  <a:pt x="10439" y="687"/>
                  <a:pt x="10451" y="710"/>
                  <a:pt x="10475" y="710"/>
                </a:cubicBezTo>
                <a:cubicBezTo>
                  <a:pt x="10557" y="734"/>
                  <a:pt x="10628" y="758"/>
                  <a:pt x="10711" y="781"/>
                </a:cubicBezTo>
                <a:cubicBezTo>
                  <a:pt x="10735" y="781"/>
                  <a:pt x="10746" y="769"/>
                  <a:pt x="10746" y="758"/>
                </a:cubicBezTo>
                <a:cubicBezTo>
                  <a:pt x="10759" y="734"/>
                  <a:pt x="10746" y="722"/>
                  <a:pt x="10723" y="710"/>
                </a:cubicBezTo>
                <a:cubicBezTo>
                  <a:pt x="10652" y="687"/>
                  <a:pt x="10570" y="663"/>
                  <a:pt x="10499" y="651"/>
                </a:cubicBezTo>
                <a:cubicBezTo>
                  <a:pt x="10492" y="648"/>
                  <a:pt x="10486" y="646"/>
                  <a:pt x="10480" y="646"/>
                </a:cubicBezTo>
                <a:close/>
                <a:moveTo>
                  <a:pt x="10941" y="776"/>
                </a:moveTo>
                <a:cubicBezTo>
                  <a:pt x="10925" y="776"/>
                  <a:pt x="10912" y="788"/>
                  <a:pt x="10912" y="805"/>
                </a:cubicBezTo>
                <a:cubicBezTo>
                  <a:pt x="10901" y="816"/>
                  <a:pt x="10912" y="840"/>
                  <a:pt x="10936" y="852"/>
                </a:cubicBezTo>
                <a:cubicBezTo>
                  <a:pt x="11007" y="876"/>
                  <a:pt x="11090" y="899"/>
                  <a:pt x="11161" y="923"/>
                </a:cubicBezTo>
                <a:lnTo>
                  <a:pt x="11172" y="923"/>
                </a:lnTo>
                <a:cubicBezTo>
                  <a:pt x="11184" y="923"/>
                  <a:pt x="11208" y="911"/>
                  <a:pt x="11208" y="899"/>
                </a:cubicBezTo>
                <a:cubicBezTo>
                  <a:pt x="11219" y="876"/>
                  <a:pt x="11208" y="852"/>
                  <a:pt x="11184" y="852"/>
                </a:cubicBezTo>
                <a:cubicBezTo>
                  <a:pt x="11113" y="828"/>
                  <a:pt x="11030" y="805"/>
                  <a:pt x="10959" y="781"/>
                </a:cubicBezTo>
                <a:cubicBezTo>
                  <a:pt x="10953" y="778"/>
                  <a:pt x="10946" y="776"/>
                  <a:pt x="10941" y="776"/>
                </a:cubicBezTo>
                <a:close/>
                <a:moveTo>
                  <a:pt x="11408" y="923"/>
                </a:moveTo>
                <a:cubicBezTo>
                  <a:pt x="11397" y="923"/>
                  <a:pt x="11373" y="923"/>
                  <a:pt x="11373" y="947"/>
                </a:cubicBezTo>
                <a:cubicBezTo>
                  <a:pt x="11361" y="970"/>
                  <a:pt x="11373" y="982"/>
                  <a:pt x="11385" y="994"/>
                </a:cubicBezTo>
                <a:cubicBezTo>
                  <a:pt x="11468" y="1018"/>
                  <a:pt x="11539" y="1041"/>
                  <a:pt x="11621" y="1065"/>
                </a:cubicBezTo>
                <a:cubicBezTo>
                  <a:pt x="11621" y="1076"/>
                  <a:pt x="11621" y="1076"/>
                  <a:pt x="11634" y="1076"/>
                </a:cubicBezTo>
                <a:cubicBezTo>
                  <a:pt x="11645" y="1076"/>
                  <a:pt x="11657" y="1065"/>
                  <a:pt x="11657" y="1053"/>
                </a:cubicBezTo>
                <a:cubicBezTo>
                  <a:pt x="11669" y="1029"/>
                  <a:pt x="11657" y="1005"/>
                  <a:pt x="11645" y="1005"/>
                </a:cubicBezTo>
                <a:cubicBezTo>
                  <a:pt x="11563" y="970"/>
                  <a:pt x="11492" y="947"/>
                  <a:pt x="11408" y="923"/>
                </a:cubicBezTo>
                <a:close/>
                <a:moveTo>
                  <a:pt x="11850" y="1083"/>
                </a:moveTo>
                <a:cubicBezTo>
                  <a:pt x="11834" y="1083"/>
                  <a:pt x="11823" y="1092"/>
                  <a:pt x="11823" y="1100"/>
                </a:cubicBezTo>
                <a:cubicBezTo>
                  <a:pt x="11810" y="1124"/>
                  <a:pt x="11823" y="1147"/>
                  <a:pt x="11846" y="1147"/>
                </a:cubicBezTo>
                <a:cubicBezTo>
                  <a:pt x="11917" y="1183"/>
                  <a:pt x="11988" y="1207"/>
                  <a:pt x="12070" y="1230"/>
                </a:cubicBezTo>
                <a:cubicBezTo>
                  <a:pt x="12070" y="1242"/>
                  <a:pt x="12070" y="1242"/>
                  <a:pt x="12083" y="1242"/>
                </a:cubicBezTo>
                <a:cubicBezTo>
                  <a:pt x="12094" y="1242"/>
                  <a:pt x="12106" y="1230"/>
                  <a:pt x="12106" y="1218"/>
                </a:cubicBezTo>
                <a:cubicBezTo>
                  <a:pt x="12118" y="1194"/>
                  <a:pt x="12106" y="1171"/>
                  <a:pt x="12094" y="1171"/>
                </a:cubicBezTo>
                <a:cubicBezTo>
                  <a:pt x="12012" y="1136"/>
                  <a:pt x="11941" y="1112"/>
                  <a:pt x="11870" y="1089"/>
                </a:cubicBezTo>
                <a:cubicBezTo>
                  <a:pt x="11863" y="1085"/>
                  <a:pt x="11856" y="1083"/>
                  <a:pt x="11850" y="1083"/>
                </a:cubicBezTo>
                <a:close/>
                <a:moveTo>
                  <a:pt x="12319" y="1254"/>
                </a:moveTo>
                <a:cubicBezTo>
                  <a:pt x="12296" y="1254"/>
                  <a:pt x="12272" y="1254"/>
                  <a:pt x="12272" y="1278"/>
                </a:cubicBezTo>
                <a:cubicBezTo>
                  <a:pt x="12260" y="1289"/>
                  <a:pt x="12272" y="1313"/>
                  <a:pt x="12283" y="1325"/>
                </a:cubicBezTo>
                <a:cubicBezTo>
                  <a:pt x="12366" y="1349"/>
                  <a:pt x="12437" y="1384"/>
                  <a:pt x="12508" y="1420"/>
                </a:cubicBezTo>
                <a:lnTo>
                  <a:pt x="12520" y="1420"/>
                </a:lnTo>
                <a:cubicBezTo>
                  <a:pt x="12532" y="1420"/>
                  <a:pt x="12543" y="1407"/>
                  <a:pt x="12556" y="1396"/>
                </a:cubicBezTo>
                <a:cubicBezTo>
                  <a:pt x="12567" y="1372"/>
                  <a:pt x="12556" y="1360"/>
                  <a:pt x="12532" y="1349"/>
                </a:cubicBezTo>
                <a:cubicBezTo>
                  <a:pt x="12461" y="1313"/>
                  <a:pt x="12390" y="1289"/>
                  <a:pt x="12319" y="1254"/>
                </a:cubicBezTo>
                <a:close/>
                <a:moveTo>
                  <a:pt x="12739" y="1438"/>
                </a:moveTo>
                <a:cubicBezTo>
                  <a:pt x="12726" y="1438"/>
                  <a:pt x="12718" y="1450"/>
                  <a:pt x="12709" y="1467"/>
                </a:cubicBezTo>
                <a:cubicBezTo>
                  <a:pt x="12698" y="1478"/>
                  <a:pt x="12709" y="1502"/>
                  <a:pt x="12732" y="1514"/>
                </a:cubicBezTo>
                <a:cubicBezTo>
                  <a:pt x="12803" y="1538"/>
                  <a:pt x="12874" y="1573"/>
                  <a:pt x="12945" y="1609"/>
                </a:cubicBezTo>
                <a:lnTo>
                  <a:pt x="12958" y="1609"/>
                </a:lnTo>
                <a:cubicBezTo>
                  <a:pt x="12969" y="1609"/>
                  <a:pt x="12981" y="1609"/>
                  <a:pt x="12993" y="1585"/>
                </a:cubicBezTo>
                <a:cubicBezTo>
                  <a:pt x="13005" y="1573"/>
                  <a:pt x="12993" y="1549"/>
                  <a:pt x="12981" y="1538"/>
                </a:cubicBezTo>
                <a:cubicBezTo>
                  <a:pt x="12898" y="1514"/>
                  <a:pt x="12827" y="1478"/>
                  <a:pt x="12756" y="1443"/>
                </a:cubicBezTo>
                <a:cubicBezTo>
                  <a:pt x="12750" y="1440"/>
                  <a:pt x="12744" y="1438"/>
                  <a:pt x="12739" y="1438"/>
                </a:cubicBezTo>
                <a:close/>
                <a:moveTo>
                  <a:pt x="13176" y="1639"/>
                </a:moveTo>
                <a:cubicBezTo>
                  <a:pt x="13163" y="1639"/>
                  <a:pt x="13155" y="1647"/>
                  <a:pt x="13147" y="1656"/>
                </a:cubicBezTo>
                <a:cubicBezTo>
                  <a:pt x="13134" y="1680"/>
                  <a:pt x="13147" y="1703"/>
                  <a:pt x="13158" y="1715"/>
                </a:cubicBezTo>
                <a:cubicBezTo>
                  <a:pt x="13229" y="1738"/>
                  <a:pt x="13300" y="1774"/>
                  <a:pt x="13371" y="1809"/>
                </a:cubicBezTo>
                <a:cubicBezTo>
                  <a:pt x="13383" y="1821"/>
                  <a:pt x="13383" y="1821"/>
                  <a:pt x="13395" y="1821"/>
                </a:cubicBezTo>
                <a:cubicBezTo>
                  <a:pt x="13407" y="1821"/>
                  <a:pt x="13418" y="1809"/>
                  <a:pt x="13418" y="1798"/>
                </a:cubicBezTo>
                <a:cubicBezTo>
                  <a:pt x="13430" y="1786"/>
                  <a:pt x="13430" y="1762"/>
                  <a:pt x="13407" y="1751"/>
                </a:cubicBezTo>
                <a:lnTo>
                  <a:pt x="13194" y="1644"/>
                </a:lnTo>
                <a:cubicBezTo>
                  <a:pt x="13187" y="1640"/>
                  <a:pt x="13181" y="1639"/>
                  <a:pt x="13176" y="1639"/>
                </a:cubicBezTo>
                <a:close/>
                <a:moveTo>
                  <a:pt x="13608" y="1852"/>
                </a:moveTo>
                <a:cubicBezTo>
                  <a:pt x="13596" y="1852"/>
                  <a:pt x="13581" y="1863"/>
                  <a:pt x="13572" y="1880"/>
                </a:cubicBezTo>
                <a:cubicBezTo>
                  <a:pt x="13560" y="1892"/>
                  <a:pt x="13572" y="1916"/>
                  <a:pt x="13584" y="1927"/>
                </a:cubicBezTo>
                <a:lnTo>
                  <a:pt x="13796" y="2034"/>
                </a:lnTo>
                <a:lnTo>
                  <a:pt x="13820" y="2034"/>
                </a:lnTo>
                <a:cubicBezTo>
                  <a:pt x="13832" y="2034"/>
                  <a:pt x="13844" y="2034"/>
                  <a:pt x="13844" y="2022"/>
                </a:cubicBezTo>
                <a:cubicBezTo>
                  <a:pt x="13856" y="1998"/>
                  <a:pt x="13856" y="1987"/>
                  <a:pt x="13832" y="1975"/>
                </a:cubicBezTo>
                <a:cubicBezTo>
                  <a:pt x="13761" y="1940"/>
                  <a:pt x="13691" y="1892"/>
                  <a:pt x="13620" y="1856"/>
                </a:cubicBezTo>
                <a:cubicBezTo>
                  <a:pt x="13616" y="1853"/>
                  <a:pt x="13612" y="1852"/>
                  <a:pt x="13608" y="1852"/>
                </a:cubicBezTo>
                <a:close/>
                <a:moveTo>
                  <a:pt x="14021" y="2086"/>
                </a:moveTo>
                <a:cubicBezTo>
                  <a:pt x="14012" y="2086"/>
                  <a:pt x="14005" y="2091"/>
                  <a:pt x="13998" y="2105"/>
                </a:cubicBezTo>
                <a:cubicBezTo>
                  <a:pt x="13986" y="2117"/>
                  <a:pt x="13986" y="2140"/>
                  <a:pt x="14009" y="2153"/>
                </a:cubicBezTo>
                <a:cubicBezTo>
                  <a:pt x="14080" y="2187"/>
                  <a:pt x="14151" y="2235"/>
                  <a:pt x="14211" y="2271"/>
                </a:cubicBezTo>
                <a:lnTo>
                  <a:pt x="14234" y="2271"/>
                </a:lnTo>
                <a:cubicBezTo>
                  <a:pt x="14246" y="2271"/>
                  <a:pt x="14258" y="2271"/>
                  <a:pt x="14269" y="2258"/>
                </a:cubicBezTo>
                <a:cubicBezTo>
                  <a:pt x="14269" y="2235"/>
                  <a:pt x="14269" y="2223"/>
                  <a:pt x="14258" y="2211"/>
                </a:cubicBezTo>
                <a:cubicBezTo>
                  <a:pt x="14187" y="2164"/>
                  <a:pt x="14116" y="2129"/>
                  <a:pt x="14045" y="2093"/>
                </a:cubicBezTo>
                <a:cubicBezTo>
                  <a:pt x="14036" y="2088"/>
                  <a:pt x="14028" y="2086"/>
                  <a:pt x="14021" y="2086"/>
                </a:cubicBezTo>
                <a:close/>
                <a:moveTo>
                  <a:pt x="14446" y="2325"/>
                </a:moveTo>
                <a:cubicBezTo>
                  <a:pt x="14434" y="2325"/>
                  <a:pt x="14420" y="2333"/>
                  <a:pt x="14411" y="2342"/>
                </a:cubicBezTo>
                <a:cubicBezTo>
                  <a:pt x="14400" y="2365"/>
                  <a:pt x="14400" y="2377"/>
                  <a:pt x="14423" y="2389"/>
                </a:cubicBezTo>
                <a:cubicBezTo>
                  <a:pt x="14494" y="2436"/>
                  <a:pt x="14553" y="2471"/>
                  <a:pt x="14624" y="2519"/>
                </a:cubicBezTo>
                <a:lnTo>
                  <a:pt x="14648" y="2519"/>
                </a:lnTo>
                <a:cubicBezTo>
                  <a:pt x="14660" y="2519"/>
                  <a:pt x="14671" y="2519"/>
                  <a:pt x="14671" y="2507"/>
                </a:cubicBezTo>
                <a:cubicBezTo>
                  <a:pt x="14684" y="2495"/>
                  <a:pt x="14684" y="2471"/>
                  <a:pt x="14660" y="2460"/>
                </a:cubicBezTo>
                <a:cubicBezTo>
                  <a:pt x="14589" y="2413"/>
                  <a:pt x="14529" y="2377"/>
                  <a:pt x="14458" y="2329"/>
                </a:cubicBezTo>
                <a:cubicBezTo>
                  <a:pt x="14455" y="2326"/>
                  <a:pt x="14451" y="2325"/>
                  <a:pt x="14446" y="2325"/>
                </a:cubicBezTo>
                <a:close/>
                <a:moveTo>
                  <a:pt x="14842" y="2582"/>
                </a:moveTo>
                <a:cubicBezTo>
                  <a:pt x="14832" y="2582"/>
                  <a:pt x="14820" y="2588"/>
                  <a:pt x="14813" y="2602"/>
                </a:cubicBezTo>
                <a:cubicBezTo>
                  <a:pt x="14802" y="2613"/>
                  <a:pt x="14813" y="2637"/>
                  <a:pt x="14825" y="2649"/>
                </a:cubicBezTo>
                <a:cubicBezTo>
                  <a:pt x="14896" y="2696"/>
                  <a:pt x="14955" y="2731"/>
                  <a:pt x="15026" y="2779"/>
                </a:cubicBezTo>
                <a:cubicBezTo>
                  <a:pt x="15026" y="2791"/>
                  <a:pt x="15038" y="2791"/>
                  <a:pt x="15038" y="2791"/>
                </a:cubicBezTo>
                <a:cubicBezTo>
                  <a:pt x="15050" y="2791"/>
                  <a:pt x="15062" y="2779"/>
                  <a:pt x="15073" y="2767"/>
                </a:cubicBezTo>
                <a:cubicBezTo>
                  <a:pt x="15085" y="2755"/>
                  <a:pt x="15085" y="2731"/>
                  <a:pt x="15062" y="2720"/>
                </a:cubicBezTo>
                <a:cubicBezTo>
                  <a:pt x="15002" y="2673"/>
                  <a:pt x="14931" y="2637"/>
                  <a:pt x="14860" y="2589"/>
                </a:cubicBezTo>
                <a:cubicBezTo>
                  <a:pt x="14856" y="2585"/>
                  <a:pt x="14849" y="2582"/>
                  <a:pt x="14842" y="2582"/>
                </a:cubicBezTo>
                <a:close/>
                <a:moveTo>
                  <a:pt x="15239" y="2853"/>
                </a:moveTo>
                <a:cubicBezTo>
                  <a:pt x="15230" y="2853"/>
                  <a:pt x="15221" y="2856"/>
                  <a:pt x="15215" y="2862"/>
                </a:cubicBezTo>
                <a:cubicBezTo>
                  <a:pt x="15204" y="2885"/>
                  <a:pt x="15204" y="2909"/>
                  <a:pt x="15215" y="2920"/>
                </a:cubicBezTo>
                <a:cubicBezTo>
                  <a:pt x="15286" y="2968"/>
                  <a:pt x="15346" y="3015"/>
                  <a:pt x="15417" y="3062"/>
                </a:cubicBezTo>
                <a:lnTo>
                  <a:pt x="15440" y="3062"/>
                </a:lnTo>
                <a:cubicBezTo>
                  <a:pt x="15451" y="3062"/>
                  <a:pt x="15451" y="3062"/>
                  <a:pt x="15464" y="3051"/>
                </a:cubicBezTo>
                <a:cubicBezTo>
                  <a:pt x="15475" y="3027"/>
                  <a:pt x="15475" y="3015"/>
                  <a:pt x="15451" y="3004"/>
                </a:cubicBezTo>
                <a:cubicBezTo>
                  <a:pt x="15393" y="2956"/>
                  <a:pt x="15322" y="2909"/>
                  <a:pt x="15262" y="2862"/>
                </a:cubicBezTo>
                <a:cubicBezTo>
                  <a:pt x="15257" y="2856"/>
                  <a:pt x="15248" y="2853"/>
                  <a:pt x="15239" y="2853"/>
                </a:cubicBezTo>
                <a:close/>
                <a:moveTo>
                  <a:pt x="15619" y="3136"/>
                </a:moveTo>
                <a:cubicBezTo>
                  <a:pt x="15608" y="3136"/>
                  <a:pt x="15600" y="3139"/>
                  <a:pt x="15593" y="3146"/>
                </a:cubicBezTo>
                <a:cubicBezTo>
                  <a:pt x="15582" y="3169"/>
                  <a:pt x="15593" y="3193"/>
                  <a:pt x="15606" y="3204"/>
                </a:cubicBezTo>
                <a:cubicBezTo>
                  <a:pt x="15664" y="3251"/>
                  <a:pt x="15735" y="3299"/>
                  <a:pt x="15795" y="3346"/>
                </a:cubicBezTo>
                <a:cubicBezTo>
                  <a:pt x="15806" y="3346"/>
                  <a:pt x="15806" y="3358"/>
                  <a:pt x="15818" y="3358"/>
                </a:cubicBezTo>
                <a:cubicBezTo>
                  <a:pt x="15830" y="3358"/>
                  <a:pt x="15842" y="3346"/>
                  <a:pt x="15842" y="3335"/>
                </a:cubicBezTo>
                <a:cubicBezTo>
                  <a:pt x="15853" y="3322"/>
                  <a:pt x="15853" y="3299"/>
                  <a:pt x="15842" y="3287"/>
                </a:cubicBezTo>
                <a:cubicBezTo>
                  <a:pt x="15771" y="3240"/>
                  <a:pt x="15712" y="3193"/>
                  <a:pt x="15653" y="3146"/>
                </a:cubicBezTo>
                <a:cubicBezTo>
                  <a:pt x="15641" y="3139"/>
                  <a:pt x="15629" y="3136"/>
                  <a:pt x="15619" y="3136"/>
                </a:cubicBezTo>
                <a:close/>
                <a:moveTo>
                  <a:pt x="15997" y="3432"/>
                </a:moveTo>
                <a:cubicBezTo>
                  <a:pt x="15987" y="3432"/>
                  <a:pt x="15978" y="3435"/>
                  <a:pt x="15972" y="3441"/>
                </a:cubicBezTo>
                <a:cubicBezTo>
                  <a:pt x="15960" y="3464"/>
                  <a:pt x="15960" y="3488"/>
                  <a:pt x="15984" y="3500"/>
                </a:cubicBezTo>
                <a:lnTo>
                  <a:pt x="16161" y="3642"/>
                </a:lnTo>
                <a:cubicBezTo>
                  <a:pt x="16173" y="3653"/>
                  <a:pt x="16184" y="3653"/>
                  <a:pt x="16184" y="3653"/>
                </a:cubicBezTo>
                <a:cubicBezTo>
                  <a:pt x="16197" y="3653"/>
                  <a:pt x="16208" y="3653"/>
                  <a:pt x="16220" y="3642"/>
                </a:cubicBezTo>
                <a:cubicBezTo>
                  <a:pt x="16232" y="3630"/>
                  <a:pt x="16220" y="3606"/>
                  <a:pt x="16208" y="3595"/>
                </a:cubicBezTo>
                <a:cubicBezTo>
                  <a:pt x="16149" y="3535"/>
                  <a:pt x="16090" y="3488"/>
                  <a:pt x="16031" y="3441"/>
                </a:cubicBezTo>
                <a:cubicBezTo>
                  <a:pt x="16019" y="3435"/>
                  <a:pt x="16008" y="3432"/>
                  <a:pt x="15997" y="3432"/>
                </a:cubicBezTo>
                <a:close/>
                <a:moveTo>
                  <a:pt x="16363" y="3739"/>
                </a:moveTo>
                <a:cubicBezTo>
                  <a:pt x="16353" y="3739"/>
                  <a:pt x="16344" y="3742"/>
                  <a:pt x="16339" y="3748"/>
                </a:cubicBezTo>
                <a:cubicBezTo>
                  <a:pt x="16326" y="3772"/>
                  <a:pt x="16326" y="3795"/>
                  <a:pt x="16350" y="3808"/>
                </a:cubicBezTo>
                <a:cubicBezTo>
                  <a:pt x="16410" y="3855"/>
                  <a:pt x="16468" y="3913"/>
                  <a:pt x="16528" y="3961"/>
                </a:cubicBezTo>
                <a:cubicBezTo>
                  <a:pt x="16528" y="3973"/>
                  <a:pt x="16539" y="3973"/>
                  <a:pt x="16551" y="3973"/>
                </a:cubicBezTo>
                <a:cubicBezTo>
                  <a:pt x="16563" y="3973"/>
                  <a:pt x="16563" y="3973"/>
                  <a:pt x="16575" y="3961"/>
                </a:cubicBezTo>
                <a:cubicBezTo>
                  <a:pt x="16586" y="3949"/>
                  <a:pt x="16586" y="3926"/>
                  <a:pt x="16575" y="3913"/>
                </a:cubicBezTo>
                <a:cubicBezTo>
                  <a:pt x="16515" y="3855"/>
                  <a:pt x="16457" y="3808"/>
                  <a:pt x="16397" y="3748"/>
                </a:cubicBezTo>
                <a:cubicBezTo>
                  <a:pt x="16385" y="3742"/>
                  <a:pt x="16374" y="3739"/>
                  <a:pt x="16363" y="3739"/>
                </a:cubicBezTo>
                <a:close/>
                <a:moveTo>
                  <a:pt x="16727" y="4058"/>
                </a:moveTo>
                <a:cubicBezTo>
                  <a:pt x="16717" y="4058"/>
                  <a:pt x="16705" y="4061"/>
                  <a:pt x="16693" y="4068"/>
                </a:cubicBezTo>
                <a:cubicBezTo>
                  <a:pt x="16681" y="4091"/>
                  <a:pt x="16681" y="4115"/>
                  <a:pt x="16705" y="4126"/>
                </a:cubicBezTo>
                <a:cubicBezTo>
                  <a:pt x="16764" y="4174"/>
                  <a:pt x="16811" y="4233"/>
                  <a:pt x="16870" y="4292"/>
                </a:cubicBezTo>
                <a:cubicBezTo>
                  <a:pt x="16882" y="4292"/>
                  <a:pt x="16894" y="4304"/>
                  <a:pt x="16894" y="4304"/>
                </a:cubicBezTo>
                <a:cubicBezTo>
                  <a:pt x="16906" y="4304"/>
                  <a:pt x="16917" y="4292"/>
                  <a:pt x="16930" y="4292"/>
                </a:cubicBezTo>
                <a:cubicBezTo>
                  <a:pt x="16941" y="4268"/>
                  <a:pt x="16941" y="4244"/>
                  <a:pt x="16917" y="4233"/>
                </a:cubicBezTo>
                <a:lnTo>
                  <a:pt x="16752" y="4068"/>
                </a:lnTo>
                <a:cubicBezTo>
                  <a:pt x="16746" y="4061"/>
                  <a:pt x="16737" y="4058"/>
                  <a:pt x="16727" y="4058"/>
                </a:cubicBezTo>
                <a:close/>
                <a:moveTo>
                  <a:pt x="17071" y="4392"/>
                </a:moveTo>
                <a:cubicBezTo>
                  <a:pt x="17062" y="4392"/>
                  <a:pt x="17054" y="4398"/>
                  <a:pt x="17048" y="4410"/>
                </a:cubicBezTo>
                <a:cubicBezTo>
                  <a:pt x="17024" y="4422"/>
                  <a:pt x="17024" y="4446"/>
                  <a:pt x="17048" y="4457"/>
                </a:cubicBezTo>
                <a:cubicBezTo>
                  <a:pt x="17095" y="4517"/>
                  <a:pt x="17154" y="4564"/>
                  <a:pt x="17213" y="4623"/>
                </a:cubicBezTo>
                <a:cubicBezTo>
                  <a:pt x="17213" y="4635"/>
                  <a:pt x="17225" y="4635"/>
                  <a:pt x="17237" y="4635"/>
                </a:cubicBezTo>
                <a:cubicBezTo>
                  <a:pt x="17248" y="4635"/>
                  <a:pt x="17261" y="4635"/>
                  <a:pt x="17261" y="4623"/>
                </a:cubicBezTo>
                <a:cubicBezTo>
                  <a:pt x="17272" y="4611"/>
                  <a:pt x="17272" y="4588"/>
                  <a:pt x="17261" y="4575"/>
                </a:cubicBezTo>
                <a:cubicBezTo>
                  <a:pt x="17201" y="4517"/>
                  <a:pt x="17154" y="4457"/>
                  <a:pt x="17095" y="4410"/>
                </a:cubicBezTo>
                <a:cubicBezTo>
                  <a:pt x="17089" y="4398"/>
                  <a:pt x="17080" y="4392"/>
                  <a:pt x="17071" y="4392"/>
                </a:cubicBezTo>
                <a:close/>
                <a:moveTo>
                  <a:pt x="17398" y="4739"/>
                </a:moveTo>
                <a:cubicBezTo>
                  <a:pt x="17391" y="4739"/>
                  <a:pt x="17384" y="4743"/>
                  <a:pt x="17379" y="4753"/>
                </a:cubicBezTo>
                <a:cubicBezTo>
                  <a:pt x="17367" y="4765"/>
                  <a:pt x="17367" y="4788"/>
                  <a:pt x="17379" y="4801"/>
                </a:cubicBezTo>
                <a:cubicBezTo>
                  <a:pt x="17426" y="4859"/>
                  <a:pt x="17485" y="4919"/>
                  <a:pt x="17532" y="4977"/>
                </a:cubicBezTo>
                <a:cubicBezTo>
                  <a:pt x="17544" y="4977"/>
                  <a:pt x="17556" y="4990"/>
                  <a:pt x="17568" y="4990"/>
                </a:cubicBezTo>
                <a:cubicBezTo>
                  <a:pt x="17568" y="4990"/>
                  <a:pt x="17579" y="4990"/>
                  <a:pt x="17592" y="4977"/>
                </a:cubicBezTo>
                <a:cubicBezTo>
                  <a:pt x="17603" y="4966"/>
                  <a:pt x="17603" y="4942"/>
                  <a:pt x="17592" y="4930"/>
                </a:cubicBezTo>
                <a:cubicBezTo>
                  <a:pt x="17532" y="4872"/>
                  <a:pt x="17485" y="4812"/>
                  <a:pt x="17426" y="4753"/>
                </a:cubicBezTo>
                <a:cubicBezTo>
                  <a:pt x="17419" y="4746"/>
                  <a:pt x="17408" y="4739"/>
                  <a:pt x="17398" y="4739"/>
                </a:cubicBezTo>
                <a:close/>
                <a:moveTo>
                  <a:pt x="17722" y="5099"/>
                </a:moveTo>
                <a:cubicBezTo>
                  <a:pt x="17713" y="5099"/>
                  <a:pt x="17704" y="5102"/>
                  <a:pt x="17698" y="5108"/>
                </a:cubicBezTo>
                <a:cubicBezTo>
                  <a:pt x="17686" y="5119"/>
                  <a:pt x="17686" y="5143"/>
                  <a:pt x="17698" y="5155"/>
                </a:cubicBezTo>
                <a:cubicBezTo>
                  <a:pt x="17745" y="5214"/>
                  <a:pt x="17804" y="5273"/>
                  <a:pt x="17852" y="5332"/>
                </a:cubicBezTo>
                <a:cubicBezTo>
                  <a:pt x="17863" y="5344"/>
                  <a:pt x="17863" y="5344"/>
                  <a:pt x="17875" y="5344"/>
                </a:cubicBezTo>
                <a:lnTo>
                  <a:pt x="17899" y="5344"/>
                </a:lnTo>
                <a:cubicBezTo>
                  <a:pt x="17923" y="5321"/>
                  <a:pt x="17923" y="5308"/>
                  <a:pt x="17910" y="5285"/>
                </a:cubicBezTo>
                <a:cubicBezTo>
                  <a:pt x="17852" y="5226"/>
                  <a:pt x="17804" y="5167"/>
                  <a:pt x="17745" y="5108"/>
                </a:cubicBezTo>
                <a:cubicBezTo>
                  <a:pt x="17739" y="5102"/>
                  <a:pt x="17730" y="5099"/>
                  <a:pt x="17722" y="5099"/>
                </a:cubicBezTo>
                <a:close/>
                <a:moveTo>
                  <a:pt x="18026" y="5457"/>
                </a:moveTo>
                <a:cubicBezTo>
                  <a:pt x="18019" y="5457"/>
                  <a:pt x="18012" y="5459"/>
                  <a:pt x="18005" y="5463"/>
                </a:cubicBezTo>
                <a:cubicBezTo>
                  <a:pt x="17994" y="5486"/>
                  <a:pt x="17994" y="5498"/>
                  <a:pt x="18005" y="5521"/>
                </a:cubicBezTo>
                <a:cubicBezTo>
                  <a:pt x="18052" y="5581"/>
                  <a:pt x="18100" y="5639"/>
                  <a:pt x="18159" y="5699"/>
                </a:cubicBezTo>
                <a:cubicBezTo>
                  <a:pt x="18159" y="5710"/>
                  <a:pt x="18170" y="5723"/>
                  <a:pt x="18183" y="5723"/>
                </a:cubicBezTo>
                <a:cubicBezTo>
                  <a:pt x="18194" y="5723"/>
                  <a:pt x="18194" y="5710"/>
                  <a:pt x="18206" y="5710"/>
                </a:cubicBezTo>
                <a:cubicBezTo>
                  <a:pt x="18218" y="5699"/>
                  <a:pt x="18218" y="5675"/>
                  <a:pt x="18206" y="5663"/>
                </a:cubicBezTo>
                <a:cubicBezTo>
                  <a:pt x="18159" y="5592"/>
                  <a:pt x="18112" y="5534"/>
                  <a:pt x="18065" y="5474"/>
                </a:cubicBezTo>
                <a:cubicBezTo>
                  <a:pt x="18056" y="5466"/>
                  <a:pt x="18042" y="5457"/>
                  <a:pt x="18026" y="5457"/>
                </a:cubicBezTo>
                <a:close/>
                <a:moveTo>
                  <a:pt x="18332" y="5833"/>
                </a:moveTo>
                <a:cubicBezTo>
                  <a:pt x="18325" y="5833"/>
                  <a:pt x="18318" y="5836"/>
                  <a:pt x="18312" y="5841"/>
                </a:cubicBezTo>
                <a:cubicBezTo>
                  <a:pt x="18289" y="5852"/>
                  <a:pt x="18289" y="5876"/>
                  <a:pt x="18301" y="5888"/>
                </a:cubicBezTo>
                <a:cubicBezTo>
                  <a:pt x="18348" y="5959"/>
                  <a:pt x="18396" y="6018"/>
                  <a:pt x="18443" y="6089"/>
                </a:cubicBezTo>
                <a:cubicBezTo>
                  <a:pt x="18454" y="6089"/>
                  <a:pt x="18467" y="6101"/>
                  <a:pt x="18478" y="6101"/>
                </a:cubicBezTo>
                <a:cubicBezTo>
                  <a:pt x="18478" y="6101"/>
                  <a:pt x="18490" y="6101"/>
                  <a:pt x="18490" y="6089"/>
                </a:cubicBezTo>
                <a:cubicBezTo>
                  <a:pt x="18514" y="6077"/>
                  <a:pt x="18514" y="6054"/>
                  <a:pt x="18502" y="6041"/>
                </a:cubicBezTo>
                <a:cubicBezTo>
                  <a:pt x="18454" y="5970"/>
                  <a:pt x="18407" y="5912"/>
                  <a:pt x="18360" y="5852"/>
                </a:cubicBezTo>
                <a:cubicBezTo>
                  <a:pt x="18353" y="5839"/>
                  <a:pt x="18342" y="5833"/>
                  <a:pt x="18332" y="5833"/>
                </a:cubicBezTo>
                <a:close/>
                <a:moveTo>
                  <a:pt x="18620" y="6222"/>
                </a:moveTo>
                <a:cubicBezTo>
                  <a:pt x="18611" y="6222"/>
                  <a:pt x="18602" y="6225"/>
                  <a:pt x="18596" y="6231"/>
                </a:cubicBezTo>
                <a:cubicBezTo>
                  <a:pt x="18572" y="6243"/>
                  <a:pt x="18572" y="6266"/>
                  <a:pt x="18585" y="6278"/>
                </a:cubicBezTo>
                <a:cubicBezTo>
                  <a:pt x="18632" y="6337"/>
                  <a:pt x="18679" y="6408"/>
                  <a:pt x="18727" y="6467"/>
                </a:cubicBezTo>
                <a:cubicBezTo>
                  <a:pt x="18727" y="6479"/>
                  <a:pt x="18738" y="6491"/>
                  <a:pt x="18750" y="6491"/>
                </a:cubicBezTo>
                <a:cubicBezTo>
                  <a:pt x="18762" y="6491"/>
                  <a:pt x="18774" y="6491"/>
                  <a:pt x="18774" y="6479"/>
                </a:cubicBezTo>
                <a:cubicBezTo>
                  <a:pt x="18785" y="6467"/>
                  <a:pt x="18798" y="6443"/>
                  <a:pt x="18785" y="6432"/>
                </a:cubicBezTo>
                <a:cubicBezTo>
                  <a:pt x="18738" y="6361"/>
                  <a:pt x="18691" y="6301"/>
                  <a:pt x="18643" y="6231"/>
                </a:cubicBezTo>
                <a:cubicBezTo>
                  <a:pt x="18638" y="6225"/>
                  <a:pt x="18629" y="6222"/>
                  <a:pt x="18620" y="6222"/>
                </a:cubicBezTo>
                <a:close/>
                <a:moveTo>
                  <a:pt x="18887" y="6613"/>
                </a:moveTo>
                <a:cubicBezTo>
                  <a:pt x="18880" y="6613"/>
                  <a:pt x="18873" y="6616"/>
                  <a:pt x="18868" y="6621"/>
                </a:cubicBezTo>
                <a:cubicBezTo>
                  <a:pt x="18856" y="6632"/>
                  <a:pt x="18845" y="6656"/>
                  <a:pt x="18856" y="6668"/>
                </a:cubicBezTo>
                <a:cubicBezTo>
                  <a:pt x="18903" y="6739"/>
                  <a:pt x="18951" y="6798"/>
                  <a:pt x="18987" y="6869"/>
                </a:cubicBezTo>
                <a:cubicBezTo>
                  <a:pt x="18998" y="6881"/>
                  <a:pt x="19010" y="6881"/>
                  <a:pt x="19022" y="6881"/>
                </a:cubicBezTo>
                <a:lnTo>
                  <a:pt x="19045" y="6881"/>
                </a:lnTo>
                <a:cubicBezTo>
                  <a:pt x="19058" y="6869"/>
                  <a:pt x="19058" y="6845"/>
                  <a:pt x="19045" y="6834"/>
                </a:cubicBezTo>
                <a:cubicBezTo>
                  <a:pt x="19010" y="6763"/>
                  <a:pt x="18963" y="6692"/>
                  <a:pt x="18916" y="6632"/>
                </a:cubicBezTo>
                <a:cubicBezTo>
                  <a:pt x="18909" y="6619"/>
                  <a:pt x="18898" y="6613"/>
                  <a:pt x="18887" y="6613"/>
                </a:cubicBezTo>
                <a:close/>
                <a:moveTo>
                  <a:pt x="19157" y="7015"/>
                </a:moveTo>
                <a:cubicBezTo>
                  <a:pt x="19148" y="7015"/>
                  <a:pt x="19138" y="7018"/>
                  <a:pt x="19129" y="7023"/>
                </a:cubicBezTo>
                <a:cubicBezTo>
                  <a:pt x="19116" y="7034"/>
                  <a:pt x="19105" y="7047"/>
                  <a:pt x="19116" y="7070"/>
                </a:cubicBezTo>
                <a:cubicBezTo>
                  <a:pt x="19164" y="7141"/>
                  <a:pt x="19199" y="7200"/>
                  <a:pt x="19247" y="7271"/>
                </a:cubicBezTo>
                <a:cubicBezTo>
                  <a:pt x="19258" y="7283"/>
                  <a:pt x="19270" y="7295"/>
                  <a:pt x="19282" y="7295"/>
                </a:cubicBezTo>
                <a:lnTo>
                  <a:pt x="19294" y="7283"/>
                </a:lnTo>
                <a:cubicBezTo>
                  <a:pt x="19318" y="7271"/>
                  <a:pt x="19318" y="7247"/>
                  <a:pt x="19305" y="7236"/>
                </a:cubicBezTo>
                <a:cubicBezTo>
                  <a:pt x="19270" y="7165"/>
                  <a:pt x="19223" y="7094"/>
                  <a:pt x="19176" y="7034"/>
                </a:cubicBezTo>
                <a:cubicBezTo>
                  <a:pt x="19176" y="7021"/>
                  <a:pt x="19168" y="7015"/>
                  <a:pt x="19157" y="7015"/>
                </a:cubicBezTo>
                <a:close/>
                <a:moveTo>
                  <a:pt x="19397" y="7420"/>
                </a:moveTo>
                <a:cubicBezTo>
                  <a:pt x="19390" y="7420"/>
                  <a:pt x="19383" y="7421"/>
                  <a:pt x="19376" y="7425"/>
                </a:cubicBezTo>
                <a:cubicBezTo>
                  <a:pt x="19365" y="7436"/>
                  <a:pt x="19365" y="7460"/>
                  <a:pt x="19365" y="7472"/>
                </a:cubicBezTo>
                <a:cubicBezTo>
                  <a:pt x="19412" y="7543"/>
                  <a:pt x="19447" y="7614"/>
                  <a:pt x="19495" y="7685"/>
                </a:cubicBezTo>
                <a:cubicBezTo>
                  <a:pt x="19495" y="7696"/>
                  <a:pt x="19507" y="7696"/>
                  <a:pt x="19518" y="7696"/>
                </a:cubicBezTo>
                <a:lnTo>
                  <a:pt x="19542" y="7696"/>
                </a:lnTo>
                <a:cubicBezTo>
                  <a:pt x="19554" y="7685"/>
                  <a:pt x="19565" y="7661"/>
                  <a:pt x="19554" y="7649"/>
                </a:cubicBezTo>
                <a:cubicBezTo>
                  <a:pt x="19507" y="7578"/>
                  <a:pt x="19471" y="7507"/>
                  <a:pt x="19436" y="7436"/>
                </a:cubicBezTo>
                <a:cubicBezTo>
                  <a:pt x="19427" y="7428"/>
                  <a:pt x="19413" y="7420"/>
                  <a:pt x="19397" y="7420"/>
                </a:cubicBezTo>
                <a:close/>
                <a:moveTo>
                  <a:pt x="19625" y="7838"/>
                </a:moveTo>
                <a:cubicBezTo>
                  <a:pt x="19601" y="7851"/>
                  <a:pt x="19601" y="7874"/>
                  <a:pt x="19613" y="7886"/>
                </a:cubicBezTo>
                <a:lnTo>
                  <a:pt x="19720" y="8098"/>
                </a:lnTo>
                <a:cubicBezTo>
                  <a:pt x="19731" y="8111"/>
                  <a:pt x="19743" y="8122"/>
                  <a:pt x="19755" y="8122"/>
                </a:cubicBezTo>
                <a:cubicBezTo>
                  <a:pt x="19755" y="8122"/>
                  <a:pt x="19767" y="8122"/>
                  <a:pt x="19767" y="8111"/>
                </a:cubicBezTo>
                <a:cubicBezTo>
                  <a:pt x="19791" y="8111"/>
                  <a:pt x="19791" y="8087"/>
                  <a:pt x="19791" y="8063"/>
                </a:cubicBezTo>
                <a:cubicBezTo>
                  <a:pt x="19743" y="7992"/>
                  <a:pt x="19707" y="7922"/>
                  <a:pt x="19672" y="7862"/>
                </a:cubicBezTo>
                <a:cubicBezTo>
                  <a:pt x="19660" y="7838"/>
                  <a:pt x="19636" y="7838"/>
                  <a:pt x="19625" y="7838"/>
                </a:cubicBezTo>
                <a:close/>
                <a:moveTo>
                  <a:pt x="19862" y="8259"/>
                </a:moveTo>
                <a:cubicBezTo>
                  <a:pt x="19857" y="8259"/>
                  <a:pt x="19853" y="8261"/>
                  <a:pt x="19849" y="8264"/>
                </a:cubicBezTo>
                <a:cubicBezTo>
                  <a:pt x="19826" y="8276"/>
                  <a:pt x="19826" y="8300"/>
                  <a:pt x="19838" y="8311"/>
                </a:cubicBezTo>
                <a:lnTo>
                  <a:pt x="19944" y="8524"/>
                </a:lnTo>
                <a:cubicBezTo>
                  <a:pt x="19944" y="8536"/>
                  <a:pt x="19956" y="8548"/>
                  <a:pt x="19980" y="8548"/>
                </a:cubicBezTo>
                <a:cubicBezTo>
                  <a:pt x="19980" y="8548"/>
                  <a:pt x="19991" y="8548"/>
                  <a:pt x="19991" y="8536"/>
                </a:cubicBezTo>
                <a:cubicBezTo>
                  <a:pt x="20003" y="8536"/>
                  <a:pt x="20015" y="8513"/>
                  <a:pt x="20003" y="8489"/>
                </a:cubicBezTo>
                <a:lnTo>
                  <a:pt x="19896" y="8276"/>
                </a:lnTo>
                <a:cubicBezTo>
                  <a:pt x="19888" y="8267"/>
                  <a:pt x="19874" y="8259"/>
                  <a:pt x="19862" y="8259"/>
                </a:cubicBezTo>
                <a:close/>
                <a:moveTo>
                  <a:pt x="20080" y="8685"/>
                </a:moveTo>
                <a:cubicBezTo>
                  <a:pt x="20075" y="8685"/>
                  <a:pt x="20068" y="8686"/>
                  <a:pt x="20062" y="8689"/>
                </a:cubicBezTo>
                <a:cubicBezTo>
                  <a:pt x="20051" y="8702"/>
                  <a:pt x="20038" y="8725"/>
                  <a:pt x="20051" y="8737"/>
                </a:cubicBezTo>
                <a:lnTo>
                  <a:pt x="20157" y="8950"/>
                </a:lnTo>
                <a:cubicBezTo>
                  <a:pt x="20157" y="8973"/>
                  <a:pt x="20169" y="8973"/>
                  <a:pt x="20180" y="8973"/>
                </a:cubicBezTo>
                <a:lnTo>
                  <a:pt x="20204" y="8973"/>
                </a:lnTo>
                <a:cubicBezTo>
                  <a:pt x="20216" y="8962"/>
                  <a:pt x="20227" y="8938"/>
                  <a:pt x="20216" y="8926"/>
                </a:cubicBezTo>
                <a:lnTo>
                  <a:pt x="20109" y="8713"/>
                </a:lnTo>
                <a:cubicBezTo>
                  <a:pt x="20109" y="8696"/>
                  <a:pt x="20097" y="8685"/>
                  <a:pt x="20080" y="8685"/>
                </a:cubicBezTo>
                <a:close/>
                <a:moveTo>
                  <a:pt x="20288" y="9122"/>
                </a:moveTo>
                <a:cubicBezTo>
                  <a:pt x="20283" y="9122"/>
                  <a:pt x="20278" y="9124"/>
                  <a:pt x="20275" y="9127"/>
                </a:cubicBezTo>
                <a:cubicBezTo>
                  <a:pt x="20251" y="9127"/>
                  <a:pt x="20240" y="9151"/>
                  <a:pt x="20251" y="9175"/>
                </a:cubicBezTo>
                <a:cubicBezTo>
                  <a:pt x="20287" y="9246"/>
                  <a:pt x="20322" y="9317"/>
                  <a:pt x="20346" y="9387"/>
                </a:cubicBezTo>
                <a:cubicBezTo>
                  <a:pt x="20358" y="9399"/>
                  <a:pt x="20369" y="9411"/>
                  <a:pt x="20382" y="9411"/>
                </a:cubicBezTo>
                <a:lnTo>
                  <a:pt x="20393" y="9411"/>
                </a:lnTo>
                <a:cubicBezTo>
                  <a:pt x="20417" y="9399"/>
                  <a:pt x="20429" y="9375"/>
                  <a:pt x="20417" y="9364"/>
                </a:cubicBezTo>
                <a:cubicBezTo>
                  <a:pt x="20382" y="9293"/>
                  <a:pt x="20346" y="9210"/>
                  <a:pt x="20322" y="9139"/>
                </a:cubicBezTo>
                <a:cubicBezTo>
                  <a:pt x="20314" y="9131"/>
                  <a:pt x="20300" y="9122"/>
                  <a:pt x="20288" y="9122"/>
                </a:cubicBezTo>
                <a:close/>
                <a:moveTo>
                  <a:pt x="20482" y="9560"/>
                </a:moveTo>
                <a:cubicBezTo>
                  <a:pt x="20477" y="9560"/>
                  <a:pt x="20471" y="9561"/>
                  <a:pt x="20464" y="9564"/>
                </a:cubicBezTo>
                <a:cubicBezTo>
                  <a:pt x="20440" y="9564"/>
                  <a:pt x="20440" y="9588"/>
                  <a:pt x="20440" y="9612"/>
                </a:cubicBezTo>
                <a:cubicBezTo>
                  <a:pt x="20476" y="9683"/>
                  <a:pt x="20511" y="9753"/>
                  <a:pt x="20535" y="9824"/>
                </a:cubicBezTo>
                <a:cubicBezTo>
                  <a:pt x="20547" y="9848"/>
                  <a:pt x="20558" y="9848"/>
                  <a:pt x="20571" y="9848"/>
                </a:cubicBezTo>
                <a:lnTo>
                  <a:pt x="20582" y="9848"/>
                </a:lnTo>
                <a:cubicBezTo>
                  <a:pt x="20606" y="9837"/>
                  <a:pt x="20618" y="9824"/>
                  <a:pt x="20606" y="9801"/>
                </a:cubicBezTo>
                <a:cubicBezTo>
                  <a:pt x="20571" y="9730"/>
                  <a:pt x="20547" y="9659"/>
                  <a:pt x="20511" y="9577"/>
                </a:cubicBezTo>
                <a:cubicBezTo>
                  <a:pt x="20503" y="9568"/>
                  <a:pt x="20495" y="9560"/>
                  <a:pt x="20482" y="95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155725" y="4134630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"/>
          <p:cNvSpPr/>
          <p:nvPr/>
        </p:nvSpPr>
        <p:spPr>
          <a:xfrm>
            <a:off x="784166" y="4767614"/>
            <a:ext cx="344589" cy="294073"/>
          </a:xfrm>
          <a:custGeom>
            <a:rect b="b" l="l" r="r" t="t"/>
            <a:pathLst>
              <a:path extrusionOk="0" h="1787" w="2094">
                <a:moveTo>
                  <a:pt x="1077" y="1"/>
                </a:moveTo>
                <a:lnTo>
                  <a:pt x="947" y="734"/>
                </a:lnTo>
                <a:lnTo>
                  <a:pt x="368" y="332"/>
                </a:lnTo>
                <a:lnTo>
                  <a:pt x="805" y="899"/>
                </a:lnTo>
                <a:lnTo>
                  <a:pt x="1" y="1159"/>
                </a:lnTo>
                <a:lnTo>
                  <a:pt x="828" y="1207"/>
                </a:lnTo>
                <a:lnTo>
                  <a:pt x="734" y="1739"/>
                </a:lnTo>
                <a:lnTo>
                  <a:pt x="1065" y="1266"/>
                </a:lnTo>
                <a:lnTo>
                  <a:pt x="1621" y="1786"/>
                </a:lnTo>
                <a:lnTo>
                  <a:pt x="1348" y="1124"/>
                </a:lnTo>
                <a:lnTo>
                  <a:pt x="2094" y="1124"/>
                </a:lnTo>
                <a:lnTo>
                  <a:pt x="1419" y="876"/>
                </a:lnTo>
                <a:lnTo>
                  <a:pt x="1715" y="426"/>
                </a:lnTo>
                <a:lnTo>
                  <a:pt x="1243" y="687"/>
                </a:lnTo>
                <a:lnTo>
                  <a:pt x="1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8830433" y="3431397"/>
            <a:ext cx="121032" cy="121368"/>
          </a:xfrm>
          <a:custGeom>
            <a:rect b="b" l="l" r="r" t="t"/>
            <a:pathLst>
              <a:path extrusionOk="0" h="364" w="363">
                <a:moveTo>
                  <a:pt x="187" y="1"/>
                </a:moveTo>
                <a:cubicBezTo>
                  <a:pt x="82" y="1"/>
                  <a:pt x="0" y="83"/>
                  <a:pt x="0" y="188"/>
                </a:cubicBezTo>
                <a:cubicBezTo>
                  <a:pt x="0" y="281"/>
                  <a:pt x="82" y="364"/>
                  <a:pt x="187" y="364"/>
                </a:cubicBezTo>
                <a:cubicBezTo>
                  <a:pt x="281" y="364"/>
                  <a:pt x="362" y="281"/>
                  <a:pt x="362" y="188"/>
                </a:cubicBezTo>
                <a:cubicBezTo>
                  <a:pt x="362" y="83"/>
                  <a:pt x="281" y="1"/>
                  <a:pt x="1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5878341" y="411329"/>
            <a:ext cx="133036" cy="129036"/>
          </a:xfrm>
          <a:custGeom>
            <a:rect b="b" l="l" r="r" t="t"/>
            <a:pathLst>
              <a:path extrusionOk="0" h="387" w="399">
                <a:moveTo>
                  <a:pt x="199" y="0"/>
                </a:moveTo>
                <a:cubicBezTo>
                  <a:pt x="94" y="0"/>
                  <a:pt x="0" y="82"/>
                  <a:pt x="0" y="187"/>
                </a:cubicBezTo>
                <a:cubicBezTo>
                  <a:pt x="0" y="304"/>
                  <a:pt x="94" y="387"/>
                  <a:pt x="199" y="387"/>
                </a:cubicBezTo>
                <a:cubicBezTo>
                  <a:pt x="316" y="387"/>
                  <a:pt x="398" y="304"/>
                  <a:pt x="398" y="187"/>
                </a:cubicBezTo>
                <a:cubicBezTo>
                  <a:pt x="398" y="82"/>
                  <a:pt x="316" y="0"/>
                  <a:pt x="1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>
            <a:off x="8545190" y="3640826"/>
            <a:ext cx="285233" cy="294077"/>
          </a:xfrm>
          <a:custGeom>
            <a:rect b="b" l="l" r="r" t="t"/>
            <a:pathLst>
              <a:path extrusionOk="0" h="3498" w="3393">
                <a:moveTo>
                  <a:pt x="1462" y="1"/>
                </a:moveTo>
                <a:lnTo>
                  <a:pt x="1368" y="1065"/>
                </a:lnTo>
                <a:lnTo>
                  <a:pt x="234" y="667"/>
                </a:lnTo>
                <a:lnTo>
                  <a:pt x="936" y="1521"/>
                </a:lnTo>
                <a:lnTo>
                  <a:pt x="0" y="2000"/>
                </a:lnTo>
                <a:lnTo>
                  <a:pt x="1123" y="2036"/>
                </a:lnTo>
                <a:lnTo>
                  <a:pt x="830" y="3030"/>
                </a:lnTo>
                <a:lnTo>
                  <a:pt x="1579" y="2246"/>
                </a:lnTo>
                <a:lnTo>
                  <a:pt x="2153" y="3498"/>
                </a:lnTo>
                <a:lnTo>
                  <a:pt x="2164" y="2012"/>
                </a:lnTo>
                <a:lnTo>
                  <a:pt x="3392" y="1907"/>
                </a:lnTo>
                <a:lnTo>
                  <a:pt x="2211" y="1322"/>
                </a:lnTo>
                <a:lnTo>
                  <a:pt x="2878" y="339"/>
                </a:lnTo>
                <a:lnTo>
                  <a:pt x="1836" y="1018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>
            <a:off x="5426715" y="245926"/>
            <a:ext cx="285233" cy="294077"/>
          </a:xfrm>
          <a:custGeom>
            <a:rect b="b" l="l" r="r" t="t"/>
            <a:pathLst>
              <a:path extrusionOk="0" h="3498" w="3393">
                <a:moveTo>
                  <a:pt x="1462" y="1"/>
                </a:moveTo>
                <a:lnTo>
                  <a:pt x="1368" y="1065"/>
                </a:lnTo>
                <a:lnTo>
                  <a:pt x="234" y="667"/>
                </a:lnTo>
                <a:lnTo>
                  <a:pt x="936" y="1521"/>
                </a:lnTo>
                <a:lnTo>
                  <a:pt x="0" y="2000"/>
                </a:lnTo>
                <a:lnTo>
                  <a:pt x="1123" y="2036"/>
                </a:lnTo>
                <a:lnTo>
                  <a:pt x="830" y="3030"/>
                </a:lnTo>
                <a:lnTo>
                  <a:pt x="1579" y="2246"/>
                </a:lnTo>
                <a:lnTo>
                  <a:pt x="2153" y="3498"/>
                </a:lnTo>
                <a:lnTo>
                  <a:pt x="2164" y="2012"/>
                </a:lnTo>
                <a:lnTo>
                  <a:pt x="3392" y="1907"/>
                </a:lnTo>
                <a:lnTo>
                  <a:pt x="2211" y="1322"/>
                </a:lnTo>
                <a:lnTo>
                  <a:pt x="2878" y="339"/>
                </a:lnTo>
                <a:lnTo>
                  <a:pt x="1836" y="1018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A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  <a:defRPr sz="32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"/>
          <p:cNvSpPr/>
          <p:nvPr/>
        </p:nvSpPr>
        <p:spPr>
          <a:xfrm>
            <a:off x="2139300" y="2672500"/>
            <a:ext cx="4705800" cy="492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6" name="Google Shape;566;p31"/>
          <p:cNvSpPr txBox="1"/>
          <p:nvPr>
            <p:ph type="ctrTitle"/>
          </p:nvPr>
        </p:nvSpPr>
        <p:spPr>
          <a:xfrm>
            <a:off x="720000" y="1701399"/>
            <a:ext cx="7704000" cy="971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IT204F Presentation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67" name="Google Shape;567;p31"/>
          <p:cNvSpPr txBox="1"/>
          <p:nvPr>
            <p:ph idx="1" type="subTitle"/>
          </p:nvPr>
        </p:nvSpPr>
        <p:spPr>
          <a:xfrm>
            <a:off x="2620925" y="2800950"/>
            <a:ext cx="3687000" cy="246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By: Zheming, Ameer, Jackie, Kai Yi</a:t>
            </a:r>
            <a:endParaRPr sz="1700"/>
          </a:p>
        </p:txBody>
      </p:sp>
      <p:grpSp>
        <p:nvGrpSpPr>
          <p:cNvPr id="568" name="Google Shape;568;p31"/>
          <p:cNvGrpSpPr/>
          <p:nvPr/>
        </p:nvGrpSpPr>
        <p:grpSpPr>
          <a:xfrm>
            <a:off x="4842939" y="4182661"/>
            <a:ext cx="355461" cy="607971"/>
            <a:chOff x="-8272361" y="3329436"/>
            <a:chExt cx="355461" cy="607971"/>
          </a:xfrm>
        </p:grpSpPr>
        <p:sp>
          <p:nvSpPr>
            <p:cNvPr id="569" name="Google Shape;569;p31"/>
            <p:cNvSpPr/>
            <p:nvPr/>
          </p:nvSpPr>
          <p:spPr>
            <a:xfrm>
              <a:off x="-8272361" y="3447815"/>
              <a:ext cx="328505" cy="420577"/>
            </a:xfrm>
            <a:custGeom>
              <a:rect b="b" l="l" r="r" t="t"/>
              <a:pathLst>
                <a:path extrusionOk="0" h="2590" w="2023">
                  <a:moveTo>
                    <a:pt x="1172" y="0"/>
                  </a:moveTo>
                  <a:lnTo>
                    <a:pt x="1" y="533"/>
                  </a:lnTo>
                  <a:lnTo>
                    <a:pt x="25" y="591"/>
                  </a:lnTo>
                  <a:lnTo>
                    <a:pt x="899" y="2590"/>
                  </a:lnTo>
                  <a:lnTo>
                    <a:pt x="2023" y="208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-8126377" y="3785577"/>
              <a:ext cx="209477" cy="151830"/>
            </a:xfrm>
            <a:custGeom>
              <a:rect b="b" l="l" r="r" t="t"/>
              <a:pathLst>
                <a:path extrusionOk="0" h="935" w="1290">
                  <a:moveTo>
                    <a:pt x="1124" y="1"/>
                  </a:moveTo>
                  <a:lnTo>
                    <a:pt x="0" y="510"/>
                  </a:lnTo>
                  <a:lnTo>
                    <a:pt x="131" y="805"/>
                  </a:lnTo>
                  <a:cubicBezTo>
                    <a:pt x="165" y="883"/>
                    <a:pt x="243" y="935"/>
                    <a:pt x="325" y="935"/>
                  </a:cubicBezTo>
                  <a:cubicBezTo>
                    <a:pt x="355" y="935"/>
                    <a:pt x="386" y="928"/>
                    <a:pt x="415" y="912"/>
                  </a:cubicBezTo>
                  <a:lnTo>
                    <a:pt x="1135" y="604"/>
                  </a:lnTo>
                  <a:cubicBezTo>
                    <a:pt x="1242" y="557"/>
                    <a:pt x="1289" y="427"/>
                    <a:pt x="1254" y="321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-8143589" y="3771449"/>
              <a:ext cx="213212" cy="113020"/>
            </a:xfrm>
            <a:custGeom>
              <a:rect b="b" l="l" r="r" t="t"/>
              <a:pathLst>
                <a:path extrusionOk="0" h="696" w="1313">
                  <a:moveTo>
                    <a:pt x="1189" y="1"/>
                  </a:moveTo>
                  <a:cubicBezTo>
                    <a:pt x="1168" y="1"/>
                    <a:pt x="1146" y="6"/>
                    <a:pt x="1123" y="17"/>
                  </a:cubicBezTo>
                  <a:lnTo>
                    <a:pt x="95" y="479"/>
                  </a:lnTo>
                  <a:cubicBezTo>
                    <a:pt x="24" y="502"/>
                    <a:pt x="1" y="573"/>
                    <a:pt x="24" y="632"/>
                  </a:cubicBezTo>
                  <a:cubicBezTo>
                    <a:pt x="40" y="672"/>
                    <a:pt x="78" y="696"/>
                    <a:pt x="123" y="696"/>
                  </a:cubicBezTo>
                  <a:cubicBezTo>
                    <a:pt x="144" y="696"/>
                    <a:pt x="167" y="691"/>
                    <a:pt x="190" y="679"/>
                  </a:cubicBezTo>
                  <a:lnTo>
                    <a:pt x="1218" y="218"/>
                  </a:lnTo>
                  <a:cubicBezTo>
                    <a:pt x="1289" y="183"/>
                    <a:pt x="1312" y="124"/>
                    <a:pt x="1289" y="64"/>
                  </a:cubicBezTo>
                  <a:cubicBezTo>
                    <a:pt x="1273" y="24"/>
                    <a:pt x="123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-8272361" y="3329436"/>
              <a:ext cx="190315" cy="241304"/>
            </a:xfrm>
            <a:custGeom>
              <a:rect b="b" l="l" r="r" t="t"/>
              <a:pathLst>
                <a:path extrusionOk="0" h="1486" w="1172">
                  <a:moveTo>
                    <a:pt x="257" y="1"/>
                  </a:moveTo>
                  <a:cubicBezTo>
                    <a:pt x="172" y="1"/>
                    <a:pt x="92" y="65"/>
                    <a:pt x="84" y="162"/>
                  </a:cubicBezTo>
                  <a:lnTo>
                    <a:pt x="1" y="1262"/>
                  </a:lnTo>
                  <a:lnTo>
                    <a:pt x="463" y="1486"/>
                  </a:lnTo>
                  <a:lnTo>
                    <a:pt x="723" y="1084"/>
                  </a:lnTo>
                  <a:lnTo>
                    <a:pt x="1030" y="1226"/>
                  </a:lnTo>
                  <a:lnTo>
                    <a:pt x="1172" y="729"/>
                  </a:lnTo>
                  <a:lnTo>
                    <a:pt x="368" y="44"/>
                  </a:lnTo>
                  <a:cubicBezTo>
                    <a:pt x="334" y="14"/>
                    <a:pt x="2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-8264566" y="3329436"/>
              <a:ext cx="105713" cy="97431"/>
            </a:xfrm>
            <a:custGeom>
              <a:rect b="b" l="l" r="r" t="t"/>
              <a:pathLst>
                <a:path extrusionOk="0" h="600" w="651">
                  <a:moveTo>
                    <a:pt x="209" y="1"/>
                  </a:moveTo>
                  <a:cubicBezTo>
                    <a:pt x="124" y="1"/>
                    <a:pt x="44" y="65"/>
                    <a:pt x="36" y="162"/>
                  </a:cubicBezTo>
                  <a:lnTo>
                    <a:pt x="0" y="600"/>
                  </a:lnTo>
                  <a:lnTo>
                    <a:pt x="651" y="316"/>
                  </a:lnTo>
                  <a:lnTo>
                    <a:pt x="320" y="44"/>
                  </a:lnTo>
                  <a:cubicBezTo>
                    <a:pt x="286" y="14"/>
                    <a:pt x="247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1"/>
          <p:cNvGrpSpPr/>
          <p:nvPr/>
        </p:nvGrpSpPr>
        <p:grpSpPr>
          <a:xfrm>
            <a:off x="8152821" y="2428253"/>
            <a:ext cx="542366" cy="546914"/>
            <a:chOff x="-3262779" y="1213715"/>
            <a:chExt cx="542366" cy="546914"/>
          </a:xfrm>
        </p:grpSpPr>
        <p:sp>
          <p:nvSpPr>
            <p:cNvPr id="575" name="Google Shape;575;p31"/>
            <p:cNvSpPr/>
            <p:nvPr/>
          </p:nvSpPr>
          <p:spPr>
            <a:xfrm>
              <a:off x="-3198474" y="1274772"/>
              <a:ext cx="422526" cy="436004"/>
            </a:xfrm>
            <a:custGeom>
              <a:rect b="b" l="l" r="r" t="t"/>
              <a:pathLst>
                <a:path extrusionOk="0" h="2685" w="2602">
                  <a:moveTo>
                    <a:pt x="957" y="0"/>
                  </a:moveTo>
                  <a:lnTo>
                    <a:pt x="0" y="993"/>
                  </a:lnTo>
                  <a:lnTo>
                    <a:pt x="35" y="1040"/>
                  </a:lnTo>
                  <a:lnTo>
                    <a:pt x="1690" y="2684"/>
                  </a:lnTo>
                  <a:lnTo>
                    <a:pt x="2601" y="1738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-2924044" y="1556998"/>
              <a:ext cx="203631" cy="203631"/>
            </a:xfrm>
            <a:custGeom>
              <a:rect b="b" l="l" r="r" t="t"/>
              <a:pathLst>
                <a:path extrusionOk="0" h="1254" w="1254">
                  <a:moveTo>
                    <a:pt x="911" y="0"/>
                  </a:moveTo>
                  <a:lnTo>
                    <a:pt x="0" y="934"/>
                  </a:lnTo>
                  <a:lnTo>
                    <a:pt x="249" y="1183"/>
                  </a:lnTo>
                  <a:cubicBezTo>
                    <a:pt x="290" y="1230"/>
                    <a:pt x="349" y="1253"/>
                    <a:pt x="408" y="1253"/>
                  </a:cubicBezTo>
                  <a:cubicBezTo>
                    <a:pt x="468" y="1253"/>
                    <a:pt x="527" y="1230"/>
                    <a:pt x="568" y="1183"/>
                  </a:cubicBezTo>
                  <a:lnTo>
                    <a:pt x="1159" y="591"/>
                  </a:lnTo>
                  <a:cubicBezTo>
                    <a:pt x="1254" y="497"/>
                    <a:pt x="1254" y="355"/>
                    <a:pt x="1171" y="272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-2943205" y="1544332"/>
              <a:ext cx="184469" cy="181384"/>
            </a:xfrm>
            <a:custGeom>
              <a:rect b="b" l="l" r="r" t="t"/>
              <a:pathLst>
                <a:path extrusionOk="0" h="1117" w="1136">
                  <a:moveTo>
                    <a:pt x="1005" y="1"/>
                  </a:moveTo>
                  <a:cubicBezTo>
                    <a:pt x="969" y="1"/>
                    <a:pt x="932" y="16"/>
                    <a:pt x="899" y="42"/>
                  </a:cubicBezTo>
                  <a:lnTo>
                    <a:pt x="60" y="906"/>
                  </a:lnTo>
                  <a:cubicBezTo>
                    <a:pt x="0" y="964"/>
                    <a:pt x="0" y="1048"/>
                    <a:pt x="47" y="1083"/>
                  </a:cubicBezTo>
                  <a:cubicBezTo>
                    <a:pt x="70" y="1105"/>
                    <a:pt x="100" y="1117"/>
                    <a:pt x="131" y="1117"/>
                  </a:cubicBezTo>
                  <a:cubicBezTo>
                    <a:pt x="165" y="1117"/>
                    <a:pt x="200" y="1102"/>
                    <a:pt x="225" y="1071"/>
                  </a:cubicBezTo>
                  <a:lnTo>
                    <a:pt x="1076" y="208"/>
                  </a:lnTo>
                  <a:cubicBezTo>
                    <a:pt x="1124" y="161"/>
                    <a:pt x="1135" y="78"/>
                    <a:pt x="1088" y="31"/>
                  </a:cubicBezTo>
                  <a:cubicBezTo>
                    <a:pt x="1062" y="10"/>
                    <a:pt x="1034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-3262617" y="1213715"/>
              <a:ext cx="227339" cy="228151"/>
            </a:xfrm>
            <a:custGeom>
              <a:rect b="b" l="l" r="r" t="t"/>
              <a:pathLst>
                <a:path extrusionOk="0" h="1405" w="1400">
                  <a:moveTo>
                    <a:pt x="217" y="0"/>
                  </a:moveTo>
                  <a:cubicBezTo>
                    <a:pt x="99" y="0"/>
                    <a:pt x="0" y="114"/>
                    <a:pt x="41" y="246"/>
                  </a:cubicBezTo>
                  <a:lnTo>
                    <a:pt x="395" y="1369"/>
                  </a:lnTo>
                  <a:lnTo>
                    <a:pt x="939" y="1405"/>
                  </a:lnTo>
                  <a:lnTo>
                    <a:pt x="1034" y="920"/>
                  </a:lnTo>
                  <a:lnTo>
                    <a:pt x="1400" y="932"/>
                  </a:lnTo>
                  <a:lnTo>
                    <a:pt x="1352" y="376"/>
                  </a:lnTo>
                  <a:lnTo>
                    <a:pt x="277" y="10"/>
                  </a:lnTo>
                  <a:cubicBezTo>
                    <a:pt x="257" y="3"/>
                    <a:pt x="237" y="0"/>
                    <a:pt x="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-3262779" y="1213715"/>
              <a:ext cx="116268" cy="113020"/>
            </a:xfrm>
            <a:custGeom>
              <a:rect b="b" l="l" r="r" t="t"/>
              <a:pathLst>
                <a:path extrusionOk="0" h="696" w="716">
                  <a:moveTo>
                    <a:pt x="222" y="1"/>
                  </a:moveTo>
                  <a:cubicBezTo>
                    <a:pt x="102" y="1"/>
                    <a:pt x="1" y="124"/>
                    <a:pt x="42" y="246"/>
                  </a:cubicBezTo>
                  <a:lnTo>
                    <a:pt x="184" y="696"/>
                  </a:lnTo>
                  <a:lnTo>
                    <a:pt x="715" y="163"/>
                  </a:lnTo>
                  <a:lnTo>
                    <a:pt x="278" y="10"/>
                  </a:lnTo>
                  <a:cubicBezTo>
                    <a:pt x="259" y="4"/>
                    <a:pt x="240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1"/>
          <p:cNvGrpSpPr/>
          <p:nvPr/>
        </p:nvGrpSpPr>
        <p:grpSpPr>
          <a:xfrm>
            <a:off x="1573888" y="4237534"/>
            <a:ext cx="651651" cy="553084"/>
            <a:chOff x="-6874712" y="442709"/>
            <a:chExt cx="651651" cy="553084"/>
          </a:xfrm>
        </p:grpSpPr>
        <p:sp>
          <p:nvSpPr>
            <p:cNvPr id="581" name="Google Shape;581;p31"/>
            <p:cNvSpPr/>
            <p:nvPr/>
          </p:nvSpPr>
          <p:spPr>
            <a:xfrm>
              <a:off x="-6805698" y="489638"/>
              <a:ext cx="489753" cy="456951"/>
            </a:xfrm>
            <a:custGeom>
              <a:rect b="b" l="l" r="r" t="t"/>
              <a:pathLst>
                <a:path extrusionOk="0" h="2814" w="3016">
                  <a:moveTo>
                    <a:pt x="2011" y="0"/>
                  </a:moveTo>
                  <a:lnTo>
                    <a:pt x="1963" y="35"/>
                  </a:lnTo>
                  <a:lnTo>
                    <a:pt x="1" y="1703"/>
                  </a:lnTo>
                  <a:lnTo>
                    <a:pt x="947" y="2814"/>
                  </a:lnTo>
                  <a:lnTo>
                    <a:pt x="3016" y="114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-6874712" y="766018"/>
              <a:ext cx="222792" cy="229775"/>
            </a:xfrm>
            <a:custGeom>
              <a:rect b="b" l="l" r="r" t="t"/>
              <a:pathLst>
                <a:path extrusionOk="0" h="1415" w="1372">
                  <a:moveTo>
                    <a:pt x="426" y="1"/>
                  </a:moveTo>
                  <a:lnTo>
                    <a:pt x="131" y="261"/>
                  </a:lnTo>
                  <a:cubicBezTo>
                    <a:pt x="24" y="343"/>
                    <a:pt x="0" y="509"/>
                    <a:pt x="95" y="615"/>
                  </a:cubicBezTo>
                  <a:lnTo>
                    <a:pt x="698" y="1325"/>
                  </a:lnTo>
                  <a:cubicBezTo>
                    <a:pt x="751" y="1384"/>
                    <a:pt x="823" y="1414"/>
                    <a:pt x="895" y="1414"/>
                  </a:cubicBezTo>
                  <a:cubicBezTo>
                    <a:pt x="950" y="1414"/>
                    <a:pt x="1006" y="1396"/>
                    <a:pt x="1053" y="1360"/>
                  </a:cubicBezTo>
                  <a:lnTo>
                    <a:pt x="1372" y="111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-6826646" y="749780"/>
              <a:ext cx="192101" cy="211101"/>
            </a:xfrm>
            <a:custGeom>
              <a:rect b="b" l="l" r="r" t="t"/>
              <a:pathLst>
                <a:path extrusionOk="0" h="1300" w="1183">
                  <a:moveTo>
                    <a:pt x="136" y="0"/>
                  </a:moveTo>
                  <a:cubicBezTo>
                    <a:pt x="107" y="0"/>
                    <a:pt x="79" y="10"/>
                    <a:pt x="59" y="30"/>
                  </a:cubicBezTo>
                  <a:cubicBezTo>
                    <a:pt x="0" y="77"/>
                    <a:pt x="0" y="172"/>
                    <a:pt x="48" y="230"/>
                  </a:cubicBezTo>
                  <a:lnTo>
                    <a:pt x="934" y="1247"/>
                  </a:lnTo>
                  <a:cubicBezTo>
                    <a:pt x="961" y="1282"/>
                    <a:pt x="1005" y="1300"/>
                    <a:pt x="1045" y="1300"/>
                  </a:cubicBezTo>
                  <a:cubicBezTo>
                    <a:pt x="1075" y="1300"/>
                    <a:pt x="1103" y="1290"/>
                    <a:pt x="1123" y="1271"/>
                  </a:cubicBezTo>
                  <a:cubicBezTo>
                    <a:pt x="1182" y="1212"/>
                    <a:pt x="1182" y="1129"/>
                    <a:pt x="1123" y="1070"/>
                  </a:cubicBezTo>
                  <a:lnTo>
                    <a:pt x="248" y="53"/>
                  </a:lnTo>
                  <a:cubicBezTo>
                    <a:pt x="221" y="19"/>
                    <a:pt x="177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-6492620" y="442709"/>
              <a:ext cx="269559" cy="233185"/>
            </a:xfrm>
            <a:custGeom>
              <a:rect b="b" l="l" r="r" t="t"/>
              <a:pathLst>
                <a:path extrusionOk="0" h="1436" w="1660">
                  <a:moveTo>
                    <a:pt x="1405" y="1"/>
                  </a:moveTo>
                  <a:cubicBezTo>
                    <a:pt x="1390" y="1"/>
                    <a:pt x="1375" y="2"/>
                    <a:pt x="1359" y="6"/>
                  </a:cubicBezTo>
                  <a:lnTo>
                    <a:pt x="83" y="289"/>
                  </a:lnTo>
                  <a:lnTo>
                    <a:pt x="0" y="892"/>
                  </a:lnTo>
                  <a:lnTo>
                    <a:pt x="532" y="1046"/>
                  </a:lnTo>
                  <a:lnTo>
                    <a:pt x="484" y="1436"/>
                  </a:lnTo>
                  <a:lnTo>
                    <a:pt x="1088" y="1436"/>
                  </a:lnTo>
                  <a:lnTo>
                    <a:pt x="1596" y="289"/>
                  </a:lnTo>
                  <a:cubicBezTo>
                    <a:pt x="1660" y="150"/>
                    <a:pt x="1550" y="1"/>
                    <a:pt x="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-6354430" y="442709"/>
              <a:ext cx="131369" cy="123900"/>
            </a:xfrm>
            <a:custGeom>
              <a:rect b="b" l="l" r="r" t="t"/>
              <a:pathLst>
                <a:path extrusionOk="0" h="763" w="809">
                  <a:moveTo>
                    <a:pt x="554" y="1"/>
                  </a:moveTo>
                  <a:cubicBezTo>
                    <a:pt x="539" y="1"/>
                    <a:pt x="524" y="2"/>
                    <a:pt x="508" y="6"/>
                  </a:cubicBezTo>
                  <a:lnTo>
                    <a:pt x="0" y="124"/>
                  </a:lnTo>
                  <a:lnTo>
                    <a:pt x="544" y="762"/>
                  </a:lnTo>
                  <a:lnTo>
                    <a:pt x="745" y="289"/>
                  </a:lnTo>
                  <a:cubicBezTo>
                    <a:pt x="809" y="150"/>
                    <a:pt x="699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1"/>
          <p:cNvGrpSpPr/>
          <p:nvPr/>
        </p:nvGrpSpPr>
        <p:grpSpPr>
          <a:xfrm>
            <a:off x="6515092" y="337264"/>
            <a:ext cx="664317" cy="570460"/>
            <a:chOff x="-2674458" y="-522186"/>
            <a:chExt cx="664317" cy="570460"/>
          </a:xfrm>
        </p:grpSpPr>
        <p:sp>
          <p:nvSpPr>
            <p:cNvPr id="587" name="Google Shape;587;p31"/>
            <p:cNvSpPr/>
            <p:nvPr/>
          </p:nvSpPr>
          <p:spPr>
            <a:xfrm>
              <a:off x="-2603333" y="-522186"/>
              <a:ext cx="593192" cy="535871"/>
            </a:xfrm>
            <a:custGeom>
              <a:rect b="b" l="l" r="r" t="t"/>
              <a:pathLst>
                <a:path extrusionOk="0" h="3300" w="3653">
                  <a:moveTo>
                    <a:pt x="2932" y="1"/>
                  </a:moveTo>
                  <a:lnTo>
                    <a:pt x="0" y="2401"/>
                  </a:lnTo>
                  <a:lnTo>
                    <a:pt x="650" y="3300"/>
                  </a:lnTo>
                  <a:lnTo>
                    <a:pt x="3653" y="841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-2674458" y="-126615"/>
              <a:ext cx="188204" cy="174889"/>
            </a:xfrm>
            <a:custGeom>
              <a:rect b="b" l="l" r="r" t="t"/>
              <a:pathLst>
                <a:path extrusionOk="0" h="1077" w="1159">
                  <a:moveTo>
                    <a:pt x="662" y="0"/>
                  </a:moveTo>
                  <a:lnTo>
                    <a:pt x="0" y="1017"/>
                  </a:lnTo>
                  <a:lnTo>
                    <a:pt x="36" y="1076"/>
                  </a:lnTo>
                  <a:lnTo>
                    <a:pt x="1159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1"/>
          <p:cNvGrpSpPr/>
          <p:nvPr/>
        </p:nvGrpSpPr>
        <p:grpSpPr>
          <a:xfrm rot="4287815">
            <a:off x="2297363" y="507468"/>
            <a:ext cx="531961" cy="541543"/>
            <a:chOff x="-6005139" y="-658427"/>
            <a:chExt cx="531974" cy="541555"/>
          </a:xfrm>
        </p:grpSpPr>
        <p:sp>
          <p:nvSpPr>
            <p:cNvPr id="590" name="Google Shape;590;p31"/>
            <p:cNvSpPr/>
            <p:nvPr/>
          </p:nvSpPr>
          <p:spPr>
            <a:xfrm>
              <a:off x="-6005139" y="-658427"/>
              <a:ext cx="487805" cy="491702"/>
            </a:xfrm>
            <a:custGeom>
              <a:rect b="b" l="l" r="r" t="t"/>
              <a:pathLst>
                <a:path extrusionOk="0" h="3028" w="3004">
                  <a:moveTo>
                    <a:pt x="674" y="1"/>
                  </a:moveTo>
                  <a:lnTo>
                    <a:pt x="1" y="674"/>
                  </a:lnTo>
                  <a:lnTo>
                    <a:pt x="2282" y="3027"/>
                  </a:lnTo>
                  <a:lnTo>
                    <a:pt x="3004" y="2400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-5632628" y="-274386"/>
              <a:ext cx="159462" cy="157513"/>
            </a:xfrm>
            <a:custGeom>
              <a:rect b="b" l="l" r="r" t="t"/>
              <a:pathLst>
                <a:path extrusionOk="0" h="970" w="982">
                  <a:moveTo>
                    <a:pt x="532" y="0"/>
                  </a:moveTo>
                  <a:lnTo>
                    <a:pt x="0" y="473"/>
                  </a:lnTo>
                  <a:lnTo>
                    <a:pt x="922" y="970"/>
                  </a:lnTo>
                  <a:lnTo>
                    <a:pt x="981" y="922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1"/>
          <p:cNvGrpSpPr/>
          <p:nvPr/>
        </p:nvGrpSpPr>
        <p:grpSpPr>
          <a:xfrm>
            <a:off x="463685" y="1684043"/>
            <a:ext cx="512650" cy="591407"/>
            <a:chOff x="-8761790" y="57693"/>
            <a:chExt cx="512650" cy="591407"/>
          </a:xfrm>
        </p:grpSpPr>
        <p:sp>
          <p:nvSpPr>
            <p:cNvPr id="593" name="Google Shape;593;p31"/>
            <p:cNvSpPr/>
            <p:nvPr/>
          </p:nvSpPr>
          <p:spPr>
            <a:xfrm>
              <a:off x="-8761790" y="57693"/>
              <a:ext cx="480172" cy="528076"/>
            </a:xfrm>
            <a:custGeom>
              <a:rect b="b" l="l" r="r" t="t"/>
              <a:pathLst>
                <a:path extrusionOk="0" h="3252" w="2957">
                  <a:moveTo>
                    <a:pt x="758" y="0"/>
                  </a:moveTo>
                  <a:lnTo>
                    <a:pt x="1" y="651"/>
                  </a:lnTo>
                  <a:lnTo>
                    <a:pt x="2152" y="3252"/>
                  </a:lnTo>
                  <a:lnTo>
                    <a:pt x="2956" y="267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-8406653" y="482006"/>
              <a:ext cx="157513" cy="167094"/>
            </a:xfrm>
            <a:custGeom>
              <a:rect b="b" l="l" r="r" t="t"/>
              <a:pathLst>
                <a:path extrusionOk="0" h="1029" w="970">
                  <a:moveTo>
                    <a:pt x="592" y="0"/>
                  </a:moveTo>
                  <a:lnTo>
                    <a:pt x="0" y="437"/>
                  </a:lnTo>
                  <a:lnTo>
                    <a:pt x="911" y="1028"/>
                  </a:lnTo>
                  <a:lnTo>
                    <a:pt x="970" y="99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1"/>
          <p:cNvGrpSpPr/>
          <p:nvPr/>
        </p:nvGrpSpPr>
        <p:grpSpPr>
          <a:xfrm>
            <a:off x="3362078" y="-601712"/>
            <a:ext cx="2234744" cy="2174663"/>
            <a:chOff x="-5075972" y="-1441612"/>
            <a:chExt cx="2234744" cy="2174663"/>
          </a:xfrm>
        </p:grpSpPr>
        <p:sp>
          <p:nvSpPr>
            <p:cNvPr id="596" name="Google Shape;596;p31"/>
            <p:cNvSpPr/>
            <p:nvPr/>
          </p:nvSpPr>
          <p:spPr>
            <a:xfrm>
              <a:off x="-3513339" y="-971019"/>
              <a:ext cx="672112" cy="552434"/>
            </a:xfrm>
            <a:custGeom>
              <a:rect b="b" l="l" r="r" t="t"/>
              <a:pathLst>
                <a:path extrusionOk="0" h="3402" w="4139">
                  <a:moveTo>
                    <a:pt x="601" y="0"/>
                  </a:moveTo>
                  <a:cubicBezTo>
                    <a:pt x="427" y="0"/>
                    <a:pt x="258" y="8"/>
                    <a:pt x="95" y="22"/>
                  </a:cubicBezTo>
                  <a:lnTo>
                    <a:pt x="1" y="2091"/>
                  </a:lnTo>
                  <a:cubicBezTo>
                    <a:pt x="934" y="2174"/>
                    <a:pt x="1501" y="2470"/>
                    <a:pt x="1501" y="2470"/>
                  </a:cubicBezTo>
                  <a:cubicBezTo>
                    <a:pt x="1501" y="2470"/>
                    <a:pt x="1717" y="2921"/>
                    <a:pt x="1890" y="2921"/>
                  </a:cubicBezTo>
                  <a:cubicBezTo>
                    <a:pt x="1907" y="2921"/>
                    <a:pt x="1923" y="2916"/>
                    <a:pt x="1939" y="2907"/>
                  </a:cubicBezTo>
                  <a:cubicBezTo>
                    <a:pt x="1974" y="2895"/>
                    <a:pt x="1998" y="2859"/>
                    <a:pt x="2010" y="2836"/>
                  </a:cubicBezTo>
                  <a:lnTo>
                    <a:pt x="2034" y="2859"/>
                  </a:lnTo>
                  <a:cubicBezTo>
                    <a:pt x="2296" y="3196"/>
                    <a:pt x="2586" y="3401"/>
                    <a:pt x="2791" y="3401"/>
                  </a:cubicBezTo>
                  <a:cubicBezTo>
                    <a:pt x="2882" y="3401"/>
                    <a:pt x="2956" y="3361"/>
                    <a:pt x="3003" y="3274"/>
                  </a:cubicBezTo>
                  <a:cubicBezTo>
                    <a:pt x="3074" y="3143"/>
                    <a:pt x="3015" y="2990"/>
                    <a:pt x="2920" y="2872"/>
                  </a:cubicBezTo>
                  <a:lnTo>
                    <a:pt x="2920" y="2872"/>
                  </a:lnTo>
                  <a:cubicBezTo>
                    <a:pt x="3041" y="2985"/>
                    <a:pt x="3169" y="3077"/>
                    <a:pt x="3288" y="3077"/>
                  </a:cubicBezTo>
                  <a:cubicBezTo>
                    <a:pt x="3369" y="3077"/>
                    <a:pt x="3445" y="3035"/>
                    <a:pt x="3511" y="2930"/>
                  </a:cubicBezTo>
                  <a:cubicBezTo>
                    <a:pt x="3642" y="2730"/>
                    <a:pt x="3382" y="2481"/>
                    <a:pt x="3227" y="2363"/>
                  </a:cubicBezTo>
                  <a:lnTo>
                    <a:pt x="3227" y="2352"/>
                  </a:lnTo>
                  <a:cubicBezTo>
                    <a:pt x="3424" y="2497"/>
                    <a:pt x="3573" y="2568"/>
                    <a:pt x="3687" y="2568"/>
                  </a:cubicBezTo>
                  <a:cubicBezTo>
                    <a:pt x="3786" y="2568"/>
                    <a:pt x="3858" y="2515"/>
                    <a:pt x="3913" y="2410"/>
                  </a:cubicBezTo>
                  <a:cubicBezTo>
                    <a:pt x="3973" y="2292"/>
                    <a:pt x="3878" y="2139"/>
                    <a:pt x="3748" y="1997"/>
                  </a:cubicBezTo>
                  <a:lnTo>
                    <a:pt x="3760" y="1997"/>
                  </a:lnTo>
                  <a:cubicBezTo>
                    <a:pt x="3760" y="1997"/>
                    <a:pt x="3781" y="2001"/>
                    <a:pt x="3812" y="2001"/>
                  </a:cubicBezTo>
                  <a:cubicBezTo>
                    <a:pt x="3893" y="2001"/>
                    <a:pt x="4048" y="1976"/>
                    <a:pt x="4091" y="1795"/>
                  </a:cubicBezTo>
                  <a:cubicBezTo>
                    <a:pt x="4138" y="1535"/>
                    <a:pt x="3582" y="448"/>
                    <a:pt x="1431" y="69"/>
                  </a:cubicBezTo>
                  <a:cubicBezTo>
                    <a:pt x="1144" y="20"/>
                    <a:pt x="867" y="0"/>
                    <a:pt x="601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-3927909" y="-969395"/>
              <a:ext cx="460849" cy="399467"/>
            </a:xfrm>
            <a:custGeom>
              <a:rect b="b" l="l" r="r" t="t"/>
              <a:pathLst>
                <a:path extrusionOk="0" h="2460" w="2838">
                  <a:moveTo>
                    <a:pt x="2837" y="1"/>
                  </a:moveTo>
                  <a:cubicBezTo>
                    <a:pt x="1277" y="83"/>
                    <a:pt x="189" y="852"/>
                    <a:pt x="189" y="852"/>
                  </a:cubicBezTo>
                  <a:lnTo>
                    <a:pt x="0" y="2460"/>
                  </a:lnTo>
                  <a:cubicBezTo>
                    <a:pt x="791" y="2160"/>
                    <a:pt x="1506" y="2060"/>
                    <a:pt x="2108" y="2060"/>
                  </a:cubicBezTo>
                  <a:cubicBezTo>
                    <a:pt x="2360" y="2060"/>
                    <a:pt x="2592" y="2077"/>
                    <a:pt x="2801" y="2105"/>
                  </a:cubicBezTo>
                  <a:cubicBezTo>
                    <a:pt x="2814" y="1478"/>
                    <a:pt x="2825" y="474"/>
                    <a:pt x="2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-5075972" y="-495230"/>
              <a:ext cx="612516" cy="724724"/>
            </a:xfrm>
            <a:custGeom>
              <a:rect b="b" l="l" r="r" t="t"/>
              <a:pathLst>
                <a:path extrusionOk="0" h="4463" w="3772">
                  <a:moveTo>
                    <a:pt x="2341" y="0"/>
                  </a:moveTo>
                  <a:cubicBezTo>
                    <a:pt x="1998" y="249"/>
                    <a:pt x="1667" y="556"/>
                    <a:pt x="1372" y="922"/>
                  </a:cubicBezTo>
                  <a:cubicBezTo>
                    <a:pt x="1" y="2625"/>
                    <a:pt x="308" y="3807"/>
                    <a:pt x="509" y="3972"/>
                  </a:cubicBezTo>
                  <a:cubicBezTo>
                    <a:pt x="563" y="4012"/>
                    <a:pt x="614" y="4026"/>
                    <a:pt x="660" y="4026"/>
                  </a:cubicBezTo>
                  <a:cubicBezTo>
                    <a:pt x="795" y="4026"/>
                    <a:pt x="887" y="3902"/>
                    <a:pt x="887" y="3902"/>
                  </a:cubicBezTo>
                  <a:lnTo>
                    <a:pt x="899" y="3902"/>
                  </a:lnTo>
                  <a:cubicBezTo>
                    <a:pt x="899" y="4091"/>
                    <a:pt x="923" y="4269"/>
                    <a:pt x="1052" y="4316"/>
                  </a:cubicBezTo>
                  <a:cubicBezTo>
                    <a:pt x="1099" y="4334"/>
                    <a:pt x="1141" y="4344"/>
                    <a:pt x="1180" y="4344"/>
                  </a:cubicBezTo>
                  <a:cubicBezTo>
                    <a:pt x="1342" y="4344"/>
                    <a:pt x="1449" y="4183"/>
                    <a:pt x="1525" y="3831"/>
                  </a:cubicBezTo>
                  <a:lnTo>
                    <a:pt x="1525" y="3831"/>
                  </a:lnTo>
                  <a:cubicBezTo>
                    <a:pt x="1502" y="4020"/>
                    <a:pt x="1467" y="4387"/>
                    <a:pt x="1691" y="4445"/>
                  </a:cubicBezTo>
                  <a:cubicBezTo>
                    <a:pt x="1732" y="4457"/>
                    <a:pt x="1769" y="4462"/>
                    <a:pt x="1802" y="4462"/>
                  </a:cubicBezTo>
                  <a:cubicBezTo>
                    <a:pt x="2009" y="4462"/>
                    <a:pt x="2074" y="4253"/>
                    <a:pt x="2105" y="4008"/>
                  </a:cubicBezTo>
                  <a:cubicBezTo>
                    <a:pt x="2116" y="4162"/>
                    <a:pt x="2164" y="4316"/>
                    <a:pt x="2305" y="4363"/>
                  </a:cubicBezTo>
                  <a:cubicBezTo>
                    <a:pt x="2338" y="4376"/>
                    <a:pt x="2369" y="4382"/>
                    <a:pt x="2399" y="4382"/>
                  </a:cubicBezTo>
                  <a:cubicBezTo>
                    <a:pt x="2648" y="4382"/>
                    <a:pt x="2787" y="3956"/>
                    <a:pt x="2755" y="3417"/>
                  </a:cubicBezTo>
                  <a:lnTo>
                    <a:pt x="2755" y="3381"/>
                  </a:lnTo>
                  <a:cubicBezTo>
                    <a:pt x="2780" y="3390"/>
                    <a:pt x="2805" y="3398"/>
                    <a:pt x="2830" y="3398"/>
                  </a:cubicBezTo>
                  <a:cubicBezTo>
                    <a:pt x="2841" y="3398"/>
                    <a:pt x="2851" y="3397"/>
                    <a:pt x="2862" y="3394"/>
                  </a:cubicBezTo>
                  <a:cubicBezTo>
                    <a:pt x="3062" y="3346"/>
                    <a:pt x="2909" y="2767"/>
                    <a:pt x="2909" y="2767"/>
                  </a:cubicBezTo>
                  <a:cubicBezTo>
                    <a:pt x="2909" y="2767"/>
                    <a:pt x="3133" y="2176"/>
                    <a:pt x="3771" y="1502"/>
                  </a:cubicBezTo>
                  <a:lnTo>
                    <a:pt x="2341" y="0"/>
                  </a:ln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-4720835" y="-656479"/>
              <a:ext cx="612516" cy="434055"/>
            </a:xfrm>
            <a:custGeom>
              <a:rect b="b" l="l" r="r" t="t"/>
              <a:pathLst>
                <a:path extrusionOk="0" h="2673" w="3772">
                  <a:moveTo>
                    <a:pt x="2554" y="0"/>
                  </a:moveTo>
                  <a:cubicBezTo>
                    <a:pt x="2554" y="0"/>
                    <a:pt x="1230" y="154"/>
                    <a:pt x="0" y="1112"/>
                  </a:cubicBezTo>
                  <a:cubicBezTo>
                    <a:pt x="320" y="1455"/>
                    <a:pt x="1006" y="2199"/>
                    <a:pt x="1419" y="2672"/>
                  </a:cubicBezTo>
                  <a:cubicBezTo>
                    <a:pt x="1892" y="2128"/>
                    <a:pt x="2637" y="1502"/>
                    <a:pt x="3772" y="1088"/>
                  </a:cubicBez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-4749577" y="-1441612"/>
              <a:ext cx="1044460" cy="968464"/>
            </a:xfrm>
            <a:custGeom>
              <a:rect b="b" l="l" r="r" t="t"/>
              <a:pathLst>
                <a:path extrusionOk="0" h="5964" w="6432">
                  <a:moveTo>
                    <a:pt x="5320" y="1"/>
                  </a:moveTo>
                  <a:lnTo>
                    <a:pt x="0" y="2554"/>
                  </a:lnTo>
                  <a:cubicBezTo>
                    <a:pt x="0" y="2566"/>
                    <a:pt x="12" y="2589"/>
                    <a:pt x="12" y="2601"/>
                  </a:cubicBezTo>
                  <a:cubicBezTo>
                    <a:pt x="759" y="4610"/>
                    <a:pt x="2298" y="5963"/>
                    <a:pt x="3682" y="5963"/>
                  </a:cubicBezTo>
                  <a:cubicBezTo>
                    <a:pt x="3919" y="5963"/>
                    <a:pt x="4151" y="5924"/>
                    <a:pt x="4374" y="5841"/>
                  </a:cubicBezTo>
                  <a:cubicBezTo>
                    <a:pt x="5899" y="5273"/>
                    <a:pt x="6431" y="2897"/>
                    <a:pt x="5544" y="532"/>
                  </a:cubicBezTo>
                  <a:cubicBezTo>
                    <a:pt x="5486" y="355"/>
                    <a:pt x="5402" y="178"/>
                    <a:pt x="5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-4273464" y="-965498"/>
              <a:ext cx="316813" cy="320710"/>
            </a:xfrm>
            <a:custGeom>
              <a:rect b="b" l="l" r="r" t="t"/>
              <a:pathLst>
                <a:path extrusionOk="0" h="1975" w="1951">
                  <a:moveTo>
                    <a:pt x="1111" y="1"/>
                  </a:moveTo>
                  <a:lnTo>
                    <a:pt x="697" y="568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402" y="1099"/>
                  </a:lnTo>
                  <a:lnTo>
                    <a:pt x="177" y="1750"/>
                  </a:lnTo>
                  <a:lnTo>
                    <a:pt x="828" y="1549"/>
                  </a:lnTo>
                  <a:lnTo>
                    <a:pt x="1383" y="1974"/>
                  </a:lnTo>
                  <a:lnTo>
                    <a:pt x="1383" y="1277"/>
                  </a:lnTo>
                  <a:lnTo>
                    <a:pt x="1950" y="887"/>
                  </a:lnTo>
                  <a:lnTo>
                    <a:pt x="1301" y="67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-4146804" y="-608900"/>
              <a:ext cx="309181" cy="254782"/>
            </a:xfrm>
            <a:custGeom>
              <a:rect b="b" l="l" r="r" t="t"/>
              <a:pathLst>
                <a:path extrusionOk="0" h="1569" w="1904">
                  <a:moveTo>
                    <a:pt x="1382" y="1"/>
                  </a:moveTo>
                  <a:cubicBezTo>
                    <a:pt x="1358" y="1"/>
                    <a:pt x="1334" y="5"/>
                    <a:pt x="1312" y="15"/>
                  </a:cubicBezTo>
                  <a:lnTo>
                    <a:pt x="119" y="594"/>
                  </a:lnTo>
                  <a:cubicBezTo>
                    <a:pt x="35" y="642"/>
                    <a:pt x="0" y="736"/>
                    <a:pt x="35" y="819"/>
                  </a:cubicBezTo>
                  <a:lnTo>
                    <a:pt x="379" y="1528"/>
                  </a:lnTo>
                  <a:cubicBezTo>
                    <a:pt x="397" y="1555"/>
                    <a:pt x="428" y="1568"/>
                    <a:pt x="462" y="1568"/>
                  </a:cubicBezTo>
                  <a:cubicBezTo>
                    <a:pt x="474" y="1568"/>
                    <a:pt x="485" y="1567"/>
                    <a:pt x="497" y="1564"/>
                  </a:cubicBezTo>
                  <a:lnTo>
                    <a:pt x="1845" y="902"/>
                  </a:lnTo>
                  <a:cubicBezTo>
                    <a:pt x="1880" y="890"/>
                    <a:pt x="1903" y="831"/>
                    <a:pt x="1880" y="795"/>
                  </a:cubicBezTo>
                  <a:lnTo>
                    <a:pt x="1537" y="86"/>
                  </a:lnTo>
                  <a:cubicBezTo>
                    <a:pt x="1511" y="34"/>
                    <a:pt x="1447" y="1"/>
                    <a:pt x="1382" y="1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-4383074" y="-535501"/>
              <a:ext cx="1392127" cy="1268552"/>
            </a:xfrm>
            <a:custGeom>
              <a:rect b="b" l="l" r="r" t="t"/>
              <a:pathLst>
                <a:path extrusionOk="0" h="7812" w="8573">
                  <a:moveTo>
                    <a:pt x="5116" y="1"/>
                  </a:moveTo>
                  <a:cubicBezTo>
                    <a:pt x="5044" y="1"/>
                    <a:pt x="3939" y="12"/>
                    <a:pt x="2590" y="698"/>
                  </a:cubicBezTo>
                  <a:cubicBezTo>
                    <a:pt x="1124" y="1443"/>
                    <a:pt x="1" y="1868"/>
                    <a:pt x="84" y="3558"/>
                  </a:cubicBezTo>
                  <a:cubicBezTo>
                    <a:pt x="95" y="3784"/>
                    <a:pt x="131" y="4244"/>
                    <a:pt x="166" y="4528"/>
                  </a:cubicBezTo>
                  <a:cubicBezTo>
                    <a:pt x="391" y="6112"/>
                    <a:pt x="1278" y="6952"/>
                    <a:pt x="2023" y="7283"/>
                  </a:cubicBezTo>
                  <a:cubicBezTo>
                    <a:pt x="2179" y="7354"/>
                    <a:pt x="2344" y="7381"/>
                    <a:pt x="2503" y="7381"/>
                  </a:cubicBezTo>
                  <a:cubicBezTo>
                    <a:pt x="2944" y="7381"/>
                    <a:pt x="3334" y="7176"/>
                    <a:pt x="3335" y="7176"/>
                  </a:cubicBezTo>
                  <a:lnTo>
                    <a:pt x="3335" y="7176"/>
                  </a:lnTo>
                  <a:cubicBezTo>
                    <a:pt x="3334" y="7176"/>
                    <a:pt x="2744" y="7625"/>
                    <a:pt x="3040" y="7791"/>
                  </a:cubicBezTo>
                  <a:cubicBezTo>
                    <a:pt x="3068" y="7805"/>
                    <a:pt x="3095" y="7812"/>
                    <a:pt x="3122" y="7812"/>
                  </a:cubicBezTo>
                  <a:cubicBezTo>
                    <a:pt x="3377" y="7812"/>
                    <a:pt x="3571" y="7212"/>
                    <a:pt x="3571" y="7212"/>
                  </a:cubicBezTo>
                  <a:lnTo>
                    <a:pt x="3571" y="7212"/>
                  </a:lnTo>
                  <a:cubicBezTo>
                    <a:pt x="3571" y="7212"/>
                    <a:pt x="3551" y="7732"/>
                    <a:pt x="3750" y="7732"/>
                  </a:cubicBezTo>
                  <a:cubicBezTo>
                    <a:pt x="3768" y="7732"/>
                    <a:pt x="3787" y="7728"/>
                    <a:pt x="3807" y="7720"/>
                  </a:cubicBezTo>
                  <a:cubicBezTo>
                    <a:pt x="4080" y="7614"/>
                    <a:pt x="3749" y="7129"/>
                    <a:pt x="3749" y="7129"/>
                  </a:cubicBezTo>
                  <a:lnTo>
                    <a:pt x="3749" y="7129"/>
                  </a:lnTo>
                  <a:cubicBezTo>
                    <a:pt x="3923" y="7191"/>
                    <a:pt x="4131" y="7221"/>
                    <a:pt x="4361" y="7221"/>
                  </a:cubicBezTo>
                  <a:cubicBezTo>
                    <a:pt x="5439" y="7221"/>
                    <a:pt x="6987" y="6546"/>
                    <a:pt x="7709" y="5308"/>
                  </a:cubicBezTo>
                  <a:cubicBezTo>
                    <a:pt x="8572" y="3819"/>
                    <a:pt x="7520" y="1632"/>
                    <a:pt x="6775" y="875"/>
                  </a:cubicBezTo>
                  <a:cubicBezTo>
                    <a:pt x="6042" y="107"/>
                    <a:pt x="5120" y="1"/>
                    <a:pt x="5120" y="1"/>
                  </a:cubicBezTo>
                  <a:cubicBezTo>
                    <a:pt x="5120" y="1"/>
                    <a:pt x="5119" y="1"/>
                    <a:pt x="5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-4407919" y="-611335"/>
              <a:ext cx="1269039" cy="1172095"/>
            </a:xfrm>
            <a:custGeom>
              <a:rect b="b" l="l" r="r" t="t"/>
              <a:pathLst>
                <a:path extrusionOk="0" h="7218" w="7815">
                  <a:moveTo>
                    <a:pt x="4432" y="1"/>
                  </a:moveTo>
                  <a:cubicBezTo>
                    <a:pt x="4127" y="1"/>
                    <a:pt x="3817" y="67"/>
                    <a:pt x="3524" y="208"/>
                  </a:cubicBezTo>
                  <a:lnTo>
                    <a:pt x="1467" y="1201"/>
                  </a:lnTo>
                  <a:cubicBezTo>
                    <a:pt x="438" y="1708"/>
                    <a:pt x="1" y="2950"/>
                    <a:pt x="509" y="3990"/>
                  </a:cubicBezTo>
                  <a:lnTo>
                    <a:pt x="1502" y="6047"/>
                  </a:lnTo>
                  <a:cubicBezTo>
                    <a:pt x="1866" y="6784"/>
                    <a:pt x="2606" y="7217"/>
                    <a:pt x="3378" y="7217"/>
                  </a:cubicBezTo>
                  <a:cubicBezTo>
                    <a:pt x="3685" y="7217"/>
                    <a:pt x="3996" y="7149"/>
                    <a:pt x="4291" y="7005"/>
                  </a:cubicBezTo>
                  <a:lnTo>
                    <a:pt x="6337" y="6012"/>
                  </a:lnTo>
                  <a:cubicBezTo>
                    <a:pt x="7377" y="5515"/>
                    <a:pt x="7814" y="4262"/>
                    <a:pt x="7307" y="3222"/>
                  </a:cubicBezTo>
                  <a:lnTo>
                    <a:pt x="6313" y="1177"/>
                  </a:lnTo>
                  <a:cubicBezTo>
                    <a:pt x="5948" y="431"/>
                    <a:pt x="5207" y="1"/>
                    <a:pt x="4432" y="1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-3947232" y="-266916"/>
              <a:ext cx="205579" cy="159624"/>
            </a:xfrm>
            <a:custGeom>
              <a:rect b="b" l="l" r="r" t="t"/>
              <a:pathLst>
                <a:path extrusionOk="0" h="983" w="1266">
                  <a:moveTo>
                    <a:pt x="639" y="60"/>
                  </a:moveTo>
                  <a:cubicBezTo>
                    <a:pt x="852" y="60"/>
                    <a:pt x="1065" y="178"/>
                    <a:pt x="1183" y="391"/>
                  </a:cubicBezTo>
                  <a:lnTo>
                    <a:pt x="143" y="900"/>
                  </a:lnTo>
                  <a:cubicBezTo>
                    <a:pt x="83" y="758"/>
                    <a:pt x="72" y="604"/>
                    <a:pt x="119" y="451"/>
                  </a:cubicBezTo>
                  <a:cubicBezTo>
                    <a:pt x="166" y="309"/>
                    <a:pt x="261" y="178"/>
                    <a:pt x="403" y="120"/>
                  </a:cubicBezTo>
                  <a:cubicBezTo>
                    <a:pt x="474" y="73"/>
                    <a:pt x="556" y="60"/>
                    <a:pt x="639" y="60"/>
                  </a:cubicBezTo>
                  <a:close/>
                  <a:moveTo>
                    <a:pt x="642" y="1"/>
                  </a:moveTo>
                  <a:cubicBezTo>
                    <a:pt x="553" y="1"/>
                    <a:pt x="464" y="20"/>
                    <a:pt x="379" y="60"/>
                  </a:cubicBezTo>
                  <a:cubicBezTo>
                    <a:pt x="225" y="131"/>
                    <a:pt x="107" y="273"/>
                    <a:pt x="60" y="439"/>
                  </a:cubicBezTo>
                  <a:cubicBezTo>
                    <a:pt x="1" y="604"/>
                    <a:pt x="25" y="793"/>
                    <a:pt x="95" y="947"/>
                  </a:cubicBezTo>
                  <a:lnTo>
                    <a:pt x="107" y="982"/>
                  </a:lnTo>
                  <a:lnTo>
                    <a:pt x="1265" y="415"/>
                  </a:lnTo>
                  <a:lnTo>
                    <a:pt x="1254" y="391"/>
                  </a:lnTo>
                  <a:cubicBezTo>
                    <a:pt x="1132" y="148"/>
                    <a:pt x="889" y="1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-3808880" y="-102095"/>
              <a:ext cx="74859" cy="115781"/>
            </a:xfrm>
            <a:custGeom>
              <a:rect b="b" l="l" r="r" t="t"/>
              <a:pathLst>
                <a:path extrusionOk="0" h="713" w="461">
                  <a:moveTo>
                    <a:pt x="197" y="0"/>
                  </a:moveTo>
                  <a:cubicBezTo>
                    <a:pt x="135" y="0"/>
                    <a:pt x="67" y="21"/>
                    <a:pt x="0" y="51"/>
                  </a:cubicBezTo>
                  <a:lnTo>
                    <a:pt x="35" y="109"/>
                  </a:lnTo>
                  <a:cubicBezTo>
                    <a:pt x="84" y="80"/>
                    <a:pt x="141" y="59"/>
                    <a:pt x="200" y="59"/>
                  </a:cubicBezTo>
                  <a:cubicBezTo>
                    <a:pt x="212" y="59"/>
                    <a:pt x="224" y="60"/>
                    <a:pt x="236" y="62"/>
                  </a:cubicBezTo>
                  <a:cubicBezTo>
                    <a:pt x="295" y="62"/>
                    <a:pt x="342" y="98"/>
                    <a:pt x="366" y="145"/>
                  </a:cubicBezTo>
                  <a:cubicBezTo>
                    <a:pt x="390" y="180"/>
                    <a:pt x="390" y="240"/>
                    <a:pt x="366" y="298"/>
                  </a:cubicBezTo>
                  <a:cubicBezTo>
                    <a:pt x="342" y="358"/>
                    <a:pt x="295" y="405"/>
                    <a:pt x="236" y="453"/>
                  </a:cubicBezTo>
                  <a:lnTo>
                    <a:pt x="213" y="464"/>
                  </a:lnTo>
                  <a:lnTo>
                    <a:pt x="307" y="713"/>
                  </a:lnTo>
                  <a:lnTo>
                    <a:pt x="355" y="700"/>
                  </a:lnTo>
                  <a:lnTo>
                    <a:pt x="284" y="488"/>
                  </a:lnTo>
                  <a:cubicBezTo>
                    <a:pt x="342" y="440"/>
                    <a:pt x="402" y="382"/>
                    <a:pt x="426" y="322"/>
                  </a:cubicBezTo>
                  <a:cubicBezTo>
                    <a:pt x="461" y="240"/>
                    <a:pt x="449" y="169"/>
                    <a:pt x="413" y="109"/>
                  </a:cubicBezTo>
                  <a:cubicBezTo>
                    <a:pt x="378" y="51"/>
                    <a:pt x="319" y="15"/>
                    <a:pt x="236" y="3"/>
                  </a:cubicBezTo>
                  <a:cubicBezTo>
                    <a:pt x="224" y="1"/>
                    <a:pt x="210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-4488462" y="45514"/>
              <a:ext cx="270696" cy="237407"/>
            </a:xfrm>
            <a:custGeom>
              <a:rect b="b" l="l" r="r" t="t"/>
              <a:pathLst>
                <a:path extrusionOk="0" h="1462" w="1667">
                  <a:moveTo>
                    <a:pt x="870" y="1"/>
                  </a:moveTo>
                  <a:cubicBezTo>
                    <a:pt x="705" y="1"/>
                    <a:pt x="535" y="56"/>
                    <a:pt x="390" y="170"/>
                  </a:cubicBezTo>
                  <a:cubicBezTo>
                    <a:pt x="71" y="430"/>
                    <a:pt x="0" y="879"/>
                    <a:pt x="248" y="1199"/>
                  </a:cubicBezTo>
                  <a:cubicBezTo>
                    <a:pt x="381" y="1371"/>
                    <a:pt x="585" y="1462"/>
                    <a:pt x="797" y="1462"/>
                  </a:cubicBezTo>
                  <a:cubicBezTo>
                    <a:pt x="962" y="1462"/>
                    <a:pt x="1132" y="1407"/>
                    <a:pt x="1277" y="1293"/>
                  </a:cubicBezTo>
                  <a:cubicBezTo>
                    <a:pt x="1608" y="1044"/>
                    <a:pt x="1667" y="584"/>
                    <a:pt x="1419" y="264"/>
                  </a:cubicBezTo>
                  <a:cubicBezTo>
                    <a:pt x="1286" y="91"/>
                    <a:pt x="1082" y="1"/>
                    <a:pt x="870" y="1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-3409738" y="-475581"/>
              <a:ext cx="266961" cy="233510"/>
            </a:xfrm>
            <a:custGeom>
              <a:rect b="b" l="l" r="r" t="t"/>
              <a:pathLst>
                <a:path extrusionOk="0" h="1438" w="1644">
                  <a:moveTo>
                    <a:pt x="830" y="0"/>
                  </a:moveTo>
                  <a:cubicBezTo>
                    <a:pt x="771" y="0"/>
                    <a:pt x="711" y="7"/>
                    <a:pt x="651" y="21"/>
                  </a:cubicBezTo>
                  <a:cubicBezTo>
                    <a:pt x="249" y="128"/>
                    <a:pt x="1" y="518"/>
                    <a:pt x="83" y="896"/>
                  </a:cubicBezTo>
                  <a:cubicBezTo>
                    <a:pt x="163" y="1226"/>
                    <a:pt x="463" y="1438"/>
                    <a:pt x="797" y="1438"/>
                  </a:cubicBezTo>
                  <a:cubicBezTo>
                    <a:pt x="858" y="1438"/>
                    <a:pt x="920" y="1431"/>
                    <a:pt x="982" y="1416"/>
                  </a:cubicBezTo>
                  <a:cubicBezTo>
                    <a:pt x="1396" y="1322"/>
                    <a:pt x="1644" y="932"/>
                    <a:pt x="1549" y="541"/>
                  </a:cubicBezTo>
                  <a:cubicBezTo>
                    <a:pt x="1469" y="220"/>
                    <a:pt x="1166" y="0"/>
                    <a:pt x="830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-3545979" y="-420532"/>
              <a:ext cx="178786" cy="156052"/>
            </a:xfrm>
            <a:custGeom>
              <a:rect b="b" l="l" r="r" t="t"/>
              <a:pathLst>
                <a:path extrusionOk="0" h="961" w="1101">
                  <a:moveTo>
                    <a:pt x="549" y="1"/>
                  </a:moveTo>
                  <a:cubicBezTo>
                    <a:pt x="480" y="1"/>
                    <a:pt x="410" y="16"/>
                    <a:pt x="343" y="49"/>
                  </a:cubicBezTo>
                  <a:cubicBezTo>
                    <a:pt x="107" y="167"/>
                    <a:pt x="0" y="451"/>
                    <a:pt x="118" y="688"/>
                  </a:cubicBezTo>
                  <a:cubicBezTo>
                    <a:pt x="203" y="858"/>
                    <a:pt x="374" y="960"/>
                    <a:pt x="552" y="960"/>
                  </a:cubicBezTo>
                  <a:cubicBezTo>
                    <a:pt x="621" y="960"/>
                    <a:pt x="691" y="945"/>
                    <a:pt x="757" y="912"/>
                  </a:cubicBezTo>
                  <a:cubicBezTo>
                    <a:pt x="993" y="793"/>
                    <a:pt x="1100" y="510"/>
                    <a:pt x="982" y="273"/>
                  </a:cubicBezTo>
                  <a:cubicBezTo>
                    <a:pt x="897" y="103"/>
                    <a:pt x="726" y="1"/>
                    <a:pt x="549" y="1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-4308052" y="-50456"/>
              <a:ext cx="178624" cy="155565"/>
            </a:xfrm>
            <a:custGeom>
              <a:rect b="b" l="l" r="r" t="t"/>
              <a:pathLst>
                <a:path extrusionOk="0" h="958" w="1100">
                  <a:moveTo>
                    <a:pt x="555" y="1"/>
                  </a:moveTo>
                  <a:cubicBezTo>
                    <a:pt x="484" y="1"/>
                    <a:pt x="411" y="17"/>
                    <a:pt x="343" y="51"/>
                  </a:cubicBezTo>
                  <a:cubicBezTo>
                    <a:pt x="106" y="170"/>
                    <a:pt x="0" y="453"/>
                    <a:pt x="119" y="690"/>
                  </a:cubicBezTo>
                  <a:cubicBezTo>
                    <a:pt x="204" y="861"/>
                    <a:pt x="377" y="958"/>
                    <a:pt x="555" y="958"/>
                  </a:cubicBezTo>
                  <a:cubicBezTo>
                    <a:pt x="623" y="958"/>
                    <a:pt x="692" y="944"/>
                    <a:pt x="757" y="915"/>
                  </a:cubicBezTo>
                  <a:cubicBezTo>
                    <a:pt x="993" y="797"/>
                    <a:pt x="1099" y="513"/>
                    <a:pt x="981" y="276"/>
                  </a:cubicBezTo>
                  <a:cubicBezTo>
                    <a:pt x="897" y="100"/>
                    <a:pt x="729" y="1"/>
                    <a:pt x="555" y="1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-4276550" y="-276172"/>
              <a:ext cx="1116559" cy="858205"/>
            </a:xfrm>
            <a:custGeom>
              <a:rect b="b" l="l" r="r" t="t"/>
              <a:pathLst>
                <a:path extrusionOk="0" h="5285" w="6876">
                  <a:moveTo>
                    <a:pt x="5891" y="1"/>
                  </a:moveTo>
                  <a:cubicBezTo>
                    <a:pt x="5846" y="1"/>
                    <a:pt x="5823" y="49"/>
                    <a:pt x="5823" y="82"/>
                  </a:cubicBezTo>
                  <a:cubicBezTo>
                    <a:pt x="5812" y="330"/>
                    <a:pt x="5918" y="898"/>
                    <a:pt x="6001" y="1229"/>
                  </a:cubicBezTo>
                  <a:cubicBezTo>
                    <a:pt x="6001" y="1229"/>
                    <a:pt x="4688" y="2269"/>
                    <a:pt x="4630" y="2978"/>
                  </a:cubicBezTo>
                  <a:cubicBezTo>
                    <a:pt x="4630" y="2978"/>
                    <a:pt x="4579" y="2239"/>
                    <a:pt x="4214" y="2239"/>
                  </a:cubicBezTo>
                  <a:cubicBezTo>
                    <a:pt x="4181" y="2239"/>
                    <a:pt x="4147" y="2245"/>
                    <a:pt x="4110" y="2257"/>
                  </a:cubicBezTo>
                  <a:cubicBezTo>
                    <a:pt x="3648" y="2411"/>
                    <a:pt x="3412" y="3676"/>
                    <a:pt x="3412" y="3676"/>
                  </a:cubicBezTo>
                  <a:cubicBezTo>
                    <a:pt x="3412" y="3676"/>
                    <a:pt x="3149" y="2690"/>
                    <a:pt x="2760" y="2690"/>
                  </a:cubicBezTo>
                  <a:cubicBezTo>
                    <a:pt x="2745" y="2690"/>
                    <a:pt x="2730" y="2691"/>
                    <a:pt x="2715" y="2694"/>
                  </a:cubicBezTo>
                  <a:cubicBezTo>
                    <a:pt x="2300" y="2789"/>
                    <a:pt x="2040" y="4149"/>
                    <a:pt x="2040" y="4149"/>
                  </a:cubicBezTo>
                  <a:cubicBezTo>
                    <a:pt x="2040" y="4149"/>
                    <a:pt x="1236" y="3427"/>
                    <a:pt x="787" y="3404"/>
                  </a:cubicBezTo>
                  <a:cubicBezTo>
                    <a:pt x="787" y="3404"/>
                    <a:pt x="374" y="2707"/>
                    <a:pt x="137" y="2707"/>
                  </a:cubicBezTo>
                  <a:cubicBezTo>
                    <a:pt x="137" y="2707"/>
                    <a:pt x="136" y="2707"/>
                    <a:pt x="136" y="2707"/>
                  </a:cubicBezTo>
                  <a:cubicBezTo>
                    <a:pt x="1" y="2707"/>
                    <a:pt x="577" y="4104"/>
                    <a:pt x="1094" y="4610"/>
                  </a:cubicBezTo>
                  <a:cubicBezTo>
                    <a:pt x="1462" y="4977"/>
                    <a:pt x="2088" y="5285"/>
                    <a:pt x="2857" y="5285"/>
                  </a:cubicBezTo>
                  <a:cubicBezTo>
                    <a:pt x="3177" y="5285"/>
                    <a:pt x="3523" y="5231"/>
                    <a:pt x="3884" y="5106"/>
                  </a:cubicBezTo>
                  <a:cubicBezTo>
                    <a:pt x="5126" y="4680"/>
                    <a:pt x="6876" y="3404"/>
                    <a:pt x="6793" y="2116"/>
                  </a:cubicBezTo>
                  <a:cubicBezTo>
                    <a:pt x="6722" y="1123"/>
                    <a:pt x="6237" y="413"/>
                    <a:pt x="6036" y="117"/>
                  </a:cubicBezTo>
                  <a:cubicBezTo>
                    <a:pt x="5974" y="30"/>
                    <a:pt x="5926" y="1"/>
                    <a:pt x="5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-3641948" y="-304427"/>
              <a:ext cx="291806" cy="255919"/>
            </a:xfrm>
            <a:custGeom>
              <a:rect b="b" l="l" r="r" t="t"/>
              <a:pathLst>
                <a:path extrusionOk="0" h="1576" w="1797">
                  <a:moveTo>
                    <a:pt x="894" y="0"/>
                  </a:moveTo>
                  <a:cubicBezTo>
                    <a:pt x="781" y="0"/>
                    <a:pt x="666" y="25"/>
                    <a:pt x="556" y="78"/>
                  </a:cubicBezTo>
                  <a:cubicBezTo>
                    <a:pt x="154" y="268"/>
                    <a:pt x="0" y="740"/>
                    <a:pt x="189" y="1131"/>
                  </a:cubicBezTo>
                  <a:cubicBezTo>
                    <a:pt x="325" y="1411"/>
                    <a:pt x="608" y="1575"/>
                    <a:pt x="901" y="1575"/>
                  </a:cubicBezTo>
                  <a:cubicBezTo>
                    <a:pt x="1016" y="1575"/>
                    <a:pt x="1132" y="1550"/>
                    <a:pt x="1242" y="1497"/>
                  </a:cubicBezTo>
                  <a:cubicBezTo>
                    <a:pt x="1631" y="1308"/>
                    <a:pt x="1797" y="835"/>
                    <a:pt x="1608" y="445"/>
                  </a:cubicBezTo>
                  <a:cubicBezTo>
                    <a:pt x="1464" y="165"/>
                    <a:pt x="1185" y="0"/>
                    <a:pt x="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-3603625" y="-270488"/>
              <a:ext cx="213374" cy="187879"/>
            </a:xfrm>
            <a:custGeom>
              <a:rect b="b" l="l" r="r" t="t"/>
              <a:pathLst>
                <a:path extrusionOk="0" h="1157" w="1314">
                  <a:moveTo>
                    <a:pt x="654" y="1"/>
                  </a:moveTo>
                  <a:cubicBezTo>
                    <a:pt x="570" y="1"/>
                    <a:pt x="485" y="19"/>
                    <a:pt x="402" y="59"/>
                  </a:cubicBezTo>
                  <a:cubicBezTo>
                    <a:pt x="119" y="200"/>
                    <a:pt x="1" y="544"/>
                    <a:pt x="142" y="828"/>
                  </a:cubicBezTo>
                  <a:cubicBezTo>
                    <a:pt x="245" y="1032"/>
                    <a:pt x="452" y="1157"/>
                    <a:pt x="666" y="1157"/>
                  </a:cubicBezTo>
                  <a:cubicBezTo>
                    <a:pt x="749" y="1157"/>
                    <a:pt x="832" y="1138"/>
                    <a:pt x="911" y="1099"/>
                  </a:cubicBezTo>
                  <a:cubicBezTo>
                    <a:pt x="1195" y="957"/>
                    <a:pt x="1313" y="615"/>
                    <a:pt x="1171" y="331"/>
                  </a:cubicBezTo>
                  <a:cubicBezTo>
                    <a:pt x="1077" y="126"/>
                    <a:pt x="872" y="1"/>
                    <a:pt x="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-4217928" y="-24474"/>
              <a:ext cx="291968" cy="256244"/>
            </a:xfrm>
            <a:custGeom>
              <a:rect b="b" l="l" r="r" t="t"/>
              <a:pathLst>
                <a:path extrusionOk="0" h="1578" w="1798">
                  <a:moveTo>
                    <a:pt x="904" y="0"/>
                  </a:moveTo>
                  <a:cubicBezTo>
                    <a:pt x="787" y="0"/>
                    <a:pt x="668" y="26"/>
                    <a:pt x="557" y="80"/>
                  </a:cubicBezTo>
                  <a:cubicBezTo>
                    <a:pt x="155" y="270"/>
                    <a:pt x="1" y="742"/>
                    <a:pt x="190" y="1133"/>
                  </a:cubicBezTo>
                  <a:cubicBezTo>
                    <a:pt x="326" y="1413"/>
                    <a:pt x="608" y="1577"/>
                    <a:pt x="901" y="1577"/>
                  </a:cubicBezTo>
                  <a:cubicBezTo>
                    <a:pt x="1016" y="1577"/>
                    <a:pt x="1132" y="1552"/>
                    <a:pt x="1242" y="1499"/>
                  </a:cubicBezTo>
                  <a:cubicBezTo>
                    <a:pt x="1632" y="1310"/>
                    <a:pt x="1797" y="837"/>
                    <a:pt x="1608" y="447"/>
                  </a:cubicBezTo>
                  <a:cubicBezTo>
                    <a:pt x="1473" y="161"/>
                    <a:pt x="1194" y="0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-4179606" y="9464"/>
              <a:ext cx="213374" cy="186743"/>
            </a:xfrm>
            <a:custGeom>
              <a:rect b="b" l="l" r="r" t="t"/>
              <a:pathLst>
                <a:path extrusionOk="0" h="1150" w="1314">
                  <a:moveTo>
                    <a:pt x="664" y="0"/>
                  </a:moveTo>
                  <a:cubicBezTo>
                    <a:pt x="577" y="0"/>
                    <a:pt x="488" y="20"/>
                    <a:pt x="403" y="61"/>
                  </a:cubicBezTo>
                  <a:cubicBezTo>
                    <a:pt x="119" y="202"/>
                    <a:pt x="1" y="546"/>
                    <a:pt x="143" y="829"/>
                  </a:cubicBezTo>
                  <a:cubicBezTo>
                    <a:pt x="244" y="1032"/>
                    <a:pt x="447" y="1150"/>
                    <a:pt x="658" y="1150"/>
                  </a:cubicBezTo>
                  <a:cubicBezTo>
                    <a:pt x="743" y="1150"/>
                    <a:pt x="830" y="1130"/>
                    <a:pt x="912" y="1090"/>
                  </a:cubicBezTo>
                  <a:cubicBezTo>
                    <a:pt x="1195" y="959"/>
                    <a:pt x="1314" y="617"/>
                    <a:pt x="1172" y="321"/>
                  </a:cubicBezTo>
                  <a:cubicBezTo>
                    <a:pt x="1079" y="119"/>
                    <a:pt x="878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1"/>
          <p:cNvGrpSpPr/>
          <p:nvPr/>
        </p:nvGrpSpPr>
        <p:grpSpPr>
          <a:xfrm>
            <a:off x="7296364" y="2974437"/>
            <a:ext cx="2524439" cy="2340297"/>
            <a:chOff x="-3567089" y="1969620"/>
            <a:chExt cx="2524439" cy="2340297"/>
          </a:xfrm>
        </p:grpSpPr>
        <p:sp>
          <p:nvSpPr>
            <p:cNvPr id="617" name="Google Shape;617;p31"/>
            <p:cNvSpPr/>
            <p:nvPr/>
          </p:nvSpPr>
          <p:spPr>
            <a:xfrm>
              <a:off x="-1824047" y="3036980"/>
              <a:ext cx="468643" cy="468481"/>
            </a:xfrm>
            <a:custGeom>
              <a:rect b="b" l="l" r="r" t="t"/>
              <a:pathLst>
                <a:path extrusionOk="0" h="2885" w="2886">
                  <a:moveTo>
                    <a:pt x="1443" y="0"/>
                  </a:moveTo>
                  <a:cubicBezTo>
                    <a:pt x="639" y="0"/>
                    <a:pt x="1" y="639"/>
                    <a:pt x="1" y="1443"/>
                  </a:cubicBezTo>
                  <a:cubicBezTo>
                    <a:pt x="1" y="2235"/>
                    <a:pt x="639" y="2885"/>
                    <a:pt x="1443" y="2885"/>
                  </a:cubicBezTo>
                  <a:cubicBezTo>
                    <a:pt x="2235" y="2885"/>
                    <a:pt x="2885" y="2235"/>
                    <a:pt x="2885" y="1443"/>
                  </a:cubicBezTo>
                  <a:cubicBezTo>
                    <a:pt x="2885" y="639"/>
                    <a:pt x="2235" y="0"/>
                    <a:pt x="1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-3010432" y="2879628"/>
              <a:ext cx="470429" cy="468481"/>
            </a:xfrm>
            <a:custGeom>
              <a:rect b="b" l="l" r="r" t="t"/>
              <a:pathLst>
                <a:path extrusionOk="0" h="2885" w="2897">
                  <a:moveTo>
                    <a:pt x="1454" y="0"/>
                  </a:moveTo>
                  <a:cubicBezTo>
                    <a:pt x="651" y="0"/>
                    <a:pt x="1" y="651"/>
                    <a:pt x="1" y="1442"/>
                  </a:cubicBezTo>
                  <a:cubicBezTo>
                    <a:pt x="1" y="2246"/>
                    <a:pt x="651" y="2885"/>
                    <a:pt x="1454" y="2885"/>
                  </a:cubicBezTo>
                  <a:cubicBezTo>
                    <a:pt x="2247" y="2885"/>
                    <a:pt x="2897" y="2246"/>
                    <a:pt x="2897" y="1442"/>
                  </a:cubicBezTo>
                  <a:cubicBezTo>
                    <a:pt x="2897" y="651"/>
                    <a:pt x="224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-1728077" y="3508060"/>
              <a:ext cx="685427" cy="505180"/>
            </a:xfrm>
            <a:custGeom>
              <a:rect b="b" l="l" r="r" t="t"/>
              <a:pathLst>
                <a:path extrusionOk="0" h="3111" w="4221">
                  <a:moveTo>
                    <a:pt x="3090" y="0"/>
                  </a:moveTo>
                  <a:cubicBezTo>
                    <a:pt x="2887" y="0"/>
                    <a:pt x="2597" y="161"/>
                    <a:pt x="2318" y="433"/>
                  </a:cubicBezTo>
                  <a:lnTo>
                    <a:pt x="2294" y="445"/>
                  </a:lnTo>
                  <a:cubicBezTo>
                    <a:pt x="2282" y="422"/>
                    <a:pt x="2258" y="386"/>
                    <a:pt x="2235" y="362"/>
                  </a:cubicBezTo>
                  <a:cubicBezTo>
                    <a:pt x="2217" y="350"/>
                    <a:pt x="2197" y="344"/>
                    <a:pt x="2176" y="344"/>
                  </a:cubicBezTo>
                  <a:cubicBezTo>
                    <a:pt x="2000" y="344"/>
                    <a:pt x="1727" y="741"/>
                    <a:pt x="1727" y="741"/>
                  </a:cubicBezTo>
                  <a:cubicBezTo>
                    <a:pt x="1727" y="741"/>
                    <a:pt x="1266" y="916"/>
                    <a:pt x="515" y="916"/>
                  </a:cubicBezTo>
                  <a:cubicBezTo>
                    <a:pt x="415" y="916"/>
                    <a:pt x="311" y="913"/>
                    <a:pt x="201" y="906"/>
                  </a:cubicBezTo>
                  <a:lnTo>
                    <a:pt x="1" y="2975"/>
                  </a:lnTo>
                  <a:cubicBezTo>
                    <a:pt x="352" y="3056"/>
                    <a:pt x="721" y="3110"/>
                    <a:pt x="1121" y="3110"/>
                  </a:cubicBezTo>
                  <a:cubicBezTo>
                    <a:pt x="1192" y="3110"/>
                    <a:pt x="1264" y="3108"/>
                    <a:pt x="1336" y="3105"/>
                  </a:cubicBezTo>
                  <a:cubicBezTo>
                    <a:pt x="3511" y="3034"/>
                    <a:pt x="4221" y="2030"/>
                    <a:pt x="4197" y="1770"/>
                  </a:cubicBezTo>
                  <a:cubicBezTo>
                    <a:pt x="4187" y="1530"/>
                    <a:pt x="3946" y="1521"/>
                    <a:pt x="3907" y="1521"/>
                  </a:cubicBezTo>
                  <a:cubicBezTo>
                    <a:pt x="3904" y="1521"/>
                    <a:pt x="3902" y="1521"/>
                    <a:pt x="3902" y="1521"/>
                  </a:cubicBezTo>
                  <a:lnTo>
                    <a:pt x="3890" y="1521"/>
                  </a:lnTo>
                  <a:cubicBezTo>
                    <a:pt x="4044" y="1403"/>
                    <a:pt x="4162" y="1261"/>
                    <a:pt x="4115" y="1131"/>
                  </a:cubicBezTo>
                  <a:cubicBezTo>
                    <a:pt x="4071" y="1007"/>
                    <a:pt x="3995" y="944"/>
                    <a:pt x="3873" y="944"/>
                  </a:cubicBezTo>
                  <a:cubicBezTo>
                    <a:pt x="3764" y="944"/>
                    <a:pt x="3619" y="995"/>
                    <a:pt x="3429" y="1095"/>
                  </a:cubicBezTo>
                  <a:cubicBezTo>
                    <a:pt x="3595" y="989"/>
                    <a:pt x="3890" y="776"/>
                    <a:pt x="3795" y="564"/>
                  </a:cubicBezTo>
                  <a:cubicBezTo>
                    <a:pt x="3735" y="437"/>
                    <a:pt x="3648" y="387"/>
                    <a:pt x="3550" y="387"/>
                  </a:cubicBezTo>
                  <a:cubicBezTo>
                    <a:pt x="3439" y="387"/>
                    <a:pt x="3312" y="452"/>
                    <a:pt x="3193" y="540"/>
                  </a:cubicBezTo>
                  <a:cubicBezTo>
                    <a:pt x="3299" y="433"/>
                    <a:pt x="3382" y="291"/>
                    <a:pt x="3335" y="162"/>
                  </a:cubicBezTo>
                  <a:cubicBezTo>
                    <a:pt x="3292" y="51"/>
                    <a:pt x="3205" y="0"/>
                    <a:pt x="3090" y="0"/>
                  </a:cubicBezTo>
                  <a:close/>
                </a:path>
              </a:pathLst>
            </a:custGeom>
            <a:solidFill>
              <a:srgbClr val="FFD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-2104323" y="3536153"/>
              <a:ext cx="616413" cy="476600"/>
            </a:xfrm>
            <a:custGeom>
              <a:rect b="b" l="l" r="r" t="t"/>
              <a:pathLst>
                <a:path extrusionOk="0" h="2935" w="3796">
                  <a:moveTo>
                    <a:pt x="36" y="0"/>
                  </a:moveTo>
                  <a:lnTo>
                    <a:pt x="1" y="1620"/>
                  </a:lnTo>
                  <a:cubicBezTo>
                    <a:pt x="1" y="1620"/>
                    <a:pt x="899" y="2459"/>
                    <a:pt x="2318" y="2802"/>
                  </a:cubicBezTo>
                  <a:lnTo>
                    <a:pt x="2329" y="2802"/>
                  </a:lnTo>
                  <a:cubicBezTo>
                    <a:pt x="2376" y="2814"/>
                    <a:pt x="2412" y="2814"/>
                    <a:pt x="2447" y="2826"/>
                  </a:cubicBezTo>
                  <a:cubicBezTo>
                    <a:pt x="2460" y="2826"/>
                    <a:pt x="2471" y="2837"/>
                    <a:pt x="2483" y="2837"/>
                  </a:cubicBezTo>
                  <a:lnTo>
                    <a:pt x="2507" y="2837"/>
                  </a:lnTo>
                  <a:cubicBezTo>
                    <a:pt x="2816" y="2899"/>
                    <a:pt x="3151" y="2934"/>
                    <a:pt x="3497" y="2934"/>
                  </a:cubicBezTo>
                  <a:cubicBezTo>
                    <a:pt x="3549" y="2934"/>
                    <a:pt x="3601" y="2933"/>
                    <a:pt x="3653" y="2932"/>
                  </a:cubicBezTo>
                  <a:lnTo>
                    <a:pt x="3795" y="2932"/>
                  </a:lnTo>
                  <a:cubicBezTo>
                    <a:pt x="3571" y="2199"/>
                    <a:pt x="3559" y="1100"/>
                    <a:pt x="3559" y="686"/>
                  </a:cubicBezTo>
                  <a:cubicBezTo>
                    <a:pt x="3334" y="722"/>
                    <a:pt x="3051" y="745"/>
                    <a:pt x="2720" y="745"/>
                  </a:cubicBezTo>
                  <a:lnTo>
                    <a:pt x="2602" y="745"/>
                  </a:lnTo>
                  <a:cubicBezTo>
                    <a:pt x="1904" y="722"/>
                    <a:pt x="1005" y="544"/>
                    <a:pt x="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-3219747" y="2890508"/>
              <a:ext cx="581988" cy="828163"/>
            </a:xfrm>
            <a:custGeom>
              <a:rect b="b" l="l" r="r" t="t"/>
              <a:pathLst>
                <a:path extrusionOk="0" h="5100" w="3584">
                  <a:moveTo>
                    <a:pt x="466" y="1"/>
                  </a:moveTo>
                  <a:cubicBezTo>
                    <a:pt x="418" y="1"/>
                    <a:pt x="369" y="9"/>
                    <a:pt x="321" y="28"/>
                  </a:cubicBezTo>
                  <a:cubicBezTo>
                    <a:pt x="1" y="146"/>
                    <a:pt x="131" y="655"/>
                    <a:pt x="131" y="655"/>
                  </a:cubicBezTo>
                  <a:lnTo>
                    <a:pt x="143" y="1317"/>
                  </a:lnTo>
                  <a:cubicBezTo>
                    <a:pt x="143" y="1317"/>
                    <a:pt x="321" y="3692"/>
                    <a:pt x="746" y="4201"/>
                  </a:cubicBezTo>
                  <a:cubicBezTo>
                    <a:pt x="1159" y="4709"/>
                    <a:pt x="2827" y="5100"/>
                    <a:pt x="2827" y="5100"/>
                  </a:cubicBezTo>
                  <a:cubicBezTo>
                    <a:pt x="2827" y="5100"/>
                    <a:pt x="3583" y="4449"/>
                    <a:pt x="3264" y="4378"/>
                  </a:cubicBezTo>
                  <a:cubicBezTo>
                    <a:pt x="2945" y="4319"/>
                    <a:pt x="2141" y="3752"/>
                    <a:pt x="1763" y="3208"/>
                  </a:cubicBezTo>
                  <a:cubicBezTo>
                    <a:pt x="1384" y="2664"/>
                    <a:pt x="1503" y="1375"/>
                    <a:pt x="1503" y="1375"/>
                  </a:cubicBezTo>
                  <a:lnTo>
                    <a:pt x="1006" y="655"/>
                  </a:lnTo>
                  <a:cubicBezTo>
                    <a:pt x="956" y="264"/>
                    <a:pt x="728" y="1"/>
                    <a:pt x="466" y="1"/>
                  </a:cubicBezTo>
                  <a:close/>
                </a:path>
              </a:pathLst>
            </a:custGeom>
            <a:solidFill>
              <a:srgbClr val="FFD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-3127512" y="2994759"/>
              <a:ext cx="785294" cy="665941"/>
            </a:xfrm>
            <a:custGeom>
              <a:rect b="b" l="l" r="r" t="t"/>
              <a:pathLst>
                <a:path extrusionOk="0" h="4101" w="4836">
                  <a:moveTo>
                    <a:pt x="509" y="0"/>
                  </a:moveTo>
                  <a:cubicBezTo>
                    <a:pt x="267" y="0"/>
                    <a:pt x="147" y="185"/>
                    <a:pt x="189" y="426"/>
                  </a:cubicBezTo>
                  <a:cubicBezTo>
                    <a:pt x="249" y="746"/>
                    <a:pt x="509" y="828"/>
                    <a:pt x="509" y="828"/>
                  </a:cubicBezTo>
                  <a:cubicBezTo>
                    <a:pt x="509" y="828"/>
                    <a:pt x="0" y="1408"/>
                    <a:pt x="249" y="1963"/>
                  </a:cubicBezTo>
                  <a:cubicBezTo>
                    <a:pt x="249" y="1963"/>
                    <a:pt x="438" y="2897"/>
                    <a:pt x="1597" y="3641"/>
                  </a:cubicBezTo>
                  <a:cubicBezTo>
                    <a:pt x="2222" y="4042"/>
                    <a:pt x="3272" y="4101"/>
                    <a:pt x="3836" y="4101"/>
                  </a:cubicBezTo>
                  <a:cubicBezTo>
                    <a:pt x="4071" y="4101"/>
                    <a:pt x="4221" y="4091"/>
                    <a:pt x="4221" y="4091"/>
                  </a:cubicBezTo>
                  <a:lnTo>
                    <a:pt x="4836" y="2897"/>
                  </a:lnTo>
                  <a:lnTo>
                    <a:pt x="4836" y="2897"/>
                  </a:lnTo>
                  <a:cubicBezTo>
                    <a:pt x="4836" y="2897"/>
                    <a:pt x="3943" y="3222"/>
                    <a:pt x="3092" y="3222"/>
                  </a:cubicBezTo>
                  <a:cubicBezTo>
                    <a:pt x="2603" y="3222"/>
                    <a:pt x="2129" y="3115"/>
                    <a:pt x="1844" y="2779"/>
                  </a:cubicBezTo>
                  <a:cubicBezTo>
                    <a:pt x="1691" y="2601"/>
                    <a:pt x="1443" y="2377"/>
                    <a:pt x="1443" y="1810"/>
                  </a:cubicBezTo>
                  <a:cubicBezTo>
                    <a:pt x="1443" y="1230"/>
                    <a:pt x="1277" y="284"/>
                    <a:pt x="828" y="84"/>
                  </a:cubicBezTo>
                  <a:cubicBezTo>
                    <a:pt x="706" y="26"/>
                    <a:pt x="599" y="0"/>
                    <a:pt x="509" y="0"/>
                  </a:cubicBezTo>
                  <a:close/>
                </a:path>
              </a:pathLst>
            </a:custGeom>
            <a:solidFill>
              <a:srgbClr val="FFD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-3183210" y="2582138"/>
              <a:ext cx="80868" cy="777499"/>
            </a:xfrm>
            <a:custGeom>
              <a:rect b="b" l="l" r="r" t="t"/>
              <a:pathLst>
                <a:path extrusionOk="0" h="4788" w="498">
                  <a:moveTo>
                    <a:pt x="60" y="0"/>
                  </a:moveTo>
                  <a:cubicBezTo>
                    <a:pt x="25" y="0"/>
                    <a:pt x="1" y="35"/>
                    <a:pt x="1" y="71"/>
                  </a:cubicBezTo>
                  <a:lnTo>
                    <a:pt x="379" y="4729"/>
                  </a:lnTo>
                  <a:cubicBezTo>
                    <a:pt x="379" y="4764"/>
                    <a:pt x="403" y="4787"/>
                    <a:pt x="438" y="4787"/>
                  </a:cubicBezTo>
                  <a:cubicBezTo>
                    <a:pt x="474" y="4787"/>
                    <a:pt x="497" y="4753"/>
                    <a:pt x="497" y="4729"/>
                  </a:cubicBezTo>
                  <a:lnTo>
                    <a:pt x="119" y="59"/>
                  </a:lnTo>
                  <a:cubicBezTo>
                    <a:pt x="119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-3488494" y="2314039"/>
              <a:ext cx="558929" cy="529862"/>
            </a:xfrm>
            <a:custGeom>
              <a:rect b="b" l="l" r="r" t="t"/>
              <a:pathLst>
                <a:path extrusionOk="0" h="3263" w="3442">
                  <a:moveTo>
                    <a:pt x="1669" y="1"/>
                  </a:moveTo>
                  <a:cubicBezTo>
                    <a:pt x="1654" y="1"/>
                    <a:pt x="1638" y="3"/>
                    <a:pt x="1621" y="7"/>
                  </a:cubicBezTo>
                  <a:cubicBezTo>
                    <a:pt x="1172" y="126"/>
                    <a:pt x="1763" y="1473"/>
                    <a:pt x="1763" y="1473"/>
                  </a:cubicBezTo>
                  <a:cubicBezTo>
                    <a:pt x="1763" y="1473"/>
                    <a:pt x="1025" y="461"/>
                    <a:pt x="597" y="461"/>
                  </a:cubicBezTo>
                  <a:cubicBezTo>
                    <a:pt x="508" y="461"/>
                    <a:pt x="432" y="505"/>
                    <a:pt x="379" y="611"/>
                  </a:cubicBezTo>
                  <a:cubicBezTo>
                    <a:pt x="190" y="965"/>
                    <a:pt x="1550" y="1615"/>
                    <a:pt x="1550" y="1615"/>
                  </a:cubicBezTo>
                  <a:cubicBezTo>
                    <a:pt x="1550" y="1615"/>
                    <a:pt x="1" y="1923"/>
                    <a:pt x="320" y="2585"/>
                  </a:cubicBezTo>
                  <a:cubicBezTo>
                    <a:pt x="387" y="2717"/>
                    <a:pt x="483" y="2770"/>
                    <a:pt x="595" y="2770"/>
                  </a:cubicBezTo>
                  <a:cubicBezTo>
                    <a:pt x="1043" y="2770"/>
                    <a:pt x="1739" y="1923"/>
                    <a:pt x="1739" y="1923"/>
                  </a:cubicBezTo>
                  <a:lnTo>
                    <a:pt x="1739" y="1923"/>
                  </a:lnTo>
                  <a:cubicBezTo>
                    <a:pt x="1739" y="1923"/>
                    <a:pt x="970" y="3141"/>
                    <a:pt x="1550" y="3259"/>
                  </a:cubicBezTo>
                  <a:cubicBezTo>
                    <a:pt x="1562" y="3261"/>
                    <a:pt x="1573" y="3263"/>
                    <a:pt x="1584" y="3263"/>
                  </a:cubicBezTo>
                  <a:cubicBezTo>
                    <a:pt x="1943" y="3263"/>
                    <a:pt x="1999" y="2006"/>
                    <a:pt x="1999" y="2006"/>
                  </a:cubicBezTo>
                  <a:cubicBezTo>
                    <a:pt x="1999" y="2006"/>
                    <a:pt x="2639" y="2716"/>
                    <a:pt x="2980" y="2716"/>
                  </a:cubicBezTo>
                  <a:cubicBezTo>
                    <a:pt x="3059" y="2716"/>
                    <a:pt x="3122" y="2678"/>
                    <a:pt x="3158" y="2585"/>
                  </a:cubicBezTo>
                  <a:cubicBezTo>
                    <a:pt x="3347" y="2088"/>
                    <a:pt x="2129" y="1663"/>
                    <a:pt x="2129" y="1663"/>
                  </a:cubicBezTo>
                  <a:cubicBezTo>
                    <a:pt x="2129" y="1663"/>
                    <a:pt x="3441" y="1013"/>
                    <a:pt x="3051" y="729"/>
                  </a:cubicBezTo>
                  <a:cubicBezTo>
                    <a:pt x="3001" y="695"/>
                    <a:pt x="2947" y="680"/>
                    <a:pt x="2890" y="680"/>
                  </a:cubicBezTo>
                  <a:cubicBezTo>
                    <a:pt x="2492" y="680"/>
                    <a:pt x="1976" y="1415"/>
                    <a:pt x="1976" y="1415"/>
                  </a:cubicBezTo>
                  <a:cubicBezTo>
                    <a:pt x="1976" y="1415"/>
                    <a:pt x="2063" y="1"/>
                    <a:pt x="1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-3146674" y="2276853"/>
              <a:ext cx="105713" cy="178624"/>
            </a:xfrm>
            <a:custGeom>
              <a:rect b="b" l="l" r="r" t="t"/>
              <a:pathLst>
                <a:path extrusionOk="0" h="1100" w="651">
                  <a:moveTo>
                    <a:pt x="638" y="0"/>
                  </a:moveTo>
                  <a:cubicBezTo>
                    <a:pt x="627" y="0"/>
                    <a:pt x="615" y="0"/>
                    <a:pt x="603" y="12"/>
                  </a:cubicBezTo>
                  <a:lnTo>
                    <a:pt x="0" y="1076"/>
                  </a:lnTo>
                  <a:cubicBezTo>
                    <a:pt x="0" y="1076"/>
                    <a:pt x="0" y="1100"/>
                    <a:pt x="12" y="1100"/>
                  </a:cubicBezTo>
                  <a:lnTo>
                    <a:pt x="24" y="1100"/>
                  </a:lnTo>
                  <a:cubicBezTo>
                    <a:pt x="36" y="1100"/>
                    <a:pt x="36" y="1100"/>
                    <a:pt x="47" y="1088"/>
                  </a:cubicBezTo>
                  <a:lnTo>
                    <a:pt x="651" y="36"/>
                  </a:lnTo>
                  <a:cubicBezTo>
                    <a:pt x="651" y="24"/>
                    <a:pt x="651" y="12"/>
                    <a:pt x="6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-3081395" y="2566711"/>
              <a:ext cx="169043" cy="36537"/>
            </a:xfrm>
            <a:custGeom>
              <a:rect b="b" l="l" r="r" t="t"/>
              <a:pathLst>
                <a:path extrusionOk="0" h="225" w="1041">
                  <a:moveTo>
                    <a:pt x="36" y="1"/>
                  </a:moveTo>
                  <a:cubicBezTo>
                    <a:pt x="24" y="1"/>
                    <a:pt x="12" y="1"/>
                    <a:pt x="12" y="12"/>
                  </a:cubicBezTo>
                  <a:cubicBezTo>
                    <a:pt x="0" y="24"/>
                    <a:pt x="12" y="36"/>
                    <a:pt x="24" y="36"/>
                  </a:cubicBezTo>
                  <a:lnTo>
                    <a:pt x="1005" y="225"/>
                  </a:lnTo>
                  <a:lnTo>
                    <a:pt x="1017" y="225"/>
                  </a:lnTo>
                  <a:cubicBezTo>
                    <a:pt x="1029" y="225"/>
                    <a:pt x="1029" y="213"/>
                    <a:pt x="1040" y="201"/>
                  </a:cubicBezTo>
                  <a:cubicBezTo>
                    <a:pt x="1040" y="190"/>
                    <a:pt x="1029" y="177"/>
                    <a:pt x="1017" y="177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-3137093" y="2718379"/>
              <a:ext cx="44331" cy="76808"/>
            </a:xfrm>
            <a:custGeom>
              <a:rect b="b" l="l" r="r" t="t"/>
              <a:pathLst>
                <a:path extrusionOk="0" h="473" w="273">
                  <a:moveTo>
                    <a:pt x="24" y="0"/>
                  </a:moveTo>
                  <a:cubicBezTo>
                    <a:pt x="12" y="12"/>
                    <a:pt x="1" y="24"/>
                    <a:pt x="12" y="36"/>
                  </a:cubicBezTo>
                  <a:lnTo>
                    <a:pt x="225" y="462"/>
                  </a:lnTo>
                  <a:cubicBezTo>
                    <a:pt x="237" y="473"/>
                    <a:pt x="237" y="473"/>
                    <a:pt x="248" y="473"/>
                  </a:cubicBezTo>
                  <a:lnTo>
                    <a:pt x="261" y="473"/>
                  </a:lnTo>
                  <a:cubicBezTo>
                    <a:pt x="272" y="462"/>
                    <a:pt x="272" y="449"/>
                    <a:pt x="272" y="438"/>
                  </a:cubicBezTo>
                  <a:lnTo>
                    <a:pt x="48" y="12"/>
                  </a:lnTo>
                  <a:cubicBezTo>
                    <a:pt x="48" y="0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-3388628" y="2729746"/>
              <a:ext cx="109610" cy="163522"/>
            </a:xfrm>
            <a:custGeom>
              <a:rect b="b" l="l" r="r" t="t"/>
              <a:pathLst>
                <a:path extrusionOk="0" h="1007" w="675">
                  <a:moveTo>
                    <a:pt x="663" y="1"/>
                  </a:moveTo>
                  <a:cubicBezTo>
                    <a:pt x="651" y="1"/>
                    <a:pt x="639" y="1"/>
                    <a:pt x="628" y="13"/>
                  </a:cubicBezTo>
                  <a:lnTo>
                    <a:pt x="13" y="970"/>
                  </a:lnTo>
                  <a:cubicBezTo>
                    <a:pt x="1" y="983"/>
                    <a:pt x="1" y="1006"/>
                    <a:pt x="13" y="1006"/>
                  </a:cubicBezTo>
                  <a:lnTo>
                    <a:pt x="48" y="1006"/>
                  </a:lnTo>
                  <a:lnTo>
                    <a:pt x="663" y="37"/>
                  </a:lnTo>
                  <a:cubicBezTo>
                    <a:pt x="675" y="25"/>
                    <a:pt x="663" y="13"/>
                    <a:pt x="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-3567089" y="2549336"/>
              <a:ext cx="203631" cy="30853"/>
            </a:xfrm>
            <a:custGeom>
              <a:rect b="b" l="l" r="r" t="t"/>
              <a:pathLst>
                <a:path extrusionOk="0" h="190" w="1254">
                  <a:moveTo>
                    <a:pt x="24" y="1"/>
                  </a:moveTo>
                  <a:cubicBezTo>
                    <a:pt x="12" y="1"/>
                    <a:pt x="1" y="13"/>
                    <a:pt x="1" y="24"/>
                  </a:cubicBezTo>
                  <a:cubicBezTo>
                    <a:pt x="1" y="37"/>
                    <a:pt x="12" y="48"/>
                    <a:pt x="24" y="48"/>
                  </a:cubicBezTo>
                  <a:lnTo>
                    <a:pt x="1230" y="190"/>
                  </a:lnTo>
                  <a:cubicBezTo>
                    <a:pt x="1241" y="190"/>
                    <a:pt x="1254" y="179"/>
                    <a:pt x="1254" y="166"/>
                  </a:cubicBezTo>
                  <a:cubicBezTo>
                    <a:pt x="1254" y="155"/>
                    <a:pt x="1241" y="143"/>
                    <a:pt x="1230" y="143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-3338775" y="2322808"/>
              <a:ext cx="76970" cy="113507"/>
            </a:xfrm>
            <a:custGeom>
              <a:rect b="b" l="l" r="r" t="t"/>
              <a:pathLst>
                <a:path extrusionOk="0" h="699" w="474">
                  <a:moveTo>
                    <a:pt x="13" y="1"/>
                  </a:moveTo>
                  <a:cubicBezTo>
                    <a:pt x="13" y="13"/>
                    <a:pt x="1" y="24"/>
                    <a:pt x="13" y="37"/>
                  </a:cubicBezTo>
                  <a:lnTo>
                    <a:pt x="426" y="686"/>
                  </a:lnTo>
                  <a:cubicBezTo>
                    <a:pt x="439" y="699"/>
                    <a:pt x="439" y="699"/>
                    <a:pt x="450" y="699"/>
                  </a:cubicBezTo>
                  <a:lnTo>
                    <a:pt x="462" y="699"/>
                  </a:lnTo>
                  <a:cubicBezTo>
                    <a:pt x="474" y="686"/>
                    <a:pt x="474" y="675"/>
                    <a:pt x="474" y="663"/>
                  </a:cubicBezTo>
                  <a:lnTo>
                    <a:pt x="48" y="13"/>
                  </a:lnTo>
                  <a:cubicBezTo>
                    <a:pt x="37" y="1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-3338775" y="2993623"/>
              <a:ext cx="914065" cy="791464"/>
            </a:xfrm>
            <a:custGeom>
              <a:rect b="b" l="l" r="r" t="t"/>
              <a:pathLst>
                <a:path extrusionOk="0" h="4874" w="5629">
                  <a:moveTo>
                    <a:pt x="1074" y="1"/>
                  </a:moveTo>
                  <a:cubicBezTo>
                    <a:pt x="1046" y="1"/>
                    <a:pt x="1015" y="3"/>
                    <a:pt x="983" y="7"/>
                  </a:cubicBezTo>
                  <a:cubicBezTo>
                    <a:pt x="639" y="43"/>
                    <a:pt x="581" y="469"/>
                    <a:pt x="581" y="469"/>
                  </a:cubicBezTo>
                  <a:cubicBezTo>
                    <a:pt x="368" y="575"/>
                    <a:pt x="344" y="871"/>
                    <a:pt x="344" y="871"/>
                  </a:cubicBezTo>
                  <a:lnTo>
                    <a:pt x="356" y="882"/>
                  </a:lnTo>
                  <a:cubicBezTo>
                    <a:pt x="166" y="942"/>
                    <a:pt x="1" y="1142"/>
                    <a:pt x="48" y="1686"/>
                  </a:cubicBezTo>
                  <a:cubicBezTo>
                    <a:pt x="108" y="2585"/>
                    <a:pt x="497" y="3365"/>
                    <a:pt x="1207" y="4098"/>
                  </a:cubicBezTo>
                  <a:cubicBezTo>
                    <a:pt x="1613" y="4518"/>
                    <a:pt x="2283" y="4874"/>
                    <a:pt x="3155" y="4874"/>
                  </a:cubicBezTo>
                  <a:cubicBezTo>
                    <a:pt x="3831" y="4874"/>
                    <a:pt x="4629" y="4660"/>
                    <a:pt x="5522" y="4098"/>
                  </a:cubicBezTo>
                  <a:lnTo>
                    <a:pt x="5628" y="3743"/>
                  </a:lnTo>
                  <a:cubicBezTo>
                    <a:pt x="5628" y="3743"/>
                    <a:pt x="2767" y="3648"/>
                    <a:pt x="2082" y="3141"/>
                  </a:cubicBezTo>
                  <a:cubicBezTo>
                    <a:pt x="1396" y="2632"/>
                    <a:pt x="1112" y="1746"/>
                    <a:pt x="1077" y="1486"/>
                  </a:cubicBezTo>
                  <a:cubicBezTo>
                    <a:pt x="1526" y="1402"/>
                    <a:pt x="1467" y="1071"/>
                    <a:pt x="1408" y="894"/>
                  </a:cubicBezTo>
                  <a:cubicBezTo>
                    <a:pt x="1385" y="824"/>
                    <a:pt x="1325" y="753"/>
                    <a:pt x="1254" y="682"/>
                  </a:cubicBezTo>
                  <a:lnTo>
                    <a:pt x="1266" y="682"/>
                  </a:lnTo>
                  <a:cubicBezTo>
                    <a:pt x="1325" y="669"/>
                    <a:pt x="1455" y="551"/>
                    <a:pt x="1443" y="362"/>
                  </a:cubicBezTo>
                  <a:cubicBezTo>
                    <a:pt x="1443" y="201"/>
                    <a:pt x="1356" y="1"/>
                    <a:pt x="1074" y="1"/>
                  </a:cubicBezTo>
                  <a:close/>
                </a:path>
              </a:pathLst>
            </a:custGeom>
            <a:solidFill>
              <a:srgbClr val="FFD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-3183210" y="3411441"/>
              <a:ext cx="840992" cy="373648"/>
            </a:xfrm>
            <a:custGeom>
              <a:rect b="b" l="l" r="r" t="t"/>
              <a:pathLst>
                <a:path extrusionOk="0" h="2301" w="5179">
                  <a:moveTo>
                    <a:pt x="2011" y="0"/>
                  </a:moveTo>
                  <a:lnTo>
                    <a:pt x="1" y="1253"/>
                  </a:lnTo>
                  <a:cubicBezTo>
                    <a:pt x="72" y="1348"/>
                    <a:pt x="166" y="1442"/>
                    <a:pt x="249" y="1525"/>
                  </a:cubicBezTo>
                  <a:cubicBezTo>
                    <a:pt x="655" y="1945"/>
                    <a:pt x="1325" y="2301"/>
                    <a:pt x="2197" y="2301"/>
                  </a:cubicBezTo>
                  <a:cubicBezTo>
                    <a:pt x="2873" y="2301"/>
                    <a:pt x="3671" y="2087"/>
                    <a:pt x="4564" y="1525"/>
                  </a:cubicBezTo>
                  <a:lnTo>
                    <a:pt x="5179" y="331"/>
                  </a:lnTo>
                  <a:lnTo>
                    <a:pt x="5179" y="331"/>
                  </a:lnTo>
                  <a:cubicBezTo>
                    <a:pt x="5179" y="331"/>
                    <a:pt x="4286" y="656"/>
                    <a:pt x="3435" y="656"/>
                  </a:cubicBezTo>
                  <a:cubicBezTo>
                    <a:pt x="2946" y="656"/>
                    <a:pt x="2472" y="549"/>
                    <a:pt x="2187" y="213"/>
                  </a:cubicBezTo>
                  <a:cubicBezTo>
                    <a:pt x="2129" y="153"/>
                    <a:pt x="2069" y="95"/>
                    <a:pt x="2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-2849184" y="3466489"/>
              <a:ext cx="1044460" cy="843428"/>
            </a:xfrm>
            <a:custGeom>
              <a:rect b="b" l="l" r="r" t="t"/>
              <a:pathLst>
                <a:path extrusionOk="0" h="5194" w="6432">
                  <a:moveTo>
                    <a:pt x="3569" y="1"/>
                  </a:moveTo>
                  <a:cubicBezTo>
                    <a:pt x="2113" y="1"/>
                    <a:pt x="622" y="1600"/>
                    <a:pt x="107" y="3834"/>
                  </a:cubicBezTo>
                  <a:lnTo>
                    <a:pt x="1" y="4401"/>
                  </a:lnTo>
                  <a:lnTo>
                    <a:pt x="5865" y="5194"/>
                  </a:lnTo>
                  <a:cubicBezTo>
                    <a:pt x="5865" y="5181"/>
                    <a:pt x="5865" y="5170"/>
                    <a:pt x="5876" y="5146"/>
                  </a:cubicBezTo>
                  <a:cubicBezTo>
                    <a:pt x="6432" y="2699"/>
                    <a:pt x="5604" y="405"/>
                    <a:pt x="4008" y="51"/>
                  </a:cubicBezTo>
                  <a:cubicBezTo>
                    <a:pt x="3863" y="17"/>
                    <a:pt x="3716" y="1"/>
                    <a:pt x="3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-2776111" y="3382698"/>
              <a:ext cx="518495" cy="266311"/>
            </a:xfrm>
            <a:custGeom>
              <a:rect b="b" l="l" r="r" t="t"/>
              <a:pathLst>
                <a:path extrusionOk="0" h="1640" w="3193">
                  <a:moveTo>
                    <a:pt x="1237" y="1"/>
                  </a:moveTo>
                  <a:cubicBezTo>
                    <a:pt x="1167" y="1"/>
                    <a:pt x="1105" y="21"/>
                    <a:pt x="1052" y="70"/>
                  </a:cubicBezTo>
                  <a:cubicBezTo>
                    <a:pt x="733" y="366"/>
                    <a:pt x="1206" y="745"/>
                    <a:pt x="1206" y="745"/>
                  </a:cubicBezTo>
                  <a:cubicBezTo>
                    <a:pt x="1206" y="745"/>
                    <a:pt x="849" y="489"/>
                    <a:pt x="546" y="489"/>
                  </a:cubicBezTo>
                  <a:cubicBezTo>
                    <a:pt x="398" y="489"/>
                    <a:pt x="263" y="550"/>
                    <a:pt x="189" y="732"/>
                  </a:cubicBezTo>
                  <a:cubicBezTo>
                    <a:pt x="0" y="1217"/>
                    <a:pt x="970" y="1489"/>
                    <a:pt x="970" y="1489"/>
                  </a:cubicBezTo>
                  <a:cubicBezTo>
                    <a:pt x="970" y="1489"/>
                    <a:pt x="1390" y="1640"/>
                    <a:pt x="1884" y="1640"/>
                  </a:cubicBezTo>
                  <a:cubicBezTo>
                    <a:pt x="2123" y="1640"/>
                    <a:pt x="2378" y="1605"/>
                    <a:pt x="2612" y="1501"/>
                  </a:cubicBezTo>
                  <a:cubicBezTo>
                    <a:pt x="3192" y="1252"/>
                    <a:pt x="3062" y="543"/>
                    <a:pt x="2672" y="508"/>
                  </a:cubicBezTo>
                  <a:cubicBezTo>
                    <a:pt x="2085" y="469"/>
                    <a:pt x="1571" y="1"/>
                    <a:pt x="1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-2233420" y="3473472"/>
              <a:ext cx="501770" cy="249261"/>
            </a:xfrm>
            <a:custGeom>
              <a:rect b="b" l="l" r="r" t="t"/>
              <a:pathLst>
                <a:path extrusionOk="0" h="1535" w="3090">
                  <a:moveTo>
                    <a:pt x="2043" y="0"/>
                  </a:moveTo>
                  <a:cubicBezTo>
                    <a:pt x="1746" y="0"/>
                    <a:pt x="1301" y="200"/>
                    <a:pt x="845" y="200"/>
                  </a:cubicBezTo>
                  <a:cubicBezTo>
                    <a:pt x="777" y="200"/>
                    <a:pt x="709" y="196"/>
                    <a:pt x="642" y="186"/>
                  </a:cubicBezTo>
                  <a:cubicBezTo>
                    <a:pt x="625" y="183"/>
                    <a:pt x="609" y="182"/>
                    <a:pt x="593" y="182"/>
                  </a:cubicBezTo>
                  <a:cubicBezTo>
                    <a:pt x="230" y="182"/>
                    <a:pt x="1" y="804"/>
                    <a:pt x="476" y="1166"/>
                  </a:cubicBezTo>
                  <a:cubicBezTo>
                    <a:pt x="902" y="1482"/>
                    <a:pt x="1474" y="1534"/>
                    <a:pt x="1809" y="1534"/>
                  </a:cubicBezTo>
                  <a:cubicBezTo>
                    <a:pt x="1976" y="1534"/>
                    <a:pt x="2084" y="1521"/>
                    <a:pt x="2084" y="1521"/>
                  </a:cubicBezTo>
                  <a:cubicBezTo>
                    <a:pt x="2084" y="1521"/>
                    <a:pt x="3089" y="1474"/>
                    <a:pt x="3018" y="954"/>
                  </a:cubicBezTo>
                  <a:cubicBezTo>
                    <a:pt x="2976" y="693"/>
                    <a:pt x="2768" y="622"/>
                    <a:pt x="2553" y="622"/>
                  </a:cubicBezTo>
                  <a:cubicBezTo>
                    <a:pt x="2289" y="622"/>
                    <a:pt x="2013" y="729"/>
                    <a:pt x="2013" y="729"/>
                  </a:cubicBezTo>
                  <a:cubicBezTo>
                    <a:pt x="2013" y="729"/>
                    <a:pt x="2569" y="481"/>
                    <a:pt x="2320" y="126"/>
                  </a:cubicBezTo>
                  <a:cubicBezTo>
                    <a:pt x="2259" y="33"/>
                    <a:pt x="2163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-2200293" y="3738972"/>
              <a:ext cx="272807" cy="195999"/>
            </a:xfrm>
            <a:custGeom>
              <a:rect b="b" l="l" r="r" t="t"/>
              <a:pathLst>
                <a:path extrusionOk="0" h="1207" w="1680">
                  <a:moveTo>
                    <a:pt x="403" y="0"/>
                  </a:moveTo>
                  <a:cubicBezTo>
                    <a:pt x="359" y="0"/>
                    <a:pt x="311" y="12"/>
                    <a:pt x="261" y="40"/>
                  </a:cubicBezTo>
                  <a:cubicBezTo>
                    <a:pt x="1" y="182"/>
                    <a:pt x="379" y="820"/>
                    <a:pt x="568" y="1115"/>
                  </a:cubicBezTo>
                  <a:cubicBezTo>
                    <a:pt x="605" y="1175"/>
                    <a:pt x="662" y="1207"/>
                    <a:pt x="719" y="1207"/>
                  </a:cubicBezTo>
                  <a:cubicBezTo>
                    <a:pt x="752" y="1207"/>
                    <a:pt x="786" y="1196"/>
                    <a:pt x="816" y="1175"/>
                  </a:cubicBezTo>
                  <a:cubicBezTo>
                    <a:pt x="1100" y="974"/>
                    <a:pt x="1679" y="524"/>
                    <a:pt x="1454" y="335"/>
                  </a:cubicBezTo>
                  <a:cubicBezTo>
                    <a:pt x="1369" y="260"/>
                    <a:pt x="1278" y="233"/>
                    <a:pt x="1191" y="233"/>
                  </a:cubicBezTo>
                  <a:cubicBezTo>
                    <a:pt x="978" y="233"/>
                    <a:pt x="792" y="395"/>
                    <a:pt x="792" y="395"/>
                  </a:cubicBezTo>
                  <a:cubicBezTo>
                    <a:pt x="792" y="395"/>
                    <a:pt x="655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-2375019" y="3342264"/>
              <a:ext cx="288071" cy="196161"/>
            </a:xfrm>
            <a:custGeom>
              <a:rect b="b" l="l" r="r" t="t"/>
              <a:pathLst>
                <a:path extrusionOk="0" h="1208" w="1774">
                  <a:moveTo>
                    <a:pt x="213" y="1"/>
                  </a:moveTo>
                  <a:cubicBezTo>
                    <a:pt x="166" y="1"/>
                    <a:pt x="119" y="24"/>
                    <a:pt x="119" y="72"/>
                  </a:cubicBezTo>
                  <a:lnTo>
                    <a:pt x="13" y="852"/>
                  </a:lnTo>
                  <a:cubicBezTo>
                    <a:pt x="0" y="934"/>
                    <a:pt x="71" y="1017"/>
                    <a:pt x="155" y="1029"/>
                  </a:cubicBezTo>
                  <a:lnTo>
                    <a:pt x="1479" y="1206"/>
                  </a:lnTo>
                  <a:cubicBezTo>
                    <a:pt x="1486" y="1207"/>
                    <a:pt x="1494" y="1208"/>
                    <a:pt x="1502" y="1208"/>
                  </a:cubicBezTo>
                  <a:cubicBezTo>
                    <a:pt x="1586" y="1208"/>
                    <a:pt x="1656" y="1151"/>
                    <a:pt x="1668" y="1065"/>
                  </a:cubicBezTo>
                  <a:lnTo>
                    <a:pt x="1762" y="284"/>
                  </a:lnTo>
                  <a:cubicBezTo>
                    <a:pt x="1774" y="248"/>
                    <a:pt x="1739" y="201"/>
                    <a:pt x="1691" y="20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-2808913" y="2231872"/>
              <a:ext cx="1366957" cy="1163976"/>
            </a:xfrm>
            <a:custGeom>
              <a:rect b="b" l="l" r="r" t="t"/>
              <a:pathLst>
                <a:path extrusionOk="0" h="7168" w="8418">
                  <a:moveTo>
                    <a:pt x="3507" y="0"/>
                  </a:moveTo>
                  <a:cubicBezTo>
                    <a:pt x="2948" y="0"/>
                    <a:pt x="2378" y="108"/>
                    <a:pt x="1869" y="360"/>
                  </a:cubicBezTo>
                  <a:cubicBezTo>
                    <a:pt x="320" y="1128"/>
                    <a:pt x="1" y="3540"/>
                    <a:pt x="202" y="4580"/>
                  </a:cubicBezTo>
                  <a:cubicBezTo>
                    <a:pt x="403" y="5620"/>
                    <a:pt x="1101" y="6224"/>
                    <a:pt x="1101" y="6224"/>
                  </a:cubicBezTo>
                  <a:cubicBezTo>
                    <a:pt x="1101" y="6224"/>
                    <a:pt x="2046" y="6850"/>
                    <a:pt x="3607" y="7028"/>
                  </a:cubicBezTo>
                  <a:cubicBezTo>
                    <a:pt x="4200" y="7092"/>
                    <a:pt x="4732" y="7167"/>
                    <a:pt x="5210" y="7167"/>
                  </a:cubicBezTo>
                  <a:cubicBezTo>
                    <a:pt x="6048" y="7167"/>
                    <a:pt x="6722" y="6936"/>
                    <a:pt x="7272" y="6011"/>
                  </a:cubicBezTo>
                  <a:cubicBezTo>
                    <a:pt x="7390" y="5822"/>
                    <a:pt x="7614" y="5408"/>
                    <a:pt x="7732" y="5148"/>
                  </a:cubicBezTo>
                  <a:cubicBezTo>
                    <a:pt x="8418" y="3705"/>
                    <a:pt x="8205" y="2476"/>
                    <a:pt x="7697" y="1826"/>
                  </a:cubicBezTo>
                  <a:cubicBezTo>
                    <a:pt x="7082" y="1046"/>
                    <a:pt x="6219" y="1034"/>
                    <a:pt x="6219" y="1034"/>
                  </a:cubicBezTo>
                  <a:lnTo>
                    <a:pt x="6172" y="1010"/>
                  </a:lnTo>
                  <a:cubicBezTo>
                    <a:pt x="5743" y="447"/>
                    <a:pt x="4649" y="0"/>
                    <a:pt x="3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-2730156" y="2390848"/>
              <a:ext cx="1134746" cy="1092364"/>
            </a:xfrm>
            <a:custGeom>
              <a:rect b="b" l="l" r="r" t="t"/>
              <a:pathLst>
                <a:path extrusionOk="0" h="6727" w="6988">
                  <a:moveTo>
                    <a:pt x="2521" y="1"/>
                  </a:moveTo>
                  <a:cubicBezTo>
                    <a:pt x="1478" y="1"/>
                    <a:pt x="579" y="776"/>
                    <a:pt x="438" y="1840"/>
                  </a:cubicBezTo>
                  <a:lnTo>
                    <a:pt x="143" y="4050"/>
                  </a:lnTo>
                  <a:cubicBezTo>
                    <a:pt x="1" y="5209"/>
                    <a:pt x="816" y="6262"/>
                    <a:pt x="1963" y="6415"/>
                  </a:cubicBezTo>
                  <a:lnTo>
                    <a:pt x="4186" y="6711"/>
                  </a:lnTo>
                  <a:cubicBezTo>
                    <a:pt x="4274" y="6722"/>
                    <a:pt x="4361" y="6727"/>
                    <a:pt x="4448" y="6727"/>
                  </a:cubicBezTo>
                  <a:cubicBezTo>
                    <a:pt x="5490" y="6727"/>
                    <a:pt x="6408" y="5960"/>
                    <a:pt x="6550" y="4890"/>
                  </a:cubicBezTo>
                  <a:lnTo>
                    <a:pt x="6834" y="2668"/>
                  </a:lnTo>
                  <a:cubicBezTo>
                    <a:pt x="6987" y="1521"/>
                    <a:pt x="6172" y="457"/>
                    <a:pt x="5013" y="303"/>
                  </a:cubicBezTo>
                  <a:lnTo>
                    <a:pt x="2802" y="20"/>
                  </a:lnTo>
                  <a:cubicBezTo>
                    <a:pt x="2708" y="7"/>
                    <a:pt x="2614" y="1"/>
                    <a:pt x="2521" y="1"/>
                  </a:cubicBezTo>
                  <a:close/>
                </a:path>
              </a:pathLst>
            </a:custGeom>
            <a:solidFill>
              <a:srgbClr val="FFD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-2288630" y="3069619"/>
              <a:ext cx="209314" cy="123088"/>
            </a:xfrm>
            <a:custGeom>
              <a:rect b="b" l="l" r="r" t="t"/>
              <a:pathLst>
                <a:path extrusionOk="0" h="758" w="1289">
                  <a:moveTo>
                    <a:pt x="25" y="1"/>
                  </a:moveTo>
                  <a:cubicBezTo>
                    <a:pt x="1" y="178"/>
                    <a:pt x="36" y="356"/>
                    <a:pt x="143" y="497"/>
                  </a:cubicBezTo>
                  <a:cubicBezTo>
                    <a:pt x="249" y="639"/>
                    <a:pt x="403" y="734"/>
                    <a:pt x="568" y="757"/>
                  </a:cubicBezTo>
                  <a:lnTo>
                    <a:pt x="639" y="757"/>
                  </a:lnTo>
                  <a:cubicBezTo>
                    <a:pt x="958" y="757"/>
                    <a:pt x="1242" y="509"/>
                    <a:pt x="1289" y="166"/>
                  </a:cubicBezTo>
                  <a:lnTo>
                    <a:pt x="1230" y="154"/>
                  </a:lnTo>
                  <a:cubicBezTo>
                    <a:pt x="1186" y="474"/>
                    <a:pt x="926" y="702"/>
                    <a:pt x="642" y="702"/>
                  </a:cubicBezTo>
                  <a:cubicBezTo>
                    <a:pt x="621" y="702"/>
                    <a:pt x="600" y="700"/>
                    <a:pt x="580" y="698"/>
                  </a:cubicBezTo>
                  <a:cubicBezTo>
                    <a:pt x="426" y="674"/>
                    <a:pt x="285" y="592"/>
                    <a:pt x="190" y="461"/>
                  </a:cubicBezTo>
                  <a:cubicBezTo>
                    <a:pt x="95" y="332"/>
                    <a:pt x="60" y="166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-2223352" y="2893106"/>
              <a:ext cx="69338" cy="119191"/>
            </a:xfrm>
            <a:custGeom>
              <a:rect b="b" l="l" r="r" t="t"/>
              <a:pathLst>
                <a:path extrusionOk="0" h="734" w="427">
                  <a:moveTo>
                    <a:pt x="379" y="0"/>
                  </a:moveTo>
                  <a:lnTo>
                    <a:pt x="320" y="224"/>
                  </a:lnTo>
                  <a:cubicBezTo>
                    <a:pt x="154" y="224"/>
                    <a:pt x="12" y="331"/>
                    <a:pt x="1" y="461"/>
                  </a:cubicBezTo>
                  <a:cubicBezTo>
                    <a:pt x="1" y="532"/>
                    <a:pt x="36" y="603"/>
                    <a:pt x="95" y="650"/>
                  </a:cubicBezTo>
                  <a:cubicBezTo>
                    <a:pt x="154" y="697"/>
                    <a:pt x="237" y="733"/>
                    <a:pt x="320" y="733"/>
                  </a:cubicBezTo>
                  <a:lnTo>
                    <a:pt x="320" y="674"/>
                  </a:lnTo>
                  <a:cubicBezTo>
                    <a:pt x="249" y="674"/>
                    <a:pt x="178" y="650"/>
                    <a:pt x="130" y="603"/>
                  </a:cubicBezTo>
                  <a:cubicBezTo>
                    <a:pt x="83" y="568"/>
                    <a:pt x="59" y="520"/>
                    <a:pt x="59" y="461"/>
                  </a:cubicBezTo>
                  <a:cubicBezTo>
                    <a:pt x="71" y="362"/>
                    <a:pt x="175" y="283"/>
                    <a:pt x="313" y="283"/>
                  </a:cubicBezTo>
                  <a:cubicBezTo>
                    <a:pt x="323" y="283"/>
                    <a:pt x="333" y="283"/>
                    <a:pt x="343" y="284"/>
                  </a:cubicBezTo>
                  <a:lnTo>
                    <a:pt x="367" y="284"/>
                  </a:lnTo>
                  <a:lnTo>
                    <a:pt x="426" y="24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-1701121" y="2980957"/>
              <a:ext cx="253483" cy="233022"/>
            </a:xfrm>
            <a:custGeom>
              <a:rect b="b" l="l" r="r" t="t"/>
              <a:pathLst>
                <a:path extrusionOk="0" h="1435" w="1561">
                  <a:moveTo>
                    <a:pt x="791" y="0"/>
                  </a:moveTo>
                  <a:cubicBezTo>
                    <a:pt x="768" y="0"/>
                    <a:pt x="745" y="1"/>
                    <a:pt x="721" y="3"/>
                  </a:cubicBezTo>
                  <a:cubicBezTo>
                    <a:pt x="308" y="38"/>
                    <a:pt x="0" y="381"/>
                    <a:pt x="24" y="771"/>
                  </a:cubicBezTo>
                  <a:cubicBezTo>
                    <a:pt x="58" y="1157"/>
                    <a:pt x="398" y="1434"/>
                    <a:pt x="791" y="1434"/>
                  </a:cubicBezTo>
                  <a:cubicBezTo>
                    <a:pt x="807" y="1434"/>
                    <a:pt x="823" y="1434"/>
                    <a:pt x="839" y="1433"/>
                  </a:cubicBezTo>
                  <a:cubicBezTo>
                    <a:pt x="1253" y="1398"/>
                    <a:pt x="1561" y="1043"/>
                    <a:pt x="1525" y="653"/>
                  </a:cubicBezTo>
                  <a:cubicBezTo>
                    <a:pt x="1492" y="274"/>
                    <a:pt x="1175" y="0"/>
                    <a:pt x="791" y="0"/>
                  </a:cubicBezTo>
                  <a:close/>
                </a:path>
              </a:pathLst>
            </a:custGeom>
            <a:solidFill>
              <a:srgbClr val="FFD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-2897250" y="2824904"/>
              <a:ext cx="272807" cy="234322"/>
            </a:xfrm>
            <a:custGeom>
              <a:rect b="b" l="l" r="r" t="t"/>
              <a:pathLst>
                <a:path extrusionOk="0" h="1443" w="1680">
                  <a:moveTo>
                    <a:pt x="824" y="1"/>
                  </a:moveTo>
                  <a:cubicBezTo>
                    <a:pt x="518" y="1"/>
                    <a:pt x="233" y="179"/>
                    <a:pt x="131" y="468"/>
                  </a:cubicBezTo>
                  <a:cubicBezTo>
                    <a:pt x="1" y="846"/>
                    <a:pt x="202" y="1259"/>
                    <a:pt x="592" y="1401"/>
                  </a:cubicBezTo>
                  <a:cubicBezTo>
                    <a:pt x="676" y="1429"/>
                    <a:pt x="761" y="1442"/>
                    <a:pt x="845" y="1442"/>
                  </a:cubicBezTo>
                  <a:cubicBezTo>
                    <a:pt x="1152" y="1442"/>
                    <a:pt x="1439" y="1264"/>
                    <a:pt x="1550" y="975"/>
                  </a:cubicBezTo>
                  <a:cubicBezTo>
                    <a:pt x="1680" y="597"/>
                    <a:pt x="1467" y="184"/>
                    <a:pt x="1077" y="42"/>
                  </a:cubicBezTo>
                  <a:cubicBezTo>
                    <a:pt x="993" y="14"/>
                    <a:pt x="908" y="1"/>
                    <a:pt x="824" y="1"/>
                  </a:cubicBezTo>
                  <a:close/>
                </a:path>
              </a:pathLst>
            </a:custGeom>
            <a:solidFill>
              <a:srgbClr val="FFD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-2699303" y="3009374"/>
              <a:ext cx="165146" cy="155240"/>
            </a:xfrm>
            <a:custGeom>
              <a:rect b="b" l="l" r="r" t="t"/>
              <a:pathLst>
                <a:path extrusionOk="0" h="956" w="1017">
                  <a:moveTo>
                    <a:pt x="514" y="1"/>
                  </a:moveTo>
                  <a:cubicBezTo>
                    <a:pt x="271" y="1"/>
                    <a:pt x="68" y="180"/>
                    <a:pt x="35" y="419"/>
                  </a:cubicBezTo>
                  <a:cubicBezTo>
                    <a:pt x="0" y="679"/>
                    <a:pt x="189" y="916"/>
                    <a:pt x="449" y="951"/>
                  </a:cubicBezTo>
                  <a:cubicBezTo>
                    <a:pt x="472" y="954"/>
                    <a:pt x="494" y="955"/>
                    <a:pt x="516" y="955"/>
                  </a:cubicBezTo>
                  <a:cubicBezTo>
                    <a:pt x="750" y="955"/>
                    <a:pt x="959" y="785"/>
                    <a:pt x="981" y="537"/>
                  </a:cubicBezTo>
                  <a:cubicBezTo>
                    <a:pt x="1017" y="277"/>
                    <a:pt x="839" y="41"/>
                    <a:pt x="579" y="5"/>
                  </a:cubicBezTo>
                  <a:cubicBezTo>
                    <a:pt x="557" y="2"/>
                    <a:pt x="535" y="1"/>
                    <a:pt x="514" y="1"/>
                  </a:cubicBezTo>
                  <a:close/>
                </a:path>
              </a:pathLst>
            </a:custGeom>
            <a:solidFill>
              <a:srgbClr val="FFB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-1881531" y="3141881"/>
              <a:ext cx="165146" cy="155240"/>
            </a:xfrm>
            <a:custGeom>
              <a:rect b="b" l="l" r="r" t="t"/>
              <a:pathLst>
                <a:path extrusionOk="0" h="956" w="1017">
                  <a:moveTo>
                    <a:pt x="504" y="1"/>
                  </a:moveTo>
                  <a:cubicBezTo>
                    <a:pt x="268" y="1"/>
                    <a:pt x="57" y="180"/>
                    <a:pt x="35" y="418"/>
                  </a:cubicBezTo>
                  <a:cubicBezTo>
                    <a:pt x="0" y="678"/>
                    <a:pt x="177" y="915"/>
                    <a:pt x="437" y="951"/>
                  </a:cubicBezTo>
                  <a:cubicBezTo>
                    <a:pt x="460" y="954"/>
                    <a:pt x="483" y="955"/>
                    <a:pt x="505" y="955"/>
                  </a:cubicBezTo>
                  <a:cubicBezTo>
                    <a:pt x="748" y="955"/>
                    <a:pt x="949" y="786"/>
                    <a:pt x="981" y="537"/>
                  </a:cubicBezTo>
                  <a:cubicBezTo>
                    <a:pt x="1017" y="277"/>
                    <a:pt x="828" y="40"/>
                    <a:pt x="568" y="5"/>
                  </a:cubicBezTo>
                  <a:cubicBezTo>
                    <a:pt x="546" y="2"/>
                    <a:pt x="525" y="1"/>
                    <a:pt x="504" y="1"/>
                  </a:cubicBezTo>
                  <a:close/>
                </a:path>
              </a:pathLst>
            </a:custGeom>
            <a:solidFill>
              <a:srgbClr val="FFB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-2693619" y="2356909"/>
              <a:ext cx="1101295" cy="686726"/>
            </a:xfrm>
            <a:custGeom>
              <a:rect b="b" l="l" r="r" t="t"/>
              <a:pathLst>
                <a:path extrusionOk="0" h="4229" w="6782">
                  <a:moveTo>
                    <a:pt x="3203" y="1"/>
                  </a:moveTo>
                  <a:cubicBezTo>
                    <a:pt x="2102" y="1"/>
                    <a:pt x="926" y="292"/>
                    <a:pt x="485" y="1067"/>
                  </a:cubicBezTo>
                  <a:cubicBezTo>
                    <a:pt x="0" y="1931"/>
                    <a:pt x="12" y="2793"/>
                    <a:pt x="24" y="3148"/>
                  </a:cubicBezTo>
                  <a:cubicBezTo>
                    <a:pt x="31" y="3297"/>
                    <a:pt x="77" y="3340"/>
                    <a:pt x="119" y="3340"/>
                  </a:cubicBezTo>
                  <a:cubicBezTo>
                    <a:pt x="148" y="3340"/>
                    <a:pt x="175" y="3321"/>
                    <a:pt x="189" y="3302"/>
                  </a:cubicBezTo>
                  <a:cubicBezTo>
                    <a:pt x="331" y="3089"/>
                    <a:pt x="449" y="2581"/>
                    <a:pt x="567" y="2262"/>
                  </a:cubicBezTo>
                  <a:cubicBezTo>
                    <a:pt x="567" y="2262"/>
                    <a:pt x="1798" y="2510"/>
                    <a:pt x="2306" y="2510"/>
                  </a:cubicBezTo>
                  <a:cubicBezTo>
                    <a:pt x="2318" y="2510"/>
                    <a:pt x="2330" y="2510"/>
                    <a:pt x="2341" y="2510"/>
                  </a:cubicBezTo>
                  <a:cubicBezTo>
                    <a:pt x="3811" y="2451"/>
                    <a:pt x="4322" y="1921"/>
                    <a:pt x="4454" y="1741"/>
                  </a:cubicBezTo>
                  <a:lnTo>
                    <a:pt x="4454" y="1741"/>
                  </a:lnTo>
                  <a:cubicBezTo>
                    <a:pt x="4319" y="1956"/>
                    <a:pt x="3888" y="2687"/>
                    <a:pt x="4221" y="2817"/>
                  </a:cubicBezTo>
                  <a:cubicBezTo>
                    <a:pt x="4249" y="2828"/>
                    <a:pt x="4280" y="2833"/>
                    <a:pt x="4313" y="2833"/>
                  </a:cubicBezTo>
                  <a:cubicBezTo>
                    <a:pt x="4745" y="2833"/>
                    <a:pt x="5580" y="1978"/>
                    <a:pt x="5580" y="1978"/>
                  </a:cubicBezTo>
                  <a:lnTo>
                    <a:pt x="5580" y="1978"/>
                  </a:lnTo>
                  <a:cubicBezTo>
                    <a:pt x="5580" y="1978"/>
                    <a:pt x="5474" y="2877"/>
                    <a:pt x="6089" y="3314"/>
                  </a:cubicBezTo>
                  <a:cubicBezTo>
                    <a:pt x="6089" y="3314"/>
                    <a:pt x="6183" y="4094"/>
                    <a:pt x="6372" y="4224"/>
                  </a:cubicBezTo>
                  <a:cubicBezTo>
                    <a:pt x="6376" y="4227"/>
                    <a:pt x="6380" y="4229"/>
                    <a:pt x="6384" y="4229"/>
                  </a:cubicBezTo>
                  <a:cubicBezTo>
                    <a:pt x="6508" y="4229"/>
                    <a:pt x="6781" y="2807"/>
                    <a:pt x="6632" y="2108"/>
                  </a:cubicBezTo>
                  <a:cubicBezTo>
                    <a:pt x="6478" y="1399"/>
                    <a:pt x="5829" y="489"/>
                    <a:pt x="4563" y="158"/>
                  </a:cubicBezTo>
                  <a:cubicBezTo>
                    <a:pt x="4173" y="59"/>
                    <a:pt x="3695" y="1"/>
                    <a:pt x="3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-2100426" y="1969620"/>
              <a:ext cx="685427" cy="622097"/>
            </a:xfrm>
            <a:custGeom>
              <a:rect b="b" l="l" r="r" t="t"/>
              <a:pathLst>
                <a:path extrusionOk="0" h="3831" w="4221">
                  <a:moveTo>
                    <a:pt x="674" y="1"/>
                  </a:moveTo>
                  <a:lnTo>
                    <a:pt x="0" y="2270"/>
                  </a:lnTo>
                  <a:lnTo>
                    <a:pt x="2696" y="3831"/>
                  </a:lnTo>
                  <a:lnTo>
                    <a:pt x="4220" y="1656"/>
                  </a:lnTo>
                  <a:lnTo>
                    <a:pt x="2731" y="2010"/>
                  </a:lnTo>
                  <a:lnTo>
                    <a:pt x="2648" y="686"/>
                  </a:lnTo>
                  <a:lnTo>
                    <a:pt x="1324" y="138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-2613076" y="2782846"/>
              <a:ext cx="270858" cy="255432"/>
            </a:xfrm>
            <a:custGeom>
              <a:rect b="b" l="l" r="r" t="t"/>
              <a:pathLst>
                <a:path extrusionOk="0" h="1573" w="1668">
                  <a:moveTo>
                    <a:pt x="846" y="0"/>
                  </a:moveTo>
                  <a:cubicBezTo>
                    <a:pt x="454" y="0"/>
                    <a:pt x="103" y="284"/>
                    <a:pt x="48" y="691"/>
                  </a:cubicBezTo>
                  <a:cubicBezTo>
                    <a:pt x="1" y="1116"/>
                    <a:pt x="297" y="1518"/>
                    <a:pt x="733" y="1565"/>
                  </a:cubicBezTo>
                  <a:cubicBezTo>
                    <a:pt x="769" y="1570"/>
                    <a:pt x="804" y="1573"/>
                    <a:pt x="839" y="1573"/>
                  </a:cubicBezTo>
                  <a:cubicBezTo>
                    <a:pt x="1224" y="1573"/>
                    <a:pt x="1566" y="1282"/>
                    <a:pt x="1621" y="892"/>
                  </a:cubicBezTo>
                  <a:cubicBezTo>
                    <a:pt x="1668" y="454"/>
                    <a:pt x="1372" y="65"/>
                    <a:pt x="935" y="5"/>
                  </a:cubicBezTo>
                  <a:cubicBezTo>
                    <a:pt x="905" y="2"/>
                    <a:pt x="875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-2613076" y="2782846"/>
              <a:ext cx="171154" cy="254295"/>
            </a:xfrm>
            <a:custGeom>
              <a:rect b="b" l="l" r="r" t="t"/>
              <a:pathLst>
                <a:path extrusionOk="0" h="1566" w="1054">
                  <a:moveTo>
                    <a:pt x="846" y="0"/>
                  </a:moveTo>
                  <a:cubicBezTo>
                    <a:pt x="454" y="0"/>
                    <a:pt x="103" y="284"/>
                    <a:pt x="48" y="691"/>
                  </a:cubicBezTo>
                  <a:cubicBezTo>
                    <a:pt x="1" y="1093"/>
                    <a:pt x="308" y="1471"/>
                    <a:pt x="698" y="1565"/>
                  </a:cubicBezTo>
                  <a:lnTo>
                    <a:pt x="1053" y="41"/>
                  </a:lnTo>
                  <a:cubicBezTo>
                    <a:pt x="1017" y="29"/>
                    <a:pt x="982" y="17"/>
                    <a:pt x="935" y="5"/>
                  </a:cubicBezTo>
                  <a:cubicBezTo>
                    <a:pt x="905" y="2"/>
                    <a:pt x="875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-1979612" y="2866800"/>
              <a:ext cx="271021" cy="255919"/>
            </a:xfrm>
            <a:custGeom>
              <a:rect b="b" l="l" r="r" t="t"/>
              <a:pathLst>
                <a:path extrusionOk="0" h="1576" w="1669">
                  <a:moveTo>
                    <a:pt x="831" y="1"/>
                  </a:moveTo>
                  <a:cubicBezTo>
                    <a:pt x="446" y="1"/>
                    <a:pt x="104" y="293"/>
                    <a:pt x="60" y="694"/>
                  </a:cubicBezTo>
                  <a:cubicBezTo>
                    <a:pt x="1" y="1119"/>
                    <a:pt x="308" y="1521"/>
                    <a:pt x="734" y="1569"/>
                  </a:cubicBezTo>
                  <a:cubicBezTo>
                    <a:pt x="769" y="1574"/>
                    <a:pt x="805" y="1576"/>
                    <a:pt x="840" y="1576"/>
                  </a:cubicBezTo>
                  <a:cubicBezTo>
                    <a:pt x="1224" y="1576"/>
                    <a:pt x="1566" y="1285"/>
                    <a:pt x="1621" y="895"/>
                  </a:cubicBezTo>
                  <a:cubicBezTo>
                    <a:pt x="1668" y="457"/>
                    <a:pt x="1372" y="68"/>
                    <a:pt x="935" y="8"/>
                  </a:cubicBezTo>
                  <a:cubicBezTo>
                    <a:pt x="900" y="3"/>
                    <a:pt x="865" y="1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-1979612" y="2866800"/>
              <a:ext cx="171154" cy="254782"/>
            </a:xfrm>
            <a:custGeom>
              <a:rect b="b" l="l" r="r" t="t"/>
              <a:pathLst>
                <a:path extrusionOk="0" h="1569" w="1054">
                  <a:moveTo>
                    <a:pt x="831" y="1"/>
                  </a:moveTo>
                  <a:cubicBezTo>
                    <a:pt x="446" y="1"/>
                    <a:pt x="104" y="293"/>
                    <a:pt x="60" y="694"/>
                  </a:cubicBezTo>
                  <a:cubicBezTo>
                    <a:pt x="1" y="1096"/>
                    <a:pt x="320" y="1474"/>
                    <a:pt x="699" y="1569"/>
                  </a:cubicBezTo>
                  <a:lnTo>
                    <a:pt x="1053" y="32"/>
                  </a:lnTo>
                  <a:cubicBezTo>
                    <a:pt x="1017" y="20"/>
                    <a:pt x="982" y="20"/>
                    <a:pt x="935" y="8"/>
                  </a:cubicBezTo>
                  <a:cubicBezTo>
                    <a:pt x="900" y="3"/>
                    <a:pt x="865" y="1"/>
                    <a:pt x="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-2634186" y="2994435"/>
              <a:ext cx="32802" cy="31178"/>
            </a:xfrm>
            <a:custGeom>
              <a:rect b="b" l="l" r="r" t="t"/>
              <a:pathLst>
                <a:path extrusionOk="0" h="192" w="202">
                  <a:moveTo>
                    <a:pt x="89" y="1"/>
                  </a:moveTo>
                  <a:cubicBezTo>
                    <a:pt x="39" y="1"/>
                    <a:pt x="1" y="43"/>
                    <a:pt x="1" y="86"/>
                  </a:cubicBezTo>
                  <a:cubicBezTo>
                    <a:pt x="1" y="144"/>
                    <a:pt x="36" y="192"/>
                    <a:pt x="96" y="192"/>
                  </a:cubicBezTo>
                  <a:cubicBezTo>
                    <a:pt x="143" y="192"/>
                    <a:pt x="190" y="157"/>
                    <a:pt x="190" y="97"/>
                  </a:cubicBezTo>
                  <a:cubicBezTo>
                    <a:pt x="201" y="50"/>
                    <a:pt x="154" y="2"/>
                    <a:pt x="107" y="2"/>
                  </a:cubicBezTo>
                  <a:cubicBezTo>
                    <a:pt x="101" y="1"/>
                    <a:pt x="95" y="1"/>
                    <a:pt x="89" y="1"/>
                  </a:cubicBezTo>
                  <a:close/>
                </a:path>
              </a:pathLst>
            </a:custGeom>
            <a:solidFill>
              <a:srgbClr val="FF9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-2632237" y="3048509"/>
              <a:ext cx="30853" cy="29067"/>
            </a:xfrm>
            <a:custGeom>
              <a:rect b="b" l="l" r="r" t="t"/>
              <a:pathLst>
                <a:path extrusionOk="0" h="179" w="190">
                  <a:moveTo>
                    <a:pt x="107" y="0"/>
                  </a:moveTo>
                  <a:cubicBezTo>
                    <a:pt x="48" y="0"/>
                    <a:pt x="13" y="36"/>
                    <a:pt x="13" y="84"/>
                  </a:cubicBezTo>
                  <a:cubicBezTo>
                    <a:pt x="0" y="131"/>
                    <a:pt x="48" y="178"/>
                    <a:pt x="95" y="178"/>
                  </a:cubicBezTo>
                  <a:cubicBezTo>
                    <a:pt x="142" y="178"/>
                    <a:pt x="178" y="142"/>
                    <a:pt x="189" y="95"/>
                  </a:cubicBezTo>
                  <a:cubicBezTo>
                    <a:pt x="189" y="48"/>
                    <a:pt x="154" y="0"/>
                    <a:pt x="107" y="0"/>
                  </a:cubicBezTo>
                  <a:close/>
                </a:path>
              </a:pathLst>
            </a:custGeom>
            <a:solidFill>
              <a:srgbClr val="FF9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-2580437" y="3029347"/>
              <a:ext cx="34750" cy="34588"/>
            </a:xfrm>
            <a:custGeom>
              <a:rect b="b" l="l" r="r" t="t"/>
              <a:pathLst>
                <a:path extrusionOk="0" h="213" w="214">
                  <a:moveTo>
                    <a:pt x="119" y="0"/>
                  </a:moveTo>
                  <a:cubicBezTo>
                    <a:pt x="60" y="0"/>
                    <a:pt x="12" y="47"/>
                    <a:pt x="12" y="107"/>
                  </a:cubicBezTo>
                  <a:cubicBezTo>
                    <a:pt x="1" y="166"/>
                    <a:pt x="48" y="213"/>
                    <a:pt x="107" y="213"/>
                  </a:cubicBezTo>
                  <a:cubicBezTo>
                    <a:pt x="166" y="213"/>
                    <a:pt x="214" y="178"/>
                    <a:pt x="214" y="118"/>
                  </a:cubicBezTo>
                  <a:cubicBezTo>
                    <a:pt x="214" y="60"/>
                    <a:pt x="178" y="12"/>
                    <a:pt x="119" y="0"/>
                  </a:cubicBezTo>
                  <a:close/>
                </a:path>
              </a:pathLst>
            </a:custGeom>
            <a:solidFill>
              <a:srgbClr val="FF9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-1781826" y="3137334"/>
              <a:ext cx="36537" cy="31016"/>
            </a:xfrm>
            <a:custGeom>
              <a:rect b="b" l="l" r="r" t="t"/>
              <a:pathLst>
                <a:path extrusionOk="0" h="191" w="225">
                  <a:moveTo>
                    <a:pt x="110" y="0"/>
                  </a:moveTo>
                  <a:cubicBezTo>
                    <a:pt x="72" y="0"/>
                    <a:pt x="42" y="22"/>
                    <a:pt x="24" y="57"/>
                  </a:cubicBezTo>
                  <a:cubicBezTo>
                    <a:pt x="1" y="104"/>
                    <a:pt x="24" y="163"/>
                    <a:pt x="72" y="186"/>
                  </a:cubicBezTo>
                  <a:cubicBezTo>
                    <a:pt x="83" y="189"/>
                    <a:pt x="95" y="191"/>
                    <a:pt x="107" y="191"/>
                  </a:cubicBezTo>
                  <a:cubicBezTo>
                    <a:pt x="145" y="191"/>
                    <a:pt x="183" y="175"/>
                    <a:pt x="201" y="139"/>
                  </a:cubicBezTo>
                  <a:cubicBezTo>
                    <a:pt x="225" y="80"/>
                    <a:pt x="201" y="33"/>
                    <a:pt x="154" y="9"/>
                  </a:cubicBezTo>
                  <a:cubicBezTo>
                    <a:pt x="138" y="3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9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1806834" y="3185238"/>
              <a:ext cx="32964" cy="28255"/>
            </a:xfrm>
            <a:custGeom>
              <a:rect b="b" l="l" r="r" t="t"/>
              <a:pathLst>
                <a:path extrusionOk="0" h="174" w="203">
                  <a:moveTo>
                    <a:pt x="103" y="0"/>
                  </a:moveTo>
                  <a:cubicBezTo>
                    <a:pt x="71" y="0"/>
                    <a:pt x="41" y="20"/>
                    <a:pt x="24" y="45"/>
                  </a:cubicBezTo>
                  <a:cubicBezTo>
                    <a:pt x="1" y="93"/>
                    <a:pt x="24" y="151"/>
                    <a:pt x="72" y="164"/>
                  </a:cubicBezTo>
                  <a:cubicBezTo>
                    <a:pt x="82" y="170"/>
                    <a:pt x="93" y="173"/>
                    <a:pt x="106" y="173"/>
                  </a:cubicBezTo>
                  <a:cubicBezTo>
                    <a:pt x="138" y="173"/>
                    <a:pt x="173" y="154"/>
                    <a:pt x="190" y="128"/>
                  </a:cubicBezTo>
                  <a:cubicBezTo>
                    <a:pt x="202" y="80"/>
                    <a:pt x="190" y="22"/>
                    <a:pt x="143" y="10"/>
                  </a:cubicBezTo>
                  <a:cubicBezTo>
                    <a:pt x="129" y="3"/>
                    <a:pt x="116" y="0"/>
                    <a:pt x="103" y="0"/>
                  </a:cubicBezTo>
                  <a:close/>
                </a:path>
              </a:pathLst>
            </a:custGeom>
            <a:solidFill>
              <a:srgbClr val="FF9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-1850840" y="3143017"/>
              <a:ext cx="38485" cy="33776"/>
            </a:xfrm>
            <a:custGeom>
              <a:rect b="b" l="l" r="r" t="t"/>
              <a:pathLst>
                <a:path extrusionOk="0" h="208" w="237">
                  <a:moveTo>
                    <a:pt x="120" y="0"/>
                  </a:moveTo>
                  <a:cubicBezTo>
                    <a:pt x="78" y="0"/>
                    <a:pt x="41" y="25"/>
                    <a:pt x="24" y="69"/>
                  </a:cubicBezTo>
                  <a:cubicBezTo>
                    <a:pt x="0" y="116"/>
                    <a:pt x="24" y="175"/>
                    <a:pt x="83" y="199"/>
                  </a:cubicBezTo>
                  <a:cubicBezTo>
                    <a:pt x="95" y="205"/>
                    <a:pt x="109" y="208"/>
                    <a:pt x="122" y="208"/>
                  </a:cubicBezTo>
                  <a:cubicBezTo>
                    <a:pt x="159" y="208"/>
                    <a:pt x="196" y="186"/>
                    <a:pt x="213" y="151"/>
                  </a:cubicBezTo>
                  <a:cubicBezTo>
                    <a:pt x="237" y="104"/>
                    <a:pt x="213" y="33"/>
                    <a:pt x="166" y="9"/>
                  </a:cubicBezTo>
                  <a:cubicBezTo>
                    <a:pt x="150" y="3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FF9F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1"/>
          <p:cNvGrpSpPr/>
          <p:nvPr/>
        </p:nvGrpSpPr>
        <p:grpSpPr>
          <a:xfrm rot="-1688010">
            <a:off x="-1156724" y="3065092"/>
            <a:ext cx="3361338" cy="2608079"/>
            <a:chOff x="-10161225" y="903072"/>
            <a:chExt cx="3361534" cy="2608231"/>
          </a:xfrm>
        </p:grpSpPr>
        <p:sp>
          <p:nvSpPr>
            <p:cNvPr id="659" name="Google Shape;659;p31"/>
            <p:cNvSpPr/>
            <p:nvPr/>
          </p:nvSpPr>
          <p:spPr>
            <a:xfrm>
              <a:off x="-10161225" y="1896709"/>
              <a:ext cx="1558896" cy="1614594"/>
            </a:xfrm>
            <a:custGeom>
              <a:rect b="b" l="l" r="r" t="t"/>
              <a:pathLst>
                <a:path extrusionOk="0" h="9943" w="9600">
                  <a:moveTo>
                    <a:pt x="6786" y="0"/>
                  </a:moveTo>
                  <a:lnTo>
                    <a:pt x="0" y="2128"/>
                  </a:lnTo>
                  <a:lnTo>
                    <a:pt x="4422" y="9943"/>
                  </a:lnTo>
                  <a:lnTo>
                    <a:pt x="9600" y="5391"/>
                  </a:lnTo>
                  <a:lnTo>
                    <a:pt x="67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-8679298" y="2088648"/>
              <a:ext cx="762398" cy="1017829"/>
            </a:xfrm>
            <a:custGeom>
              <a:rect b="b" l="l" r="r" t="t"/>
              <a:pathLst>
                <a:path extrusionOk="0" h="6268" w="4695">
                  <a:moveTo>
                    <a:pt x="2898" y="0"/>
                  </a:moveTo>
                  <a:lnTo>
                    <a:pt x="1845" y="3476"/>
                  </a:lnTo>
                  <a:cubicBezTo>
                    <a:pt x="1845" y="3476"/>
                    <a:pt x="1585" y="5131"/>
                    <a:pt x="1" y="5864"/>
                  </a:cubicBezTo>
                  <a:lnTo>
                    <a:pt x="13" y="5876"/>
                  </a:lnTo>
                  <a:cubicBezTo>
                    <a:pt x="24" y="5876"/>
                    <a:pt x="24" y="5888"/>
                    <a:pt x="37" y="5888"/>
                  </a:cubicBezTo>
                  <a:cubicBezTo>
                    <a:pt x="392" y="6115"/>
                    <a:pt x="870" y="6267"/>
                    <a:pt x="1377" y="6267"/>
                  </a:cubicBezTo>
                  <a:cubicBezTo>
                    <a:pt x="2270" y="6267"/>
                    <a:pt x="3254" y="5794"/>
                    <a:pt x="3820" y="4422"/>
                  </a:cubicBezTo>
                  <a:cubicBezTo>
                    <a:pt x="4694" y="2270"/>
                    <a:pt x="3654" y="107"/>
                    <a:pt x="3654" y="107"/>
                  </a:cubicBezTo>
                  <a:lnTo>
                    <a:pt x="2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-9460533" y="1454208"/>
              <a:ext cx="1142378" cy="661394"/>
            </a:xfrm>
            <a:custGeom>
              <a:rect b="b" l="l" r="r" t="t"/>
              <a:pathLst>
                <a:path extrusionOk="0" h="4073" w="7035">
                  <a:moveTo>
                    <a:pt x="3125" y="1"/>
                  </a:moveTo>
                  <a:cubicBezTo>
                    <a:pt x="2381" y="1"/>
                    <a:pt x="1741" y="261"/>
                    <a:pt x="1325" y="586"/>
                  </a:cubicBezTo>
                  <a:cubicBezTo>
                    <a:pt x="698" y="1083"/>
                    <a:pt x="1" y="2016"/>
                    <a:pt x="899" y="3269"/>
                  </a:cubicBezTo>
                  <a:cubicBezTo>
                    <a:pt x="1159" y="3636"/>
                    <a:pt x="1431" y="3896"/>
                    <a:pt x="1703" y="4073"/>
                  </a:cubicBezTo>
                  <a:cubicBezTo>
                    <a:pt x="1703" y="4073"/>
                    <a:pt x="4399" y="2551"/>
                    <a:pt x="5434" y="2551"/>
                  </a:cubicBezTo>
                  <a:cubicBezTo>
                    <a:pt x="5478" y="2551"/>
                    <a:pt x="5519" y="2554"/>
                    <a:pt x="5557" y="2560"/>
                  </a:cubicBezTo>
                  <a:cubicBezTo>
                    <a:pt x="6467" y="2702"/>
                    <a:pt x="7034" y="2856"/>
                    <a:pt x="7034" y="2856"/>
                  </a:cubicBezTo>
                  <a:cubicBezTo>
                    <a:pt x="5800" y="679"/>
                    <a:pt x="4327" y="1"/>
                    <a:pt x="3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-9059279" y="1802525"/>
              <a:ext cx="1057938" cy="969763"/>
            </a:xfrm>
            <a:custGeom>
              <a:rect b="b" l="l" r="r" t="t"/>
              <a:pathLst>
                <a:path extrusionOk="0" h="5972" w="6515">
                  <a:moveTo>
                    <a:pt x="3028" y="0"/>
                  </a:moveTo>
                  <a:cubicBezTo>
                    <a:pt x="2243" y="0"/>
                    <a:pt x="1376" y="177"/>
                    <a:pt x="520" y="545"/>
                  </a:cubicBezTo>
                  <a:cubicBezTo>
                    <a:pt x="331" y="616"/>
                    <a:pt x="166" y="711"/>
                    <a:pt x="0" y="793"/>
                  </a:cubicBezTo>
                  <a:lnTo>
                    <a:pt x="2814" y="5971"/>
                  </a:lnTo>
                  <a:cubicBezTo>
                    <a:pt x="2826" y="5971"/>
                    <a:pt x="2837" y="5960"/>
                    <a:pt x="2850" y="5960"/>
                  </a:cubicBezTo>
                  <a:cubicBezTo>
                    <a:pt x="5167" y="4954"/>
                    <a:pt x="6514" y="2945"/>
                    <a:pt x="5864" y="1444"/>
                  </a:cubicBezTo>
                  <a:cubicBezTo>
                    <a:pt x="5455" y="507"/>
                    <a:pt x="4359" y="0"/>
                    <a:pt x="3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-8264566" y="1841335"/>
              <a:ext cx="266961" cy="302848"/>
            </a:xfrm>
            <a:custGeom>
              <a:rect b="b" l="l" r="r" t="t"/>
              <a:pathLst>
                <a:path extrusionOk="0" h="1865" w="1644">
                  <a:moveTo>
                    <a:pt x="836" y="1"/>
                  </a:moveTo>
                  <a:cubicBezTo>
                    <a:pt x="825" y="1"/>
                    <a:pt x="814" y="4"/>
                    <a:pt x="804" y="10"/>
                  </a:cubicBezTo>
                  <a:lnTo>
                    <a:pt x="118" y="389"/>
                  </a:lnTo>
                  <a:cubicBezTo>
                    <a:pt x="36" y="425"/>
                    <a:pt x="0" y="530"/>
                    <a:pt x="48" y="614"/>
                  </a:cubicBezTo>
                  <a:lnTo>
                    <a:pt x="686" y="1784"/>
                  </a:lnTo>
                  <a:cubicBezTo>
                    <a:pt x="711" y="1832"/>
                    <a:pt x="768" y="1865"/>
                    <a:pt x="829" y="1865"/>
                  </a:cubicBezTo>
                  <a:cubicBezTo>
                    <a:pt x="857" y="1865"/>
                    <a:pt x="885" y="1858"/>
                    <a:pt x="911" y="1843"/>
                  </a:cubicBezTo>
                  <a:lnTo>
                    <a:pt x="1597" y="1476"/>
                  </a:lnTo>
                  <a:cubicBezTo>
                    <a:pt x="1632" y="1453"/>
                    <a:pt x="1644" y="1405"/>
                    <a:pt x="1620" y="1358"/>
                  </a:cubicBezTo>
                  <a:lnTo>
                    <a:pt x="911" y="46"/>
                  </a:lnTo>
                  <a:cubicBezTo>
                    <a:pt x="894" y="20"/>
                    <a:pt x="865" y="1"/>
                    <a:pt x="836" y="1"/>
                  </a:cubicBezTo>
                  <a:close/>
                </a:path>
              </a:pathLst>
            </a:custGeom>
            <a:solidFill>
              <a:srgbClr val="AD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-7542764" y="1976765"/>
              <a:ext cx="412945" cy="256568"/>
            </a:xfrm>
            <a:custGeom>
              <a:rect b="b" l="l" r="r" t="t"/>
              <a:pathLst>
                <a:path extrusionOk="0" h="1580" w="2543">
                  <a:moveTo>
                    <a:pt x="1907" y="0"/>
                  </a:moveTo>
                  <a:cubicBezTo>
                    <a:pt x="1799" y="0"/>
                    <a:pt x="1690" y="32"/>
                    <a:pt x="1597" y="98"/>
                  </a:cubicBezTo>
                  <a:cubicBezTo>
                    <a:pt x="1443" y="205"/>
                    <a:pt x="1360" y="371"/>
                    <a:pt x="1360" y="548"/>
                  </a:cubicBezTo>
                  <a:cubicBezTo>
                    <a:pt x="1253" y="548"/>
                    <a:pt x="1147" y="571"/>
                    <a:pt x="1053" y="631"/>
                  </a:cubicBezTo>
                  <a:cubicBezTo>
                    <a:pt x="1006" y="666"/>
                    <a:pt x="970" y="702"/>
                    <a:pt x="946" y="749"/>
                  </a:cubicBezTo>
                  <a:cubicBezTo>
                    <a:pt x="848" y="638"/>
                    <a:pt x="710" y="579"/>
                    <a:pt x="569" y="579"/>
                  </a:cubicBezTo>
                  <a:cubicBezTo>
                    <a:pt x="471" y="579"/>
                    <a:pt x="371" y="608"/>
                    <a:pt x="284" y="666"/>
                  </a:cubicBezTo>
                  <a:cubicBezTo>
                    <a:pt x="60" y="820"/>
                    <a:pt x="0" y="1139"/>
                    <a:pt x="154" y="1364"/>
                  </a:cubicBezTo>
                  <a:cubicBezTo>
                    <a:pt x="250" y="1503"/>
                    <a:pt x="410" y="1579"/>
                    <a:pt x="571" y="1579"/>
                  </a:cubicBezTo>
                  <a:cubicBezTo>
                    <a:pt x="669" y="1579"/>
                    <a:pt x="767" y="1551"/>
                    <a:pt x="851" y="1493"/>
                  </a:cubicBezTo>
                  <a:cubicBezTo>
                    <a:pt x="911" y="1458"/>
                    <a:pt x="946" y="1411"/>
                    <a:pt x="982" y="1364"/>
                  </a:cubicBezTo>
                  <a:cubicBezTo>
                    <a:pt x="1077" y="1466"/>
                    <a:pt x="1204" y="1517"/>
                    <a:pt x="1333" y="1517"/>
                  </a:cubicBezTo>
                  <a:cubicBezTo>
                    <a:pt x="1428" y="1517"/>
                    <a:pt x="1523" y="1490"/>
                    <a:pt x="1608" y="1435"/>
                  </a:cubicBezTo>
                  <a:cubicBezTo>
                    <a:pt x="1726" y="1352"/>
                    <a:pt x="1797" y="1222"/>
                    <a:pt x="1809" y="1091"/>
                  </a:cubicBezTo>
                  <a:cubicBezTo>
                    <a:pt x="1844" y="1097"/>
                    <a:pt x="1879" y="1100"/>
                    <a:pt x="1914" y="1100"/>
                  </a:cubicBezTo>
                  <a:cubicBezTo>
                    <a:pt x="2024" y="1100"/>
                    <a:pt x="2133" y="1071"/>
                    <a:pt x="2223" y="1009"/>
                  </a:cubicBezTo>
                  <a:cubicBezTo>
                    <a:pt x="2471" y="831"/>
                    <a:pt x="2542" y="489"/>
                    <a:pt x="2365" y="240"/>
                  </a:cubicBezTo>
                  <a:cubicBezTo>
                    <a:pt x="2262" y="86"/>
                    <a:pt x="2085" y="0"/>
                    <a:pt x="1907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-8279993" y="1045159"/>
              <a:ext cx="382254" cy="587996"/>
            </a:xfrm>
            <a:custGeom>
              <a:rect b="b" l="l" r="r" t="t"/>
              <a:pathLst>
                <a:path extrusionOk="0" h="3621" w="2354">
                  <a:moveTo>
                    <a:pt x="1720" y="0"/>
                  </a:moveTo>
                  <a:cubicBezTo>
                    <a:pt x="1609" y="0"/>
                    <a:pt x="1496" y="34"/>
                    <a:pt x="1396" y="102"/>
                  </a:cubicBezTo>
                  <a:cubicBezTo>
                    <a:pt x="1290" y="173"/>
                    <a:pt x="1207" y="291"/>
                    <a:pt x="1172" y="410"/>
                  </a:cubicBezTo>
                  <a:cubicBezTo>
                    <a:pt x="1112" y="421"/>
                    <a:pt x="1053" y="457"/>
                    <a:pt x="994" y="492"/>
                  </a:cubicBezTo>
                  <a:cubicBezTo>
                    <a:pt x="817" y="610"/>
                    <a:pt x="734" y="835"/>
                    <a:pt x="757" y="1036"/>
                  </a:cubicBezTo>
                  <a:cubicBezTo>
                    <a:pt x="675" y="1048"/>
                    <a:pt x="580" y="1072"/>
                    <a:pt x="510" y="1130"/>
                  </a:cubicBezTo>
                  <a:cubicBezTo>
                    <a:pt x="261" y="1296"/>
                    <a:pt x="190" y="1639"/>
                    <a:pt x="368" y="1887"/>
                  </a:cubicBezTo>
                  <a:cubicBezTo>
                    <a:pt x="368" y="1899"/>
                    <a:pt x="379" y="1911"/>
                    <a:pt x="391" y="1923"/>
                  </a:cubicBezTo>
                  <a:cubicBezTo>
                    <a:pt x="368" y="1934"/>
                    <a:pt x="332" y="1947"/>
                    <a:pt x="308" y="1970"/>
                  </a:cubicBezTo>
                  <a:cubicBezTo>
                    <a:pt x="60" y="2136"/>
                    <a:pt x="1" y="2478"/>
                    <a:pt x="166" y="2727"/>
                  </a:cubicBezTo>
                  <a:cubicBezTo>
                    <a:pt x="261" y="2856"/>
                    <a:pt x="391" y="2940"/>
                    <a:pt x="545" y="2963"/>
                  </a:cubicBezTo>
                  <a:cubicBezTo>
                    <a:pt x="510" y="3105"/>
                    <a:pt x="533" y="3258"/>
                    <a:pt x="628" y="3389"/>
                  </a:cubicBezTo>
                  <a:cubicBezTo>
                    <a:pt x="729" y="3540"/>
                    <a:pt x="895" y="3621"/>
                    <a:pt x="1066" y="3621"/>
                  </a:cubicBezTo>
                  <a:cubicBezTo>
                    <a:pt x="1176" y="3621"/>
                    <a:pt x="1287" y="3588"/>
                    <a:pt x="1384" y="3518"/>
                  </a:cubicBezTo>
                  <a:cubicBezTo>
                    <a:pt x="1550" y="3412"/>
                    <a:pt x="1632" y="3211"/>
                    <a:pt x="1621" y="3022"/>
                  </a:cubicBezTo>
                  <a:cubicBezTo>
                    <a:pt x="1715" y="3022"/>
                    <a:pt x="1810" y="2987"/>
                    <a:pt x="1892" y="2927"/>
                  </a:cubicBezTo>
                  <a:cubicBezTo>
                    <a:pt x="2141" y="2762"/>
                    <a:pt x="2200" y="2419"/>
                    <a:pt x="2034" y="2171"/>
                  </a:cubicBezTo>
                  <a:cubicBezTo>
                    <a:pt x="1999" y="2123"/>
                    <a:pt x="1963" y="2076"/>
                    <a:pt x="1916" y="2041"/>
                  </a:cubicBezTo>
                  <a:cubicBezTo>
                    <a:pt x="1987" y="1876"/>
                    <a:pt x="1975" y="1686"/>
                    <a:pt x="1869" y="1521"/>
                  </a:cubicBezTo>
                  <a:cubicBezTo>
                    <a:pt x="1810" y="1450"/>
                    <a:pt x="1739" y="1390"/>
                    <a:pt x="1668" y="1343"/>
                  </a:cubicBezTo>
                  <a:cubicBezTo>
                    <a:pt x="1739" y="1284"/>
                    <a:pt x="1798" y="1201"/>
                    <a:pt x="1821" y="1107"/>
                  </a:cubicBezTo>
                  <a:cubicBezTo>
                    <a:pt x="1892" y="1095"/>
                    <a:pt x="1963" y="1059"/>
                    <a:pt x="2034" y="1024"/>
                  </a:cubicBezTo>
                  <a:cubicBezTo>
                    <a:pt x="2283" y="847"/>
                    <a:pt x="2354" y="492"/>
                    <a:pt x="2176" y="244"/>
                  </a:cubicBezTo>
                  <a:cubicBezTo>
                    <a:pt x="2067" y="84"/>
                    <a:pt x="1896" y="0"/>
                    <a:pt x="1720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-8229978" y="1262918"/>
              <a:ext cx="1270987" cy="1046247"/>
            </a:xfrm>
            <a:custGeom>
              <a:rect b="b" l="l" r="r" t="t"/>
              <a:pathLst>
                <a:path extrusionOk="0" h="6443" w="7827">
                  <a:moveTo>
                    <a:pt x="3206" y="1"/>
                  </a:moveTo>
                  <a:cubicBezTo>
                    <a:pt x="2984" y="1"/>
                    <a:pt x="2799" y="35"/>
                    <a:pt x="2684" y="120"/>
                  </a:cubicBezTo>
                  <a:cubicBezTo>
                    <a:pt x="2684" y="120"/>
                    <a:pt x="378" y="1669"/>
                    <a:pt x="189" y="2792"/>
                  </a:cubicBezTo>
                  <a:cubicBezTo>
                    <a:pt x="0" y="3916"/>
                    <a:pt x="1490" y="5653"/>
                    <a:pt x="1904" y="6008"/>
                  </a:cubicBezTo>
                  <a:cubicBezTo>
                    <a:pt x="2178" y="6243"/>
                    <a:pt x="2625" y="6442"/>
                    <a:pt x="3084" y="6442"/>
                  </a:cubicBezTo>
                  <a:cubicBezTo>
                    <a:pt x="3317" y="6442"/>
                    <a:pt x="3553" y="6391"/>
                    <a:pt x="3772" y="6268"/>
                  </a:cubicBezTo>
                  <a:cubicBezTo>
                    <a:pt x="4421" y="5889"/>
                    <a:pt x="5616" y="5263"/>
                    <a:pt x="6727" y="4045"/>
                  </a:cubicBezTo>
                  <a:cubicBezTo>
                    <a:pt x="7826" y="2816"/>
                    <a:pt x="5852" y="653"/>
                    <a:pt x="5769" y="617"/>
                  </a:cubicBezTo>
                  <a:cubicBezTo>
                    <a:pt x="5703" y="589"/>
                    <a:pt x="4127" y="1"/>
                    <a:pt x="3206" y="1"/>
                  </a:cubicBezTo>
                  <a:close/>
                </a:path>
              </a:pathLst>
            </a:custGeom>
            <a:solidFill>
              <a:srgbClr val="BD7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-8013032" y="903072"/>
              <a:ext cx="1213341" cy="1180701"/>
            </a:xfrm>
            <a:custGeom>
              <a:rect b="b" l="l" r="r" t="t"/>
              <a:pathLst>
                <a:path extrusionOk="0" h="7271" w="7472">
                  <a:moveTo>
                    <a:pt x="2614" y="1"/>
                  </a:moveTo>
                  <a:cubicBezTo>
                    <a:pt x="2487" y="1"/>
                    <a:pt x="2359" y="37"/>
                    <a:pt x="2247" y="114"/>
                  </a:cubicBezTo>
                  <a:cubicBezTo>
                    <a:pt x="2163" y="173"/>
                    <a:pt x="2105" y="244"/>
                    <a:pt x="2057" y="315"/>
                  </a:cubicBezTo>
                  <a:cubicBezTo>
                    <a:pt x="1929" y="193"/>
                    <a:pt x="1761" y="126"/>
                    <a:pt x="1593" y="126"/>
                  </a:cubicBezTo>
                  <a:cubicBezTo>
                    <a:pt x="1467" y="126"/>
                    <a:pt x="1341" y="164"/>
                    <a:pt x="1230" y="244"/>
                  </a:cubicBezTo>
                  <a:cubicBezTo>
                    <a:pt x="1170" y="279"/>
                    <a:pt x="1135" y="315"/>
                    <a:pt x="1088" y="363"/>
                  </a:cubicBezTo>
                  <a:cubicBezTo>
                    <a:pt x="1032" y="348"/>
                    <a:pt x="973" y="340"/>
                    <a:pt x="914" y="340"/>
                  </a:cubicBezTo>
                  <a:cubicBezTo>
                    <a:pt x="787" y="340"/>
                    <a:pt x="657" y="376"/>
                    <a:pt x="544" y="457"/>
                  </a:cubicBezTo>
                  <a:cubicBezTo>
                    <a:pt x="308" y="610"/>
                    <a:pt x="213" y="894"/>
                    <a:pt x="284" y="1154"/>
                  </a:cubicBezTo>
                  <a:cubicBezTo>
                    <a:pt x="48" y="1343"/>
                    <a:pt x="0" y="1674"/>
                    <a:pt x="166" y="1911"/>
                  </a:cubicBezTo>
                  <a:cubicBezTo>
                    <a:pt x="225" y="1994"/>
                    <a:pt x="295" y="2065"/>
                    <a:pt x="390" y="2100"/>
                  </a:cubicBezTo>
                  <a:cubicBezTo>
                    <a:pt x="166" y="2289"/>
                    <a:pt x="119" y="2609"/>
                    <a:pt x="284" y="2845"/>
                  </a:cubicBezTo>
                  <a:cubicBezTo>
                    <a:pt x="308" y="2880"/>
                    <a:pt x="343" y="2916"/>
                    <a:pt x="366" y="2940"/>
                  </a:cubicBezTo>
                  <a:cubicBezTo>
                    <a:pt x="260" y="3117"/>
                    <a:pt x="260" y="3353"/>
                    <a:pt x="390" y="3542"/>
                  </a:cubicBezTo>
                  <a:cubicBezTo>
                    <a:pt x="493" y="3696"/>
                    <a:pt x="664" y="3777"/>
                    <a:pt x="838" y="3777"/>
                  </a:cubicBezTo>
                  <a:cubicBezTo>
                    <a:pt x="944" y="3777"/>
                    <a:pt x="1052" y="3747"/>
                    <a:pt x="1147" y="3684"/>
                  </a:cubicBezTo>
                  <a:cubicBezTo>
                    <a:pt x="1183" y="3660"/>
                    <a:pt x="1206" y="3637"/>
                    <a:pt x="1218" y="3625"/>
                  </a:cubicBezTo>
                  <a:cubicBezTo>
                    <a:pt x="1305" y="3706"/>
                    <a:pt x="1415" y="3748"/>
                    <a:pt x="1527" y="3748"/>
                  </a:cubicBezTo>
                  <a:cubicBezTo>
                    <a:pt x="1611" y="3748"/>
                    <a:pt x="1697" y="3724"/>
                    <a:pt x="1774" y="3673"/>
                  </a:cubicBezTo>
                  <a:cubicBezTo>
                    <a:pt x="1797" y="3660"/>
                    <a:pt x="1821" y="3637"/>
                    <a:pt x="1832" y="3625"/>
                  </a:cubicBezTo>
                  <a:cubicBezTo>
                    <a:pt x="1936" y="3774"/>
                    <a:pt x="2105" y="3852"/>
                    <a:pt x="2272" y="3852"/>
                  </a:cubicBezTo>
                  <a:cubicBezTo>
                    <a:pt x="2371" y="3852"/>
                    <a:pt x="2470" y="3824"/>
                    <a:pt x="2554" y="3767"/>
                  </a:cubicBezTo>
                  <a:cubicBezTo>
                    <a:pt x="2613" y="3720"/>
                    <a:pt x="2672" y="3673"/>
                    <a:pt x="2707" y="3613"/>
                  </a:cubicBezTo>
                  <a:cubicBezTo>
                    <a:pt x="2707" y="3625"/>
                    <a:pt x="2707" y="3625"/>
                    <a:pt x="2719" y="3637"/>
                  </a:cubicBezTo>
                  <a:cubicBezTo>
                    <a:pt x="2831" y="3793"/>
                    <a:pt x="3007" y="3886"/>
                    <a:pt x="3185" y="3886"/>
                  </a:cubicBezTo>
                  <a:cubicBezTo>
                    <a:pt x="3195" y="3886"/>
                    <a:pt x="3206" y="3886"/>
                    <a:pt x="3216" y="3885"/>
                  </a:cubicBezTo>
                  <a:lnTo>
                    <a:pt x="3216" y="3885"/>
                  </a:lnTo>
                  <a:cubicBezTo>
                    <a:pt x="3050" y="4075"/>
                    <a:pt x="3027" y="4346"/>
                    <a:pt x="3180" y="4559"/>
                  </a:cubicBezTo>
                  <a:cubicBezTo>
                    <a:pt x="3287" y="4713"/>
                    <a:pt x="3452" y="4795"/>
                    <a:pt x="3629" y="4808"/>
                  </a:cubicBezTo>
                  <a:cubicBezTo>
                    <a:pt x="3535" y="4984"/>
                    <a:pt x="3535" y="5210"/>
                    <a:pt x="3653" y="5386"/>
                  </a:cubicBezTo>
                  <a:cubicBezTo>
                    <a:pt x="3763" y="5546"/>
                    <a:pt x="3938" y="5629"/>
                    <a:pt x="4115" y="5629"/>
                  </a:cubicBezTo>
                  <a:cubicBezTo>
                    <a:pt x="4187" y="5629"/>
                    <a:pt x="4259" y="5615"/>
                    <a:pt x="4327" y="5588"/>
                  </a:cubicBezTo>
                  <a:lnTo>
                    <a:pt x="4327" y="5588"/>
                  </a:lnTo>
                  <a:cubicBezTo>
                    <a:pt x="4197" y="5777"/>
                    <a:pt x="4197" y="6037"/>
                    <a:pt x="4327" y="6226"/>
                  </a:cubicBezTo>
                  <a:cubicBezTo>
                    <a:pt x="4438" y="6392"/>
                    <a:pt x="4610" y="6475"/>
                    <a:pt x="4796" y="6475"/>
                  </a:cubicBezTo>
                  <a:cubicBezTo>
                    <a:pt x="4809" y="6475"/>
                    <a:pt x="4822" y="6475"/>
                    <a:pt x="4835" y="6474"/>
                  </a:cubicBezTo>
                  <a:lnTo>
                    <a:pt x="4835" y="6474"/>
                  </a:lnTo>
                  <a:cubicBezTo>
                    <a:pt x="4753" y="6639"/>
                    <a:pt x="4764" y="6852"/>
                    <a:pt x="4882" y="7030"/>
                  </a:cubicBezTo>
                  <a:cubicBezTo>
                    <a:pt x="4985" y="7184"/>
                    <a:pt x="5162" y="7270"/>
                    <a:pt x="5343" y="7270"/>
                  </a:cubicBezTo>
                  <a:cubicBezTo>
                    <a:pt x="5453" y="7270"/>
                    <a:pt x="5564" y="7239"/>
                    <a:pt x="5663" y="7172"/>
                  </a:cubicBezTo>
                  <a:cubicBezTo>
                    <a:pt x="5793" y="7077"/>
                    <a:pt x="5875" y="6935"/>
                    <a:pt x="5899" y="6781"/>
                  </a:cubicBezTo>
                  <a:cubicBezTo>
                    <a:pt x="5954" y="6803"/>
                    <a:pt x="6014" y="6813"/>
                    <a:pt x="6075" y="6813"/>
                  </a:cubicBezTo>
                  <a:cubicBezTo>
                    <a:pt x="6184" y="6813"/>
                    <a:pt x="6297" y="6779"/>
                    <a:pt x="6395" y="6710"/>
                  </a:cubicBezTo>
                  <a:cubicBezTo>
                    <a:pt x="6585" y="6581"/>
                    <a:pt x="6668" y="6356"/>
                    <a:pt x="6632" y="6143"/>
                  </a:cubicBezTo>
                  <a:cubicBezTo>
                    <a:pt x="6692" y="6132"/>
                    <a:pt x="6762" y="6096"/>
                    <a:pt x="6821" y="6061"/>
                  </a:cubicBezTo>
                  <a:cubicBezTo>
                    <a:pt x="7128" y="5848"/>
                    <a:pt x="7199" y="5446"/>
                    <a:pt x="6999" y="5150"/>
                  </a:cubicBezTo>
                  <a:lnTo>
                    <a:pt x="6987" y="5139"/>
                  </a:lnTo>
                  <a:cubicBezTo>
                    <a:pt x="7023" y="5115"/>
                    <a:pt x="7070" y="5091"/>
                    <a:pt x="7105" y="5068"/>
                  </a:cubicBezTo>
                  <a:cubicBezTo>
                    <a:pt x="7401" y="4866"/>
                    <a:pt x="7472" y="4453"/>
                    <a:pt x="7270" y="4157"/>
                  </a:cubicBezTo>
                  <a:cubicBezTo>
                    <a:pt x="7176" y="4027"/>
                    <a:pt x="7046" y="3933"/>
                    <a:pt x="6904" y="3897"/>
                  </a:cubicBezTo>
                  <a:cubicBezTo>
                    <a:pt x="7046" y="3673"/>
                    <a:pt x="7058" y="3377"/>
                    <a:pt x="6904" y="3153"/>
                  </a:cubicBezTo>
                  <a:cubicBezTo>
                    <a:pt x="6776" y="2965"/>
                    <a:pt x="6567" y="2868"/>
                    <a:pt x="6356" y="2868"/>
                  </a:cubicBezTo>
                  <a:cubicBezTo>
                    <a:pt x="6314" y="2868"/>
                    <a:pt x="6272" y="2872"/>
                    <a:pt x="6230" y="2880"/>
                  </a:cubicBezTo>
                  <a:cubicBezTo>
                    <a:pt x="6372" y="2667"/>
                    <a:pt x="6372" y="2384"/>
                    <a:pt x="6219" y="2159"/>
                  </a:cubicBezTo>
                  <a:cubicBezTo>
                    <a:pt x="6100" y="1994"/>
                    <a:pt x="5923" y="1899"/>
                    <a:pt x="5733" y="1876"/>
                  </a:cubicBezTo>
                  <a:cubicBezTo>
                    <a:pt x="5769" y="1710"/>
                    <a:pt x="5733" y="1532"/>
                    <a:pt x="5628" y="1379"/>
                  </a:cubicBezTo>
                  <a:cubicBezTo>
                    <a:pt x="5501" y="1199"/>
                    <a:pt x="5300" y="1101"/>
                    <a:pt x="5091" y="1101"/>
                  </a:cubicBezTo>
                  <a:cubicBezTo>
                    <a:pt x="5025" y="1101"/>
                    <a:pt x="4959" y="1111"/>
                    <a:pt x="4895" y="1131"/>
                  </a:cubicBezTo>
                  <a:cubicBezTo>
                    <a:pt x="4906" y="989"/>
                    <a:pt x="4871" y="859"/>
                    <a:pt x="4788" y="741"/>
                  </a:cubicBezTo>
                  <a:cubicBezTo>
                    <a:pt x="4658" y="553"/>
                    <a:pt x="4449" y="450"/>
                    <a:pt x="4239" y="450"/>
                  </a:cubicBezTo>
                  <a:cubicBezTo>
                    <a:pt x="4144" y="450"/>
                    <a:pt x="4049" y="472"/>
                    <a:pt x="3960" y="516"/>
                  </a:cubicBezTo>
                  <a:lnTo>
                    <a:pt x="3889" y="410"/>
                  </a:lnTo>
                  <a:cubicBezTo>
                    <a:pt x="3759" y="222"/>
                    <a:pt x="3556" y="125"/>
                    <a:pt x="3349" y="125"/>
                  </a:cubicBezTo>
                  <a:cubicBezTo>
                    <a:pt x="3256" y="125"/>
                    <a:pt x="3162" y="145"/>
                    <a:pt x="3074" y="185"/>
                  </a:cubicBezTo>
                  <a:cubicBezTo>
                    <a:pt x="2946" y="64"/>
                    <a:pt x="2781" y="1"/>
                    <a:pt x="2614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-8112899" y="1231415"/>
              <a:ext cx="270858" cy="250073"/>
            </a:xfrm>
            <a:custGeom>
              <a:rect b="b" l="l" r="r" t="t"/>
              <a:pathLst>
                <a:path extrusionOk="0" h="1540" w="1668">
                  <a:moveTo>
                    <a:pt x="815" y="0"/>
                  </a:moveTo>
                  <a:cubicBezTo>
                    <a:pt x="736" y="0"/>
                    <a:pt x="657" y="14"/>
                    <a:pt x="579" y="43"/>
                  </a:cubicBezTo>
                  <a:cubicBezTo>
                    <a:pt x="190" y="172"/>
                    <a:pt x="1" y="610"/>
                    <a:pt x="130" y="1012"/>
                  </a:cubicBezTo>
                  <a:cubicBezTo>
                    <a:pt x="243" y="1332"/>
                    <a:pt x="535" y="1539"/>
                    <a:pt x="847" y="1539"/>
                  </a:cubicBezTo>
                  <a:cubicBezTo>
                    <a:pt x="927" y="1539"/>
                    <a:pt x="1008" y="1526"/>
                    <a:pt x="1088" y="1497"/>
                  </a:cubicBezTo>
                  <a:cubicBezTo>
                    <a:pt x="1478" y="1367"/>
                    <a:pt x="1667" y="929"/>
                    <a:pt x="1525" y="527"/>
                  </a:cubicBezTo>
                  <a:cubicBezTo>
                    <a:pt x="1412" y="207"/>
                    <a:pt x="1120" y="0"/>
                    <a:pt x="815" y="0"/>
                  </a:cubicBezTo>
                  <a:close/>
                </a:path>
              </a:pathLst>
            </a:custGeom>
            <a:solidFill>
              <a:srgbClr val="BD7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-7717491" y="1891025"/>
              <a:ext cx="117242" cy="113345"/>
            </a:xfrm>
            <a:custGeom>
              <a:rect b="b" l="l" r="r" t="t"/>
              <a:pathLst>
                <a:path extrusionOk="0" h="698" w="722">
                  <a:moveTo>
                    <a:pt x="687" y="0"/>
                  </a:moveTo>
                  <a:lnTo>
                    <a:pt x="438" y="201"/>
                  </a:lnTo>
                  <a:lnTo>
                    <a:pt x="450" y="224"/>
                  </a:lnTo>
                  <a:cubicBezTo>
                    <a:pt x="497" y="295"/>
                    <a:pt x="521" y="379"/>
                    <a:pt x="509" y="450"/>
                  </a:cubicBezTo>
                  <a:cubicBezTo>
                    <a:pt x="497" y="520"/>
                    <a:pt x="462" y="579"/>
                    <a:pt x="414" y="615"/>
                  </a:cubicBezTo>
                  <a:cubicBezTo>
                    <a:pt x="386" y="629"/>
                    <a:pt x="356" y="636"/>
                    <a:pt x="326" y="636"/>
                  </a:cubicBezTo>
                  <a:cubicBezTo>
                    <a:pt x="227" y="636"/>
                    <a:pt x="120" y="567"/>
                    <a:pt x="48" y="450"/>
                  </a:cubicBezTo>
                  <a:lnTo>
                    <a:pt x="1" y="485"/>
                  </a:lnTo>
                  <a:cubicBezTo>
                    <a:pt x="72" y="615"/>
                    <a:pt x="201" y="697"/>
                    <a:pt x="320" y="697"/>
                  </a:cubicBezTo>
                  <a:cubicBezTo>
                    <a:pt x="367" y="697"/>
                    <a:pt x="403" y="686"/>
                    <a:pt x="438" y="662"/>
                  </a:cubicBezTo>
                  <a:cubicBezTo>
                    <a:pt x="509" y="626"/>
                    <a:pt x="556" y="555"/>
                    <a:pt x="568" y="461"/>
                  </a:cubicBezTo>
                  <a:cubicBezTo>
                    <a:pt x="580" y="379"/>
                    <a:pt x="556" y="295"/>
                    <a:pt x="521" y="213"/>
                  </a:cubicBezTo>
                  <a:lnTo>
                    <a:pt x="722" y="35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-7846100" y="1925613"/>
              <a:ext cx="128771" cy="151668"/>
            </a:xfrm>
            <a:custGeom>
              <a:rect b="b" l="l" r="r" t="t"/>
              <a:pathLst>
                <a:path extrusionOk="0" h="934" w="793">
                  <a:moveTo>
                    <a:pt x="166" y="95"/>
                  </a:moveTo>
                  <a:lnTo>
                    <a:pt x="698" y="851"/>
                  </a:lnTo>
                  <a:cubicBezTo>
                    <a:pt x="645" y="867"/>
                    <a:pt x="591" y="874"/>
                    <a:pt x="539" y="874"/>
                  </a:cubicBezTo>
                  <a:cubicBezTo>
                    <a:pt x="429" y="874"/>
                    <a:pt x="325" y="840"/>
                    <a:pt x="237" y="768"/>
                  </a:cubicBezTo>
                  <a:cubicBezTo>
                    <a:pt x="142" y="686"/>
                    <a:pt x="84" y="568"/>
                    <a:pt x="71" y="437"/>
                  </a:cubicBezTo>
                  <a:cubicBezTo>
                    <a:pt x="60" y="319"/>
                    <a:pt x="95" y="201"/>
                    <a:pt x="166" y="95"/>
                  </a:cubicBezTo>
                  <a:close/>
                  <a:moveTo>
                    <a:pt x="166" y="0"/>
                  </a:moveTo>
                  <a:lnTo>
                    <a:pt x="142" y="24"/>
                  </a:lnTo>
                  <a:cubicBezTo>
                    <a:pt x="48" y="142"/>
                    <a:pt x="0" y="295"/>
                    <a:pt x="13" y="437"/>
                  </a:cubicBezTo>
                  <a:cubicBezTo>
                    <a:pt x="24" y="591"/>
                    <a:pt x="95" y="721"/>
                    <a:pt x="202" y="815"/>
                  </a:cubicBezTo>
                  <a:cubicBezTo>
                    <a:pt x="296" y="899"/>
                    <a:pt x="426" y="934"/>
                    <a:pt x="544" y="934"/>
                  </a:cubicBezTo>
                  <a:cubicBezTo>
                    <a:pt x="615" y="934"/>
                    <a:pt x="686" y="922"/>
                    <a:pt x="757" y="899"/>
                  </a:cubicBezTo>
                  <a:lnTo>
                    <a:pt x="793" y="88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-8089840" y="1581194"/>
              <a:ext cx="259166" cy="230262"/>
            </a:xfrm>
            <a:custGeom>
              <a:rect b="b" l="l" r="r" t="t"/>
              <a:pathLst>
                <a:path extrusionOk="0" h="1418" w="1596">
                  <a:moveTo>
                    <a:pt x="798" y="1"/>
                  </a:moveTo>
                  <a:cubicBezTo>
                    <a:pt x="721" y="1"/>
                    <a:pt x="644" y="13"/>
                    <a:pt x="568" y="40"/>
                  </a:cubicBezTo>
                  <a:cubicBezTo>
                    <a:pt x="201" y="170"/>
                    <a:pt x="1" y="572"/>
                    <a:pt x="130" y="950"/>
                  </a:cubicBezTo>
                  <a:cubicBezTo>
                    <a:pt x="233" y="1239"/>
                    <a:pt x="503" y="1417"/>
                    <a:pt x="797" y="1417"/>
                  </a:cubicBezTo>
                  <a:cubicBezTo>
                    <a:pt x="878" y="1417"/>
                    <a:pt x="960" y="1404"/>
                    <a:pt x="1041" y="1376"/>
                  </a:cubicBezTo>
                  <a:cubicBezTo>
                    <a:pt x="1407" y="1246"/>
                    <a:pt x="1596" y="844"/>
                    <a:pt x="1466" y="477"/>
                  </a:cubicBezTo>
                  <a:cubicBezTo>
                    <a:pt x="1363" y="187"/>
                    <a:pt x="1089" y="1"/>
                    <a:pt x="798" y="1"/>
                  </a:cubicBezTo>
                  <a:close/>
                </a:path>
              </a:pathLst>
            </a:custGeom>
            <a:solidFill>
              <a:srgbClr val="AD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-7849997" y="1589800"/>
              <a:ext cx="265175" cy="233834"/>
            </a:xfrm>
            <a:custGeom>
              <a:rect b="b" l="l" r="r" t="t"/>
              <a:pathLst>
                <a:path extrusionOk="0" h="1440" w="1633">
                  <a:moveTo>
                    <a:pt x="805" y="1"/>
                  </a:moveTo>
                  <a:cubicBezTo>
                    <a:pt x="710" y="1"/>
                    <a:pt x="614" y="19"/>
                    <a:pt x="521" y="58"/>
                  </a:cubicBezTo>
                  <a:cubicBezTo>
                    <a:pt x="166" y="224"/>
                    <a:pt x="1" y="649"/>
                    <a:pt x="155" y="1004"/>
                  </a:cubicBezTo>
                  <a:cubicBezTo>
                    <a:pt x="270" y="1278"/>
                    <a:pt x="536" y="1439"/>
                    <a:pt x="817" y="1439"/>
                  </a:cubicBezTo>
                  <a:cubicBezTo>
                    <a:pt x="912" y="1439"/>
                    <a:pt x="1008" y="1421"/>
                    <a:pt x="1101" y="1382"/>
                  </a:cubicBezTo>
                  <a:cubicBezTo>
                    <a:pt x="1467" y="1228"/>
                    <a:pt x="1632" y="803"/>
                    <a:pt x="1467" y="437"/>
                  </a:cubicBezTo>
                  <a:cubicBezTo>
                    <a:pt x="1352" y="163"/>
                    <a:pt x="1086" y="1"/>
                    <a:pt x="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-7817195" y="1652968"/>
              <a:ext cx="232373" cy="171154"/>
            </a:xfrm>
            <a:custGeom>
              <a:rect b="b" l="l" r="r" t="t"/>
              <a:pathLst>
                <a:path extrusionOk="0" h="1054" w="1431">
                  <a:moveTo>
                    <a:pt x="1241" y="0"/>
                  </a:moveTo>
                  <a:lnTo>
                    <a:pt x="0" y="721"/>
                  </a:lnTo>
                  <a:cubicBezTo>
                    <a:pt x="135" y="933"/>
                    <a:pt x="367" y="1053"/>
                    <a:pt x="609" y="1053"/>
                  </a:cubicBezTo>
                  <a:cubicBezTo>
                    <a:pt x="706" y="1053"/>
                    <a:pt x="804" y="1034"/>
                    <a:pt x="899" y="993"/>
                  </a:cubicBezTo>
                  <a:cubicBezTo>
                    <a:pt x="1265" y="839"/>
                    <a:pt x="1430" y="414"/>
                    <a:pt x="1265" y="48"/>
                  </a:cubicBezTo>
                  <a:cubicBezTo>
                    <a:pt x="1265" y="24"/>
                    <a:pt x="1253" y="12"/>
                    <a:pt x="1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-7606095" y="1931459"/>
              <a:ext cx="255432" cy="224416"/>
            </a:xfrm>
            <a:custGeom>
              <a:rect b="b" l="l" r="r" t="t"/>
              <a:pathLst>
                <a:path extrusionOk="0" h="1382" w="1573">
                  <a:moveTo>
                    <a:pt x="785" y="1"/>
                  </a:moveTo>
                  <a:cubicBezTo>
                    <a:pt x="693" y="1"/>
                    <a:pt x="599" y="19"/>
                    <a:pt x="508" y="59"/>
                  </a:cubicBezTo>
                  <a:cubicBezTo>
                    <a:pt x="166" y="212"/>
                    <a:pt x="1" y="614"/>
                    <a:pt x="154" y="968"/>
                  </a:cubicBezTo>
                  <a:cubicBezTo>
                    <a:pt x="269" y="1224"/>
                    <a:pt x="521" y="1381"/>
                    <a:pt x="788" y="1381"/>
                  </a:cubicBezTo>
                  <a:cubicBezTo>
                    <a:pt x="880" y="1381"/>
                    <a:pt x="974" y="1363"/>
                    <a:pt x="1065" y="1323"/>
                  </a:cubicBezTo>
                  <a:cubicBezTo>
                    <a:pt x="1407" y="1170"/>
                    <a:pt x="1572" y="768"/>
                    <a:pt x="1419" y="413"/>
                  </a:cubicBezTo>
                  <a:cubicBezTo>
                    <a:pt x="1304" y="158"/>
                    <a:pt x="1052" y="1"/>
                    <a:pt x="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-7575404" y="1986995"/>
              <a:ext cx="224741" cy="168393"/>
            </a:xfrm>
            <a:custGeom>
              <a:rect b="b" l="l" r="r" t="t"/>
              <a:pathLst>
                <a:path extrusionOk="0" h="1037" w="1384">
                  <a:moveTo>
                    <a:pt x="1194" y="0"/>
                  </a:moveTo>
                  <a:lnTo>
                    <a:pt x="1" y="697"/>
                  </a:lnTo>
                  <a:cubicBezTo>
                    <a:pt x="130" y="905"/>
                    <a:pt x="368" y="1037"/>
                    <a:pt x="611" y="1037"/>
                  </a:cubicBezTo>
                  <a:cubicBezTo>
                    <a:pt x="700" y="1037"/>
                    <a:pt x="790" y="1019"/>
                    <a:pt x="876" y="981"/>
                  </a:cubicBezTo>
                  <a:cubicBezTo>
                    <a:pt x="1218" y="828"/>
                    <a:pt x="1383" y="426"/>
                    <a:pt x="1230" y="71"/>
                  </a:cubicBezTo>
                  <a:cubicBezTo>
                    <a:pt x="1218" y="59"/>
                    <a:pt x="1194" y="12"/>
                    <a:pt x="1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-7684851" y="2153602"/>
              <a:ext cx="205579" cy="144523"/>
            </a:xfrm>
            <a:custGeom>
              <a:rect b="b" l="l" r="r" t="t"/>
              <a:pathLst>
                <a:path extrusionOk="0" h="890" w="1266">
                  <a:moveTo>
                    <a:pt x="731" y="0"/>
                  </a:moveTo>
                  <a:cubicBezTo>
                    <a:pt x="659" y="0"/>
                    <a:pt x="587" y="13"/>
                    <a:pt x="521" y="38"/>
                  </a:cubicBezTo>
                  <a:cubicBezTo>
                    <a:pt x="178" y="157"/>
                    <a:pt x="0" y="523"/>
                    <a:pt x="119" y="854"/>
                  </a:cubicBezTo>
                  <a:cubicBezTo>
                    <a:pt x="131" y="866"/>
                    <a:pt x="131" y="877"/>
                    <a:pt x="142" y="890"/>
                  </a:cubicBezTo>
                  <a:cubicBezTo>
                    <a:pt x="237" y="866"/>
                    <a:pt x="320" y="830"/>
                    <a:pt x="415" y="783"/>
                  </a:cubicBezTo>
                  <a:cubicBezTo>
                    <a:pt x="639" y="653"/>
                    <a:pt x="935" y="488"/>
                    <a:pt x="1266" y="286"/>
                  </a:cubicBezTo>
                  <a:cubicBezTo>
                    <a:pt x="1136" y="96"/>
                    <a:pt x="930" y="0"/>
                    <a:pt x="731" y="0"/>
                  </a:cubicBezTo>
                  <a:close/>
                </a:path>
              </a:pathLst>
            </a:custGeom>
            <a:solidFill>
              <a:srgbClr val="AD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-9364563" y="2528388"/>
              <a:ext cx="497385" cy="686564"/>
            </a:xfrm>
            <a:custGeom>
              <a:rect b="b" l="l" r="r" t="t"/>
              <a:pathLst>
                <a:path extrusionOk="0" h="4228" w="3063">
                  <a:moveTo>
                    <a:pt x="2069" y="0"/>
                  </a:moveTo>
                  <a:cubicBezTo>
                    <a:pt x="2069" y="0"/>
                    <a:pt x="663" y="1702"/>
                    <a:pt x="308" y="2506"/>
                  </a:cubicBezTo>
                  <a:cubicBezTo>
                    <a:pt x="1" y="3203"/>
                    <a:pt x="350" y="4227"/>
                    <a:pt x="1287" y="4227"/>
                  </a:cubicBezTo>
                  <a:cubicBezTo>
                    <a:pt x="1431" y="4227"/>
                    <a:pt x="1590" y="4203"/>
                    <a:pt x="1762" y="4149"/>
                  </a:cubicBezTo>
                  <a:cubicBezTo>
                    <a:pt x="3062" y="3736"/>
                    <a:pt x="2980" y="366"/>
                    <a:pt x="2980" y="366"/>
                  </a:cubicBezTo>
                  <a:lnTo>
                    <a:pt x="20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-9872504" y="2251359"/>
              <a:ext cx="740313" cy="430158"/>
            </a:xfrm>
            <a:custGeom>
              <a:rect b="b" l="l" r="r" t="t"/>
              <a:pathLst>
                <a:path extrusionOk="0" h="2649" w="4559">
                  <a:moveTo>
                    <a:pt x="3470" y="0"/>
                  </a:moveTo>
                  <a:cubicBezTo>
                    <a:pt x="2447" y="0"/>
                    <a:pt x="744" y="135"/>
                    <a:pt x="410" y="1008"/>
                  </a:cubicBezTo>
                  <a:cubicBezTo>
                    <a:pt x="0" y="2062"/>
                    <a:pt x="758" y="2649"/>
                    <a:pt x="1494" y="2649"/>
                  </a:cubicBezTo>
                  <a:cubicBezTo>
                    <a:pt x="1649" y="2649"/>
                    <a:pt x="1804" y="2622"/>
                    <a:pt x="1947" y="2569"/>
                  </a:cubicBezTo>
                  <a:cubicBezTo>
                    <a:pt x="2774" y="2261"/>
                    <a:pt x="4559" y="961"/>
                    <a:pt x="4559" y="961"/>
                  </a:cubicBezTo>
                  <a:lnTo>
                    <a:pt x="4251" y="27"/>
                  </a:lnTo>
                  <a:cubicBezTo>
                    <a:pt x="4251" y="27"/>
                    <a:pt x="3929" y="0"/>
                    <a:pt x="3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-8646496" y="1992678"/>
              <a:ext cx="792439" cy="536033"/>
            </a:xfrm>
            <a:custGeom>
              <a:rect b="b" l="l" r="r" t="t"/>
              <a:pathLst>
                <a:path extrusionOk="0" h="3301" w="4880">
                  <a:moveTo>
                    <a:pt x="1088" y="0"/>
                  </a:moveTo>
                  <a:cubicBezTo>
                    <a:pt x="697" y="142"/>
                    <a:pt x="0" y="1064"/>
                    <a:pt x="402" y="1774"/>
                  </a:cubicBezTo>
                  <a:cubicBezTo>
                    <a:pt x="807" y="2469"/>
                    <a:pt x="1327" y="3300"/>
                    <a:pt x="2894" y="3300"/>
                  </a:cubicBezTo>
                  <a:cubicBezTo>
                    <a:pt x="2925" y="3300"/>
                    <a:pt x="2958" y="3300"/>
                    <a:pt x="2991" y="3299"/>
                  </a:cubicBezTo>
                  <a:cubicBezTo>
                    <a:pt x="4625" y="3276"/>
                    <a:pt x="4879" y="1337"/>
                    <a:pt x="3489" y="1337"/>
                  </a:cubicBezTo>
                  <a:cubicBezTo>
                    <a:pt x="3480" y="1337"/>
                    <a:pt x="3472" y="1337"/>
                    <a:pt x="3464" y="1337"/>
                  </a:cubicBezTo>
                  <a:cubicBezTo>
                    <a:pt x="3446" y="1337"/>
                    <a:pt x="3428" y="1337"/>
                    <a:pt x="3410" y="1337"/>
                  </a:cubicBezTo>
                  <a:cubicBezTo>
                    <a:pt x="2021" y="1337"/>
                    <a:pt x="1088" y="0"/>
                    <a:pt x="1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-9499830" y="1652156"/>
              <a:ext cx="772790" cy="468968"/>
            </a:xfrm>
            <a:custGeom>
              <a:rect b="b" l="l" r="r" t="t"/>
              <a:pathLst>
                <a:path extrusionOk="0" h="2888" w="4759">
                  <a:moveTo>
                    <a:pt x="1253" y="1"/>
                  </a:moveTo>
                  <a:cubicBezTo>
                    <a:pt x="492" y="1"/>
                    <a:pt x="1" y="1209"/>
                    <a:pt x="952" y="2086"/>
                  </a:cubicBezTo>
                  <a:cubicBezTo>
                    <a:pt x="1617" y="2699"/>
                    <a:pt x="2211" y="2888"/>
                    <a:pt x="2738" y="2888"/>
                  </a:cubicBezTo>
                  <a:cubicBezTo>
                    <a:pt x="3166" y="2888"/>
                    <a:pt x="3551" y="2763"/>
                    <a:pt x="3895" y="2641"/>
                  </a:cubicBezTo>
                  <a:cubicBezTo>
                    <a:pt x="4675" y="2381"/>
                    <a:pt x="4759" y="1235"/>
                    <a:pt x="4557" y="868"/>
                  </a:cubicBezTo>
                  <a:lnTo>
                    <a:pt x="4557" y="868"/>
                  </a:lnTo>
                  <a:cubicBezTo>
                    <a:pt x="4557" y="868"/>
                    <a:pt x="4235" y="946"/>
                    <a:pt x="3785" y="946"/>
                  </a:cubicBezTo>
                  <a:cubicBezTo>
                    <a:pt x="3227" y="946"/>
                    <a:pt x="2474" y="826"/>
                    <a:pt x="1898" y="289"/>
                  </a:cubicBezTo>
                  <a:cubicBezTo>
                    <a:pt x="1678" y="87"/>
                    <a:pt x="1456" y="1"/>
                    <a:pt x="12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-9510385" y="1840848"/>
              <a:ext cx="1121268" cy="904647"/>
            </a:xfrm>
            <a:custGeom>
              <a:rect b="b" l="l" r="r" t="t"/>
              <a:pathLst>
                <a:path extrusionOk="0" h="5571" w="6905">
                  <a:moveTo>
                    <a:pt x="4576" y="1"/>
                  </a:moveTo>
                  <a:cubicBezTo>
                    <a:pt x="4076" y="1"/>
                    <a:pt x="3483" y="121"/>
                    <a:pt x="2790" y="428"/>
                  </a:cubicBezTo>
                  <a:cubicBezTo>
                    <a:pt x="0" y="1681"/>
                    <a:pt x="1099" y="3678"/>
                    <a:pt x="1336" y="4080"/>
                  </a:cubicBezTo>
                  <a:cubicBezTo>
                    <a:pt x="1515" y="4394"/>
                    <a:pt x="2380" y="5570"/>
                    <a:pt x="3638" y="5570"/>
                  </a:cubicBezTo>
                  <a:cubicBezTo>
                    <a:pt x="4040" y="5570"/>
                    <a:pt x="4481" y="5450"/>
                    <a:pt x="4953" y="5144"/>
                  </a:cubicBezTo>
                  <a:cubicBezTo>
                    <a:pt x="6904" y="3891"/>
                    <a:pt x="6750" y="1432"/>
                    <a:pt x="6750" y="1432"/>
                  </a:cubicBezTo>
                  <a:cubicBezTo>
                    <a:pt x="6759" y="1112"/>
                    <a:pt x="6098" y="1"/>
                    <a:pt x="4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-8473719" y="1135283"/>
              <a:ext cx="274593" cy="248287"/>
            </a:xfrm>
            <a:custGeom>
              <a:rect b="b" l="l" r="r" t="t"/>
              <a:pathLst>
                <a:path extrusionOk="0" h="1529" w="1691">
                  <a:moveTo>
                    <a:pt x="850" y="1"/>
                  </a:moveTo>
                  <a:cubicBezTo>
                    <a:pt x="655" y="1"/>
                    <a:pt x="460" y="75"/>
                    <a:pt x="308" y="221"/>
                  </a:cubicBezTo>
                  <a:cubicBezTo>
                    <a:pt x="12" y="517"/>
                    <a:pt x="0" y="1001"/>
                    <a:pt x="295" y="1297"/>
                  </a:cubicBezTo>
                  <a:cubicBezTo>
                    <a:pt x="445" y="1452"/>
                    <a:pt x="642" y="1529"/>
                    <a:pt x="840" y="1529"/>
                  </a:cubicBezTo>
                  <a:cubicBezTo>
                    <a:pt x="1035" y="1529"/>
                    <a:pt x="1231" y="1455"/>
                    <a:pt x="1383" y="1308"/>
                  </a:cubicBezTo>
                  <a:cubicBezTo>
                    <a:pt x="1690" y="1013"/>
                    <a:pt x="1690" y="528"/>
                    <a:pt x="1395" y="233"/>
                  </a:cubicBezTo>
                  <a:cubicBezTo>
                    <a:pt x="1246" y="78"/>
                    <a:pt x="1048" y="1"/>
                    <a:pt x="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-8419969" y="1184323"/>
              <a:ext cx="167094" cy="150531"/>
            </a:xfrm>
            <a:custGeom>
              <a:rect b="b" l="l" r="r" t="t"/>
              <a:pathLst>
                <a:path extrusionOk="0" h="927" w="1029">
                  <a:moveTo>
                    <a:pt x="519" y="0"/>
                  </a:moveTo>
                  <a:cubicBezTo>
                    <a:pt x="401" y="0"/>
                    <a:pt x="282" y="45"/>
                    <a:pt x="189" y="131"/>
                  </a:cubicBezTo>
                  <a:cubicBezTo>
                    <a:pt x="12" y="309"/>
                    <a:pt x="0" y="604"/>
                    <a:pt x="189" y="793"/>
                  </a:cubicBezTo>
                  <a:cubicBezTo>
                    <a:pt x="278" y="882"/>
                    <a:pt x="396" y="927"/>
                    <a:pt x="514" y="927"/>
                  </a:cubicBezTo>
                  <a:cubicBezTo>
                    <a:pt x="632" y="927"/>
                    <a:pt x="751" y="882"/>
                    <a:pt x="839" y="793"/>
                  </a:cubicBezTo>
                  <a:cubicBezTo>
                    <a:pt x="1028" y="617"/>
                    <a:pt x="1028" y="321"/>
                    <a:pt x="851" y="144"/>
                  </a:cubicBezTo>
                  <a:cubicBezTo>
                    <a:pt x="761" y="48"/>
                    <a:pt x="640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-8028458" y="1590937"/>
              <a:ext cx="274593" cy="248774"/>
            </a:xfrm>
            <a:custGeom>
              <a:rect b="b" l="l" r="r" t="t"/>
              <a:pathLst>
                <a:path extrusionOk="0" h="1532" w="1691">
                  <a:moveTo>
                    <a:pt x="844" y="1"/>
                  </a:moveTo>
                  <a:cubicBezTo>
                    <a:pt x="652" y="1"/>
                    <a:pt x="459" y="72"/>
                    <a:pt x="308" y="217"/>
                  </a:cubicBezTo>
                  <a:cubicBezTo>
                    <a:pt x="12" y="512"/>
                    <a:pt x="1" y="997"/>
                    <a:pt x="296" y="1305"/>
                  </a:cubicBezTo>
                  <a:cubicBezTo>
                    <a:pt x="447" y="1455"/>
                    <a:pt x="647" y="1532"/>
                    <a:pt x="847" y="1532"/>
                  </a:cubicBezTo>
                  <a:cubicBezTo>
                    <a:pt x="1040" y="1532"/>
                    <a:pt x="1233" y="1461"/>
                    <a:pt x="1384" y="1316"/>
                  </a:cubicBezTo>
                  <a:cubicBezTo>
                    <a:pt x="1680" y="1021"/>
                    <a:pt x="1691" y="536"/>
                    <a:pt x="1396" y="228"/>
                  </a:cubicBezTo>
                  <a:cubicBezTo>
                    <a:pt x="1245" y="78"/>
                    <a:pt x="1045" y="1"/>
                    <a:pt x="8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-7974709" y="1639165"/>
              <a:ext cx="167094" cy="151343"/>
            </a:xfrm>
            <a:custGeom>
              <a:rect b="b" l="l" r="r" t="t"/>
              <a:pathLst>
                <a:path extrusionOk="0" h="932" w="1029">
                  <a:moveTo>
                    <a:pt x="516" y="1"/>
                  </a:moveTo>
                  <a:cubicBezTo>
                    <a:pt x="399" y="1"/>
                    <a:pt x="283" y="45"/>
                    <a:pt x="190" y="133"/>
                  </a:cubicBezTo>
                  <a:cubicBezTo>
                    <a:pt x="1" y="310"/>
                    <a:pt x="1" y="606"/>
                    <a:pt x="178" y="795"/>
                  </a:cubicBezTo>
                  <a:cubicBezTo>
                    <a:pt x="274" y="885"/>
                    <a:pt x="394" y="932"/>
                    <a:pt x="515" y="932"/>
                  </a:cubicBezTo>
                  <a:cubicBezTo>
                    <a:pt x="631" y="932"/>
                    <a:pt x="747" y="888"/>
                    <a:pt x="840" y="795"/>
                  </a:cubicBezTo>
                  <a:cubicBezTo>
                    <a:pt x="1029" y="617"/>
                    <a:pt x="1029" y="322"/>
                    <a:pt x="852" y="144"/>
                  </a:cubicBezTo>
                  <a:cubicBezTo>
                    <a:pt x="756" y="48"/>
                    <a:pt x="636" y="1"/>
                    <a:pt x="5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-8771370" y="1260157"/>
              <a:ext cx="923646" cy="836770"/>
            </a:xfrm>
            <a:custGeom>
              <a:rect b="b" l="l" r="r" t="t"/>
              <a:pathLst>
                <a:path extrusionOk="0" h="5153" w="5688">
                  <a:moveTo>
                    <a:pt x="2623" y="1"/>
                  </a:moveTo>
                  <a:cubicBezTo>
                    <a:pt x="2013" y="1"/>
                    <a:pt x="1420" y="218"/>
                    <a:pt x="970" y="657"/>
                  </a:cubicBezTo>
                  <a:cubicBezTo>
                    <a:pt x="0" y="1603"/>
                    <a:pt x="48" y="3235"/>
                    <a:pt x="1088" y="4299"/>
                  </a:cubicBezTo>
                  <a:cubicBezTo>
                    <a:pt x="1640" y="4864"/>
                    <a:pt x="2367" y="5153"/>
                    <a:pt x="3071" y="5153"/>
                  </a:cubicBezTo>
                  <a:cubicBezTo>
                    <a:pt x="3678" y="5153"/>
                    <a:pt x="4269" y="4938"/>
                    <a:pt x="4718" y="4500"/>
                  </a:cubicBezTo>
                  <a:cubicBezTo>
                    <a:pt x="5687" y="3542"/>
                    <a:pt x="5640" y="1923"/>
                    <a:pt x="4599" y="859"/>
                  </a:cubicBezTo>
                  <a:cubicBezTo>
                    <a:pt x="4049" y="289"/>
                    <a:pt x="3325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-8466086" y="1415885"/>
              <a:ext cx="142249" cy="139326"/>
            </a:xfrm>
            <a:custGeom>
              <a:rect b="b" l="l" r="r" t="t"/>
              <a:pathLst>
                <a:path extrusionOk="0" h="858" w="876">
                  <a:moveTo>
                    <a:pt x="571" y="0"/>
                  </a:moveTo>
                  <a:cubicBezTo>
                    <a:pt x="403" y="0"/>
                    <a:pt x="189" y="97"/>
                    <a:pt x="0" y="278"/>
                  </a:cubicBezTo>
                  <a:lnTo>
                    <a:pt x="35" y="326"/>
                  </a:lnTo>
                  <a:cubicBezTo>
                    <a:pt x="213" y="156"/>
                    <a:pt x="412" y="58"/>
                    <a:pt x="566" y="58"/>
                  </a:cubicBezTo>
                  <a:cubicBezTo>
                    <a:pt x="638" y="58"/>
                    <a:pt x="700" y="79"/>
                    <a:pt x="745" y="124"/>
                  </a:cubicBezTo>
                  <a:cubicBezTo>
                    <a:pt x="804" y="184"/>
                    <a:pt x="816" y="290"/>
                    <a:pt x="781" y="420"/>
                  </a:cubicBezTo>
                  <a:cubicBezTo>
                    <a:pt x="733" y="550"/>
                    <a:pt x="650" y="692"/>
                    <a:pt x="521" y="822"/>
                  </a:cubicBezTo>
                  <a:lnTo>
                    <a:pt x="568" y="857"/>
                  </a:lnTo>
                  <a:cubicBezTo>
                    <a:pt x="697" y="727"/>
                    <a:pt x="792" y="586"/>
                    <a:pt x="839" y="431"/>
                  </a:cubicBezTo>
                  <a:cubicBezTo>
                    <a:pt x="875" y="290"/>
                    <a:pt x="863" y="160"/>
                    <a:pt x="781" y="77"/>
                  </a:cubicBezTo>
                  <a:cubicBezTo>
                    <a:pt x="729" y="25"/>
                    <a:pt x="656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-8187758" y="1700547"/>
              <a:ext cx="142087" cy="140625"/>
            </a:xfrm>
            <a:custGeom>
              <a:rect b="b" l="l" r="r" t="t"/>
              <a:pathLst>
                <a:path extrusionOk="0" h="866" w="875">
                  <a:moveTo>
                    <a:pt x="564" y="1"/>
                  </a:moveTo>
                  <a:cubicBezTo>
                    <a:pt x="397" y="1"/>
                    <a:pt x="186" y="100"/>
                    <a:pt x="0" y="286"/>
                  </a:cubicBezTo>
                  <a:lnTo>
                    <a:pt x="36" y="322"/>
                  </a:lnTo>
                  <a:cubicBezTo>
                    <a:pt x="214" y="152"/>
                    <a:pt x="414" y="60"/>
                    <a:pt x="564" y="60"/>
                  </a:cubicBezTo>
                  <a:cubicBezTo>
                    <a:pt x="633" y="60"/>
                    <a:pt x="692" y="80"/>
                    <a:pt x="733" y="121"/>
                  </a:cubicBezTo>
                  <a:cubicBezTo>
                    <a:pt x="804" y="192"/>
                    <a:pt x="816" y="299"/>
                    <a:pt x="780" y="417"/>
                  </a:cubicBezTo>
                  <a:cubicBezTo>
                    <a:pt x="733" y="559"/>
                    <a:pt x="651" y="700"/>
                    <a:pt x="520" y="819"/>
                  </a:cubicBezTo>
                  <a:lnTo>
                    <a:pt x="568" y="866"/>
                  </a:lnTo>
                  <a:cubicBezTo>
                    <a:pt x="698" y="735"/>
                    <a:pt x="793" y="582"/>
                    <a:pt x="828" y="440"/>
                  </a:cubicBezTo>
                  <a:cubicBezTo>
                    <a:pt x="875" y="286"/>
                    <a:pt x="864" y="168"/>
                    <a:pt x="780" y="86"/>
                  </a:cubicBezTo>
                  <a:cubicBezTo>
                    <a:pt x="728" y="29"/>
                    <a:pt x="652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-8379860" y="1587689"/>
              <a:ext cx="159624" cy="153779"/>
            </a:xfrm>
            <a:custGeom>
              <a:rect b="b" l="l" r="r" t="t"/>
              <a:pathLst>
                <a:path extrusionOk="0" h="947" w="983">
                  <a:moveTo>
                    <a:pt x="179" y="0"/>
                  </a:moveTo>
                  <a:cubicBezTo>
                    <a:pt x="1" y="261"/>
                    <a:pt x="13" y="592"/>
                    <a:pt x="202" y="781"/>
                  </a:cubicBezTo>
                  <a:cubicBezTo>
                    <a:pt x="308" y="887"/>
                    <a:pt x="450" y="946"/>
                    <a:pt x="592" y="946"/>
                  </a:cubicBezTo>
                  <a:cubicBezTo>
                    <a:pt x="723" y="946"/>
                    <a:pt x="864" y="899"/>
                    <a:pt x="983" y="828"/>
                  </a:cubicBezTo>
                  <a:lnTo>
                    <a:pt x="947" y="768"/>
                  </a:lnTo>
                  <a:cubicBezTo>
                    <a:pt x="835" y="847"/>
                    <a:pt x="709" y="886"/>
                    <a:pt x="591" y="886"/>
                  </a:cubicBezTo>
                  <a:cubicBezTo>
                    <a:pt x="459" y="886"/>
                    <a:pt x="337" y="838"/>
                    <a:pt x="250" y="745"/>
                  </a:cubicBezTo>
                  <a:cubicBezTo>
                    <a:pt x="72" y="568"/>
                    <a:pt x="72" y="272"/>
                    <a:pt x="226" y="35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-8347058" y="1626012"/>
              <a:ext cx="90286" cy="88500"/>
            </a:xfrm>
            <a:custGeom>
              <a:rect b="b" l="l" r="r" t="t"/>
              <a:pathLst>
                <a:path extrusionOk="0" h="545" w="556">
                  <a:moveTo>
                    <a:pt x="521" y="1"/>
                  </a:moveTo>
                  <a:lnTo>
                    <a:pt x="0" y="509"/>
                  </a:lnTo>
                  <a:lnTo>
                    <a:pt x="48" y="545"/>
                  </a:lnTo>
                  <a:lnTo>
                    <a:pt x="556" y="48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-8320265" y="1588501"/>
              <a:ext cx="107661" cy="95158"/>
            </a:xfrm>
            <a:custGeom>
              <a:rect b="b" l="l" r="r" t="t"/>
              <a:pathLst>
                <a:path extrusionOk="0" h="586" w="663">
                  <a:moveTo>
                    <a:pt x="156" y="1"/>
                  </a:moveTo>
                  <a:cubicBezTo>
                    <a:pt x="121" y="1"/>
                    <a:pt x="92" y="10"/>
                    <a:pt x="72" y="30"/>
                  </a:cubicBezTo>
                  <a:cubicBezTo>
                    <a:pt x="1" y="101"/>
                    <a:pt x="60" y="279"/>
                    <a:pt x="201" y="421"/>
                  </a:cubicBezTo>
                  <a:cubicBezTo>
                    <a:pt x="306" y="526"/>
                    <a:pt x="431" y="585"/>
                    <a:pt x="518" y="585"/>
                  </a:cubicBezTo>
                  <a:cubicBezTo>
                    <a:pt x="548" y="585"/>
                    <a:pt x="574" y="578"/>
                    <a:pt x="592" y="563"/>
                  </a:cubicBezTo>
                  <a:cubicBezTo>
                    <a:pt x="663" y="492"/>
                    <a:pt x="603" y="314"/>
                    <a:pt x="461" y="161"/>
                  </a:cubicBezTo>
                  <a:cubicBezTo>
                    <a:pt x="360" y="60"/>
                    <a:pt x="24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-8627335" y="1413937"/>
              <a:ext cx="149881" cy="135429"/>
            </a:xfrm>
            <a:custGeom>
              <a:rect b="b" l="l" r="r" t="t"/>
              <a:pathLst>
                <a:path extrusionOk="0" h="834" w="923">
                  <a:moveTo>
                    <a:pt x="461" y="1"/>
                  </a:moveTo>
                  <a:cubicBezTo>
                    <a:pt x="355" y="1"/>
                    <a:pt x="249" y="42"/>
                    <a:pt x="166" y="125"/>
                  </a:cubicBezTo>
                  <a:cubicBezTo>
                    <a:pt x="0" y="278"/>
                    <a:pt x="0" y="538"/>
                    <a:pt x="154" y="704"/>
                  </a:cubicBezTo>
                  <a:cubicBezTo>
                    <a:pt x="239" y="789"/>
                    <a:pt x="351" y="834"/>
                    <a:pt x="461" y="834"/>
                  </a:cubicBezTo>
                  <a:cubicBezTo>
                    <a:pt x="563" y="834"/>
                    <a:pt x="665" y="796"/>
                    <a:pt x="745" y="716"/>
                  </a:cubicBezTo>
                  <a:cubicBezTo>
                    <a:pt x="910" y="550"/>
                    <a:pt x="923" y="290"/>
                    <a:pt x="757" y="125"/>
                  </a:cubicBezTo>
                  <a:cubicBezTo>
                    <a:pt x="674" y="42"/>
                    <a:pt x="568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-8193442" y="1859035"/>
              <a:ext cx="149881" cy="134942"/>
            </a:xfrm>
            <a:custGeom>
              <a:rect b="b" l="l" r="r" t="t"/>
              <a:pathLst>
                <a:path extrusionOk="0" h="831" w="923">
                  <a:moveTo>
                    <a:pt x="459" y="1"/>
                  </a:moveTo>
                  <a:cubicBezTo>
                    <a:pt x="353" y="1"/>
                    <a:pt x="247" y="39"/>
                    <a:pt x="166" y="114"/>
                  </a:cubicBezTo>
                  <a:cubicBezTo>
                    <a:pt x="12" y="280"/>
                    <a:pt x="0" y="540"/>
                    <a:pt x="166" y="705"/>
                  </a:cubicBezTo>
                  <a:cubicBezTo>
                    <a:pt x="244" y="790"/>
                    <a:pt x="353" y="831"/>
                    <a:pt x="463" y="831"/>
                  </a:cubicBezTo>
                  <a:cubicBezTo>
                    <a:pt x="569" y="831"/>
                    <a:pt x="676" y="793"/>
                    <a:pt x="757" y="717"/>
                  </a:cubicBezTo>
                  <a:cubicBezTo>
                    <a:pt x="922" y="552"/>
                    <a:pt x="922" y="292"/>
                    <a:pt x="757" y="126"/>
                  </a:cubicBezTo>
                  <a:cubicBezTo>
                    <a:pt x="678" y="42"/>
                    <a:pt x="569" y="1"/>
                    <a:pt x="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-8569688" y="1978876"/>
              <a:ext cx="319898" cy="221493"/>
            </a:xfrm>
            <a:custGeom>
              <a:rect b="b" l="l" r="r" t="t"/>
              <a:pathLst>
                <a:path extrusionOk="0" h="1364" w="1970">
                  <a:moveTo>
                    <a:pt x="471" y="0"/>
                  </a:moveTo>
                  <a:cubicBezTo>
                    <a:pt x="233" y="0"/>
                    <a:pt x="59" y="14"/>
                    <a:pt x="59" y="14"/>
                  </a:cubicBezTo>
                  <a:lnTo>
                    <a:pt x="0" y="275"/>
                  </a:lnTo>
                  <a:cubicBezTo>
                    <a:pt x="0" y="275"/>
                    <a:pt x="650" y="1351"/>
                    <a:pt x="1040" y="1362"/>
                  </a:cubicBezTo>
                  <a:cubicBezTo>
                    <a:pt x="1050" y="1363"/>
                    <a:pt x="1060" y="1363"/>
                    <a:pt x="1070" y="1363"/>
                  </a:cubicBezTo>
                  <a:cubicBezTo>
                    <a:pt x="1456" y="1363"/>
                    <a:pt x="1969" y="912"/>
                    <a:pt x="1797" y="405"/>
                  </a:cubicBezTo>
                  <a:cubicBezTo>
                    <a:pt x="1687" y="58"/>
                    <a:pt x="949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-8829017" y="1725879"/>
              <a:ext cx="284336" cy="268910"/>
            </a:xfrm>
            <a:custGeom>
              <a:rect b="b" l="l" r="r" t="t"/>
              <a:pathLst>
                <a:path extrusionOk="0" h="1656" w="1751">
                  <a:moveTo>
                    <a:pt x="811" y="1"/>
                  </a:moveTo>
                  <a:cubicBezTo>
                    <a:pt x="809" y="1"/>
                    <a:pt x="807" y="1"/>
                    <a:pt x="805" y="1"/>
                  </a:cubicBezTo>
                  <a:cubicBezTo>
                    <a:pt x="249" y="12"/>
                    <a:pt x="1" y="663"/>
                    <a:pt x="143" y="1041"/>
                  </a:cubicBezTo>
                  <a:cubicBezTo>
                    <a:pt x="297" y="1407"/>
                    <a:pt x="1514" y="1656"/>
                    <a:pt x="1514" y="1656"/>
                  </a:cubicBezTo>
                  <a:lnTo>
                    <a:pt x="1750" y="1502"/>
                  </a:lnTo>
                  <a:cubicBezTo>
                    <a:pt x="1750" y="1502"/>
                    <a:pt x="1352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-8646496" y="1905640"/>
              <a:ext cx="172940" cy="153129"/>
            </a:xfrm>
            <a:custGeom>
              <a:rect b="b" l="l" r="r" t="t"/>
              <a:pathLst>
                <a:path extrusionOk="0" h="943" w="1065">
                  <a:moveTo>
                    <a:pt x="537" y="1"/>
                  </a:moveTo>
                  <a:cubicBezTo>
                    <a:pt x="476" y="1"/>
                    <a:pt x="414" y="13"/>
                    <a:pt x="355" y="40"/>
                  </a:cubicBezTo>
                  <a:cubicBezTo>
                    <a:pt x="106" y="134"/>
                    <a:pt x="0" y="407"/>
                    <a:pt x="95" y="655"/>
                  </a:cubicBezTo>
                  <a:cubicBezTo>
                    <a:pt x="174" y="832"/>
                    <a:pt x="347" y="942"/>
                    <a:pt x="528" y="942"/>
                  </a:cubicBezTo>
                  <a:cubicBezTo>
                    <a:pt x="588" y="942"/>
                    <a:pt x="650" y="930"/>
                    <a:pt x="710" y="903"/>
                  </a:cubicBezTo>
                  <a:cubicBezTo>
                    <a:pt x="957" y="809"/>
                    <a:pt x="1064" y="536"/>
                    <a:pt x="970" y="289"/>
                  </a:cubicBezTo>
                  <a:cubicBezTo>
                    <a:pt x="890" y="112"/>
                    <a:pt x="717" y="1"/>
                    <a:pt x="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-9139985" y="1818114"/>
              <a:ext cx="597252" cy="512487"/>
            </a:xfrm>
            <a:custGeom>
              <a:rect b="b" l="l" r="r" t="t"/>
              <a:pathLst>
                <a:path extrusionOk="0" h="3156" w="3678">
                  <a:moveTo>
                    <a:pt x="2034" y="0"/>
                  </a:moveTo>
                  <a:cubicBezTo>
                    <a:pt x="2034" y="0"/>
                    <a:pt x="13" y="71"/>
                    <a:pt x="1" y="2128"/>
                  </a:cubicBezTo>
                  <a:cubicBezTo>
                    <a:pt x="693" y="2974"/>
                    <a:pt x="1463" y="3155"/>
                    <a:pt x="2032" y="3155"/>
                  </a:cubicBezTo>
                  <a:cubicBezTo>
                    <a:pt x="2163" y="3155"/>
                    <a:pt x="2283" y="3146"/>
                    <a:pt x="2389" y="3132"/>
                  </a:cubicBezTo>
                  <a:cubicBezTo>
                    <a:pt x="2625" y="3097"/>
                    <a:pt x="3074" y="3014"/>
                    <a:pt x="3287" y="2814"/>
                  </a:cubicBezTo>
                  <a:cubicBezTo>
                    <a:pt x="3441" y="2660"/>
                    <a:pt x="3276" y="2541"/>
                    <a:pt x="3276" y="2541"/>
                  </a:cubicBezTo>
                  <a:cubicBezTo>
                    <a:pt x="3441" y="2494"/>
                    <a:pt x="3559" y="2423"/>
                    <a:pt x="3571" y="2305"/>
                  </a:cubicBezTo>
                  <a:cubicBezTo>
                    <a:pt x="3607" y="2139"/>
                    <a:pt x="3441" y="2045"/>
                    <a:pt x="3441" y="2045"/>
                  </a:cubicBezTo>
                  <a:cubicBezTo>
                    <a:pt x="3583" y="1986"/>
                    <a:pt x="3678" y="1892"/>
                    <a:pt x="3642" y="1750"/>
                  </a:cubicBezTo>
                  <a:cubicBezTo>
                    <a:pt x="3536" y="1335"/>
                    <a:pt x="2696" y="1230"/>
                    <a:pt x="2696" y="1230"/>
                  </a:cubicBezTo>
                  <a:cubicBezTo>
                    <a:pt x="2874" y="1230"/>
                    <a:pt x="3240" y="1146"/>
                    <a:pt x="3347" y="957"/>
                  </a:cubicBezTo>
                  <a:cubicBezTo>
                    <a:pt x="3453" y="757"/>
                    <a:pt x="3358" y="520"/>
                    <a:pt x="3074" y="461"/>
                  </a:cubicBezTo>
                  <a:cubicBezTo>
                    <a:pt x="3039" y="454"/>
                    <a:pt x="3001" y="452"/>
                    <a:pt x="2963" y="452"/>
                  </a:cubicBezTo>
                  <a:cubicBezTo>
                    <a:pt x="2849" y="452"/>
                    <a:pt x="2726" y="473"/>
                    <a:pt x="2603" y="473"/>
                  </a:cubicBezTo>
                  <a:cubicBezTo>
                    <a:pt x="2454" y="473"/>
                    <a:pt x="2305" y="442"/>
                    <a:pt x="2176" y="307"/>
                  </a:cubicBezTo>
                  <a:cubicBezTo>
                    <a:pt x="2070" y="201"/>
                    <a:pt x="2046" y="95"/>
                    <a:pt x="2034" y="0"/>
                  </a:cubicBezTo>
                  <a:close/>
                </a:path>
              </a:pathLst>
            </a:custGeom>
            <a:solidFill>
              <a:srgbClr val="BD7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-9414416" y="1587039"/>
              <a:ext cx="606833" cy="576629"/>
            </a:xfrm>
            <a:custGeom>
              <a:rect b="b" l="l" r="r" t="t"/>
              <a:pathLst>
                <a:path extrusionOk="0" h="3551" w="3737">
                  <a:moveTo>
                    <a:pt x="1781" y="1"/>
                  </a:moveTo>
                  <a:cubicBezTo>
                    <a:pt x="1179" y="1"/>
                    <a:pt x="615" y="181"/>
                    <a:pt x="615" y="181"/>
                  </a:cubicBezTo>
                  <a:cubicBezTo>
                    <a:pt x="24" y="832"/>
                    <a:pt x="1" y="1671"/>
                    <a:pt x="473" y="2487"/>
                  </a:cubicBezTo>
                  <a:cubicBezTo>
                    <a:pt x="946" y="3302"/>
                    <a:pt x="1691" y="3551"/>
                    <a:pt x="1691" y="3551"/>
                  </a:cubicBezTo>
                  <a:cubicBezTo>
                    <a:pt x="1703" y="1494"/>
                    <a:pt x="3713" y="1423"/>
                    <a:pt x="3713" y="1423"/>
                  </a:cubicBezTo>
                  <a:cubicBezTo>
                    <a:pt x="3713" y="1423"/>
                    <a:pt x="3736" y="938"/>
                    <a:pt x="3535" y="654"/>
                  </a:cubicBezTo>
                  <a:cubicBezTo>
                    <a:pt x="3358" y="383"/>
                    <a:pt x="2956" y="323"/>
                    <a:pt x="2601" y="158"/>
                  </a:cubicBezTo>
                  <a:cubicBezTo>
                    <a:pt x="2356" y="41"/>
                    <a:pt x="2064" y="1"/>
                    <a:pt x="1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-8905825" y="2438427"/>
              <a:ext cx="574193" cy="667890"/>
            </a:xfrm>
            <a:custGeom>
              <a:rect b="b" l="l" r="r" t="t"/>
              <a:pathLst>
                <a:path extrusionOk="0" h="4113" w="3536">
                  <a:moveTo>
                    <a:pt x="1469" y="1"/>
                  </a:moveTo>
                  <a:cubicBezTo>
                    <a:pt x="1377" y="1"/>
                    <a:pt x="1281" y="44"/>
                    <a:pt x="1207" y="140"/>
                  </a:cubicBezTo>
                  <a:lnTo>
                    <a:pt x="1183" y="164"/>
                  </a:lnTo>
                  <a:lnTo>
                    <a:pt x="1159" y="164"/>
                  </a:lnTo>
                  <a:cubicBezTo>
                    <a:pt x="1138" y="151"/>
                    <a:pt x="1105" y="137"/>
                    <a:pt x="1060" y="137"/>
                  </a:cubicBezTo>
                  <a:cubicBezTo>
                    <a:pt x="977" y="137"/>
                    <a:pt x="854" y="183"/>
                    <a:pt x="686" y="365"/>
                  </a:cubicBezTo>
                  <a:cubicBezTo>
                    <a:pt x="663" y="389"/>
                    <a:pt x="639" y="412"/>
                    <a:pt x="628" y="447"/>
                  </a:cubicBezTo>
                  <a:lnTo>
                    <a:pt x="616" y="424"/>
                  </a:lnTo>
                  <a:cubicBezTo>
                    <a:pt x="226" y="424"/>
                    <a:pt x="13" y="932"/>
                    <a:pt x="13" y="1464"/>
                  </a:cubicBezTo>
                  <a:cubicBezTo>
                    <a:pt x="1" y="1996"/>
                    <a:pt x="426" y="3084"/>
                    <a:pt x="1396" y="3710"/>
                  </a:cubicBezTo>
                  <a:cubicBezTo>
                    <a:pt x="1408" y="3722"/>
                    <a:pt x="1419" y="3722"/>
                    <a:pt x="1432" y="3734"/>
                  </a:cubicBezTo>
                  <a:cubicBezTo>
                    <a:pt x="1786" y="3959"/>
                    <a:pt x="2259" y="4112"/>
                    <a:pt x="2767" y="4112"/>
                  </a:cubicBezTo>
                  <a:lnTo>
                    <a:pt x="3536" y="1511"/>
                  </a:lnTo>
                  <a:cubicBezTo>
                    <a:pt x="3441" y="1464"/>
                    <a:pt x="3335" y="1405"/>
                    <a:pt x="3240" y="1322"/>
                  </a:cubicBezTo>
                  <a:cubicBezTo>
                    <a:pt x="2895" y="1033"/>
                    <a:pt x="2634" y="177"/>
                    <a:pt x="2299" y="177"/>
                  </a:cubicBezTo>
                  <a:cubicBezTo>
                    <a:pt x="2278" y="177"/>
                    <a:pt x="2257" y="180"/>
                    <a:pt x="2236" y="187"/>
                  </a:cubicBezTo>
                  <a:cubicBezTo>
                    <a:pt x="1810" y="305"/>
                    <a:pt x="2176" y="897"/>
                    <a:pt x="2176" y="897"/>
                  </a:cubicBezTo>
                  <a:cubicBezTo>
                    <a:pt x="2176" y="897"/>
                    <a:pt x="1928" y="589"/>
                    <a:pt x="1739" y="176"/>
                  </a:cubicBezTo>
                  <a:cubicBezTo>
                    <a:pt x="1687" y="65"/>
                    <a:pt x="1581" y="1"/>
                    <a:pt x="1469" y="1"/>
                  </a:cubicBezTo>
                  <a:close/>
                </a:path>
              </a:pathLst>
            </a:custGeom>
            <a:solidFill>
              <a:srgbClr val="BD7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-8679298" y="2641571"/>
              <a:ext cx="434055" cy="465558"/>
            </a:xfrm>
            <a:custGeom>
              <a:rect b="b" l="l" r="r" t="t"/>
              <a:pathLst>
                <a:path extrusionOk="0" h="2867" w="2673">
                  <a:moveTo>
                    <a:pt x="2672" y="0"/>
                  </a:moveTo>
                  <a:lnTo>
                    <a:pt x="2672" y="0"/>
                  </a:lnTo>
                  <a:cubicBezTo>
                    <a:pt x="2574" y="91"/>
                    <a:pt x="2412" y="221"/>
                    <a:pt x="2212" y="221"/>
                  </a:cubicBezTo>
                  <a:cubicBezTo>
                    <a:pt x="2100" y="221"/>
                    <a:pt x="1976" y="181"/>
                    <a:pt x="1845" y="71"/>
                  </a:cubicBezTo>
                  <a:cubicBezTo>
                    <a:pt x="1845" y="71"/>
                    <a:pt x="1585" y="1726"/>
                    <a:pt x="1" y="2459"/>
                  </a:cubicBezTo>
                  <a:cubicBezTo>
                    <a:pt x="13" y="2471"/>
                    <a:pt x="24" y="2471"/>
                    <a:pt x="37" y="2483"/>
                  </a:cubicBezTo>
                  <a:cubicBezTo>
                    <a:pt x="396" y="2711"/>
                    <a:pt x="880" y="2866"/>
                    <a:pt x="1393" y="2866"/>
                  </a:cubicBezTo>
                  <a:cubicBezTo>
                    <a:pt x="1758" y="2866"/>
                    <a:pt x="2137" y="2788"/>
                    <a:pt x="2496" y="2601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1"/>
          <p:cNvGrpSpPr/>
          <p:nvPr/>
        </p:nvGrpSpPr>
        <p:grpSpPr>
          <a:xfrm>
            <a:off x="7727990" y="132234"/>
            <a:ext cx="1630021" cy="1901533"/>
            <a:chOff x="-2371122" y="16609"/>
            <a:chExt cx="1630021" cy="1901533"/>
          </a:xfrm>
        </p:grpSpPr>
        <p:sp>
          <p:nvSpPr>
            <p:cNvPr id="702" name="Google Shape;702;p31"/>
            <p:cNvSpPr/>
            <p:nvPr/>
          </p:nvSpPr>
          <p:spPr>
            <a:xfrm>
              <a:off x="-2110169" y="268956"/>
              <a:ext cx="651001" cy="685427"/>
            </a:xfrm>
            <a:custGeom>
              <a:rect b="b" l="l" r="r" t="t"/>
              <a:pathLst>
                <a:path extrusionOk="0" h="4221" w="4009">
                  <a:moveTo>
                    <a:pt x="2287" y="0"/>
                  </a:moveTo>
                  <a:cubicBezTo>
                    <a:pt x="1941" y="0"/>
                    <a:pt x="1593" y="83"/>
                    <a:pt x="1314" y="201"/>
                  </a:cubicBezTo>
                  <a:cubicBezTo>
                    <a:pt x="710" y="449"/>
                    <a:pt x="13" y="1016"/>
                    <a:pt x="13" y="1749"/>
                  </a:cubicBezTo>
                  <a:cubicBezTo>
                    <a:pt x="1" y="2542"/>
                    <a:pt x="1088" y="3771"/>
                    <a:pt x="1514" y="4220"/>
                  </a:cubicBezTo>
                  <a:lnTo>
                    <a:pt x="4009" y="3180"/>
                  </a:lnTo>
                  <a:cubicBezTo>
                    <a:pt x="3997" y="2565"/>
                    <a:pt x="3891" y="934"/>
                    <a:pt x="3335" y="378"/>
                  </a:cubicBezTo>
                  <a:cubicBezTo>
                    <a:pt x="3054" y="104"/>
                    <a:pt x="2672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-1616681" y="445469"/>
              <a:ext cx="90286" cy="82654"/>
            </a:xfrm>
            <a:custGeom>
              <a:rect b="b" l="l" r="r" t="t"/>
              <a:pathLst>
                <a:path extrusionOk="0" h="509" w="556">
                  <a:moveTo>
                    <a:pt x="272" y="0"/>
                  </a:moveTo>
                  <a:cubicBezTo>
                    <a:pt x="207" y="0"/>
                    <a:pt x="142" y="24"/>
                    <a:pt x="95" y="71"/>
                  </a:cubicBezTo>
                  <a:cubicBezTo>
                    <a:pt x="0" y="178"/>
                    <a:pt x="0" y="331"/>
                    <a:pt x="95" y="438"/>
                  </a:cubicBezTo>
                  <a:cubicBezTo>
                    <a:pt x="148" y="485"/>
                    <a:pt x="213" y="509"/>
                    <a:pt x="277" y="509"/>
                  </a:cubicBezTo>
                  <a:cubicBezTo>
                    <a:pt x="340" y="509"/>
                    <a:pt x="402" y="485"/>
                    <a:pt x="450" y="438"/>
                  </a:cubicBezTo>
                  <a:cubicBezTo>
                    <a:pt x="556" y="331"/>
                    <a:pt x="556" y="178"/>
                    <a:pt x="450" y="71"/>
                  </a:cubicBezTo>
                  <a:cubicBezTo>
                    <a:pt x="402" y="24"/>
                    <a:pt x="337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-2025729" y="606718"/>
              <a:ext cx="90611" cy="82167"/>
            </a:xfrm>
            <a:custGeom>
              <a:rect b="b" l="l" r="r" t="t"/>
              <a:pathLst>
                <a:path extrusionOk="0" h="506" w="558">
                  <a:moveTo>
                    <a:pt x="281" y="0"/>
                  </a:moveTo>
                  <a:cubicBezTo>
                    <a:pt x="217" y="0"/>
                    <a:pt x="155" y="24"/>
                    <a:pt x="108" y="71"/>
                  </a:cubicBezTo>
                  <a:cubicBezTo>
                    <a:pt x="1" y="178"/>
                    <a:pt x="1" y="331"/>
                    <a:pt x="108" y="426"/>
                  </a:cubicBezTo>
                  <a:cubicBezTo>
                    <a:pt x="155" y="479"/>
                    <a:pt x="220" y="506"/>
                    <a:pt x="285" y="506"/>
                  </a:cubicBezTo>
                  <a:cubicBezTo>
                    <a:pt x="350" y="506"/>
                    <a:pt x="415" y="479"/>
                    <a:pt x="463" y="426"/>
                  </a:cubicBezTo>
                  <a:cubicBezTo>
                    <a:pt x="557" y="331"/>
                    <a:pt x="557" y="166"/>
                    <a:pt x="463" y="71"/>
                  </a:cubicBezTo>
                  <a:cubicBezTo>
                    <a:pt x="409" y="24"/>
                    <a:pt x="344" y="0"/>
                    <a:pt x="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-1968082" y="506202"/>
              <a:ext cx="128934" cy="113994"/>
            </a:xfrm>
            <a:custGeom>
              <a:rect b="b" l="l" r="r" t="t"/>
              <a:pathLst>
                <a:path extrusionOk="0" h="702" w="794">
                  <a:moveTo>
                    <a:pt x="388" y="1"/>
                  </a:moveTo>
                  <a:cubicBezTo>
                    <a:pt x="286" y="1"/>
                    <a:pt x="187" y="46"/>
                    <a:pt x="119" y="135"/>
                  </a:cubicBezTo>
                  <a:cubicBezTo>
                    <a:pt x="1" y="288"/>
                    <a:pt x="24" y="513"/>
                    <a:pt x="178" y="631"/>
                  </a:cubicBezTo>
                  <a:cubicBezTo>
                    <a:pt x="245" y="679"/>
                    <a:pt x="319" y="702"/>
                    <a:pt x="392" y="702"/>
                  </a:cubicBezTo>
                  <a:cubicBezTo>
                    <a:pt x="500" y="702"/>
                    <a:pt x="604" y="652"/>
                    <a:pt x="675" y="560"/>
                  </a:cubicBezTo>
                  <a:cubicBezTo>
                    <a:pt x="793" y="406"/>
                    <a:pt x="757" y="182"/>
                    <a:pt x="604" y="75"/>
                  </a:cubicBezTo>
                  <a:cubicBezTo>
                    <a:pt x="539" y="25"/>
                    <a:pt x="463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1968082" y="506526"/>
              <a:ext cx="84603" cy="111721"/>
            </a:xfrm>
            <a:custGeom>
              <a:rect b="b" l="l" r="r" t="t"/>
              <a:pathLst>
                <a:path extrusionOk="0" h="688" w="521">
                  <a:moveTo>
                    <a:pt x="393" y="1"/>
                  </a:moveTo>
                  <a:cubicBezTo>
                    <a:pt x="289" y="1"/>
                    <a:pt x="186" y="49"/>
                    <a:pt x="119" y="133"/>
                  </a:cubicBezTo>
                  <a:cubicBezTo>
                    <a:pt x="1" y="286"/>
                    <a:pt x="24" y="511"/>
                    <a:pt x="178" y="629"/>
                  </a:cubicBezTo>
                  <a:cubicBezTo>
                    <a:pt x="213" y="653"/>
                    <a:pt x="261" y="677"/>
                    <a:pt x="297" y="688"/>
                  </a:cubicBezTo>
                  <a:lnTo>
                    <a:pt x="521" y="26"/>
                  </a:lnTo>
                  <a:cubicBezTo>
                    <a:pt x="480" y="9"/>
                    <a:pt x="43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1749187" y="419812"/>
              <a:ext cx="128771" cy="113994"/>
            </a:xfrm>
            <a:custGeom>
              <a:rect b="b" l="l" r="r" t="t"/>
              <a:pathLst>
                <a:path extrusionOk="0" h="702" w="793">
                  <a:moveTo>
                    <a:pt x="387" y="1"/>
                  </a:moveTo>
                  <a:cubicBezTo>
                    <a:pt x="286" y="1"/>
                    <a:pt x="187" y="46"/>
                    <a:pt x="119" y="134"/>
                  </a:cubicBezTo>
                  <a:cubicBezTo>
                    <a:pt x="0" y="289"/>
                    <a:pt x="36" y="513"/>
                    <a:pt x="189" y="631"/>
                  </a:cubicBezTo>
                  <a:cubicBezTo>
                    <a:pt x="252" y="679"/>
                    <a:pt x="324" y="701"/>
                    <a:pt x="395" y="701"/>
                  </a:cubicBezTo>
                  <a:cubicBezTo>
                    <a:pt x="500" y="701"/>
                    <a:pt x="604" y="652"/>
                    <a:pt x="675" y="560"/>
                  </a:cubicBezTo>
                  <a:cubicBezTo>
                    <a:pt x="793" y="407"/>
                    <a:pt x="757" y="182"/>
                    <a:pt x="604" y="76"/>
                  </a:cubicBezTo>
                  <a:cubicBezTo>
                    <a:pt x="538" y="26"/>
                    <a:pt x="462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1749187" y="420137"/>
              <a:ext cx="84603" cy="111883"/>
            </a:xfrm>
            <a:custGeom>
              <a:rect b="b" l="l" r="r" t="t"/>
              <a:pathLst>
                <a:path extrusionOk="0" h="689" w="521">
                  <a:moveTo>
                    <a:pt x="392" y="1"/>
                  </a:moveTo>
                  <a:cubicBezTo>
                    <a:pt x="288" y="1"/>
                    <a:pt x="185" y="49"/>
                    <a:pt x="119" y="132"/>
                  </a:cubicBezTo>
                  <a:cubicBezTo>
                    <a:pt x="0" y="287"/>
                    <a:pt x="36" y="511"/>
                    <a:pt x="189" y="629"/>
                  </a:cubicBezTo>
                  <a:cubicBezTo>
                    <a:pt x="225" y="653"/>
                    <a:pt x="260" y="676"/>
                    <a:pt x="296" y="688"/>
                  </a:cubicBezTo>
                  <a:lnTo>
                    <a:pt x="520" y="26"/>
                  </a:lnTo>
                  <a:cubicBezTo>
                    <a:pt x="479" y="9"/>
                    <a:pt x="435" y="1"/>
                    <a:pt x="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1799202" y="558652"/>
              <a:ext cx="53912" cy="44331"/>
            </a:xfrm>
            <a:custGeom>
              <a:rect b="b" l="l" r="r" t="t"/>
              <a:pathLst>
                <a:path extrusionOk="0" h="273" w="332">
                  <a:moveTo>
                    <a:pt x="285" y="1"/>
                  </a:moveTo>
                  <a:lnTo>
                    <a:pt x="226" y="12"/>
                  </a:lnTo>
                  <a:cubicBezTo>
                    <a:pt x="261" y="96"/>
                    <a:pt x="250" y="190"/>
                    <a:pt x="202" y="201"/>
                  </a:cubicBezTo>
                  <a:cubicBezTo>
                    <a:pt x="195" y="205"/>
                    <a:pt x="187" y="207"/>
                    <a:pt x="179" y="207"/>
                  </a:cubicBezTo>
                  <a:cubicBezTo>
                    <a:pt x="135" y="207"/>
                    <a:pt x="81" y="154"/>
                    <a:pt x="61" y="83"/>
                  </a:cubicBezTo>
                  <a:lnTo>
                    <a:pt x="1" y="107"/>
                  </a:lnTo>
                  <a:cubicBezTo>
                    <a:pt x="37" y="201"/>
                    <a:pt x="108" y="272"/>
                    <a:pt x="179" y="272"/>
                  </a:cubicBezTo>
                  <a:cubicBezTo>
                    <a:pt x="202" y="272"/>
                    <a:pt x="214" y="261"/>
                    <a:pt x="226" y="261"/>
                  </a:cubicBezTo>
                  <a:cubicBezTo>
                    <a:pt x="308" y="225"/>
                    <a:pt x="332" y="107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148492" y="244111"/>
              <a:ext cx="88500" cy="78757"/>
            </a:xfrm>
            <a:custGeom>
              <a:rect b="b" l="l" r="r" t="t"/>
              <a:pathLst>
                <a:path extrusionOk="0" h="485" w="545">
                  <a:moveTo>
                    <a:pt x="265" y="1"/>
                  </a:moveTo>
                  <a:cubicBezTo>
                    <a:pt x="223" y="1"/>
                    <a:pt x="181" y="11"/>
                    <a:pt x="142" y="34"/>
                  </a:cubicBezTo>
                  <a:cubicBezTo>
                    <a:pt x="36" y="105"/>
                    <a:pt x="0" y="247"/>
                    <a:pt x="60" y="365"/>
                  </a:cubicBezTo>
                  <a:cubicBezTo>
                    <a:pt x="106" y="443"/>
                    <a:pt x="188" y="485"/>
                    <a:pt x="269" y="485"/>
                  </a:cubicBezTo>
                  <a:cubicBezTo>
                    <a:pt x="312" y="485"/>
                    <a:pt x="354" y="473"/>
                    <a:pt x="391" y="448"/>
                  </a:cubicBezTo>
                  <a:cubicBezTo>
                    <a:pt x="509" y="378"/>
                    <a:pt x="544" y="236"/>
                    <a:pt x="473" y="117"/>
                  </a:cubicBezTo>
                  <a:cubicBezTo>
                    <a:pt x="434" y="45"/>
                    <a:pt x="351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2108058" y="280323"/>
              <a:ext cx="153616" cy="195999"/>
            </a:xfrm>
            <a:custGeom>
              <a:rect b="b" l="l" r="r" t="t"/>
              <a:pathLst>
                <a:path extrusionOk="0" h="1207" w="946">
                  <a:moveTo>
                    <a:pt x="47" y="0"/>
                  </a:moveTo>
                  <a:lnTo>
                    <a:pt x="0" y="36"/>
                  </a:lnTo>
                  <a:lnTo>
                    <a:pt x="899" y="1206"/>
                  </a:lnTo>
                  <a:lnTo>
                    <a:pt x="946" y="117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1795304" y="98452"/>
              <a:ext cx="86714" cy="77782"/>
            </a:xfrm>
            <a:custGeom>
              <a:rect b="b" l="l" r="r" t="t"/>
              <a:pathLst>
                <a:path extrusionOk="0" h="479" w="534">
                  <a:moveTo>
                    <a:pt x="280" y="0"/>
                  </a:moveTo>
                  <a:cubicBezTo>
                    <a:pt x="258" y="0"/>
                    <a:pt x="236" y="3"/>
                    <a:pt x="213" y="9"/>
                  </a:cubicBezTo>
                  <a:cubicBezTo>
                    <a:pt x="84" y="33"/>
                    <a:pt x="1" y="163"/>
                    <a:pt x="37" y="293"/>
                  </a:cubicBezTo>
                  <a:cubicBezTo>
                    <a:pt x="66" y="403"/>
                    <a:pt x="164" y="479"/>
                    <a:pt x="271" y="479"/>
                  </a:cubicBezTo>
                  <a:cubicBezTo>
                    <a:pt x="291" y="479"/>
                    <a:pt x="311" y="476"/>
                    <a:pt x="332" y="471"/>
                  </a:cubicBezTo>
                  <a:cubicBezTo>
                    <a:pt x="462" y="435"/>
                    <a:pt x="533" y="305"/>
                    <a:pt x="509" y="175"/>
                  </a:cubicBezTo>
                  <a:cubicBezTo>
                    <a:pt x="480" y="67"/>
                    <a:pt x="386" y="0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-1756819" y="136450"/>
              <a:ext cx="42382" cy="238219"/>
            </a:xfrm>
            <a:custGeom>
              <a:rect b="b" l="l" r="r" t="t"/>
              <a:pathLst>
                <a:path extrusionOk="0" h="1467" w="261">
                  <a:moveTo>
                    <a:pt x="60" y="0"/>
                  </a:moveTo>
                  <a:lnTo>
                    <a:pt x="0" y="12"/>
                  </a:lnTo>
                  <a:lnTo>
                    <a:pt x="201" y="1466"/>
                  </a:lnTo>
                  <a:lnTo>
                    <a:pt x="260" y="146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-1987244" y="143920"/>
              <a:ext cx="90448" cy="78757"/>
            </a:xfrm>
            <a:custGeom>
              <a:rect b="b" l="l" r="r" t="t"/>
              <a:pathLst>
                <a:path extrusionOk="0" h="485" w="557">
                  <a:moveTo>
                    <a:pt x="282" y="0"/>
                  </a:moveTo>
                  <a:cubicBezTo>
                    <a:pt x="239" y="0"/>
                    <a:pt x="195" y="12"/>
                    <a:pt x="155" y="36"/>
                  </a:cubicBezTo>
                  <a:cubicBezTo>
                    <a:pt x="36" y="96"/>
                    <a:pt x="0" y="249"/>
                    <a:pt x="71" y="367"/>
                  </a:cubicBezTo>
                  <a:cubicBezTo>
                    <a:pt x="111" y="439"/>
                    <a:pt x="194" y="484"/>
                    <a:pt x="280" y="484"/>
                  </a:cubicBezTo>
                  <a:cubicBezTo>
                    <a:pt x="321" y="484"/>
                    <a:pt x="364" y="474"/>
                    <a:pt x="402" y="451"/>
                  </a:cubicBezTo>
                  <a:cubicBezTo>
                    <a:pt x="509" y="380"/>
                    <a:pt x="557" y="238"/>
                    <a:pt x="486" y="120"/>
                  </a:cubicBezTo>
                  <a:cubicBezTo>
                    <a:pt x="439" y="42"/>
                    <a:pt x="362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-1946810" y="180456"/>
              <a:ext cx="103764" cy="224903"/>
            </a:xfrm>
            <a:custGeom>
              <a:rect b="b" l="l" r="r" t="t"/>
              <a:pathLst>
                <a:path extrusionOk="0" h="1385" w="639">
                  <a:moveTo>
                    <a:pt x="59" y="1"/>
                  </a:moveTo>
                  <a:lnTo>
                    <a:pt x="0" y="24"/>
                  </a:lnTo>
                  <a:lnTo>
                    <a:pt x="579" y="1384"/>
                  </a:lnTo>
                  <a:lnTo>
                    <a:pt x="639" y="136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-1948921" y="658519"/>
              <a:ext cx="489753" cy="295865"/>
            </a:xfrm>
            <a:custGeom>
              <a:rect b="b" l="l" r="r" t="t"/>
              <a:pathLst>
                <a:path extrusionOk="0" h="1822" w="3016">
                  <a:moveTo>
                    <a:pt x="2969" y="1"/>
                  </a:moveTo>
                  <a:lnTo>
                    <a:pt x="1" y="1230"/>
                  </a:lnTo>
                  <a:cubicBezTo>
                    <a:pt x="202" y="1478"/>
                    <a:pt x="391" y="1691"/>
                    <a:pt x="521" y="1821"/>
                  </a:cubicBezTo>
                  <a:lnTo>
                    <a:pt x="3016" y="781"/>
                  </a:lnTo>
                  <a:cubicBezTo>
                    <a:pt x="3016" y="603"/>
                    <a:pt x="3004" y="319"/>
                    <a:pt x="2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-2259888" y="707235"/>
              <a:ext cx="224903" cy="231723"/>
            </a:xfrm>
            <a:custGeom>
              <a:rect b="b" l="l" r="r" t="t"/>
              <a:pathLst>
                <a:path extrusionOk="0" h="1427" w="1385">
                  <a:moveTo>
                    <a:pt x="728" y="1"/>
                  </a:moveTo>
                  <a:cubicBezTo>
                    <a:pt x="714" y="1"/>
                    <a:pt x="700" y="3"/>
                    <a:pt x="686" y="8"/>
                  </a:cubicBezTo>
                  <a:cubicBezTo>
                    <a:pt x="557" y="55"/>
                    <a:pt x="722" y="505"/>
                    <a:pt x="722" y="505"/>
                  </a:cubicBezTo>
                  <a:cubicBezTo>
                    <a:pt x="722" y="505"/>
                    <a:pt x="575" y="165"/>
                    <a:pt x="435" y="165"/>
                  </a:cubicBezTo>
                  <a:cubicBezTo>
                    <a:pt x="416" y="165"/>
                    <a:pt x="397" y="171"/>
                    <a:pt x="379" y="185"/>
                  </a:cubicBezTo>
                  <a:cubicBezTo>
                    <a:pt x="248" y="283"/>
                    <a:pt x="429" y="601"/>
                    <a:pt x="458" y="651"/>
                  </a:cubicBezTo>
                  <a:lnTo>
                    <a:pt x="458" y="651"/>
                  </a:lnTo>
                  <a:cubicBezTo>
                    <a:pt x="433" y="609"/>
                    <a:pt x="288" y="380"/>
                    <a:pt x="175" y="380"/>
                  </a:cubicBezTo>
                  <a:cubicBezTo>
                    <a:pt x="145" y="380"/>
                    <a:pt x="118" y="395"/>
                    <a:pt x="95" y="434"/>
                  </a:cubicBezTo>
                  <a:cubicBezTo>
                    <a:pt x="1" y="576"/>
                    <a:pt x="439" y="1060"/>
                    <a:pt x="439" y="1060"/>
                  </a:cubicBezTo>
                  <a:lnTo>
                    <a:pt x="911" y="1427"/>
                  </a:lnTo>
                  <a:lnTo>
                    <a:pt x="1384" y="623"/>
                  </a:lnTo>
                  <a:cubicBezTo>
                    <a:pt x="1384" y="623"/>
                    <a:pt x="1337" y="528"/>
                    <a:pt x="1290" y="410"/>
                  </a:cubicBezTo>
                  <a:cubicBezTo>
                    <a:pt x="1254" y="292"/>
                    <a:pt x="1219" y="161"/>
                    <a:pt x="1136" y="150"/>
                  </a:cubicBezTo>
                  <a:cubicBezTo>
                    <a:pt x="1132" y="150"/>
                    <a:pt x="1129" y="150"/>
                    <a:pt x="1126" y="150"/>
                  </a:cubicBezTo>
                  <a:cubicBezTo>
                    <a:pt x="995" y="150"/>
                    <a:pt x="1030" y="410"/>
                    <a:pt x="1030" y="410"/>
                  </a:cubicBezTo>
                  <a:cubicBezTo>
                    <a:pt x="1030" y="410"/>
                    <a:pt x="907" y="1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-2188764" y="808239"/>
              <a:ext cx="445584" cy="266961"/>
            </a:xfrm>
            <a:custGeom>
              <a:rect b="b" l="l" r="r" t="t"/>
              <a:pathLst>
                <a:path extrusionOk="0" h="1644" w="2744">
                  <a:moveTo>
                    <a:pt x="946" y="1"/>
                  </a:moveTo>
                  <a:lnTo>
                    <a:pt x="1" y="438"/>
                  </a:lnTo>
                  <a:cubicBezTo>
                    <a:pt x="390" y="1207"/>
                    <a:pt x="1265" y="1644"/>
                    <a:pt x="1265" y="1644"/>
                  </a:cubicBezTo>
                  <a:cubicBezTo>
                    <a:pt x="1265" y="1644"/>
                    <a:pt x="2743" y="1549"/>
                    <a:pt x="2152" y="1265"/>
                  </a:cubicBezTo>
                  <a:cubicBezTo>
                    <a:pt x="1572" y="994"/>
                    <a:pt x="946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-2371122" y="16609"/>
              <a:ext cx="1288200" cy="1358026"/>
            </a:xfrm>
            <a:custGeom>
              <a:rect b="b" l="l" r="r" t="t"/>
              <a:pathLst>
                <a:path extrusionOk="0" h="8363" w="7933">
                  <a:moveTo>
                    <a:pt x="3441" y="40"/>
                  </a:moveTo>
                  <a:cubicBezTo>
                    <a:pt x="3830" y="40"/>
                    <a:pt x="4221" y="123"/>
                    <a:pt x="4599" y="277"/>
                  </a:cubicBezTo>
                  <a:cubicBezTo>
                    <a:pt x="5343" y="584"/>
                    <a:pt x="5923" y="1164"/>
                    <a:pt x="6242" y="1920"/>
                  </a:cubicBezTo>
                  <a:lnTo>
                    <a:pt x="7886" y="5880"/>
                  </a:lnTo>
                  <a:lnTo>
                    <a:pt x="1998" y="8315"/>
                  </a:lnTo>
                  <a:lnTo>
                    <a:pt x="355" y="4356"/>
                  </a:lnTo>
                  <a:cubicBezTo>
                    <a:pt x="47" y="3610"/>
                    <a:pt x="47" y="2783"/>
                    <a:pt x="355" y="2039"/>
                  </a:cubicBezTo>
                  <a:cubicBezTo>
                    <a:pt x="674" y="1282"/>
                    <a:pt x="1253" y="702"/>
                    <a:pt x="1998" y="395"/>
                  </a:cubicBezTo>
                  <a:lnTo>
                    <a:pt x="2270" y="277"/>
                  </a:lnTo>
                  <a:cubicBezTo>
                    <a:pt x="2648" y="123"/>
                    <a:pt x="3039" y="40"/>
                    <a:pt x="3441" y="40"/>
                  </a:cubicBezTo>
                  <a:close/>
                  <a:moveTo>
                    <a:pt x="3446" y="0"/>
                  </a:moveTo>
                  <a:cubicBezTo>
                    <a:pt x="3043" y="0"/>
                    <a:pt x="2640" y="80"/>
                    <a:pt x="2258" y="242"/>
                  </a:cubicBezTo>
                  <a:lnTo>
                    <a:pt x="1986" y="348"/>
                  </a:lnTo>
                  <a:cubicBezTo>
                    <a:pt x="1230" y="667"/>
                    <a:pt x="638" y="1258"/>
                    <a:pt x="320" y="2015"/>
                  </a:cubicBezTo>
                  <a:cubicBezTo>
                    <a:pt x="0" y="2772"/>
                    <a:pt x="0" y="3610"/>
                    <a:pt x="320" y="4367"/>
                  </a:cubicBezTo>
                  <a:lnTo>
                    <a:pt x="1975" y="8351"/>
                  </a:lnTo>
                  <a:cubicBezTo>
                    <a:pt x="1975" y="8363"/>
                    <a:pt x="1975" y="8363"/>
                    <a:pt x="1986" y="8363"/>
                  </a:cubicBezTo>
                  <a:lnTo>
                    <a:pt x="1998" y="8363"/>
                  </a:lnTo>
                  <a:lnTo>
                    <a:pt x="7921" y="5904"/>
                  </a:lnTo>
                  <a:cubicBezTo>
                    <a:pt x="7933" y="5904"/>
                    <a:pt x="7933" y="5893"/>
                    <a:pt x="7933" y="5880"/>
                  </a:cubicBezTo>
                  <a:lnTo>
                    <a:pt x="6278" y="1897"/>
                  </a:lnTo>
                  <a:cubicBezTo>
                    <a:pt x="5971" y="1140"/>
                    <a:pt x="5367" y="549"/>
                    <a:pt x="4611" y="229"/>
                  </a:cubicBezTo>
                  <a:cubicBezTo>
                    <a:pt x="4236" y="77"/>
                    <a:pt x="3841" y="0"/>
                    <a:pt x="3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-2225300" y="276913"/>
              <a:ext cx="34750" cy="44006"/>
            </a:xfrm>
            <a:custGeom>
              <a:rect b="b" l="l" r="r" t="t"/>
              <a:pathLst>
                <a:path extrusionOk="0" h="271" w="214">
                  <a:moveTo>
                    <a:pt x="184" y="1"/>
                  </a:moveTo>
                  <a:cubicBezTo>
                    <a:pt x="178" y="1"/>
                    <a:pt x="172" y="4"/>
                    <a:pt x="166" y="10"/>
                  </a:cubicBezTo>
                  <a:cubicBezTo>
                    <a:pt x="107" y="81"/>
                    <a:pt x="60" y="152"/>
                    <a:pt x="13" y="234"/>
                  </a:cubicBezTo>
                  <a:cubicBezTo>
                    <a:pt x="1" y="234"/>
                    <a:pt x="1" y="258"/>
                    <a:pt x="13" y="258"/>
                  </a:cubicBezTo>
                  <a:lnTo>
                    <a:pt x="24" y="270"/>
                  </a:lnTo>
                  <a:cubicBezTo>
                    <a:pt x="36" y="270"/>
                    <a:pt x="36" y="258"/>
                    <a:pt x="48" y="258"/>
                  </a:cubicBezTo>
                  <a:cubicBezTo>
                    <a:pt x="95" y="176"/>
                    <a:pt x="142" y="105"/>
                    <a:pt x="202" y="34"/>
                  </a:cubicBezTo>
                  <a:cubicBezTo>
                    <a:pt x="213" y="21"/>
                    <a:pt x="213" y="10"/>
                    <a:pt x="202" y="10"/>
                  </a:cubicBezTo>
                  <a:cubicBezTo>
                    <a:pt x="196" y="4"/>
                    <a:pt x="190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-2296263" y="380190"/>
              <a:ext cx="48066" cy="295703"/>
            </a:xfrm>
            <a:custGeom>
              <a:rect b="b" l="l" r="r" t="t"/>
              <a:pathLst>
                <a:path extrusionOk="0" h="1821" w="296">
                  <a:moveTo>
                    <a:pt x="261" y="0"/>
                  </a:moveTo>
                  <a:cubicBezTo>
                    <a:pt x="248" y="0"/>
                    <a:pt x="237" y="0"/>
                    <a:pt x="225" y="12"/>
                  </a:cubicBezTo>
                  <a:cubicBezTo>
                    <a:pt x="1" y="591"/>
                    <a:pt x="12" y="1230"/>
                    <a:pt x="248" y="1797"/>
                  </a:cubicBezTo>
                  <a:cubicBezTo>
                    <a:pt x="248" y="1809"/>
                    <a:pt x="261" y="1821"/>
                    <a:pt x="272" y="1821"/>
                  </a:cubicBezTo>
                  <a:lnTo>
                    <a:pt x="272" y="1809"/>
                  </a:lnTo>
                  <a:cubicBezTo>
                    <a:pt x="284" y="1809"/>
                    <a:pt x="296" y="1797"/>
                    <a:pt x="284" y="1786"/>
                  </a:cubicBezTo>
                  <a:cubicBezTo>
                    <a:pt x="59" y="1218"/>
                    <a:pt x="48" y="603"/>
                    <a:pt x="272" y="36"/>
                  </a:cubicBezTo>
                  <a:cubicBezTo>
                    <a:pt x="272" y="24"/>
                    <a:pt x="272" y="12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-1824047" y="1115472"/>
              <a:ext cx="75022" cy="641258"/>
            </a:xfrm>
            <a:custGeom>
              <a:rect b="b" l="l" r="r" t="t"/>
              <a:pathLst>
                <a:path extrusionOk="0" h="3949" w="462">
                  <a:moveTo>
                    <a:pt x="95" y="0"/>
                  </a:moveTo>
                  <a:lnTo>
                    <a:pt x="1" y="3936"/>
                  </a:lnTo>
                  <a:lnTo>
                    <a:pt x="379" y="3949"/>
                  </a:lnTo>
                  <a:lnTo>
                    <a:pt x="461" y="1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-1921965" y="1664497"/>
              <a:ext cx="257380" cy="253645"/>
            </a:xfrm>
            <a:custGeom>
              <a:rect b="b" l="l" r="r" t="t"/>
              <a:pathLst>
                <a:path extrusionOk="0" h="1562" w="1585">
                  <a:moveTo>
                    <a:pt x="782" y="0"/>
                  </a:moveTo>
                  <a:cubicBezTo>
                    <a:pt x="366" y="0"/>
                    <a:pt x="13" y="339"/>
                    <a:pt x="13" y="768"/>
                  </a:cubicBezTo>
                  <a:cubicBezTo>
                    <a:pt x="0" y="1194"/>
                    <a:pt x="344" y="1549"/>
                    <a:pt x="769" y="1561"/>
                  </a:cubicBezTo>
                  <a:cubicBezTo>
                    <a:pt x="776" y="1561"/>
                    <a:pt x="783" y="1561"/>
                    <a:pt x="790" y="1561"/>
                  </a:cubicBezTo>
                  <a:cubicBezTo>
                    <a:pt x="1218" y="1561"/>
                    <a:pt x="1561" y="1223"/>
                    <a:pt x="1573" y="804"/>
                  </a:cubicBezTo>
                  <a:cubicBezTo>
                    <a:pt x="1584" y="366"/>
                    <a:pt x="1242" y="12"/>
                    <a:pt x="804" y="0"/>
                  </a:cubicBezTo>
                  <a:cubicBezTo>
                    <a:pt x="797" y="0"/>
                    <a:pt x="789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-1864318" y="1721982"/>
              <a:ext cx="142087" cy="140301"/>
            </a:xfrm>
            <a:custGeom>
              <a:rect b="b" l="l" r="r" t="t"/>
              <a:pathLst>
                <a:path extrusionOk="0" h="864" w="875">
                  <a:moveTo>
                    <a:pt x="426" y="0"/>
                  </a:moveTo>
                  <a:cubicBezTo>
                    <a:pt x="190" y="0"/>
                    <a:pt x="12" y="185"/>
                    <a:pt x="0" y="414"/>
                  </a:cubicBezTo>
                  <a:cubicBezTo>
                    <a:pt x="0" y="663"/>
                    <a:pt x="189" y="852"/>
                    <a:pt x="426" y="864"/>
                  </a:cubicBezTo>
                  <a:cubicBezTo>
                    <a:pt x="662" y="864"/>
                    <a:pt x="863" y="674"/>
                    <a:pt x="863" y="438"/>
                  </a:cubicBezTo>
                  <a:cubicBezTo>
                    <a:pt x="875" y="201"/>
                    <a:pt x="686" y="1"/>
                    <a:pt x="449" y="1"/>
                  </a:cubicBezTo>
                  <a:cubicBezTo>
                    <a:pt x="442" y="1"/>
                    <a:pt x="43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-1478491" y="959907"/>
              <a:ext cx="505017" cy="485856"/>
            </a:xfrm>
            <a:custGeom>
              <a:rect b="b" l="l" r="r" t="t"/>
              <a:pathLst>
                <a:path extrusionOk="0" h="2992" w="3110">
                  <a:moveTo>
                    <a:pt x="261" y="0"/>
                  </a:moveTo>
                  <a:lnTo>
                    <a:pt x="1" y="273"/>
                  </a:lnTo>
                  <a:lnTo>
                    <a:pt x="2849" y="2992"/>
                  </a:lnTo>
                  <a:lnTo>
                    <a:pt x="3109" y="273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-1109877" y="1322513"/>
              <a:ext cx="280439" cy="254133"/>
            </a:xfrm>
            <a:custGeom>
              <a:rect b="b" l="l" r="r" t="t"/>
              <a:pathLst>
                <a:path extrusionOk="0" h="1565" w="1727">
                  <a:moveTo>
                    <a:pt x="870" y="0"/>
                  </a:moveTo>
                  <a:cubicBezTo>
                    <a:pt x="665" y="0"/>
                    <a:pt x="460" y="80"/>
                    <a:pt x="308" y="239"/>
                  </a:cubicBezTo>
                  <a:cubicBezTo>
                    <a:pt x="0" y="557"/>
                    <a:pt x="12" y="1054"/>
                    <a:pt x="331" y="1350"/>
                  </a:cubicBezTo>
                  <a:cubicBezTo>
                    <a:pt x="481" y="1493"/>
                    <a:pt x="674" y="1564"/>
                    <a:pt x="868" y="1564"/>
                  </a:cubicBezTo>
                  <a:cubicBezTo>
                    <a:pt x="1073" y="1564"/>
                    <a:pt x="1279" y="1484"/>
                    <a:pt x="1430" y="1326"/>
                  </a:cubicBezTo>
                  <a:cubicBezTo>
                    <a:pt x="1726" y="1006"/>
                    <a:pt x="1714" y="510"/>
                    <a:pt x="1407" y="215"/>
                  </a:cubicBezTo>
                  <a:cubicBezTo>
                    <a:pt x="1258" y="71"/>
                    <a:pt x="1064" y="0"/>
                    <a:pt x="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-1046546" y="1379673"/>
              <a:ext cx="155727" cy="140788"/>
            </a:xfrm>
            <a:custGeom>
              <a:rect b="b" l="l" r="r" t="t"/>
              <a:pathLst>
                <a:path extrusionOk="0" h="867" w="959">
                  <a:moveTo>
                    <a:pt x="474" y="0"/>
                  </a:moveTo>
                  <a:cubicBezTo>
                    <a:pt x="361" y="0"/>
                    <a:pt x="250" y="44"/>
                    <a:pt x="166" y="134"/>
                  </a:cubicBezTo>
                  <a:cubicBezTo>
                    <a:pt x="0" y="300"/>
                    <a:pt x="0" y="584"/>
                    <a:pt x="178" y="749"/>
                  </a:cubicBezTo>
                  <a:cubicBezTo>
                    <a:pt x="262" y="828"/>
                    <a:pt x="367" y="866"/>
                    <a:pt x="473" y="866"/>
                  </a:cubicBezTo>
                  <a:cubicBezTo>
                    <a:pt x="589" y="866"/>
                    <a:pt x="706" y="819"/>
                    <a:pt x="793" y="725"/>
                  </a:cubicBezTo>
                  <a:cubicBezTo>
                    <a:pt x="958" y="560"/>
                    <a:pt x="946" y="288"/>
                    <a:pt x="780" y="123"/>
                  </a:cubicBezTo>
                  <a:cubicBezTo>
                    <a:pt x="693" y="42"/>
                    <a:pt x="583" y="0"/>
                    <a:pt x="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-2292365" y="746207"/>
              <a:ext cx="1420706" cy="782533"/>
            </a:xfrm>
            <a:custGeom>
              <a:rect b="b" l="l" r="r" t="t"/>
              <a:pathLst>
                <a:path extrusionOk="0" h="4819" w="8749">
                  <a:moveTo>
                    <a:pt x="6553" y="0"/>
                  </a:moveTo>
                  <a:cubicBezTo>
                    <a:pt x="5721" y="0"/>
                    <a:pt x="4692" y="214"/>
                    <a:pt x="3641" y="643"/>
                  </a:cubicBezTo>
                  <a:cubicBezTo>
                    <a:pt x="1454" y="1553"/>
                    <a:pt x="0" y="3078"/>
                    <a:pt x="402" y="4059"/>
                  </a:cubicBezTo>
                  <a:cubicBezTo>
                    <a:pt x="611" y="4563"/>
                    <a:pt x="1282" y="4818"/>
                    <a:pt x="2187" y="4818"/>
                  </a:cubicBezTo>
                  <a:cubicBezTo>
                    <a:pt x="3020" y="4818"/>
                    <a:pt x="4053" y="4602"/>
                    <a:pt x="5107" y="4166"/>
                  </a:cubicBezTo>
                  <a:cubicBezTo>
                    <a:pt x="7294" y="3255"/>
                    <a:pt x="8748" y="1731"/>
                    <a:pt x="8346" y="761"/>
                  </a:cubicBezTo>
                  <a:cubicBezTo>
                    <a:pt x="8137" y="255"/>
                    <a:pt x="7463" y="0"/>
                    <a:pt x="6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-2366413" y="652673"/>
              <a:ext cx="1625311" cy="916176"/>
            </a:xfrm>
            <a:custGeom>
              <a:rect b="b" l="l" r="r" t="t"/>
              <a:pathLst>
                <a:path extrusionOk="0" h="5642" w="10009">
                  <a:moveTo>
                    <a:pt x="7064" y="1"/>
                  </a:moveTo>
                  <a:lnTo>
                    <a:pt x="5598" y="616"/>
                  </a:lnTo>
                  <a:lnTo>
                    <a:pt x="2608" y="1845"/>
                  </a:lnTo>
                  <a:lnTo>
                    <a:pt x="1153" y="2460"/>
                  </a:lnTo>
                  <a:lnTo>
                    <a:pt x="89" y="5202"/>
                  </a:lnTo>
                  <a:cubicBezTo>
                    <a:pt x="1" y="5431"/>
                    <a:pt x="177" y="5642"/>
                    <a:pt x="389" y="5642"/>
                  </a:cubicBezTo>
                  <a:cubicBezTo>
                    <a:pt x="430" y="5642"/>
                    <a:pt x="473" y="5634"/>
                    <a:pt x="515" y="5617"/>
                  </a:cubicBezTo>
                  <a:lnTo>
                    <a:pt x="4097" y="4138"/>
                  </a:lnTo>
                  <a:lnTo>
                    <a:pt x="6166" y="3276"/>
                  </a:lnTo>
                  <a:lnTo>
                    <a:pt x="9748" y="1798"/>
                  </a:lnTo>
                  <a:cubicBezTo>
                    <a:pt x="10008" y="1679"/>
                    <a:pt x="10008" y="1313"/>
                    <a:pt x="9748" y="1195"/>
                  </a:cubicBezTo>
                  <a:lnTo>
                    <a:pt x="7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-2194609" y="1225732"/>
              <a:ext cx="132669" cy="117404"/>
            </a:xfrm>
            <a:custGeom>
              <a:rect b="b" l="l" r="r" t="t"/>
              <a:pathLst>
                <a:path extrusionOk="0" h="723" w="817">
                  <a:moveTo>
                    <a:pt x="410" y="0"/>
                  </a:moveTo>
                  <a:cubicBezTo>
                    <a:pt x="364" y="0"/>
                    <a:pt x="317" y="10"/>
                    <a:pt x="273" y="31"/>
                  </a:cubicBezTo>
                  <a:cubicBezTo>
                    <a:pt x="84" y="102"/>
                    <a:pt x="1" y="314"/>
                    <a:pt x="72" y="503"/>
                  </a:cubicBezTo>
                  <a:cubicBezTo>
                    <a:pt x="134" y="636"/>
                    <a:pt x="270" y="723"/>
                    <a:pt x="408" y="723"/>
                  </a:cubicBezTo>
                  <a:cubicBezTo>
                    <a:pt x="454" y="723"/>
                    <a:pt x="500" y="713"/>
                    <a:pt x="544" y="693"/>
                  </a:cubicBezTo>
                  <a:cubicBezTo>
                    <a:pt x="734" y="622"/>
                    <a:pt x="817" y="409"/>
                    <a:pt x="746" y="220"/>
                  </a:cubicBezTo>
                  <a:cubicBezTo>
                    <a:pt x="684" y="87"/>
                    <a:pt x="548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-1935280" y="1118233"/>
              <a:ext cx="132506" cy="117404"/>
            </a:xfrm>
            <a:custGeom>
              <a:rect b="b" l="l" r="r" t="t"/>
              <a:pathLst>
                <a:path extrusionOk="0" h="723" w="816">
                  <a:moveTo>
                    <a:pt x="409" y="0"/>
                  </a:moveTo>
                  <a:cubicBezTo>
                    <a:pt x="363" y="0"/>
                    <a:pt x="316" y="10"/>
                    <a:pt x="272" y="31"/>
                  </a:cubicBezTo>
                  <a:cubicBezTo>
                    <a:pt x="82" y="102"/>
                    <a:pt x="0" y="314"/>
                    <a:pt x="71" y="503"/>
                  </a:cubicBezTo>
                  <a:cubicBezTo>
                    <a:pt x="133" y="636"/>
                    <a:pt x="268" y="723"/>
                    <a:pt x="407" y="723"/>
                  </a:cubicBezTo>
                  <a:cubicBezTo>
                    <a:pt x="453" y="723"/>
                    <a:pt x="500" y="713"/>
                    <a:pt x="544" y="693"/>
                  </a:cubicBezTo>
                  <a:cubicBezTo>
                    <a:pt x="733" y="622"/>
                    <a:pt x="815" y="409"/>
                    <a:pt x="744" y="220"/>
                  </a:cubicBezTo>
                  <a:cubicBezTo>
                    <a:pt x="683" y="87"/>
                    <a:pt x="548" y="0"/>
                    <a:pt x="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-1676276" y="1010733"/>
              <a:ext cx="132669" cy="117404"/>
            </a:xfrm>
            <a:custGeom>
              <a:rect b="b" l="l" r="r" t="t"/>
              <a:pathLst>
                <a:path extrusionOk="0" h="723" w="817">
                  <a:moveTo>
                    <a:pt x="410" y="0"/>
                  </a:moveTo>
                  <a:cubicBezTo>
                    <a:pt x="364" y="0"/>
                    <a:pt x="317" y="10"/>
                    <a:pt x="273" y="31"/>
                  </a:cubicBezTo>
                  <a:cubicBezTo>
                    <a:pt x="84" y="102"/>
                    <a:pt x="1" y="314"/>
                    <a:pt x="71" y="503"/>
                  </a:cubicBezTo>
                  <a:cubicBezTo>
                    <a:pt x="134" y="636"/>
                    <a:pt x="269" y="723"/>
                    <a:pt x="408" y="723"/>
                  </a:cubicBezTo>
                  <a:cubicBezTo>
                    <a:pt x="454" y="723"/>
                    <a:pt x="500" y="713"/>
                    <a:pt x="544" y="693"/>
                  </a:cubicBezTo>
                  <a:cubicBezTo>
                    <a:pt x="733" y="622"/>
                    <a:pt x="817" y="409"/>
                    <a:pt x="746" y="220"/>
                  </a:cubicBezTo>
                  <a:cubicBezTo>
                    <a:pt x="683" y="87"/>
                    <a:pt x="548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-1417109" y="903234"/>
              <a:ext cx="132669" cy="117404"/>
            </a:xfrm>
            <a:custGeom>
              <a:rect b="b" l="l" r="r" t="t"/>
              <a:pathLst>
                <a:path extrusionOk="0" h="723" w="817">
                  <a:moveTo>
                    <a:pt x="410" y="0"/>
                  </a:moveTo>
                  <a:cubicBezTo>
                    <a:pt x="364" y="0"/>
                    <a:pt x="317" y="10"/>
                    <a:pt x="272" y="31"/>
                  </a:cubicBezTo>
                  <a:cubicBezTo>
                    <a:pt x="83" y="101"/>
                    <a:pt x="1" y="314"/>
                    <a:pt x="72" y="503"/>
                  </a:cubicBezTo>
                  <a:cubicBezTo>
                    <a:pt x="134" y="636"/>
                    <a:pt x="269" y="723"/>
                    <a:pt x="408" y="723"/>
                  </a:cubicBezTo>
                  <a:cubicBezTo>
                    <a:pt x="454" y="723"/>
                    <a:pt x="500" y="713"/>
                    <a:pt x="545" y="693"/>
                  </a:cubicBezTo>
                  <a:cubicBezTo>
                    <a:pt x="734" y="622"/>
                    <a:pt x="816" y="409"/>
                    <a:pt x="745" y="220"/>
                  </a:cubicBezTo>
                  <a:cubicBezTo>
                    <a:pt x="684" y="86"/>
                    <a:pt x="54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-1157943" y="795573"/>
              <a:ext cx="132669" cy="117567"/>
            </a:xfrm>
            <a:custGeom>
              <a:rect b="b" l="l" r="r" t="t"/>
              <a:pathLst>
                <a:path extrusionOk="0" h="724" w="817">
                  <a:moveTo>
                    <a:pt x="410" y="1"/>
                  </a:moveTo>
                  <a:cubicBezTo>
                    <a:pt x="364" y="1"/>
                    <a:pt x="317" y="11"/>
                    <a:pt x="273" y="32"/>
                  </a:cubicBezTo>
                  <a:cubicBezTo>
                    <a:pt x="84" y="102"/>
                    <a:pt x="0" y="315"/>
                    <a:pt x="71" y="504"/>
                  </a:cubicBezTo>
                  <a:cubicBezTo>
                    <a:pt x="134" y="637"/>
                    <a:pt x="269" y="724"/>
                    <a:pt x="408" y="724"/>
                  </a:cubicBezTo>
                  <a:cubicBezTo>
                    <a:pt x="454" y="724"/>
                    <a:pt x="500" y="714"/>
                    <a:pt x="544" y="694"/>
                  </a:cubicBezTo>
                  <a:cubicBezTo>
                    <a:pt x="733" y="623"/>
                    <a:pt x="817" y="410"/>
                    <a:pt x="746" y="221"/>
                  </a:cubicBezTo>
                  <a:cubicBezTo>
                    <a:pt x="683" y="87"/>
                    <a:pt x="548" y="1"/>
                    <a:pt x="4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1"/>
          <p:cNvGrpSpPr/>
          <p:nvPr/>
        </p:nvGrpSpPr>
        <p:grpSpPr>
          <a:xfrm>
            <a:off x="312486" y="-476559"/>
            <a:ext cx="1261407" cy="1659899"/>
            <a:chOff x="-8268464" y="-1268834"/>
            <a:chExt cx="1261407" cy="1659899"/>
          </a:xfrm>
        </p:grpSpPr>
        <p:sp>
          <p:nvSpPr>
            <p:cNvPr id="736" name="Google Shape;736;p31"/>
            <p:cNvSpPr/>
            <p:nvPr/>
          </p:nvSpPr>
          <p:spPr>
            <a:xfrm>
              <a:off x="-7391097" y="-554013"/>
              <a:ext cx="324608" cy="178624"/>
            </a:xfrm>
            <a:custGeom>
              <a:rect b="b" l="l" r="r" t="t"/>
              <a:pathLst>
                <a:path extrusionOk="0" h="1100" w="1999">
                  <a:moveTo>
                    <a:pt x="1380" y="0"/>
                  </a:moveTo>
                  <a:cubicBezTo>
                    <a:pt x="1069" y="0"/>
                    <a:pt x="606" y="199"/>
                    <a:pt x="190" y="422"/>
                  </a:cubicBezTo>
                  <a:cubicBezTo>
                    <a:pt x="190" y="422"/>
                    <a:pt x="1" y="575"/>
                    <a:pt x="48" y="741"/>
                  </a:cubicBezTo>
                  <a:cubicBezTo>
                    <a:pt x="83" y="918"/>
                    <a:pt x="296" y="989"/>
                    <a:pt x="296" y="989"/>
                  </a:cubicBezTo>
                  <a:cubicBezTo>
                    <a:pt x="296" y="989"/>
                    <a:pt x="626" y="1100"/>
                    <a:pt x="1007" y="1100"/>
                  </a:cubicBezTo>
                  <a:cubicBezTo>
                    <a:pt x="1237" y="1100"/>
                    <a:pt x="1486" y="1059"/>
                    <a:pt x="1691" y="930"/>
                  </a:cubicBezTo>
                  <a:cubicBezTo>
                    <a:pt x="1998" y="717"/>
                    <a:pt x="1963" y="186"/>
                    <a:pt x="1561" y="31"/>
                  </a:cubicBezTo>
                  <a:cubicBezTo>
                    <a:pt x="1510" y="10"/>
                    <a:pt x="1448" y="0"/>
                    <a:pt x="1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-8268464" y="-1268834"/>
              <a:ext cx="614465" cy="1215289"/>
            </a:xfrm>
            <a:custGeom>
              <a:rect b="b" l="l" r="r" t="t"/>
              <a:pathLst>
                <a:path extrusionOk="0" h="7484" w="3784">
                  <a:moveTo>
                    <a:pt x="2849" y="1"/>
                  </a:moveTo>
                  <a:cubicBezTo>
                    <a:pt x="2772" y="1"/>
                    <a:pt x="2710" y="32"/>
                    <a:pt x="2672" y="107"/>
                  </a:cubicBezTo>
                  <a:cubicBezTo>
                    <a:pt x="2460" y="497"/>
                    <a:pt x="3193" y="934"/>
                    <a:pt x="3193" y="934"/>
                  </a:cubicBezTo>
                  <a:cubicBezTo>
                    <a:pt x="3193" y="934"/>
                    <a:pt x="3045" y="914"/>
                    <a:pt x="2859" y="914"/>
                  </a:cubicBezTo>
                  <a:cubicBezTo>
                    <a:pt x="2550" y="914"/>
                    <a:pt x="2136" y="970"/>
                    <a:pt x="2129" y="1265"/>
                  </a:cubicBezTo>
                  <a:cubicBezTo>
                    <a:pt x="2117" y="1750"/>
                    <a:pt x="2932" y="2058"/>
                    <a:pt x="2932" y="2058"/>
                  </a:cubicBezTo>
                  <a:cubicBezTo>
                    <a:pt x="2932" y="2058"/>
                    <a:pt x="2808" y="2046"/>
                    <a:pt x="2637" y="2046"/>
                  </a:cubicBezTo>
                  <a:cubicBezTo>
                    <a:pt x="2287" y="2046"/>
                    <a:pt x="1743" y="2094"/>
                    <a:pt x="1679" y="2389"/>
                  </a:cubicBezTo>
                  <a:cubicBezTo>
                    <a:pt x="1585" y="2838"/>
                    <a:pt x="2377" y="3346"/>
                    <a:pt x="2377" y="3346"/>
                  </a:cubicBezTo>
                  <a:cubicBezTo>
                    <a:pt x="2377" y="3346"/>
                    <a:pt x="1972" y="3188"/>
                    <a:pt x="1641" y="3188"/>
                  </a:cubicBezTo>
                  <a:cubicBezTo>
                    <a:pt x="1460" y="3188"/>
                    <a:pt x="1301" y="3235"/>
                    <a:pt x="1242" y="3382"/>
                  </a:cubicBezTo>
                  <a:cubicBezTo>
                    <a:pt x="1077" y="3795"/>
                    <a:pt x="1928" y="4280"/>
                    <a:pt x="1928" y="4280"/>
                  </a:cubicBezTo>
                  <a:cubicBezTo>
                    <a:pt x="1928" y="4280"/>
                    <a:pt x="1690" y="4234"/>
                    <a:pt x="1434" y="4234"/>
                  </a:cubicBezTo>
                  <a:cubicBezTo>
                    <a:pt x="1170" y="4234"/>
                    <a:pt x="888" y="4283"/>
                    <a:pt x="828" y="4481"/>
                  </a:cubicBezTo>
                  <a:cubicBezTo>
                    <a:pt x="699" y="4871"/>
                    <a:pt x="1419" y="5285"/>
                    <a:pt x="1419" y="5285"/>
                  </a:cubicBezTo>
                  <a:cubicBezTo>
                    <a:pt x="1419" y="5285"/>
                    <a:pt x="1319" y="5275"/>
                    <a:pt x="1179" y="5275"/>
                  </a:cubicBezTo>
                  <a:cubicBezTo>
                    <a:pt x="909" y="5275"/>
                    <a:pt x="488" y="5311"/>
                    <a:pt x="355" y="5521"/>
                  </a:cubicBezTo>
                  <a:cubicBezTo>
                    <a:pt x="166" y="5852"/>
                    <a:pt x="923" y="6313"/>
                    <a:pt x="923" y="6313"/>
                  </a:cubicBezTo>
                  <a:cubicBezTo>
                    <a:pt x="923" y="6313"/>
                    <a:pt x="13" y="6337"/>
                    <a:pt x="1" y="6739"/>
                  </a:cubicBezTo>
                  <a:cubicBezTo>
                    <a:pt x="1" y="7213"/>
                    <a:pt x="737" y="7484"/>
                    <a:pt x="779" y="7484"/>
                  </a:cubicBezTo>
                  <a:cubicBezTo>
                    <a:pt x="780" y="7484"/>
                    <a:pt x="781" y="7484"/>
                    <a:pt x="781" y="7483"/>
                  </a:cubicBezTo>
                  <a:lnTo>
                    <a:pt x="3784" y="579"/>
                  </a:lnTo>
                  <a:cubicBezTo>
                    <a:pt x="3784" y="579"/>
                    <a:pt x="3182" y="1"/>
                    <a:pt x="2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-8197339" y="-1259254"/>
              <a:ext cx="1190282" cy="1650319"/>
            </a:xfrm>
            <a:custGeom>
              <a:rect b="b" l="l" r="r" t="t"/>
              <a:pathLst>
                <a:path extrusionOk="0" h="10163" w="7330">
                  <a:moveTo>
                    <a:pt x="3216" y="0"/>
                  </a:moveTo>
                  <a:cubicBezTo>
                    <a:pt x="3216" y="0"/>
                    <a:pt x="1336" y="4316"/>
                    <a:pt x="721" y="5592"/>
                  </a:cubicBezTo>
                  <a:cubicBezTo>
                    <a:pt x="106" y="6857"/>
                    <a:pt x="1" y="7684"/>
                    <a:pt x="556" y="8205"/>
                  </a:cubicBezTo>
                  <a:cubicBezTo>
                    <a:pt x="978" y="8591"/>
                    <a:pt x="3116" y="10162"/>
                    <a:pt x="4712" y="10162"/>
                  </a:cubicBezTo>
                  <a:cubicBezTo>
                    <a:pt x="5218" y="10162"/>
                    <a:pt x="5669" y="10004"/>
                    <a:pt x="5994" y="9600"/>
                  </a:cubicBezTo>
                  <a:cubicBezTo>
                    <a:pt x="7330" y="7910"/>
                    <a:pt x="4729" y="6455"/>
                    <a:pt x="4729" y="6455"/>
                  </a:cubicBezTo>
                  <a:lnTo>
                    <a:pt x="6916" y="254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-7886371" y="-413550"/>
              <a:ext cx="44331" cy="40271"/>
            </a:xfrm>
            <a:custGeom>
              <a:rect b="b" l="l" r="r" t="t"/>
              <a:pathLst>
                <a:path extrusionOk="0" h="248" w="273">
                  <a:moveTo>
                    <a:pt x="141" y="1"/>
                  </a:moveTo>
                  <a:cubicBezTo>
                    <a:pt x="99" y="1"/>
                    <a:pt x="60" y="22"/>
                    <a:pt x="36" y="53"/>
                  </a:cubicBezTo>
                  <a:cubicBezTo>
                    <a:pt x="1" y="112"/>
                    <a:pt x="12" y="183"/>
                    <a:pt x="72" y="230"/>
                  </a:cubicBezTo>
                  <a:cubicBezTo>
                    <a:pt x="90" y="242"/>
                    <a:pt x="111" y="247"/>
                    <a:pt x="130" y="247"/>
                  </a:cubicBezTo>
                  <a:cubicBezTo>
                    <a:pt x="172" y="247"/>
                    <a:pt x="213" y="223"/>
                    <a:pt x="237" y="183"/>
                  </a:cubicBezTo>
                  <a:cubicBezTo>
                    <a:pt x="272" y="136"/>
                    <a:pt x="261" y="53"/>
                    <a:pt x="201" y="18"/>
                  </a:cubicBezTo>
                  <a:cubicBezTo>
                    <a:pt x="182" y="6"/>
                    <a:pt x="161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-8024561" y="-385782"/>
              <a:ext cx="67227" cy="59271"/>
            </a:xfrm>
            <a:custGeom>
              <a:rect b="b" l="l" r="r" t="t"/>
              <a:pathLst>
                <a:path extrusionOk="0" h="365" w="414">
                  <a:moveTo>
                    <a:pt x="208" y="0"/>
                  </a:moveTo>
                  <a:cubicBezTo>
                    <a:pt x="146" y="0"/>
                    <a:pt x="86" y="29"/>
                    <a:pt x="48" y="83"/>
                  </a:cubicBezTo>
                  <a:cubicBezTo>
                    <a:pt x="0" y="166"/>
                    <a:pt x="24" y="284"/>
                    <a:pt x="106" y="332"/>
                  </a:cubicBezTo>
                  <a:cubicBezTo>
                    <a:pt x="138" y="354"/>
                    <a:pt x="174" y="364"/>
                    <a:pt x="210" y="364"/>
                  </a:cubicBezTo>
                  <a:cubicBezTo>
                    <a:pt x="269" y="364"/>
                    <a:pt x="326" y="336"/>
                    <a:pt x="355" y="284"/>
                  </a:cubicBezTo>
                  <a:cubicBezTo>
                    <a:pt x="414" y="201"/>
                    <a:pt x="390" y="83"/>
                    <a:pt x="308" y="24"/>
                  </a:cubicBezTo>
                  <a:cubicBezTo>
                    <a:pt x="275" y="8"/>
                    <a:pt x="24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7993870" y="-515853"/>
              <a:ext cx="63493" cy="54886"/>
            </a:xfrm>
            <a:custGeom>
              <a:rect b="b" l="l" r="r" t="t"/>
              <a:pathLst>
                <a:path extrusionOk="0" h="338" w="391">
                  <a:moveTo>
                    <a:pt x="189" y="0"/>
                  </a:moveTo>
                  <a:cubicBezTo>
                    <a:pt x="137" y="0"/>
                    <a:pt x="89" y="29"/>
                    <a:pt x="59" y="80"/>
                  </a:cubicBezTo>
                  <a:cubicBezTo>
                    <a:pt x="1" y="151"/>
                    <a:pt x="24" y="258"/>
                    <a:pt x="107" y="305"/>
                  </a:cubicBezTo>
                  <a:cubicBezTo>
                    <a:pt x="133" y="327"/>
                    <a:pt x="165" y="338"/>
                    <a:pt x="197" y="338"/>
                  </a:cubicBezTo>
                  <a:cubicBezTo>
                    <a:pt x="250" y="338"/>
                    <a:pt x="302" y="309"/>
                    <a:pt x="332" y="258"/>
                  </a:cubicBezTo>
                  <a:cubicBezTo>
                    <a:pt x="390" y="187"/>
                    <a:pt x="367" y="80"/>
                    <a:pt x="284" y="33"/>
                  </a:cubicBezTo>
                  <a:cubicBezTo>
                    <a:pt x="253" y="11"/>
                    <a:pt x="220" y="0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7886371" y="-529818"/>
              <a:ext cx="32802" cy="27768"/>
            </a:xfrm>
            <a:custGeom>
              <a:rect b="b" l="l" r="r" t="t"/>
              <a:pathLst>
                <a:path extrusionOk="0" h="171" w="202">
                  <a:moveTo>
                    <a:pt x="98" y="0"/>
                  </a:moveTo>
                  <a:cubicBezTo>
                    <a:pt x="69" y="0"/>
                    <a:pt x="39" y="13"/>
                    <a:pt x="24" y="37"/>
                  </a:cubicBezTo>
                  <a:cubicBezTo>
                    <a:pt x="1" y="84"/>
                    <a:pt x="12" y="131"/>
                    <a:pt x="48" y="155"/>
                  </a:cubicBezTo>
                  <a:cubicBezTo>
                    <a:pt x="68" y="165"/>
                    <a:pt x="87" y="170"/>
                    <a:pt x="105" y="170"/>
                  </a:cubicBezTo>
                  <a:cubicBezTo>
                    <a:pt x="130" y="170"/>
                    <a:pt x="152" y="159"/>
                    <a:pt x="166" y="131"/>
                  </a:cubicBezTo>
                  <a:cubicBezTo>
                    <a:pt x="201" y="95"/>
                    <a:pt x="190" y="37"/>
                    <a:pt x="143" y="13"/>
                  </a:cubicBezTo>
                  <a:cubicBezTo>
                    <a:pt x="130" y="4"/>
                    <a:pt x="114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7819306" y="-602242"/>
              <a:ext cx="67552" cy="59271"/>
            </a:xfrm>
            <a:custGeom>
              <a:rect b="b" l="l" r="r" t="t"/>
              <a:pathLst>
                <a:path extrusionOk="0" h="365" w="416">
                  <a:moveTo>
                    <a:pt x="205" y="0"/>
                  </a:moveTo>
                  <a:cubicBezTo>
                    <a:pt x="147" y="0"/>
                    <a:pt x="90" y="29"/>
                    <a:pt x="61" y="81"/>
                  </a:cubicBezTo>
                  <a:cubicBezTo>
                    <a:pt x="1" y="163"/>
                    <a:pt x="25" y="281"/>
                    <a:pt x="108" y="341"/>
                  </a:cubicBezTo>
                  <a:cubicBezTo>
                    <a:pt x="140" y="357"/>
                    <a:pt x="174" y="365"/>
                    <a:pt x="207" y="365"/>
                  </a:cubicBezTo>
                  <a:cubicBezTo>
                    <a:pt x="270" y="365"/>
                    <a:pt x="329" y="336"/>
                    <a:pt x="368" y="281"/>
                  </a:cubicBezTo>
                  <a:cubicBezTo>
                    <a:pt x="415" y="199"/>
                    <a:pt x="392" y="81"/>
                    <a:pt x="308" y="33"/>
                  </a:cubicBezTo>
                  <a:cubicBezTo>
                    <a:pt x="277" y="11"/>
                    <a:pt x="241" y="0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7924694" y="-688144"/>
              <a:ext cx="67227" cy="60082"/>
            </a:xfrm>
            <a:custGeom>
              <a:rect b="b" l="l" r="r" t="t"/>
              <a:pathLst>
                <a:path extrusionOk="0" h="370" w="414">
                  <a:moveTo>
                    <a:pt x="214" y="1"/>
                  </a:moveTo>
                  <a:cubicBezTo>
                    <a:pt x="152" y="1"/>
                    <a:pt x="90" y="35"/>
                    <a:pt x="59" y="89"/>
                  </a:cubicBezTo>
                  <a:cubicBezTo>
                    <a:pt x="0" y="172"/>
                    <a:pt x="24" y="279"/>
                    <a:pt x="106" y="337"/>
                  </a:cubicBezTo>
                  <a:cubicBezTo>
                    <a:pt x="137" y="359"/>
                    <a:pt x="172" y="370"/>
                    <a:pt x="207" y="370"/>
                  </a:cubicBezTo>
                  <a:cubicBezTo>
                    <a:pt x="268" y="370"/>
                    <a:pt x="329" y="338"/>
                    <a:pt x="366" y="279"/>
                  </a:cubicBezTo>
                  <a:cubicBezTo>
                    <a:pt x="413" y="195"/>
                    <a:pt x="390" y="89"/>
                    <a:pt x="308" y="30"/>
                  </a:cubicBezTo>
                  <a:cubicBezTo>
                    <a:pt x="279" y="10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7819306" y="-690255"/>
              <a:ext cx="27118" cy="24358"/>
            </a:xfrm>
            <a:custGeom>
              <a:rect b="b" l="l" r="r" t="t"/>
              <a:pathLst>
                <a:path extrusionOk="0" h="150" w="167">
                  <a:moveTo>
                    <a:pt x="81" y="0"/>
                  </a:moveTo>
                  <a:cubicBezTo>
                    <a:pt x="59" y="0"/>
                    <a:pt x="39" y="9"/>
                    <a:pt x="25" y="31"/>
                  </a:cubicBezTo>
                  <a:cubicBezTo>
                    <a:pt x="1" y="66"/>
                    <a:pt x="13" y="114"/>
                    <a:pt x="48" y="137"/>
                  </a:cubicBezTo>
                  <a:cubicBezTo>
                    <a:pt x="61" y="146"/>
                    <a:pt x="74" y="150"/>
                    <a:pt x="86" y="150"/>
                  </a:cubicBezTo>
                  <a:cubicBezTo>
                    <a:pt x="108" y="150"/>
                    <a:pt x="128" y="137"/>
                    <a:pt x="143" y="114"/>
                  </a:cubicBezTo>
                  <a:cubicBezTo>
                    <a:pt x="166" y="79"/>
                    <a:pt x="155" y="31"/>
                    <a:pt x="119" y="8"/>
                  </a:cubicBezTo>
                  <a:cubicBezTo>
                    <a:pt x="106" y="3"/>
                    <a:pt x="93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7490964" y="302570"/>
              <a:ext cx="46280" cy="40759"/>
            </a:xfrm>
            <a:custGeom>
              <a:rect b="b" l="l" r="r" t="t"/>
              <a:pathLst>
                <a:path extrusionOk="0" h="251" w="285">
                  <a:moveTo>
                    <a:pt x="149" y="0"/>
                  </a:moveTo>
                  <a:cubicBezTo>
                    <a:pt x="104" y="0"/>
                    <a:pt x="60" y="21"/>
                    <a:pt x="36" y="53"/>
                  </a:cubicBezTo>
                  <a:cubicBezTo>
                    <a:pt x="1" y="112"/>
                    <a:pt x="12" y="194"/>
                    <a:pt x="72" y="230"/>
                  </a:cubicBezTo>
                  <a:cubicBezTo>
                    <a:pt x="94" y="243"/>
                    <a:pt x="119" y="250"/>
                    <a:pt x="144" y="250"/>
                  </a:cubicBezTo>
                  <a:cubicBezTo>
                    <a:pt x="186" y="250"/>
                    <a:pt x="227" y="232"/>
                    <a:pt x="249" y="194"/>
                  </a:cubicBezTo>
                  <a:cubicBezTo>
                    <a:pt x="285" y="136"/>
                    <a:pt x="272" y="53"/>
                    <a:pt x="214" y="18"/>
                  </a:cubicBezTo>
                  <a:cubicBezTo>
                    <a:pt x="194" y="5"/>
                    <a:pt x="171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7561926" y="257102"/>
              <a:ext cx="46117" cy="40109"/>
            </a:xfrm>
            <a:custGeom>
              <a:rect b="b" l="l" r="r" t="t"/>
              <a:pathLst>
                <a:path extrusionOk="0" h="247" w="284">
                  <a:moveTo>
                    <a:pt x="142" y="0"/>
                  </a:moveTo>
                  <a:cubicBezTo>
                    <a:pt x="100" y="0"/>
                    <a:pt x="58" y="23"/>
                    <a:pt x="36" y="61"/>
                  </a:cubicBezTo>
                  <a:cubicBezTo>
                    <a:pt x="0" y="120"/>
                    <a:pt x="12" y="191"/>
                    <a:pt x="71" y="227"/>
                  </a:cubicBezTo>
                  <a:cubicBezTo>
                    <a:pt x="93" y="240"/>
                    <a:pt x="119" y="246"/>
                    <a:pt x="144" y="246"/>
                  </a:cubicBezTo>
                  <a:cubicBezTo>
                    <a:pt x="186" y="246"/>
                    <a:pt x="226" y="228"/>
                    <a:pt x="249" y="191"/>
                  </a:cubicBezTo>
                  <a:cubicBezTo>
                    <a:pt x="284" y="132"/>
                    <a:pt x="272" y="61"/>
                    <a:pt x="213" y="25"/>
                  </a:cubicBezTo>
                  <a:cubicBezTo>
                    <a:pt x="191" y="8"/>
                    <a:pt x="167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-8018878" y="-112812"/>
              <a:ext cx="174889" cy="156214"/>
            </a:xfrm>
            <a:custGeom>
              <a:rect b="b" l="l" r="r" t="t"/>
              <a:pathLst>
                <a:path extrusionOk="0" h="962" w="1077">
                  <a:moveTo>
                    <a:pt x="536" y="1"/>
                  </a:moveTo>
                  <a:cubicBezTo>
                    <a:pt x="394" y="1"/>
                    <a:pt x="250" y="64"/>
                    <a:pt x="155" y="188"/>
                  </a:cubicBezTo>
                  <a:cubicBezTo>
                    <a:pt x="0" y="400"/>
                    <a:pt x="36" y="695"/>
                    <a:pt x="249" y="861"/>
                  </a:cubicBezTo>
                  <a:cubicBezTo>
                    <a:pt x="337" y="929"/>
                    <a:pt x="439" y="961"/>
                    <a:pt x="540" y="961"/>
                  </a:cubicBezTo>
                  <a:cubicBezTo>
                    <a:pt x="683" y="961"/>
                    <a:pt x="825" y="896"/>
                    <a:pt x="923" y="779"/>
                  </a:cubicBezTo>
                  <a:cubicBezTo>
                    <a:pt x="1077" y="566"/>
                    <a:pt x="1041" y="258"/>
                    <a:pt x="828" y="104"/>
                  </a:cubicBezTo>
                  <a:cubicBezTo>
                    <a:pt x="743" y="35"/>
                    <a:pt x="640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-7982341" y="-99821"/>
              <a:ext cx="138352" cy="143224"/>
            </a:xfrm>
            <a:custGeom>
              <a:rect b="b" l="l" r="r" t="t"/>
              <a:pathLst>
                <a:path extrusionOk="0" h="882" w="852">
                  <a:moveTo>
                    <a:pt x="579" y="1"/>
                  </a:moveTo>
                  <a:lnTo>
                    <a:pt x="1" y="770"/>
                  </a:lnTo>
                  <a:cubicBezTo>
                    <a:pt x="12" y="770"/>
                    <a:pt x="12" y="781"/>
                    <a:pt x="24" y="781"/>
                  </a:cubicBezTo>
                  <a:cubicBezTo>
                    <a:pt x="112" y="849"/>
                    <a:pt x="214" y="881"/>
                    <a:pt x="315" y="881"/>
                  </a:cubicBezTo>
                  <a:cubicBezTo>
                    <a:pt x="458" y="881"/>
                    <a:pt x="600" y="816"/>
                    <a:pt x="698" y="699"/>
                  </a:cubicBezTo>
                  <a:cubicBezTo>
                    <a:pt x="852" y="486"/>
                    <a:pt x="816" y="178"/>
                    <a:pt x="603" y="24"/>
                  </a:cubicBezTo>
                  <a:cubicBezTo>
                    <a:pt x="603" y="13"/>
                    <a:pt x="592" y="13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-8062884" y="-259446"/>
              <a:ext cx="151668" cy="132831"/>
            </a:xfrm>
            <a:custGeom>
              <a:rect b="b" l="l" r="r" t="t"/>
              <a:pathLst>
                <a:path extrusionOk="0" h="818" w="934">
                  <a:moveTo>
                    <a:pt x="474" y="1"/>
                  </a:moveTo>
                  <a:cubicBezTo>
                    <a:pt x="339" y="1"/>
                    <a:pt x="207" y="69"/>
                    <a:pt x="130" y="192"/>
                  </a:cubicBezTo>
                  <a:cubicBezTo>
                    <a:pt x="0" y="381"/>
                    <a:pt x="59" y="629"/>
                    <a:pt x="248" y="747"/>
                  </a:cubicBezTo>
                  <a:cubicBezTo>
                    <a:pt x="317" y="795"/>
                    <a:pt x="395" y="817"/>
                    <a:pt x="473" y="817"/>
                  </a:cubicBezTo>
                  <a:cubicBezTo>
                    <a:pt x="608" y="817"/>
                    <a:pt x="740" y="749"/>
                    <a:pt x="815" y="629"/>
                  </a:cubicBezTo>
                  <a:cubicBezTo>
                    <a:pt x="933" y="440"/>
                    <a:pt x="875" y="180"/>
                    <a:pt x="686" y="62"/>
                  </a:cubicBezTo>
                  <a:cubicBezTo>
                    <a:pt x="620" y="20"/>
                    <a:pt x="546" y="1"/>
                    <a:pt x="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-7771240" y="-847931"/>
              <a:ext cx="220844" cy="293592"/>
            </a:xfrm>
            <a:custGeom>
              <a:rect b="b" l="l" r="r" t="t"/>
              <a:pathLst>
                <a:path extrusionOk="0" h="1808" w="1360">
                  <a:moveTo>
                    <a:pt x="575" y="0"/>
                  </a:moveTo>
                  <a:cubicBezTo>
                    <a:pt x="344" y="0"/>
                    <a:pt x="106" y="157"/>
                    <a:pt x="60" y="435"/>
                  </a:cubicBezTo>
                  <a:cubicBezTo>
                    <a:pt x="1" y="730"/>
                    <a:pt x="343" y="1263"/>
                    <a:pt x="698" y="1699"/>
                  </a:cubicBezTo>
                  <a:cubicBezTo>
                    <a:pt x="698" y="1699"/>
                    <a:pt x="831" y="1808"/>
                    <a:pt x="971" y="1808"/>
                  </a:cubicBezTo>
                  <a:cubicBezTo>
                    <a:pt x="998" y="1808"/>
                    <a:pt x="1026" y="1804"/>
                    <a:pt x="1053" y="1794"/>
                  </a:cubicBezTo>
                  <a:cubicBezTo>
                    <a:pt x="1207" y="1723"/>
                    <a:pt x="1242" y="1499"/>
                    <a:pt x="1242" y="1499"/>
                  </a:cubicBezTo>
                  <a:cubicBezTo>
                    <a:pt x="1242" y="1499"/>
                    <a:pt x="1360" y="601"/>
                    <a:pt x="911" y="139"/>
                  </a:cubicBezTo>
                  <a:cubicBezTo>
                    <a:pt x="820" y="45"/>
                    <a:pt x="699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1"/>
          <p:cNvGrpSpPr/>
          <p:nvPr/>
        </p:nvGrpSpPr>
        <p:grpSpPr>
          <a:xfrm>
            <a:off x="2467750" y="4003531"/>
            <a:ext cx="1883505" cy="1687669"/>
            <a:chOff x="-7581250" y="2591556"/>
            <a:chExt cx="1883505" cy="1687669"/>
          </a:xfrm>
        </p:grpSpPr>
        <p:sp>
          <p:nvSpPr>
            <p:cNvPr id="753" name="Google Shape;753;p31"/>
            <p:cNvSpPr/>
            <p:nvPr/>
          </p:nvSpPr>
          <p:spPr>
            <a:xfrm>
              <a:off x="-7540816" y="2927694"/>
              <a:ext cx="512649" cy="493326"/>
            </a:xfrm>
            <a:custGeom>
              <a:rect b="b" l="l" r="r" t="t"/>
              <a:pathLst>
                <a:path extrusionOk="0" h="3038" w="3157">
                  <a:moveTo>
                    <a:pt x="1" y="0"/>
                  </a:moveTo>
                  <a:lnTo>
                    <a:pt x="1" y="839"/>
                  </a:lnTo>
                  <a:cubicBezTo>
                    <a:pt x="1" y="2057"/>
                    <a:pt x="994" y="3038"/>
                    <a:pt x="2211" y="3038"/>
                  </a:cubicBezTo>
                  <a:lnTo>
                    <a:pt x="3156" y="3038"/>
                  </a:lnTo>
                  <a:lnTo>
                    <a:pt x="3156" y="2270"/>
                  </a:lnTo>
                  <a:lnTo>
                    <a:pt x="2211" y="2270"/>
                  </a:lnTo>
                  <a:cubicBezTo>
                    <a:pt x="1419" y="2270"/>
                    <a:pt x="768" y="1631"/>
                    <a:pt x="768" y="839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-7581250" y="2718379"/>
              <a:ext cx="211425" cy="232373"/>
            </a:xfrm>
            <a:custGeom>
              <a:rect b="b" l="l" r="r" t="t"/>
              <a:pathLst>
                <a:path extrusionOk="0" h="1431" w="1302">
                  <a:moveTo>
                    <a:pt x="320" y="0"/>
                  </a:moveTo>
                  <a:cubicBezTo>
                    <a:pt x="131" y="36"/>
                    <a:pt x="1" y="201"/>
                    <a:pt x="1" y="402"/>
                  </a:cubicBezTo>
                  <a:lnTo>
                    <a:pt x="1" y="1029"/>
                  </a:lnTo>
                  <a:cubicBezTo>
                    <a:pt x="1" y="1253"/>
                    <a:pt x="179" y="1431"/>
                    <a:pt x="403" y="1431"/>
                  </a:cubicBezTo>
                  <a:lnTo>
                    <a:pt x="888" y="1431"/>
                  </a:lnTo>
                  <a:cubicBezTo>
                    <a:pt x="1112" y="1431"/>
                    <a:pt x="1301" y="1253"/>
                    <a:pt x="1301" y="1029"/>
                  </a:cubicBezTo>
                  <a:lnTo>
                    <a:pt x="1301" y="402"/>
                  </a:lnTo>
                  <a:cubicBezTo>
                    <a:pt x="1301" y="201"/>
                    <a:pt x="1159" y="36"/>
                    <a:pt x="970" y="0"/>
                  </a:cubicBezTo>
                  <a:lnTo>
                    <a:pt x="970" y="698"/>
                  </a:lnTo>
                  <a:lnTo>
                    <a:pt x="320" y="698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-6250828" y="3296147"/>
              <a:ext cx="512649" cy="493488"/>
            </a:xfrm>
            <a:custGeom>
              <a:rect b="b" l="l" r="r" t="t"/>
              <a:pathLst>
                <a:path extrusionOk="0" h="3039" w="3157">
                  <a:moveTo>
                    <a:pt x="1" y="1"/>
                  </a:moveTo>
                  <a:lnTo>
                    <a:pt x="1" y="769"/>
                  </a:lnTo>
                  <a:lnTo>
                    <a:pt x="947" y="769"/>
                  </a:lnTo>
                  <a:cubicBezTo>
                    <a:pt x="1738" y="769"/>
                    <a:pt x="2389" y="1419"/>
                    <a:pt x="2389" y="2211"/>
                  </a:cubicBezTo>
                  <a:lnTo>
                    <a:pt x="2389" y="3039"/>
                  </a:lnTo>
                  <a:lnTo>
                    <a:pt x="3157" y="3039"/>
                  </a:lnTo>
                  <a:lnTo>
                    <a:pt x="3157" y="2211"/>
                  </a:lnTo>
                  <a:cubicBezTo>
                    <a:pt x="3157" y="994"/>
                    <a:pt x="2164" y="1"/>
                    <a:pt x="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-5909007" y="3768526"/>
              <a:ext cx="211263" cy="232211"/>
            </a:xfrm>
            <a:custGeom>
              <a:rect b="b" l="l" r="r" t="t"/>
              <a:pathLst>
                <a:path extrusionOk="0" h="1430" w="1301">
                  <a:moveTo>
                    <a:pt x="413" y="0"/>
                  </a:moveTo>
                  <a:cubicBezTo>
                    <a:pt x="189" y="0"/>
                    <a:pt x="0" y="177"/>
                    <a:pt x="0" y="402"/>
                  </a:cubicBezTo>
                  <a:lnTo>
                    <a:pt x="0" y="1028"/>
                  </a:lnTo>
                  <a:cubicBezTo>
                    <a:pt x="0" y="1229"/>
                    <a:pt x="142" y="1395"/>
                    <a:pt x="331" y="1430"/>
                  </a:cubicBezTo>
                  <a:lnTo>
                    <a:pt x="331" y="721"/>
                  </a:lnTo>
                  <a:lnTo>
                    <a:pt x="969" y="721"/>
                  </a:lnTo>
                  <a:lnTo>
                    <a:pt x="969" y="1430"/>
                  </a:lnTo>
                  <a:cubicBezTo>
                    <a:pt x="1159" y="1395"/>
                    <a:pt x="1300" y="1229"/>
                    <a:pt x="1300" y="1028"/>
                  </a:cubicBezTo>
                  <a:lnTo>
                    <a:pt x="1300" y="402"/>
                  </a:lnTo>
                  <a:cubicBezTo>
                    <a:pt x="1300" y="177"/>
                    <a:pt x="1111" y="0"/>
                    <a:pt x="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-6847918" y="3202126"/>
              <a:ext cx="332402" cy="157513"/>
            </a:xfrm>
            <a:custGeom>
              <a:rect b="b" l="l" r="r" t="t"/>
              <a:pathLst>
                <a:path extrusionOk="0" h="970" w="2047">
                  <a:moveTo>
                    <a:pt x="1" y="0"/>
                  </a:moveTo>
                  <a:lnTo>
                    <a:pt x="1" y="969"/>
                  </a:lnTo>
                  <a:lnTo>
                    <a:pt x="2046" y="969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-7154989" y="3296147"/>
              <a:ext cx="946542" cy="983079"/>
            </a:xfrm>
            <a:custGeom>
              <a:rect b="b" l="l" r="r" t="t"/>
              <a:pathLst>
                <a:path extrusionOk="0" h="6054" w="5829">
                  <a:moveTo>
                    <a:pt x="0" y="1"/>
                  </a:moveTo>
                  <a:lnTo>
                    <a:pt x="0" y="6054"/>
                  </a:lnTo>
                  <a:lnTo>
                    <a:pt x="5829" y="6054"/>
                  </a:lnTo>
                  <a:lnTo>
                    <a:pt x="5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-6404282" y="3442131"/>
              <a:ext cx="97918" cy="97918"/>
            </a:xfrm>
            <a:custGeom>
              <a:rect b="b" l="l" r="r" t="t"/>
              <a:pathLst>
                <a:path extrusionOk="0" h="603" w="603">
                  <a:moveTo>
                    <a:pt x="295" y="0"/>
                  </a:moveTo>
                  <a:cubicBezTo>
                    <a:pt x="130" y="0"/>
                    <a:pt x="0" y="142"/>
                    <a:pt x="0" y="308"/>
                  </a:cubicBezTo>
                  <a:cubicBezTo>
                    <a:pt x="0" y="473"/>
                    <a:pt x="130" y="603"/>
                    <a:pt x="295" y="603"/>
                  </a:cubicBezTo>
                  <a:cubicBezTo>
                    <a:pt x="473" y="603"/>
                    <a:pt x="602" y="473"/>
                    <a:pt x="602" y="308"/>
                  </a:cubicBezTo>
                  <a:cubicBezTo>
                    <a:pt x="602" y="142"/>
                    <a:pt x="473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-6404282" y="3572689"/>
              <a:ext cx="97918" cy="97918"/>
            </a:xfrm>
            <a:custGeom>
              <a:rect b="b" l="l" r="r" t="t"/>
              <a:pathLst>
                <a:path extrusionOk="0" h="603" w="603">
                  <a:moveTo>
                    <a:pt x="295" y="0"/>
                  </a:moveTo>
                  <a:cubicBezTo>
                    <a:pt x="130" y="0"/>
                    <a:pt x="0" y="142"/>
                    <a:pt x="0" y="308"/>
                  </a:cubicBezTo>
                  <a:cubicBezTo>
                    <a:pt x="0" y="473"/>
                    <a:pt x="130" y="603"/>
                    <a:pt x="295" y="603"/>
                  </a:cubicBezTo>
                  <a:cubicBezTo>
                    <a:pt x="473" y="603"/>
                    <a:pt x="602" y="473"/>
                    <a:pt x="602" y="308"/>
                  </a:cubicBezTo>
                  <a:cubicBezTo>
                    <a:pt x="602" y="142"/>
                    <a:pt x="473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-6404282" y="3703247"/>
              <a:ext cx="97918" cy="97918"/>
            </a:xfrm>
            <a:custGeom>
              <a:rect b="b" l="l" r="r" t="t"/>
              <a:pathLst>
                <a:path extrusionOk="0" h="603" w="603">
                  <a:moveTo>
                    <a:pt x="295" y="0"/>
                  </a:moveTo>
                  <a:cubicBezTo>
                    <a:pt x="130" y="0"/>
                    <a:pt x="0" y="142"/>
                    <a:pt x="0" y="307"/>
                  </a:cubicBezTo>
                  <a:cubicBezTo>
                    <a:pt x="0" y="473"/>
                    <a:pt x="130" y="603"/>
                    <a:pt x="295" y="603"/>
                  </a:cubicBezTo>
                  <a:cubicBezTo>
                    <a:pt x="473" y="603"/>
                    <a:pt x="602" y="473"/>
                    <a:pt x="602" y="307"/>
                  </a:cubicBezTo>
                  <a:cubicBezTo>
                    <a:pt x="602" y="142"/>
                    <a:pt x="473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-6991792" y="3465190"/>
              <a:ext cx="437790" cy="397356"/>
            </a:xfrm>
            <a:custGeom>
              <a:rect b="b" l="l" r="r" t="t"/>
              <a:pathLst>
                <a:path extrusionOk="0" h="2447" w="2696">
                  <a:moveTo>
                    <a:pt x="130" y="0"/>
                  </a:moveTo>
                  <a:cubicBezTo>
                    <a:pt x="59" y="0"/>
                    <a:pt x="1" y="59"/>
                    <a:pt x="1" y="130"/>
                  </a:cubicBezTo>
                  <a:lnTo>
                    <a:pt x="1" y="2317"/>
                  </a:lnTo>
                  <a:cubicBezTo>
                    <a:pt x="1" y="2388"/>
                    <a:pt x="59" y="2447"/>
                    <a:pt x="130" y="2447"/>
                  </a:cubicBezTo>
                  <a:lnTo>
                    <a:pt x="2565" y="2447"/>
                  </a:lnTo>
                  <a:cubicBezTo>
                    <a:pt x="2636" y="2447"/>
                    <a:pt x="2696" y="2388"/>
                    <a:pt x="2696" y="2317"/>
                  </a:cubicBezTo>
                  <a:lnTo>
                    <a:pt x="2696" y="130"/>
                  </a:lnTo>
                  <a:cubicBezTo>
                    <a:pt x="2696" y="59"/>
                    <a:pt x="2636" y="0"/>
                    <a:pt x="2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-6893873" y="3549631"/>
              <a:ext cx="71125" cy="69176"/>
            </a:xfrm>
            <a:custGeom>
              <a:rect b="b" l="l" r="r" t="t"/>
              <a:pathLst>
                <a:path extrusionOk="0" h="426" w="438">
                  <a:moveTo>
                    <a:pt x="0" y="0"/>
                  </a:moveTo>
                  <a:lnTo>
                    <a:pt x="0" y="426"/>
                  </a:lnTo>
                  <a:lnTo>
                    <a:pt x="438" y="426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-6820962" y="3695453"/>
              <a:ext cx="73073" cy="73073"/>
            </a:xfrm>
            <a:custGeom>
              <a:rect b="b" l="l" r="r" t="t"/>
              <a:pathLst>
                <a:path extrusionOk="0" h="450" w="450">
                  <a:moveTo>
                    <a:pt x="0" y="1"/>
                  </a:moveTo>
                  <a:lnTo>
                    <a:pt x="0" y="450"/>
                  </a:lnTo>
                  <a:lnTo>
                    <a:pt x="449" y="450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-6346798" y="2833511"/>
              <a:ext cx="80868" cy="211263"/>
            </a:xfrm>
            <a:custGeom>
              <a:rect b="b" l="l" r="r" t="t"/>
              <a:pathLst>
                <a:path extrusionOk="0" h="1301" w="498">
                  <a:moveTo>
                    <a:pt x="1" y="0"/>
                  </a:moveTo>
                  <a:lnTo>
                    <a:pt x="1" y="1301"/>
                  </a:lnTo>
                  <a:lnTo>
                    <a:pt x="497" y="130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-7091658" y="2833511"/>
              <a:ext cx="80868" cy="211263"/>
            </a:xfrm>
            <a:custGeom>
              <a:rect b="b" l="l" r="r" t="t"/>
              <a:pathLst>
                <a:path extrusionOk="0" h="1301" w="498">
                  <a:moveTo>
                    <a:pt x="1" y="0"/>
                  </a:moveTo>
                  <a:lnTo>
                    <a:pt x="1" y="1301"/>
                  </a:lnTo>
                  <a:lnTo>
                    <a:pt x="497" y="130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-7049438" y="2591556"/>
              <a:ext cx="735442" cy="641421"/>
            </a:xfrm>
            <a:custGeom>
              <a:rect b="b" l="l" r="r" t="t"/>
              <a:pathLst>
                <a:path extrusionOk="0" h="3950" w="4529">
                  <a:moveTo>
                    <a:pt x="119" y="1"/>
                  </a:moveTo>
                  <a:cubicBezTo>
                    <a:pt x="60" y="1"/>
                    <a:pt x="1" y="60"/>
                    <a:pt x="1" y="119"/>
                  </a:cubicBezTo>
                  <a:lnTo>
                    <a:pt x="1" y="3831"/>
                  </a:lnTo>
                  <a:cubicBezTo>
                    <a:pt x="1" y="3902"/>
                    <a:pt x="60" y="3949"/>
                    <a:pt x="119" y="3949"/>
                  </a:cubicBezTo>
                  <a:lnTo>
                    <a:pt x="4410" y="3949"/>
                  </a:lnTo>
                  <a:cubicBezTo>
                    <a:pt x="4470" y="3949"/>
                    <a:pt x="4528" y="3902"/>
                    <a:pt x="4528" y="3831"/>
                  </a:cubicBezTo>
                  <a:lnTo>
                    <a:pt x="4528" y="119"/>
                  </a:lnTo>
                  <a:cubicBezTo>
                    <a:pt x="4528" y="60"/>
                    <a:pt x="4470" y="1"/>
                    <a:pt x="44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-6951520" y="2675997"/>
              <a:ext cx="539605" cy="472540"/>
            </a:xfrm>
            <a:custGeom>
              <a:rect b="b" l="l" r="r" t="t"/>
              <a:pathLst>
                <a:path extrusionOk="0" h="2910" w="3323">
                  <a:moveTo>
                    <a:pt x="178" y="1"/>
                  </a:moveTo>
                  <a:cubicBezTo>
                    <a:pt x="84" y="1"/>
                    <a:pt x="0" y="84"/>
                    <a:pt x="0" y="179"/>
                  </a:cubicBezTo>
                  <a:lnTo>
                    <a:pt x="0" y="2732"/>
                  </a:lnTo>
                  <a:cubicBezTo>
                    <a:pt x="0" y="2827"/>
                    <a:pt x="84" y="2909"/>
                    <a:pt x="178" y="2909"/>
                  </a:cubicBezTo>
                  <a:lnTo>
                    <a:pt x="3145" y="2909"/>
                  </a:lnTo>
                  <a:cubicBezTo>
                    <a:pt x="3252" y="2909"/>
                    <a:pt x="3323" y="2827"/>
                    <a:pt x="3323" y="2732"/>
                  </a:cubicBezTo>
                  <a:lnTo>
                    <a:pt x="3323" y="179"/>
                  </a:lnTo>
                  <a:cubicBezTo>
                    <a:pt x="3323" y="84"/>
                    <a:pt x="3252" y="1"/>
                    <a:pt x="3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-6613759" y="2785120"/>
              <a:ext cx="163522" cy="145010"/>
            </a:xfrm>
            <a:custGeom>
              <a:rect b="b" l="l" r="r" t="t"/>
              <a:pathLst>
                <a:path extrusionOk="0" h="893" w="1007">
                  <a:moveTo>
                    <a:pt x="500" y="0"/>
                  </a:moveTo>
                  <a:cubicBezTo>
                    <a:pt x="448" y="0"/>
                    <a:pt x="396" y="9"/>
                    <a:pt x="344" y="27"/>
                  </a:cubicBezTo>
                  <a:cubicBezTo>
                    <a:pt x="119" y="109"/>
                    <a:pt x="1" y="369"/>
                    <a:pt x="84" y="606"/>
                  </a:cubicBezTo>
                  <a:cubicBezTo>
                    <a:pt x="149" y="782"/>
                    <a:pt x="322" y="892"/>
                    <a:pt x="507" y="892"/>
                  </a:cubicBezTo>
                  <a:cubicBezTo>
                    <a:pt x="559" y="892"/>
                    <a:pt x="612" y="884"/>
                    <a:pt x="663" y="866"/>
                  </a:cubicBezTo>
                  <a:cubicBezTo>
                    <a:pt x="888" y="783"/>
                    <a:pt x="1006" y="523"/>
                    <a:pt x="923" y="287"/>
                  </a:cubicBezTo>
                  <a:cubicBezTo>
                    <a:pt x="859" y="111"/>
                    <a:pt x="686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-6536951" y="2785444"/>
              <a:ext cx="86714" cy="144198"/>
            </a:xfrm>
            <a:custGeom>
              <a:rect b="b" l="l" r="r" t="t"/>
              <a:pathLst>
                <a:path extrusionOk="0" h="888" w="534">
                  <a:moveTo>
                    <a:pt x="30" y="0"/>
                  </a:moveTo>
                  <a:cubicBezTo>
                    <a:pt x="21" y="0"/>
                    <a:pt x="11" y="1"/>
                    <a:pt x="1" y="1"/>
                  </a:cubicBezTo>
                  <a:lnTo>
                    <a:pt x="25" y="887"/>
                  </a:lnTo>
                  <a:cubicBezTo>
                    <a:pt x="72" y="887"/>
                    <a:pt x="131" y="887"/>
                    <a:pt x="190" y="864"/>
                  </a:cubicBezTo>
                  <a:cubicBezTo>
                    <a:pt x="415" y="781"/>
                    <a:pt x="533" y="521"/>
                    <a:pt x="450" y="285"/>
                  </a:cubicBezTo>
                  <a:cubicBezTo>
                    <a:pt x="383" y="106"/>
                    <a:pt x="209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-6914983" y="2783171"/>
              <a:ext cx="165308" cy="145010"/>
            </a:xfrm>
            <a:custGeom>
              <a:rect b="b" l="l" r="r" t="t"/>
              <a:pathLst>
                <a:path extrusionOk="0" h="893" w="1018">
                  <a:moveTo>
                    <a:pt x="507" y="1"/>
                  </a:moveTo>
                  <a:cubicBezTo>
                    <a:pt x="457" y="1"/>
                    <a:pt x="406" y="9"/>
                    <a:pt x="355" y="27"/>
                  </a:cubicBezTo>
                  <a:cubicBezTo>
                    <a:pt x="119" y="110"/>
                    <a:pt x="0" y="370"/>
                    <a:pt x="83" y="606"/>
                  </a:cubicBezTo>
                  <a:cubicBezTo>
                    <a:pt x="157" y="782"/>
                    <a:pt x="326" y="893"/>
                    <a:pt x="509" y="893"/>
                  </a:cubicBezTo>
                  <a:cubicBezTo>
                    <a:pt x="560" y="893"/>
                    <a:pt x="611" y="884"/>
                    <a:pt x="662" y="866"/>
                  </a:cubicBezTo>
                  <a:cubicBezTo>
                    <a:pt x="887" y="783"/>
                    <a:pt x="1017" y="535"/>
                    <a:pt x="923" y="299"/>
                  </a:cubicBezTo>
                  <a:cubicBezTo>
                    <a:pt x="857" y="113"/>
                    <a:pt x="690" y="1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-6836389" y="2783496"/>
              <a:ext cx="86714" cy="145010"/>
            </a:xfrm>
            <a:custGeom>
              <a:rect b="b" l="l" r="r" t="t"/>
              <a:pathLst>
                <a:path extrusionOk="0" h="893" w="534">
                  <a:moveTo>
                    <a:pt x="26" y="0"/>
                  </a:moveTo>
                  <a:cubicBezTo>
                    <a:pt x="17" y="0"/>
                    <a:pt x="9" y="0"/>
                    <a:pt x="1" y="1"/>
                  </a:cubicBezTo>
                  <a:lnTo>
                    <a:pt x="13" y="888"/>
                  </a:lnTo>
                  <a:cubicBezTo>
                    <a:pt x="29" y="891"/>
                    <a:pt x="43" y="893"/>
                    <a:pt x="58" y="893"/>
                  </a:cubicBezTo>
                  <a:cubicBezTo>
                    <a:pt x="98" y="893"/>
                    <a:pt x="135" y="882"/>
                    <a:pt x="178" y="864"/>
                  </a:cubicBezTo>
                  <a:cubicBezTo>
                    <a:pt x="403" y="781"/>
                    <a:pt x="533" y="533"/>
                    <a:pt x="439" y="297"/>
                  </a:cubicBezTo>
                  <a:cubicBezTo>
                    <a:pt x="382" y="116"/>
                    <a:pt x="206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1"/>
          <p:cNvGrpSpPr/>
          <p:nvPr/>
        </p:nvGrpSpPr>
        <p:grpSpPr>
          <a:xfrm>
            <a:off x="5690104" y="3937401"/>
            <a:ext cx="1245980" cy="1557923"/>
            <a:chOff x="-5006796" y="2740626"/>
            <a:chExt cx="1245980" cy="1557923"/>
          </a:xfrm>
        </p:grpSpPr>
        <p:sp>
          <p:nvSpPr>
            <p:cNvPr id="774" name="Google Shape;774;p31"/>
            <p:cNvSpPr/>
            <p:nvPr/>
          </p:nvSpPr>
          <p:spPr>
            <a:xfrm>
              <a:off x="-4870554" y="3238662"/>
              <a:ext cx="291968" cy="1059887"/>
            </a:xfrm>
            <a:custGeom>
              <a:rect b="b" l="l" r="r" t="t"/>
              <a:pathLst>
                <a:path extrusionOk="0" h="6527" w="1798">
                  <a:moveTo>
                    <a:pt x="1715" y="0"/>
                  </a:moveTo>
                  <a:cubicBezTo>
                    <a:pt x="1715" y="0"/>
                    <a:pt x="237" y="520"/>
                    <a:pt x="249" y="1170"/>
                  </a:cubicBezTo>
                  <a:cubicBezTo>
                    <a:pt x="260" y="1714"/>
                    <a:pt x="993" y="1939"/>
                    <a:pt x="993" y="1939"/>
                  </a:cubicBezTo>
                  <a:cubicBezTo>
                    <a:pt x="993" y="1939"/>
                    <a:pt x="83" y="2210"/>
                    <a:pt x="107" y="2932"/>
                  </a:cubicBezTo>
                  <a:cubicBezTo>
                    <a:pt x="131" y="3665"/>
                    <a:pt x="911" y="3795"/>
                    <a:pt x="911" y="3795"/>
                  </a:cubicBezTo>
                  <a:cubicBezTo>
                    <a:pt x="911" y="3795"/>
                    <a:pt x="131" y="3925"/>
                    <a:pt x="154" y="4433"/>
                  </a:cubicBezTo>
                  <a:cubicBezTo>
                    <a:pt x="189" y="4942"/>
                    <a:pt x="911" y="5260"/>
                    <a:pt x="911" y="5260"/>
                  </a:cubicBezTo>
                  <a:cubicBezTo>
                    <a:pt x="911" y="5260"/>
                    <a:pt x="0" y="5675"/>
                    <a:pt x="225" y="6112"/>
                  </a:cubicBezTo>
                  <a:cubicBezTo>
                    <a:pt x="428" y="6507"/>
                    <a:pt x="1545" y="6526"/>
                    <a:pt x="1761" y="6526"/>
                  </a:cubicBezTo>
                  <a:cubicBezTo>
                    <a:pt x="1784" y="6526"/>
                    <a:pt x="1797" y="6526"/>
                    <a:pt x="1797" y="6526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-4695828" y="2844390"/>
              <a:ext cx="935013" cy="1396511"/>
            </a:xfrm>
            <a:custGeom>
              <a:rect b="b" l="l" r="r" t="t"/>
              <a:pathLst>
                <a:path extrusionOk="0" h="8600" w="5758">
                  <a:moveTo>
                    <a:pt x="4244" y="0"/>
                  </a:moveTo>
                  <a:cubicBezTo>
                    <a:pt x="3174" y="0"/>
                    <a:pt x="1539" y="928"/>
                    <a:pt x="899" y="1530"/>
                  </a:cubicBezTo>
                  <a:cubicBezTo>
                    <a:pt x="119" y="2263"/>
                    <a:pt x="0" y="8599"/>
                    <a:pt x="0" y="8599"/>
                  </a:cubicBezTo>
                  <a:lnTo>
                    <a:pt x="4268" y="8492"/>
                  </a:lnTo>
                  <a:lnTo>
                    <a:pt x="3866" y="3953"/>
                  </a:lnTo>
                  <a:cubicBezTo>
                    <a:pt x="5757" y="1979"/>
                    <a:pt x="5757" y="702"/>
                    <a:pt x="4847" y="146"/>
                  </a:cubicBezTo>
                  <a:cubicBezTo>
                    <a:pt x="4684" y="44"/>
                    <a:pt x="4477" y="0"/>
                    <a:pt x="4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-4699725" y="3432388"/>
              <a:ext cx="201682" cy="182683"/>
            </a:xfrm>
            <a:custGeom>
              <a:rect b="b" l="l" r="r" t="t"/>
              <a:pathLst>
                <a:path extrusionOk="0" h="1125" w="1242">
                  <a:moveTo>
                    <a:pt x="887" y="48"/>
                  </a:moveTo>
                  <a:cubicBezTo>
                    <a:pt x="1052" y="48"/>
                    <a:pt x="1194" y="190"/>
                    <a:pt x="1194" y="355"/>
                  </a:cubicBezTo>
                  <a:cubicBezTo>
                    <a:pt x="1194" y="426"/>
                    <a:pt x="1171" y="497"/>
                    <a:pt x="1123" y="545"/>
                  </a:cubicBezTo>
                  <a:lnTo>
                    <a:pt x="1123" y="580"/>
                  </a:lnTo>
                  <a:cubicBezTo>
                    <a:pt x="1171" y="628"/>
                    <a:pt x="1194" y="699"/>
                    <a:pt x="1194" y="770"/>
                  </a:cubicBezTo>
                  <a:cubicBezTo>
                    <a:pt x="1194" y="935"/>
                    <a:pt x="1052" y="1077"/>
                    <a:pt x="887" y="1077"/>
                  </a:cubicBezTo>
                  <a:cubicBezTo>
                    <a:pt x="792" y="1077"/>
                    <a:pt x="698" y="1030"/>
                    <a:pt x="639" y="959"/>
                  </a:cubicBezTo>
                  <a:cubicBezTo>
                    <a:pt x="639" y="946"/>
                    <a:pt x="627" y="946"/>
                    <a:pt x="615" y="946"/>
                  </a:cubicBezTo>
                  <a:cubicBezTo>
                    <a:pt x="615" y="946"/>
                    <a:pt x="603" y="946"/>
                    <a:pt x="603" y="959"/>
                  </a:cubicBezTo>
                  <a:cubicBezTo>
                    <a:pt x="545" y="1030"/>
                    <a:pt x="450" y="1077"/>
                    <a:pt x="355" y="1077"/>
                  </a:cubicBezTo>
                  <a:cubicBezTo>
                    <a:pt x="190" y="1077"/>
                    <a:pt x="48" y="935"/>
                    <a:pt x="48" y="770"/>
                  </a:cubicBezTo>
                  <a:cubicBezTo>
                    <a:pt x="48" y="699"/>
                    <a:pt x="72" y="628"/>
                    <a:pt x="119" y="580"/>
                  </a:cubicBezTo>
                  <a:lnTo>
                    <a:pt x="119" y="545"/>
                  </a:lnTo>
                  <a:cubicBezTo>
                    <a:pt x="72" y="497"/>
                    <a:pt x="48" y="426"/>
                    <a:pt x="48" y="355"/>
                  </a:cubicBezTo>
                  <a:cubicBezTo>
                    <a:pt x="48" y="190"/>
                    <a:pt x="190" y="48"/>
                    <a:pt x="355" y="48"/>
                  </a:cubicBezTo>
                  <a:cubicBezTo>
                    <a:pt x="450" y="48"/>
                    <a:pt x="545" y="95"/>
                    <a:pt x="603" y="179"/>
                  </a:cubicBezTo>
                  <a:cubicBezTo>
                    <a:pt x="609" y="184"/>
                    <a:pt x="615" y="187"/>
                    <a:pt x="621" y="187"/>
                  </a:cubicBezTo>
                  <a:cubicBezTo>
                    <a:pt x="627" y="187"/>
                    <a:pt x="633" y="184"/>
                    <a:pt x="639" y="179"/>
                  </a:cubicBezTo>
                  <a:cubicBezTo>
                    <a:pt x="698" y="95"/>
                    <a:pt x="792" y="48"/>
                    <a:pt x="887" y="48"/>
                  </a:cubicBezTo>
                  <a:close/>
                  <a:moveTo>
                    <a:pt x="355" y="1"/>
                  </a:moveTo>
                  <a:cubicBezTo>
                    <a:pt x="154" y="1"/>
                    <a:pt x="1" y="166"/>
                    <a:pt x="1" y="355"/>
                  </a:cubicBezTo>
                  <a:cubicBezTo>
                    <a:pt x="1" y="439"/>
                    <a:pt x="24" y="497"/>
                    <a:pt x="72" y="568"/>
                  </a:cubicBezTo>
                  <a:cubicBezTo>
                    <a:pt x="24" y="628"/>
                    <a:pt x="1" y="699"/>
                    <a:pt x="1" y="770"/>
                  </a:cubicBezTo>
                  <a:cubicBezTo>
                    <a:pt x="1" y="959"/>
                    <a:pt x="154" y="1124"/>
                    <a:pt x="355" y="1124"/>
                  </a:cubicBezTo>
                  <a:cubicBezTo>
                    <a:pt x="461" y="1124"/>
                    <a:pt x="556" y="1077"/>
                    <a:pt x="615" y="1006"/>
                  </a:cubicBezTo>
                  <a:cubicBezTo>
                    <a:pt x="686" y="1077"/>
                    <a:pt x="781" y="1124"/>
                    <a:pt x="887" y="1124"/>
                  </a:cubicBezTo>
                  <a:cubicBezTo>
                    <a:pt x="1076" y="1124"/>
                    <a:pt x="1242" y="959"/>
                    <a:pt x="1242" y="770"/>
                  </a:cubicBezTo>
                  <a:cubicBezTo>
                    <a:pt x="1242" y="699"/>
                    <a:pt x="1218" y="628"/>
                    <a:pt x="1171" y="568"/>
                  </a:cubicBezTo>
                  <a:cubicBezTo>
                    <a:pt x="1218" y="497"/>
                    <a:pt x="1242" y="439"/>
                    <a:pt x="1242" y="355"/>
                  </a:cubicBezTo>
                  <a:cubicBezTo>
                    <a:pt x="1242" y="166"/>
                    <a:pt x="1076" y="1"/>
                    <a:pt x="887" y="1"/>
                  </a:cubicBezTo>
                  <a:cubicBezTo>
                    <a:pt x="781" y="1"/>
                    <a:pt x="686" y="48"/>
                    <a:pt x="615" y="119"/>
                  </a:cubicBezTo>
                  <a:cubicBezTo>
                    <a:pt x="556" y="48"/>
                    <a:pt x="461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-4642078" y="3480454"/>
              <a:ext cx="86389" cy="86551"/>
            </a:xfrm>
            <a:custGeom>
              <a:rect b="b" l="l" r="r" t="t"/>
              <a:pathLst>
                <a:path extrusionOk="0" h="533" w="532">
                  <a:moveTo>
                    <a:pt x="260" y="48"/>
                  </a:moveTo>
                  <a:cubicBezTo>
                    <a:pt x="390" y="48"/>
                    <a:pt x="485" y="143"/>
                    <a:pt x="485" y="272"/>
                  </a:cubicBezTo>
                  <a:cubicBezTo>
                    <a:pt x="485" y="390"/>
                    <a:pt x="390" y="485"/>
                    <a:pt x="260" y="485"/>
                  </a:cubicBezTo>
                  <a:cubicBezTo>
                    <a:pt x="142" y="485"/>
                    <a:pt x="48" y="390"/>
                    <a:pt x="48" y="272"/>
                  </a:cubicBezTo>
                  <a:cubicBezTo>
                    <a:pt x="48" y="143"/>
                    <a:pt x="142" y="48"/>
                    <a:pt x="260" y="48"/>
                  </a:cubicBezTo>
                  <a:close/>
                  <a:moveTo>
                    <a:pt x="260" y="1"/>
                  </a:moveTo>
                  <a:cubicBezTo>
                    <a:pt x="119" y="1"/>
                    <a:pt x="0" y="119"/>
                    <a:pt x="0" y="272"/>
                  </a:cubicBezTo>
                  <a:cubicBezTo>
                    <a:pt x="0" y="414"/>
                    <a:pt x="119" y="532"/>
                    <a:pt x="260" y="532"/>
                  </a:cubicBezTo>
                  <a:cubicBezTo>
                    <a:pt x="414" y="532"/>
                    <a:pt x="532" y="414"/>
                    <a:pt x="532" y="272"/>
                  </a:cubicBezTo>
                  <a:cubicBezTo>
                    <a:pt x="532" y="119"/>
                    <a:pt x="414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-4513632" y="3747254"/>
              <a:ext cx="201845" cy="182683"/>
            </a:xfrm>
            <a:custGeom>
              <a:rect b="b" l="l" r="r" t="t"/>
              <a:pathLst>
                <a:path extrusionOk="0" h="1125" w="1243">
                  <a:moveTo>
                    <a:pt x="888" y="48"/>
                  </a:moveTo>
                  <a:cubicBezTo>
                    <a:pt x="1054" y="48"/>
                    <a:pt x="1195" y="178"/>
                    <a:pt x="1195" y="355"/>
                  </a:cubicBezTo>
                  <a:cubicBezTo>
                    <a:pt x="1195" y="426"/>
                    <a:pt x="1172" y="486"/>
                    <a:pt x="1125" y="544"/>
                  </a:cubicBezTo>
                  <a:lnTo>
                    <a:pt x="1125" y="568"/>
                  </a:lnTo>
                  <a:cubicBezTo>
                    <a:pt x="1172" y="628"/>
                    <a:pt x="1195" y="698"/>
                    <a:pt x="1195" y="769"/>
                  </a:cubicBezTo>
                  <a:cubicBezTo>
                    <a:pt x="1195" y="935"/>
                    <a:pt x="1054" y="1077"/>
                    <a:pt x="888" y="1077"/>
                  </a:cubicBezTo>
                  <a:cubicBezTo>
                    <a:pt x="781" y="1077"/>
                    <a:pt x="699" y="1029"/>
                    <a:pt x="639" y="946"/>
                  </a:cubicBezTo>
                  <a:lnTo>
                    <a:pt x="604" y="946"/>
                  </a:lnTo>
                  <a:cubicBezTo>
                    <a:pt x="545" y="1029"/>
                    <a:pt x="450" y="1077"/>
                    <a:pt x="356" y="1077"/>
                  </a:cubicBezTo>
                  <a:cubicBezTo>
                    <a:pt x="179" y="1077"/>
                    <a:pt x="48" y="935"/>
                    <a:pt x="48" y="769"/>
                  </a:cubicBezTo>
                  <a:cubicBezTo>
                    <a:pt x="48" y="698"/>
                    <a:pt x="72" y="628"/>
                    <a:pt x="108" y="568"/>
                  </a:cubicBezTo>
                  <a:cubicBezTo>
                    <a:pt x="119" y="568"/>
                    <a:pt x="119" y="557"/>
                    <a:pt x="108" y="544"/>
                  </a:cubicBezTo>
                  <a:cubicBezTo>
                    <a:pt x="72" y="486"/>
                    <a:pt x="48" y="426"/>
                    <a:pt x="48" y="355"/>
                  </a:cubicBezTo>
                  <a:cubicBezTo>
                    <a:pt x="48" y="178"/>
                    <a:pt x="179" y="48"/>
                    <a:pt x="356" y="48"/>
                  </a:cubicBezTo>
                  <a:cubicBezTo>
                    <a:pt x="450" y="48"/>
                    <a:pt x="545" y="95"/>
                    <a:pt x="604" y="166"/>
                  </a:cubicBezTo>
                  <a:cubicBezTo>
                    <a:pt x="610" y="172"/>
                    <a:pt x="616" y="175"/>
                    <a:pt x="622" y="175"/>
                  </a:cubicBezTo>
                  <a:cubicBezTo>
                    <a:pt x="628" y="175"/>
                    <a:pt x="634" y="172"/>
                    <a:pt x="639" y="166"/>
                  </a:cubicBezTo>
                  <a:cubicBezTo>
                    <a:pt x="699" y="95"/>
                    <a:pt x="781" y="48"/>
                    <a:pt x="888" y="48"/>
                  </a:cubicBezTo>
                  <a:close/>
                  <a:moveTo>
                    <a:pt x="356" y="0"/>
                  </a:moveTo>
                  <a:cubicBezTo>
                    <a:pt x="155" y="0"/>
                    <a:pt x="1" y="155"/>
                    <a:pt x="1" y="355"/>
                  </a:cubicBezTo>
                  <a:cubicBezTo>
                    <a:pt x="1" y="426"/>
                    <a:pt x="25" y="497"/>
                    <a:pt x="72" y="557"/>
                  </a:cubicBezTo>
                  <a:cubicBezTo>
                    <a:pt x="25" y="615"/>
                    <a:pt x="1" y="686"/>
                    <a:pt x="1" y="769"/>
                  </a:cubicBezTo>
                  <a:cubicBezTo>
                    <a:pt x="1" y="959"/>
                    <a:pt x="155" y="1124"/>
                    <a:pt x="356" y="1124"/>
                  </a:cubicBezTo>
                  <a:cubicBezTo>
                    <a:pt x="463" y="1124"/>
                    <a:pt x="557" y="1077"/>
                    <a:pt x="616" y="994"/>
                  </a:cubicBezTo>
                  <a:cubicBezTo>
                    <a:pt x="687" y="1077"/>
                    <a:pt x="781" y="1124"/>
                    <a:pt x="888" y="1124"/>
                  </a:cubicBezTo>
                  <a:cubicBezTo>
                    <a:pt x="1077" y="1124"/>
                    <a:pt x="1243" y="959"/>
                    <a:pt x="1243" y="769"/>
                  </a:cubicBezTo>
                  <a:cubicBezTo>
                    <a:pt x="1243" y="686"/>
                    <a:pt x="1219" y="615"/>
                    <a:pt x="1172" y="557"/>
                  </a:cubicBezTo>
                  <a:cubicBezTo>
                    <a:pt x="1219" y="497"/>
                    <a:pt x="1243" y="426"/>
                    <a:pt x="1243" y="355"/>
                  </a:cubicBezTo>
                  <a:cubicBezTo>
                    <a:pt x="1243" y="155"/>
                    <a:pt x="1077" y="0"/>
                    <a:pt x="888" y="0"/>
                  </a:cubicBezTo>
                  <a:cubicBezTo>
                    <a:pt x="781" y="0"/>
                    <a:pt x="687" y="48"/>
                    <a:pt x="616" y="119"/>
                  </a:cubicBezTo>
                  <a:cubicBezTo>
                    <a:pt x="557" y="48"/>
                    <a:pt x="463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-4455985" y="3795320"/>
              <a:ext cx="86714" cy="86551"/>
            </a:xfrm>
            <a:custGeom>
              <a:rect b="b" l="l" r="r" t="t"/>
              <a:pathLst>
                <a:path extrusionOk="0" h="533" w="534">
                  <a:moveTo>
                    <a:pt x="261" y="36"/>
                  </a:moveTo>
                  <a:cubicBezTo>
                    <a:pt x="391" y="36"/>
                    <a:pt x="486" y="142"/>
                    <a:pt x="486" y="261"/>
                  </a:cubicBezTo>
                  <a:cubicBezTo>
                    <a:pt x="486" y="390"/>
                    <a:pt x="391" y="485"/>
                    <a:pt x="261" y="485"/>
                  </a:cubicBezTo>
                  <a:cubicBezTo>
                    <a:pt x="143" y="485"/>
                    <a:pt x="37" y="390"/>
                    <a:pt x="37" y="261"/>
                  </a:cubicBezTo>
                  <a:cubicBezTo>
                    <a:pt x="37" y="142"/>
                    <a:pt x="143" y="36"/>
                    <a:pt x="261" y="36"/>
                  </a:cubicBezTo>
                  <a:close/>
                  <a:moveTo>
                    <a:pt x="261" y="1"/>
                  </a:moveTo>
                  <a:cubicBezTo>
                    <a:pt x="119" y="1"/>
                    <a:pt x="1" y="119"/>
                    <a:pt x="1" y="261"/>
                  </a:cubicBezTo>
                  <a:cubicBezTo>
                    <a:pt x="1" y="414"/>
                    <a:pt x="119" y="532"/>
                    <a:pt x="261" y="532"/>
                  </a:cubicBezTo>
                  <a:cubicBezTo>
                    <a:pt x="415" y="532"/>
                    <a:pt x="533" y="414"/>
                    <a:pt x="533" y="261"/>
                  </a:cubicBezTo>
                  <a:cubicBezTo>
                    <a:pt x="533" y="119"/>
                    <a:pt x="415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-4175708" y="3948937"/>
              <a:ext cx="201845" cy="182358"/>
            </a:xfrm>
            <a:custGeom>
              <a:rect b="b" l="l" r="r" t="t"/>
              <a:pathLst>
                <a:path extrusionOk="0" h="1123" w="1243">
                  <a:moveTo>
                    <a:pt x="888" y="48"/>
                  </a:moveTo>
                  <a:cubicBezTo>
                    <a:pt x="1065" y="48"/>
                    <a:pt x="1195" y="189"/>
                    <a:pt x="1195" y="355"/>
                  </a:cubicBezTo>
                  <a:cubicBezTo>
                    <a:pt x="1195" y="426"/>
                    <a:pt x="1171" y="497"/>
                    <a:pt x="1136" y="544"/>
                  </a:cubicBezTo>
                  <a:cubicBezTo>
                    <a:pt x="1124" y="555"/>
                    <a:pt x="1124" y="568"/>
                    <a:pt x="1136" y="579"/>
                  </a:cubicBezTo>
                  <a:cubicBezTo>
                    <a:pt x="1171" y="626"/>
                    <a:pt x="1195" y="697"/>
                    <a:pt x="1195" y="768"/>
                  </a:cubicBezTo>
                  <a:cubicBezTo>
                    <a:pt x="1195" y="934"/>
                    <a:pt x="1065" y="1076"/>
                    <a:pt x="888" y="1076"/>
                  </a:cubicBezTo>
                  <a:cubicBezTo>
                    <a:pt x="793" y="1076"/>
                    <a:pt x="699" y="1028"/>
                    <a:pt x="639" y="957"/>
                  </a:cubicBezTo>
                  <a:cubicBezTo>
                    <a:pt x="639" y="946"/>
                    <a:pt x="628" y="946"/>
                    <a:pt x="628" y="946"/>
                  </a:cubicBezTo>
                  <a:cubicBezTo>
                    <a:pt x="615" y="946"/>
                    <a:pt x="615" y="946"/>
                    <a:pt x="604" y="957"/>
                  </a:cubicBezTo>
                  <a:cubicBezTo>
                    <a:pt x="544" y="1028"/>
                    <a:pt x="462" y="1076"/>
                    <a:pt x="355" y="1076"/>
                  </a:cubicBezTo>
                  <a:cubicBezTo>
                    <a:pt x="190" y="1076"/>
                    <a:pt x="48" y="934"/>
                    <a:pt x="48" y="768"/>
                  </a:cubicBezTo>
                  <a:cubicBezTo>
                    <a:pt x="48" y="697"/>
                    <a:pt x="72" y="626"/>
                    <a:pt x="119" y="579"/>
                  </a:cubicBezTo>
                  <a:lnTo>
                    <a:pt x="119" y="544"/>
                  </a:lnTo>
                  <a:cubicBezTo>
                    <a:pt x="72" y="497"/>
                    <a:pt x="48" y="426"/>
                    <a:pt x="48" y="355"/>
                  </a:cubicBezTo>
                  <a:cubicBezTo>
                    <a:pt x="48" y="189"/>
                    <a:pt x="190" y="48"/>
                    <a:pt x="355" y="48"/>
                  </a:cubicBezTo>
                  <a:cubicBezTo>
                    <a:pt x="462" y="48"/>
                    <a:pt x="544" y="95"/>
                    <a:pt x="604" y="177"/>
                  </a:cubicBezTo>
                  <a:lnTo>
                    <a:pt x="639" y="177"/>
                  </a:lnTo>
                  <a:cubicBezTo>
                    <a:pt x="699" y="95"/>
                    <a:pt x="793" y="48"/>
                    <a:pt x="888" y="48"/>
                  </a:cubicBezTo>
                  <a:close/>
                  <a:moveTo>
                    <a:pt x="355" y="0"/>
                  </a:moveTo>
                  <a:cubicBezTo>
                    <a:pt x="166" y="0"/>
                    <a:pt x="1" y="166"/>
                    <a:pt x="1" y="355"/>
                  </a:cubicBezTo>
                  <a:cubicBezTo>
                    <a:pt x="1" y="437"/>
                    <a:pt x="24" y="508"/>
                    <a:pt x="72" y="568"/>
                  </a:cubicBezTo>
                  <a:cubicBezTo>
                    <a:pt x="24" y="626"/>
                    <a:pt x="1" y="697"/>
                    <a:pt x="1" y="768"/>
                  </a:cubicBezTo>
                  <a:cubicBezTo>
                    <a:pt x="1" y="970"/>
                    <a:pt x="166" y="1123"/>
                    <a:pt x="355" y="1123"/>
                  </a:cubicBezTo>
                  <a:cubicBezTo>
                    <a:pt x="462" y="1123"/>
                    <a:pt x="557" y="1076"/>
                    <a:pt x="628" y="1005"/>
                  </a:cubicBezTo>
                  <a:cubicBezTo>
                    <a:pt x="699" y="1076"/>
                    <a:pt x="793" y="1123"/>
                    <a:pt x="888" y="1123"/>
                  </a:cubicBezTo>
                  <a:cubicBezTo>
                    <a:pt x="1088" y="1123"/>
                    <a:pt x="1242" y="970"/>
                    <a:pt x="1242" y="768"/>
                  </a:cubicBezTo>
                  <a:cubicBezTo>
                    <a:pt x="1242" y="697"/>
                    <a:pt x="1219" y="626"/>
                    <a:pt x="1183" y="568"/>
                  </a:cubicBezTo>
                  <a:cubicBezTo>
                    <a:pt x="1219" y="508"/>
                    <a:pt x="1242" y="437"/>
                    <a:pt x="1242" y="355"/>
                  </a:cubicBezTo>
                  <a:cubicBezTo>
                    <a:pt x="1242" y="166"/>
                    <a:pt x="1088" y="0"/>
                    <a:pt x="888" y="0"/>
                  </a:cubicBezTo>
                  <a:cubicBezTo>
                    <a:pt x="793" y="0"/>
                    <a:pt x="699" y="48"/>
                    <a:pt x="628" y="118"/>
                  </a:cubicBezTo>
                  <a:cubicBezTo>
                    <a:pt x="557" y="48"/>
                    <a:pt x="462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-4118062" y="3996840"/>
              <a:ext cx="88500" cy="86551"/>
            </a:xfrm>
            <a:custGeom>
              <a:rect b="b" l="l" r="r" t="t"/>
              <a:pathLst>
                <a:path extrusionOk="0" h="533" w="545">
                  <a:moveTo>
                    <a:pt x="273" y="48"/>
                  </a:moveTo>
                  <a:cubicBezTo>
                    <a:pt x="391" y="48"/>
                    <a:pt x="497" y="142"/>
                    <a:pt x="497" y="273"/>
                  </a:cubicBezTo>
                  <a:cubicBezTo>
                    <a:pt x="497" y="391"/>
                    <a:pt x="391" y="497"/>
                    <a:pt x="273" y="497"/>
                  </a:cubicBezTo>
                  <a:cubicBezTo>
                    <a:pt x="142" y="497"/>
                    <a:pt x="48" y="391"/>
                    <a:pt x="48" y="273"/>
                  </a:cubicBezTo>
                  <a:cubicBezTo>
                    <a:pt x="48" y="142"/>
                    <a:pt x="142" y="48"/>
                    <a:pt x="273" y="48"/>
                  </a:cubicBezTo>
                  <a:close/>
                  <a:moveTo>
                    <a:pt x="273" y="0"/>
                  </a:moveTo>
                  <a:cubicBezTo>
                    <a:pt x="118" y="0"/>
                    <a:pt x="0" y="119"/>
                    <a:pt x="0" y="273"/>
                  </a:cubicBezTo>
                  <a:cubicBezTo>
                    <a:pt x="0" y="415"/>
                    <a:pt x="118" y="533"/>
                    <a:pt x="273" y="533"/>
                  </a:cubicBezTo>
                  <a:cubicBezTo>
                    <a:pt x="415" y="533"/>
                    <a:pt x="544" y="415"/>
                    <a:pt x="544" y="273"/>
                  </a:cubicBezTo>
                  <a:cubicBezTo>
                    <a:pt x="544" y="119"/>
                    <a:pt x="415" y="0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-4757210" y="3968098"/>
              <a:ext cx="201520" cy="182521"/>
            </a:xfrm>
            <a:custGeom>
              <a:rect b="b" l="l" r="r" t="t"/>
              <a:pathLst>
                <a:path extrusionOk="0" h="1124" w="1241">
                  <a:moveTo>
                    <a:pt x="886" y="48"/>
                  </a:moveTo>
                  <a:cubicBezTo>
                    <a:pt x="1064" y="48"/>
                    <a:pt x="1194" y="190"/>
                    <a:pt x="1194" y="355"/>
                  </a:cubicBezTo>
                  <a:cubicBezTo>
                    <a:pt x="1194" y="426"/>
                    <a:pt x="1170" y="497"/>
                    <a:pt x="1135" y="544"/>
                  </a:cubicBezTo>
                  <a:cubicBezTo>
                    <a:pt x="1123" y="556"/>
                    <a:pt x="1123" y="568"/>
                    <a:pt x="1135" y="579"/>
                  </a:cubicBezTo>
                  <a:cubicBezTo>
                    <a:pt x="1170" y="627"/>
                    <a:pt x="1194" y="697"/>
                    <a:pt x="1194" y="768"/>
                  </a:cubicBezTo>
                  <a:cubicBezTo>
                    <a:pt x="1194" y="934"/>
                    <a:pt x="1064" y="1076"/>
                    <a:pt x="886" y="1076"/>
                  </a:cubicBezTo>
                  <a:cubicBezTo>
                    <a:pt x="792" y="1076"/>
                    <a:pt x="697" y="1028"/>
                    <a:pt x="638" y="958"/>
                  </a:cubicBezTo>
                  <a:cubicBezTo>
                    <a:pt x="638" y="946"/>
                    <a:pt x="626" y="946"/>
                    <a:pt x="626" y="946"/>
                  </a:cubicBezTo>
                  <a:cubicBezTo>
                    <a:pt x="615" y="946"/>
                    <a:pt x="615" y="946"/>
                    <a:pt x="603" y="958"/>
                  </a:cubicBezTo>
                  <a:cubicBezTo>
                    <a:pt x="544" y="1028"/>
                    <a:pt x="461" y="1076"/>
                    <a:pt x="355" y="1076"/>
                  </a:cubicBezTo>
                  <a:cubicBezTo>
                    <a:pt x="189" y="1076"/>
                    <a:pt x="47" y="934"/>
                    <a:pt x="47" y="768"/>
                  </a:cubicBezTo>
                  <a:cubicBezTo>
                    <a:pt x="47" y="697"/>
                    <a:pt x="71" y="627"/>
                    <a:pt x="118" y="579"/>
                  </a:cubicBezTo>
                  <a:lnTo>
                    <a:pt x="118" y="544"/>
                  </a:lnTo>
                  <a:cubicBezTo>
                    <a:pt x="71" y="497"/>
                    <a:pt x="47" y="426"/>
                    <a:pt x="47" y="355"/>
                  </a:cubicBezTo>
                  <a:cubicBezTo>
                    <a:pt x="47" y="190"/>
                    <a:pt x="189" y="48"/>
                    <a:pt x="355" y="48"/>
                  </a:cubicBezTo>
                  <a:cubicBezTo>
                    <a:pt x="461" y="48"/>
                    <a:pt x="544" y="95"/>
                    <a:pt x="603" y="177"/>
                  </a:cubicBezTo>
                  <a:cubicBezTo>
                    <a:pt x="609" y="183"/>
                    <a:pt x="618" y="187"/>
                    <a:pt x="625" y="187"/>
                  </a:cubicBezTo>
                  <a:cubicBezTo>
                    <a:pt x="633" y="187"/>
                    <a:pt x="638" y="183"/>
                    <a:pt x="638" y="177"/>
                  </a:cubicBezTo>
                  <a:cubicBezTo>
                    <a:pt x="697" y="95"/>
                    <a:pt x="792" y="48"/>
                    <a:pt x="886" y="48"/>
                  </a:cubicBezTo>
                  <a:close/>
                  <a:moveTo>
                    <a:pt x="355" y="0"/>
                  </a:moveTo>
                  <a:cubicBezTo>
                    <a:pt x="166" y="0"/>
                    <a:pt x="0" y="166"/>
                    <a:pt x="0" y="355"/>
                  </a:cubicBezTo>
                  <a:cubicBezTo>
                    <a:pt x="0" y="426"/>
                    <a:pt x="24" y="497"/>
                    <a:pt x="71" y="568"/>
                  </a:cubicBezTo>
                  <a:cubicBezTo>
                    <a:pt x="24" y="627"/>
                    <a:pt x="0" y="697"/>
                    <a:pt x="0" y="768"/>
                  </a:cubicBezTo>
                  <a:cubicBezTo>
                    <a:pt x="0" y="958"/>
                    <a:pt x="166" y="1123"/>
                    <a:pt x="355" y="1123"/>
                  </a:cubicBezTo>
                  <a:cubicBezTo>
                    <a:pt x="461" y="1123"/>
                    <a:pt x="555" y="1076"/>
                    <a:pt x="626" y="1005"/>
                  </a:cubicBezTo>
                  <a:cubicBezTo>
                    <a:pt x="686" y="1076"/>
                    <a:pt x="780" y="1123"/>
                    <a:pt x="886" y="1123"/>
                  </a:cubicBezTo>
                  <a:cubicBezTo>
                    <a:pt x="1088" y="1123"/>
                    <a:pt x="1241" y="958"/>
                    <a:pt x="1241" y="768"/>
                  </a:cubicBezTo>
                  <a:cubicBezTo>
                    <a:pt x="1241" y="697"/>
                    <a:pt x="1217" y="627"/>
                    <a:pt x="1182" y="568"/>
                  </a:cubicBezTo>
                  <a:cubicBezTo>
                    <a:pt x="1217" y="497"/>
                    <a:pt x="1241" y="426"/>
                    <a:pt x="1241" y="355"/>
                  </a:cubicBezTo>
                  <a:cubicBezTo>
                    <a:pt x="1241" y="166"/>
                    <a:pt x="1088" y="0"/>
                    <a:pt x="886" y="0"/>
                  </a:cubicBezTo>
                  <a:cubicBezTo>
                    <a:pt x="780" y="0"/>
                    <a:pt x="686" y="48"/>
                    <a:pt x="626" y="119"/>
                  </a:cubicBezTo>
                  <a:cubicBezTo>
                    <a:pt x="555" y="48"/>
                    <a:pt x="461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-4699725" y="4016002"/>
              <a:ext cx="86551" cy="86551"/>
            </a:xfrm>
            <a:custGeom>
              <a:rect b="b" l="l" r="r" t="t"/>
              <a:pathLst>
                <a:path extrusionOk="0" h="533" w="533">
                  <a:moveTo>
                    <a:pt x="272" y="48"/>
                  </a:moveTo>
                  <a:cubicBezTo>
                    <a:pt x="390" y="48"/>
                    <a:pt x="497" y="142"/>
                    <a:pt x="497" y="273"/>
                  </a:cubicBezTo>
                  <a:cubicBezTo>
                    <a:pt x="497" y="391"/>
                    <a:pt x="390" y="486"/>
                    <a:pt x="272" y="486"/>
                  </a:cubicBezTo>
                  <a:cubicBezTo>
                    <a:pt x="143" y="486"/>
                    <a:pt x="48" y="391"/>
                    <a:pt x="48" y="273"/>
                  </a:cubicBezTo>
                  <a:cubicBezTo>
                    <a:pt x="48" y="142"/>
                    <a:pt x="143" y="48"/>
                    <a:pt x="272" y="48"/>
                  </a:cubicBezTo>
                  <a:close/>
                  <a:moveTo>
                    <a:pt x="272" y="1"/>
                  </a:moveTo>
                  <a:cubicBezTo>
                    <a:pt x="119" y="1"/>
                    <a:pt x="1" y="119"/>
                    <a:pt x="1" y="273"/>
                  </a:cubicBezTo>
                  <a:cubicBezTo>
                    <a:pt x="1" y="415"/>
                    <a:pt x="119" y="533"/>
                    <a:pt x="272" y="533"/>
                  </a:cubicBezTo>
                  <a:cubicBezTo>
                    <a:pt x="414" y="533"/>
                    <a:pt x="532" y="415"/>
                    <a:pt x="532" y="273"/>
                  </a:cubicBezTo>
                  <a:cubicBezTo>
                    <a:pt x="532" y="119"/>
                    <a:pt x="414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-4294737" y="3520726"/>
              <a:ext cx="201845" cy="180572"/>
            </a:xfrm>
            <a:custGeom>
              <a:rect b="b" l="l" r="r" t="t"/>
              <a:pathLst>
                <a:path extrusionOk="0" h="1112" w="1243">
                  <a:moveTo>
                    <a:pt x="888" y="36"/>
                  </a:moveTo>
                  <a:cubicBezTo>
                    <a:pt x="1053" y="36"/>
                    <a:pt x="1195" y="178"/>
                    <a:pt x="1195" y="355"/>
                  </a:cubicBezTo>
                  <a:cubicBezTo>
                    <a:pt x="1195" y="426"/>
                    <a:pt x="1171" y="486"/>
                    <a:pt x="1124" y="544"/>
                  </a:cubicBezTo>
                  <a:lnTo>
                    <a:pt x="1124" y="568"/>
                  </a:lnTo>
                  <a:cubicBezTo>
                    <a:pt x="1171" y="628"/>
                    <a:pt x="1195" y="686"/>
                    <a:pt x="1195" y="757"/>
                  </a:cubicBezTo>
                  <a:cubicBezTo>
                    <a:pt x="1195" y="935"/>
                    <a:pt x="1053" y="1077"/>
                    <a:pt x="888" y="1077"/>
                  </a:cubicBezTo>
                  <a:cubicBezTo>
                    <a:pt x="793" y="1077"/>
                    <a:pt x="699" y="1029"/>
                    <a:pt x="639" y="946"/>
                  </a:cubicBezTo>
                  <a:cubicBezTo>
                    <a:pt x="639" y="946"/>
                    <a:pt x="628" y="935"/>
                    <a:pt x="615" y="935"/>
                  </a:cubicBezTo>
                  <a:lnTo>
                    <a:pt x="604" y="946"/>
                  </a:lnTo>
                  <a:cubicBezTo>
                    <a:pt x="544" y="1029"/>
                    <a:pt x="450" y="1077"/>
                    <a:pt x="355" y="1077"/>
                  </a:cubicBezTo>
                  <a:cubicBezTo>
                    <a:pt x="190" y="1077"/>
                    <a:pt x="48" y="935"/>
                    <a:pt x="48" y="757"/>
                  </a:cubicBezTo>
                  <a:cubicBezTo>
                    <a:pt x="48" y="686"/>
                    <a:pt x="72" y="628"/>
                    <a:pt x="119" y="568"/>
                  </a:cubicBezTo>
                  <a:lnTo>
                    <a:pt x="119" y="544"/>
                  </a:lnTo>
                  <a:cubicBezTo>
                    <a:pt x="72" y="486"/>
                    <a:pt x="48" y="426"/>
                    <a:pt x="48" y="355"/>
                  </a:cubicBezTo>
                  <a:cubicBezTo>
                    <a:pt x="48" y="178"/>
                    <a:pt x="190" y="36"/>
                    <a:pt x="355" y="36"/>
                  </a:cubicBezTo>
                  <a:cubicBezTo>
                    <a:pt x="450" y="36"/>
                    <a:pt x="544" y="84"/>
                    <a:pt x="604" y="166"/>
                  </a:cubicBezTo>
                  <a:lnTo>
                    <a:pt x="615" y="178"/>
                  </a:lnTo>
                  <a:cubicBezTo>
                    <a:pt x="628" y="178"/>
                    <a:pt x="639" y="166"/>
                    <a:pt x="639" y="166"/>
                  </a:cubicBezTo>
                  <a:cubicBezTo>
                    <a:pt x="699" y="84"/>
                    <a:pt x="793" y="36"/>
                    <a:pt x="888" y="36"/>
                  </a:cubicBezTo>
                  <a:close/>
                  <a:moveTo>
                    <a:pt x="355" y="1"/>
                  </a:moveTo>
                  <a:cubicBezTo>
                    <a:pt x="155" y="1"/>
                    <a:pt x="1" y="155"/>
                    <a:pt x="1" y="355"/>
                  </a:cubicBezTo>
                  <a:cubicBezTo>
                    <a:pt x="1" y="426"/>
                    <a:pt x="24" y="497"/>
                    <a:pt x="72" y="557"/>
                  </a:cubicBezTo>
                  <a:cubicBezTo>
                    <a:pt x="24" y="615"/>
                    <a:pt x="1" y="686"/>
                    <a:pt x="1" y="757"/>
                  </a:cubicBezTo>
                  <a:cubicBezTo>
                    <a:pt x="1" y="959"/>
                    <a:pt x="155" y="1112"/>
                    <a:pt x="355" y="1112"/>
                  </a:cubicBezTo>
                  <a:cubicBezTo>
                    <a:pt x="462" y="1112"/>
                    <a:pt x="557" y="1077"/>
                    <a:pt x="615" y="994"/>
                  </a:cubicBezTo>
                  <a:cubicBezTo>
                    <a:pt x="686" y="1077"/>
                    <a:pt x="781" y="1112"/>
                    <a:pt x="888" y="1112"/>
                  </a:cubicBezTo>
                  <a:cubicBezTo>
                    <a:pt x="1077" y="1112"/>
                    <a:pt x="1242" y="959"/>
                    <a:pt x="1242" y="757"/>
                  </a:cubicBezTo>
                  <a:cubicBezTo>
                    <a:pt x="1242" y="686"/>
                    <a:pt x="1219" y="615"/>
                    <a:pt x="1171" y="557"/>
                  </a:cubicBezTo>
                  <a:cubicBezTo>
                    <a:pt x="1219" y="497"/>
                    <a:pt x="1242" y="426"/>
                    <a:pt x="1242" y="355"/>
                  </a:cubicBezTo>
                  <a:cubicBezTo>
                    <a:pt x="1242" y="155"/>
                    <a:pt x="1077" y="1"/>
                    <a:pt x="888" y="1"/>
                  </a:cubicBezTo>
                  <a:cubicBezTo>
                    <a:pt x="781" y="1"/>
                    <a:pt x="686" y="36"/>
                    <a:pt x="615" y="119"/>
                  </a:cubicBezTo>
                  <a:cubicBezTo>
                    <a:pt x="557" y="36"/>
                    <a:pt x="462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-4237090" y="3566843"/>
              <a:ext cx="86551" cy="88500"/>
            </a:xfrm>
            <a:custGeom>
              <a:rect b="b" l="l" r="r" t="t"/>
              <a:pathLst>
                <a:path extrusionOk="0" h="545" w="533">
                  <a:moveTo>
                    <a:pt x="260" y="48"/>
                  </a:moveTo>
                  <a:cubicBezTo>
                    <a:pt x="391" y="48"/>
                    <a:pt x="485" y="154"/>
                    <a:pt x="485" y="273"/>
                  </a:cubicBezTo>
                  <a:cubicBezTo>
                    <a:pt x="485" y="391"/>
                    <a:pt x="391" y="497"/>
                    <a:pt x="260" y="497"/>
                  </a:cubicBezTo>
                  <a:cubicBezTo>
                    <a:pt x="142" y="497"/>
                    <a:pt x="48" y="391"/>
                    <a:pt x="48" y="273"/>
                  </a:cubicBezTo>
                  <a:cubicBezTo>
                    <a:pt x="48" y="154"/>
                    <a:pt x="142" y="48"/>
                    <a:pt x="260" y="48"/>
                  </a:cubicBezTo>
                  <a:close/>
                  <a:moveTo>
                    <a:pt x="260" y="0"/>
                  </a:moveTo>
                  <a:cubicBezTo>
                    <a:pt x="119" y="0"/>
                    <a:pt x="0" y="131"/>
                    <a:pt x="0" y="273"/>
                  </a:cubicBezTo>
                  <a:cubicBezTo>
                    <a:pt x="0" y="426"/>
                    <a:pt x="119" y="544"/>
                    <a:pt x="260" y="544"/>
                  </a:cubicBezTo>
                  <a:cubicBezTo>
                    <a:pt x="415" y="544"/>
                    <a:pt x="533" y="426"/>
                    <a:pt x="533" y="273"/>
                  </a:cubicBezTo>
                  <a:cubicBezTo>
                    <a:pt x="533" y="131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-4421397" y="3205861"/>
              <a:ext cx="169043" cy="152155"/>
            </a:xfrm>
            <a:custGeom>
              <a:rect b="b" l="l" r="r" t="t"/>
              <a:pathLst>
                <a:path extrusionOk="0" h="937" w="1041">
                  <a:moveTo>
                    <a:pt x="523" y="1"/>
                  </a:moveTo>
                  <a:cubicBezTo>
                    <a:pt x="475" y="1"/>
                    <a:pt x="427" y="8"/>
                    <a:pt x="379" y="24"/>
                  </a:cubicBezTo>
                  <a:cubicBezTo>
                    <a:pt x="131" y="108"/>
                    <a:pt x="0" y="368"/>
                    <a:pt x="71" y="615"/>
                  </a:cubicBezTo>
                  <a:cubicBezTo>
                    <a:pt x="138" y="814"/>
                    <a:pt x="316" y="936"/>
                    <a:pt x="511" y="936"/>
                  </a:cubicBezTo>
                  <a:cubicBezTo>
                    <a:pt x="561" y="936"/>
                    <a:pt x="612" y="928"/>
                    <a:pt x="662" y="912"/>
                  </a:cubicBezTo>
                  <a:cubicBezTo>
                    <a:pt x="911" y="841"/>
                    <a:pt x="1041" y="568"/>
                    <a:pt x="970" y="332"/>
                  </a:cubicBezTo>
                  <a:cubicBezTo>
                    <a:pt x="903" y="132"/>
                    <a:pt x="721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-4171811" y="2845040"/>
              <a:ext cx="395570" cy="437790"/>
            </a:xfrm>
            <a:custGeom>
              <a:rect b="b" l="l" r="r" t="t"/>
              <a:pathLst>
                <a:path extrusionOk="0" h="2696" w="2436">
                  <a:moveTo>
                    <a:pt x="1024" y="0"/>
                  </a:moveTo>
                  <a:cubicBezTo>
                    <a:pt x="734" y="0"/>
                    <a:pt x="388" y="67"/>
                    <a:pt x="0" y="189"/>
                  </a:cubicBezTo>
                  <a:cubicBezTo>
                    <a:pt x="60" y="769"/>
                    <a:pt x="402" y="1880"/>
                    <a:pt x="1620" y="2696"/>
                  </a:cubicBezTo>
                  <a:cubicBezTo>
                    <a:pt x="2436" y="1502"/>
                    <a:pt x="2341" y="580"/>
                    <a:pt x="1620" y="142"/>
                  </a:cubicBezTo>
                  <a:cubicBezTo>
                    <a:pt x="1465" y="46"/>
                    <a:pt x="1264" y="0"/>
                    <a:pt x="1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-4049048" y="2917951"/>
              <a:ext cx="34750" cy="32802"/>
            </a:xfrm>
            <a:custGeom>
              <a:rect b="b" l="l" r="r" t="t"/>
              <a:pathLst>
                <a:path extrusionOk="0" h="202" w="214">
                  <a:moveTo>
                    <a:pt x="108" y="0"/>
                  </a:moveTo>
                  <a:cubicBezTo>
                    <a:pt x="48" y="0"/>
                    <a:pt x="1" y="36"/>
                    <a:pt x="1" y="95"/>
                  </a:cubicBezTo>
                  <a:cubicBezTo>
                    <a:pt x="1" y="155"/>
                    <a:pt x="48" y="202"/>
                    <a:pt x="108" y="202"/>
                  </a:cubicBezTo>
                  <a:cubicBezTo>
                    <a:pt x="166" y="202"/>
                    <a:pt x="214" y="155"/>
                    <a:pt x="214" y="95"/>
                  </a:cubicBezTo>
                  <a:cubicBezTo>
                    <a:pt x="214" y="36"/>
                    <a:pt x="166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-3979872" y="2883363"/>
              <a:ext cx="32802" cy="34750"/>
            </a:xfrm>
            <a:custGeom>
              <a:rect b="b" l="l" r="r" t="t"/>
              <a:pathLst>
                <a:path extrusionOk="0" h="214" w="202"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cubicBezTo>
                    <a:pt x="0" y="166"/>
                    <a:pt x="36" y="213"/>
                    <a:pt x="95" y="213"/>
                  </a:cubicBezTo>
                  <a:cubicBezTo>
                    <a:pt x="155" y="213"/>
                    <a:pt x="202" y="166"/>
                    <a:pt x="202" y="108"/>
                  </a:cubicBezTo>
                  <a:cubicBezTo>
                    <a:pt x="202" y="48"/>
                    <a:pt x="155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-4709306" y="2944745"/>
              <a:ext cx="259329" cy="280439"/>
            </a:xfrm>
            <a:custGeom>
              <a:rect b="b" l="l" r="r" t="t"/>
              <a:pathLst>
                <a:path extrusionOk="0" h="1727" w="1597">
                  <a:moveTo>
                    <a:pt x="249" y="1"/>
                  </a:moveTo>
                  <a:lnTo>
                    <a:pt x="0" y="261"/>
                  </a:lnTo>
                  <a:lnTo>
                    <a:pt x="1135" y="1727"/>
                  </a:lnTo>
                  <a:lnTo>
                    <a:pt x="1597" y="126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-4782379" y="2877679"/>
              <a:ext cx="148095" cy="147933"/>
            </a:xfrm>
            <a:custGeom>
              <a:rect b="b" l="l" r="r" t="t"/>
              <a:pathLst>
                <a:path extrusionOk="0" h="911" w="912">
                  <a:moveTo>
                    <a:pt x="450" y="1"/>
                  </a:moveTo>
                  <a:cubicBezTo>
                    <a:pt x="202" y="1"/>
                    <a:pt x="1" y="201"/>
                    <a:pt x="1" y="450"/>
                  </a:cubicBezTo>
                  <a:cubicBezTo>
                    <a:pt x="1" y="698"/>
                    <a:pt x="202" y="911"/>
                    <a:pt x="450" y="911"/>
                  </a:cubicBezTo>
                  <a:cubicBezTo>
                    <a:pt x="710" y="911"/>
                    <a:pt x="912" y="698"/>
                    <a:pt x="912" y="450"/>
                  </a:cubicBezTo>
                  <a:cubicBezTo>
                    <a:pt x="912" y="201"/>
                    <a:pt x="710" y="1"/>
                    <a:pt x="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-4540425" y="2812400"/>
              <a:ext cx="234322" cy="295865"/>
            </a:xfrm>
            <a:custGeom>
              <a:rect b="b" l="l" r="r" t="t"/>
              <a:pathLst>
                <a:path extrusionOk="0" h="1822" w="1443">
                  <a:moveTo>
                    <a:pt x="273" y="1"/>
                  </a:moveTo>
                  <a:lnTo>
                    <a:pt x="0" y="225"/>
                  </a:lnTo>
                  <a:lnTo>
                    <a:pt x="935" y="1821"/>
                  </a:lnTo>
                  <a:lnTo>
                    <a:pt x="1443" y="1419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-4615285" y="2740626"/>
              <a:ext cx="157676" cy="147121"/>
            </a:xfrm>
            <a:custGeom>
              <a:rect b="b" l="l" r="r" t="t"/>
              <a:pathLst>
                <a:path extrusionOk="0" h="906" w="971">
                  <a:moveTo>
                    <a:pt x="482" y="0"/>
                  </a:moveTo>
                  <a:cubicBezTo>
                    <a:pt x="259" y="0"/>
                    <a:pt x="69" y="168"/>
                    <a:pt x="36" y="395"/>
                  </a:cubicBezTo>
                  <a:cubicBezTo>
                    <a:pt x="1" y="643"/>
                    <a:pt x="178" y="868"/>
                    <a:pt x="426" y="903"/>
                  </a:cubicBezTo>
                  <a:cubicBezTo>
                    <a:pt x="441" y="905"/>
                    <a:pt x="456" y="905"/>
                    <a:pt x="471" y="905"/>
                  </a:cubicBezTo>
                  <a:cubicBezTo>
                    <a:pt x="701" y="905"/>
                    <a:pt x="901" y="735"/>
                    <a:pt x="934" y="501"/>
                  </a:cubicBezTo>
                  <a:cubicBezTo>
                    <a:pt x="970" y="254"/>
                    <a:pt x="792" y="29"/>
                    <a:pt x="545" y="5"/>
                  </a:cubicBezTo>
                  <a:cubicBezTo>
                    <a:pt x="524" y="2"/>
                    <a:pt x="503" y="0"/>
                    <a:pt x="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-5006796" y="3122719"/>
              <a:ext cx="449319" cy="231723"/>
            </a:xfrm>
            <a:custGeom>
              <a:rect b="b" l="l" r="r" t="t"/>
              <a:pathLst>
                <a:path extrusionOk="0" h="1427" w="2767">
                  <a:moveTo>
                    <a:pt x="1586" y="1"/>
                  </a:moveTo>
                  <a:cubicBezTo>
                    <a:pt x="1497" y="1"/>
                    <a:pt x="1405" y="6"/>
                    <a:pt x="1312" y="16"/>
                  </a:cubicBezTo>
                  <a:cubicBezTo>
                    <a:pt x="568" y="87"/>
                    <a:pt x="0" y="465"/>
                    <a:pt x="35" y="856"/>
                  </a:cubicBezTo>
                  <a:cubicBezTo>
                    <a:pt x="77" y="1187"/>
                    <a:pt x="560" y="1427"/>
                    <a:pt x="1178" y="1427"/>
                  </a:cubicBezTo>
                  <a:cubicBezTo>
                    <a:pt x="1268" y="1427"/>
                    <a:pt x="1360" y="1422"/>
                    <a:pt x="1454" y="1411"/>
                  </a:cubicBezTo>
                  <a:cubicBezTo>
                    <a:pt x="2199" y="1340"/>
                    <a:pt x="2767" y="962"/>
                    <a:pt x="2731" y="572"/>
                  </a:cubicBezTo>
                  <a:cubicBezTo>
                    <a:pt x="2689" y="241"/>
                    <a:pt x="2205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4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helps the business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563" name="Google Shape;1563;p40"/>
          <p:cNvGrpSpPr/>
          <p:nvPr/>
        </p:nvGrpSpPr>
        <p:grpSpPr>
          <a:xfrm rot="-1678593">
            <a:off x="6466923" y="446529"/>
            <a:ext cx="488178" cy="283799"/>
            <a:chOff x="5340425" y="3804350"/>
            <a:chExt cx="67425" cy="39200"/>
          </a:xfrm>
        </p:grpSpPr>
        <p:sp>
          <p:nvSpPr>
            <p:cNvPr id="1564" name="Google Shape;1564;p40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7" name="Google Shape;1567;p40"/>
          <p:cNvSpPr/>
          <p:nvPr/>
        </p:nvSpPr>
        <p:spPr>
          <a:xfrm>
            <a:off x="8090175" y="465267"/>
            <a:ext cx="564276" cy="581893"/>
          </a:xfrm>
          <a:custGeom>
            <a:rect b="b" l="l" r="r" t="t"/>
            <a:pathLst>
              <a:path extrusionOk="0" h="3536" w="3429">
                <a:moveTo>
                  <a:pt x="1479" y="1"/>
                </a:moveTo>
                <a:lnTo>
                  <a:pt x="1384" y="1076"/>
                </a:lnTo>
                <a:lnTo>
                  <a:pt x="237" y="674"/>
                </a:lnTo>
                <a:lnTo>
                  <a:pt x="946" y="1538"/>
                </a:lnTo>
                <a:lnTo>
                  <a:pt x="1" y="2022"/>
                </a:lnTo>
                <a:lnTo>
                  <a:pt x="1136" y="2058"/>
                </a:lnTo>
                <a:lnTo>
                  <a:pt x="840" y="3062"/>
                </a:lnTo>
                <a:lnTo>
                  <a:pt x="840" y="3062"/>
                </a:lnTo>
                <a:lnTo>
                  <a:pt x="1597" y="2271"/>
                </a:lnTo>
                <a:lnTo>
                  <a:pt x="2176" y="3535"/>
                </a:lnTo>
                <a:lnTo>
                  <a:pt x="2188" y="2034"/>
                </a:lnTo>
                <a:lnTo>
                  <a:pt x="3429" y="1927"/>
                </a:lnTo>
                <a:lnTo>
                  <a:pt x="2235" y="1336"/>
                </a:lnTo>
                <a:lnTo>
                  <a:pt x="2909" y="343"/>
                </a:lnTo>
                <a:lnTo>
                  <a:pt x="2909" y="343"/>
                </a:lnTo>
                <a:lnTo>
                  <a:pt x="1857" y="1029"/>
                </a:lnTo>
                <a:lnTo>
                  <a:pt x="14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8" name="Google Shape;1568;p40"/>
          <p:cNvGrpSpPr/>
          <p:nvPr/>
        </p:nvGrpSpPr>
        <p:grpSpPr>
          <a:xfrm rot="1249740">
            <a:off x="7414669" y="1393837"/>
            <a:ext cx="488176" cy="283798"/>
            <a:chOff x="5340425" y="3804350"/>
            <a:chExt cx="67425" cy="39200"/>
          </a:xfrm>
        </p:grpSpPr>
        <p:sp>
          <p:nvSpPr>
            <p:cNvPr id="1569" name="Google Shape;1569;p40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2" name="Google Shape;1572;p40"/>
          <p:cNvSpPr/>
          <p:nvPr/>
        </p:nvSpPr>
        <p:spPr>
          <a:xfrm>
            <a:off x="1583725" y="1392525"/>
            <a:ext cx="2277300" cy="3131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0"/>
          <p:cNvSpPr/>
          <p:nvPr/>
        </p:nvSpPr>
        <p:spPr>
          <a:xfrm>
            <a:off x="2693275" y="1466784"/>
            <a:ext cx="58200" cy="5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4" name="Google Shape;1574;p40"/>
          <p:cNvPicPr preferRelativeResize="0"/>
          <p:nvPr/>
        </p:nvPicPr>
        <p:blipFill rotWithShape="1">
          <a:blip r:embed="rId3">
            <a:alphaModFix/>
          </a:blip>
          <a:srcRect b="17733" l="4446" r="4446" t="1143"/>
          <a:stretch/>
        </p:blipFill>
        <p:spPr>
          <a:xfrm>
            <a:off x="1689100" y="1583250"/>
            <a:ext cx="2074800" cy="2846700"/>
          </a:xfrm>
          <a:prstGeom prst="roundRect">
            <a:avLst>
              <a:gd fmla="val 13944" name="adj"/>
            </a:avLst>
          </a:prstGeom>
          <a:noFill/>
          <a:ln>
            <a:noFill/>
          </a:ln>
        </p:spPr>
      </p:pic>
      <p:sp>
        <p:nvSpPr>
          <p:cNvPr id="1575" name="Google Shape;1575;p40"/>
          <p:cNvSpPr/>
          <p:nvPr/>
        </p:nvSpPr>
        <p:spPr>
          <a:xfrm>
            <a:off x="4186025" y="1476225"/>
            <a:ext cx="3041700" cy="411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40"/>
          <p:cNvSpPr txBox="1"/>
          <p:nvPr>
            <p:ph idx="1" type="subTitle"/>
          </p:nvPr>
        </p:nvSpPr>
        <p:spPr>
          <a:xfrm>
            <a:off x="4263625" y="1521075"/>
            <a:ext cx="29643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rPr>
              <a:t>Empathy For Users</a:t>
            </a:r>
            <a:endParaRPr sz="2000">
              <a:solidFill>
                <a:schemeClr val="lt1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577" name="Google Shape;1577;p40"/>
          <p:cNvSpPr/>
          <p:nvPr/>
        </p:nvSpPr>
        <p:spPr>
          <a:xfrm>
            <a:off x="4186025" y="2114250"/>
            <a:ext cx="3041700" cy="411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40"/>
          <p:cNvSpPr txBox="1"/>
          <p:nvPr>
            <p:ph idx="1" type="subTitle"/>
          </p:nvPr>
        </p:nvSpPr>
        <p:spPr>
          <a:xfrm>
            <a:off x="4263625" y="2159100"/>
            <a:ext cx="29643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rPr>
              <a:t>Business Value</a:t>
            </a:r>
            <a:endParaRPr sz="2000">
              <a:solidFill>
                <a:schemeClr val="lt1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579" name="Google Shape;1579;p40"/>
          <p:cNvSpPr/>
          <p:nvPr/>
        </p:nvSpPr>
        <p:spPr>
          <a:xfrm>
            <a:off x="4186025" y="2752275"/>
            <a:ext cx="3041700" cy="411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0"/>
          <p:cNvSpPr txBox="1"/>
          <p:nvPr>
            <p:ph idx="1" type="subTitle"/>
          </p:nvPr>
        </p:nvSpPr>
        <p:spPr>
          <a:xfrm>
            <a:off x="4263625" y="2797125"/>
            <a:ext cx="29643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rPr>
              <a:t>Feasibility</a:t>
            </a:r>
            <a:endParaRPr sz="2000">
              <a:solidFill>
                <a:schemeClr val="lt1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581" name="Google Shape;1581;p40"/>
          <p:cNvSpPr/>
          <p:nvPr/>
        </p:nvSpPr>
        <p:spPr>
          <a:xfrm>
            <a:off x="4186025" y="3390300"/>
            <a:ext cx="3041700" cy="411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0"/>
          <p:cNvSpPr txBox="1"/>
          <p:nvPr>
            <p:ph idx="1" type="subTitle"/>
          </p:nvPr>
        </p:nvSpPr>
        <p:spPr>
          <a:xfrm>
            <a:off x="4263625" y="3435150"/>
            <a:ext cx="29643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rPr>
              <a:t>Realistic</a:t>
            </a:r>
            <a:endParaRPr sz="2000">
              <a:solidFill>
                <a:schemeClr val="lt1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583" name="Google Shape;1583;p40"/>
          <p:cNvSpPr/>
          <p:nvPr/>
        </p:nvSpPr>
        <p:spPr>
          <a:xfrm>
            <a:off x="4186025" y="4028325"/>
            <a:ext cx="3041700" cy="411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40"/>
          <p:cNvSpPr txBox="1"/>
          <p:nvPr>
            <p:ph idx="1" type="subTitle"/>
          </p:nvPr>
        </p:nvSpPr>
        <p:spPr>
          <a:xfrm>
            <a:off x="4263625" y="4073175"/>
            <a:ext cx="2964300" cy="32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rPr>
              <a:t>Practical Workflow</a:t>
            </a:r>
            <a:endParaRPr sz="2000">
              <a:solidFill>
                <a:schemeClr val="lt1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Realistic</a:t>
            </a:r>
            <a:endParaRPr/>
          </a:p>
        </p:txBody>
      </p:sp>
      <p:sp>
        <p:nvSpPr>
          <p:cNvPr id="1590" name="Google Shape;1590;p41"/>
          <p:cNvSpPr txBox="1"/>
          <p:nvPr>
            <p:ph idx="1" type="body"/>
          </p:nvPr>
        </p:nvSpPr>
        <p:spPr>
          <a:xfrm>
            <a:off x="659950" y="1379575"/>
            <a:ext cx="7704000" cy="3519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This application is realistic as it is easily implementable.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Generally, all children or parents have a smartphone these days, allowing our application to be easily distributed to their devices since it is software.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It is easy to use and set up on any mobile device.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This allows parents to give their children the entertainment they need while they are busy with something else, no matter what time it is or where they are.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591" name="Google Shape;15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450" y="3240225"/>
            <a:ext cx="2824600" cy="1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1597" name="Google Shape;1597;p42"/>
          <p:cNvSpPr txBox="1"/>
          <p:nvPr>
            <p:ph idx="1" type="body"/>
          </p:nvPr>
        </p:nvSpPr>
        <p:spPr>
          <a:xfrm>
            <a:off x="720000" y="1259500"/>
            <a:ext cx="7704000" cy="3519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This application is feasible as it can be easily created with basic software like scratch.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Our application consists of simple games such as simple mathematics and English quizzes, simple collect and avoid games and a space defender game and so on.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All these games are simple, easy and uncomplicated to play and understand.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This allows the children to play the game without supervision from their guardian thus making it feasible for children to play.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598" name="Google Shape;15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225" y="2899675"/>
            <a:ext cx="1394725" cy="20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4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 For Users</a:t>
            </a:r>
            <a:endParaRPr/>
          </a:p>
        </p:txBody>
      </p:sp>
      <p:sp>
        <p:nvSpPr>
          <p:cNvPr id="1604" name="Google Shape;1604;p43"/>
          <p:cNvSpPr txBox="1"/>
          <p:nvPr>
            <p:ph idx="1" type="body"/>
          </p:nvPr>
        </p:nvSpPr>
        <p:spPr>
          <a:xfrm>
            <a:off x="720000" y="1299525"/>
            <a:ext cx="7704000" cy="3519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This application empathises with working parents that do not have time to educate and entertain their children by having games in place to facilitate their child's learning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Our application has a variety of games like Math Quizzes, English Quizzes, and Strategic Games as well as an emotions display function.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Having these games in place helps their child to learn the same things in alternative to their parents that do not have time to cater for them.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605" name="Google Shape;16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013" y="3269575"/>
            <a:ext cx="42386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1611" name="Google Shape;1611;p44"/>
          <p:cNvSpPr txBox="1"/>
          <p:nvPr>
            <p:ph idx="1" type="body"/>
          </p:nvPr>
        </p:nvSpPr>
        <p:spPr>
          <a:xfrm>
            <a:off x="256525" y="1093925"/>
            <a:ext cx="7704000" cy="3519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It fulfils the business needs of this industry.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It fulfils the need of educating children on basic thinking skills and fulfils the need for entertainment with fun and engaging games.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It being </a:t>
            </a:r>
            <a:r>
              <a:rPr lang="en" sz="1500">
                <a:solidFill>
                  <a:schemeClr val="dk2"/>
                </a:solidFill>
              </a:rPr>
              <a:t>digitised</a:t>
            </a:r>
            <a:r>
              <a:rPr lang="en" sz="1500">
                <a:solidFill>
                  <a:schemeClr val="dk2"/>
                </a:solidFill>
              </a:rPr>
              <a:t> makes it convenient as all users need to do is download and open the app on their mobile devices or tablets. There is no need to pack up after playing.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This digital innovation sparks interest in the entertainment industry and helps increase the demand.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612" name="Google Shape;16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500" y="3812250"/>
            <a:ext cx="1887850" cy="1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Workflow</a:t>
            </a:r>
            <a:endParaRPr/>
          </a:p>
        </p:txBody>
      </p:sp>
      <p:sp>
        <p:nvSpPr>
          <p:cNvPr id="1618" name="Google Shape;1618;p45"/>
          <p:cNvSpPr txBox="1"/>
          <p:nvPr>
            <p:ph idx="1" type="body"/>
          </p:nvPr>
        </p:nvSpPr>
        <p:spPr>
          <a:xfrm>
            <a:off x="663475" y="1408700"/>
            <a:ext cx="7704000" cy="2492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Once the application platform that contains the game is made, more games can be added in future.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 current 5 games, 3 of which are educational and 2 of which are entertainment, already fulfil the business needs and digital innovation that this industry requires.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As more games are added on, it helps expands the application and the demand for it.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619" name="Google Shape;16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850" y="3018975"/>
            <a:ext cx="3922774" cy="20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46"/>
          <p:cNvSpPr/>
          <p:nvPr/>
        </p:nvSpPr>
        <p:spPr>
          <a:xfrm>
            <a:off x="1126625" y="2761075"/>
            <a:ext cx="3066900" cy="887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46"/>
          <p:cNvSpPr txBox="1"/>
          <p:nvPr>
            <p:ph type="title"/>
          </p:nvPr>
        </p:nvSpPr>
        <p:spPr>
          <a:xfrm>
            <a:off x="775175" y="2820476"/>
            <a:ext cx="3769800" cy="768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26" name="Google Shape;1626;p46"/>
          <p:cNvSpPr txBox="1"/>
          <p:nvPr>
            <p:ph idx="2" type="title"/>
          </p:nvPr>
        </p:nvSpPr>
        <p:spPr>
          <a:xfrm>
            <a:off x="1273013" y="760160"/>
            <a:ext cx="2774100" cy="196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27" name="Google Shape;1627;p46"/>
          <p:cNvGrpSpPr/>
          <p:nvPr/>
        </p:nvGrpSpPr>
        <p:grpSpPr>
          <a:xfrm>
            <a:off x="7585207" y="357588"/>
            <a:ext cx="1149202" cy="1224599"/>
            <a:chOff x="963150" y="4177394"/>
            <a:chExt cx="806628" cy="859549"/>
          </a:xfrm>
        </p:grpSpPr>
        <p:sp>
          <p:nvSpPr>
            <p:cNvPr id="1628" name="Google Shape;1628;p46"/>
            <p:cNvSpPr/>
            <p:nvPr/>
          </p:nvSpPr>
          <p:spPr>
            <a:xfrm>
              <a:off x="996523" y="4177394"/>
              <a:ext cx="773254" cy="853451"/>
            </a:xfrm>
            <a:custGeom>
              <a:rect b="b" l="l" r="r" t="t"/>
              <a:pathLst>
                <a:path extrusionOk="0" h="6598" w="5978">
                  <a:moveTo>
                    <a:pt x="4609" y="0"/>
                  </a:moveTo>
                  <a:lnTo>
                    <a:pt x="0" y="1170"/>
                  </a:lnTo>
                  <a:lnTo>
                    <a:pt x="1369" y="6598"/>
                  </a:lnTo>
                  <a:lnTo>
                    <a:pt x="5978" y="544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1293001" y="4505433"/>
              <a:ext cx="156125" cy="132066"/>
            </a:xfrm>
            <a:custGeom>
              <a:rect b="b" l="l" r="r" t="t"/>
              <a:pathLst>
                <a:path extrusionOk="0" h="1021" w="1207">
                  <a:moveTo>
                    <a:pt x="614" y="65"/>
                  </a:moveTo>
                  <a:cubicBezTo>
                    <a:pt x="631" y="65"/>
                    <a:pt x="649" y="71"/>
                    <a:pt x="656" y="85"/>
                  </a:cubicBezTo>
                  <a:lnTo>
                    <a:pt x="656" y="108"/>
                  </a:lnTo>
                  <a:cubicBezTo>
                    <a:pt x="656" y="97"/>
                    <a:pt x="645" y="73"/>
                    <a:pt x="633" y="73"/>
                  </a:cubicBezTo>
                  <a:lnTo>
                    <a:pt x="586" y="73"/>
                  </a:lnTo>
                  <a:cubicBezTo>
                    <a:pt x="591" y="68"/>
                    <a:pt x="602" y="65"/>
                    <a:pt x="614" y="65"/>
                  </a:cubicBezTo>
                  <a:close/>
                  <a:moveTo>
                    <a:pt x="445" y="61"/>
                  </a:moveTo>
                  <a:lnTo>
                    <a:pt x="445" y="61"/>
                  </a:lnTo>
                  <a:cubicBezTo>
                    <a:pt x="375" y="97"/>
                    <a:pt x="294" y="144"/>
                    <a:pt x="235" y="202"/>
                  </a:cubicBezTo>
                  <a:cubicBezTo>
                    <a:pt x="235" y="167"/>
                    <a:pt x="258" y="144"/>
                    <a:pt x="282" y="120"/>
                  </a:cubicBezTo>
                  <a:cubicBezTo>
                    <a:pt x="341" y="85"/>
                    <a:pt x="399" y="73"/>
                    <a:pt x="445" y="61"/>
                  </a:cubicBezTo>
                  <a:close/>
                  <a:moveTo>
                    <a:pt x="562" y="73"/>
                  </a:moveTo>
                  <a:lnTo>
                    <a:pt x="562" y="73"/>
                  </a:lnTo>
                  <a:cubicBezTo>
                    <a:pt x="539" y="85"/>
                    <a:pt x="516" y="97"/>
                    <a:pt x="504" y="120"/>
                  </a:cubicBezTo>
                  <a:cubicBezTo>
                    <a:pt x="458" y="131"/>
                    <a:pt x="422" y="155"/>
                    <a:pt x="375" y="190"/>
                  </a:cubicBezTo>
                  <a:cubicBezTo>
                    <a:pt x="365" y="200"/>
                    <a:pt x="364" y="239"/>
                    <a:pt x="389" y="239"/>
                  </a:cubicBezTo>
                  <a:cubicBezTo>
                    <a:pt x="392" y="239"/>
                    <a:pt x="395" y="238"/>
                    <a:pt x="399" y="237"/>
                  </a:cubicBezTo>
                  <a:lnTo>
                    <a:pt x="445" y="237"/>
                  </a:lnTo>
                  <a:lnTo>
                    <a:pt x="434" y="248"/>
                  </a:lnTo>
                  <a:cubicBezTo>
                    <a:pt x="387" y="248"/>
                    <a:pt x="341" y="237"/>
                    <a:pt x="305" y="214"/>
                  </a:cubicBezTo>
                  <a:cubicBezTo>
                    <a:pt x="375" y="155"/>
                    <a:pt x="469" y="108"/>
                    <a:pt x="562" y="73"/>
                  </a:cubicBezTo>
                  <a:close/>
                  <a:moveTo>
                    <a:pt x="679" y="155"/>
                  </a:moveTo>
                  <a:lnTo>
                    <a:pt x="679" y="155"/>
                  </a:lnTo>
                  <a:cubicBezTo>
                    <a:pt x="668" y="190"/>
                    <a:pt x="633" y="214"/>
                    <a:pt x="609" y="225"/>
                  </a:cubicBezTo>
                  <a:cubicBezTo>
                    <a:pt x="586" y="237"/>
                    <a:pt x="562" y="237"/>
                    <a:pt x="539" y="248"/>
                  </a:cubicBezTo>
                  <a:cubicBezTo>
                    <a:pt x="539" y="237"/>
                    <a:pt x="528" y="225"/>
                    <a:pt x="528" y="214"/>
                  </a:cubicBezTo>
                  <a:cubicBezTo>
                    <a:pt x="575" y="202"/>
                    <a:pt x="621" y="190"/>
                    <a:pt x="656" y="167"/>
                  </a:cubicBezTo>
                  <a:cubicBezTo>
                    <a:pt x="668" y="167"/>
                    <a:pt x="679" y="155"/>
                    <a:pt x="679" y="155"/>
                  </a:cubicBezTo>
                  <a:close/>
                  <a:moveTo>
                    <a:pt x="247" y="248"/>
                  </a:moveTo>
                  <a:lnTo>
                    <a:pt x="247" y="248"/>
                  </a:lnTo>
                  <a:cubicBezTo>
                    <a:pt x="294" y="272"/>
                    <a:pt x="352" y="295"/>
                    <a:pt x="399" y="295"/>
                  </a:cubicBezTo>
                  <a:lnTo>
                    <a:pt x="399" y="342"/>
                  </a:lnTo>
                  <a:cubicBezTo>
                    <a:pt x="352" y="331"/>
                    <a:pt x="305" y="319"/>
                    <a:pt x="270" y="272"/>
                  </a:cubicBezTo>
                  <a:cubicBezTo>
                    <a:pt x="258" y="272"/>
                    <a:pt x="247" y="261"/>
                    <a:pt x="247" y="248"/>
                  </a:cubicBezTo>
                  <a:close/>
                  <a:moveTo>
                    <a:pt x="570" y="0"/>
                  </a:moveTo>
                  <a:cubicBezTo>
                    <a:pt x="543" y="0"/>
                    <a:pt x="516" y="3"/>
                    <a:pt x="492" y="3"/>
                  </a:cubicBezTo>
                  <a:cubicBezTo>
                    <a:pt x="399" y="27"/>
                    <a:pt x="235" y="61"/>
                    <a:pt x="200" y="167"/>
                  </a:cubicBezTo>
                  <a:cubicBezTo>
                    <a:pt x="177" y="225"/>
                    <a:pt x="211" y="272"/>
                    <a:pt x="247" y="307"/>
                  </a:cubicBezTo>
                  <a:cubicBezTo>
                    <a:pt x="282" y="354"/>
                    <a:pt x="341" y="365"/>
                    <a:pt x="399" y="365"/>
                  </a:cubicBezTo>
                  <a:cubicBezTo>
                    <a:pt x="375" y="482"/>
                    <a:pt x="352" y="599"/>
                    <a:pt x="305" y="716"/>
                  </a:cubicBezTo>
                  <a:cubicBezTo>
                    <a:pt x="282" y="775"/>
                    <a:pt x="247" y="857"/>
                    <a:pt x="211" y="916"/>
                  </a:cubicBezTo>
                  <a:cubicBezTo>
                    <a:pt x="188" y="939"/>
                    <a:pt x="153" y="974"/>
                    <a:pt x="118" y="974"/>
                  </a:cubicBezTo>
                  <a:cubicBezTo>
                    <a:pt x="83" y="974"/>
                    <a:pt x="60" y="962"/>
                    <a:pt x="48" y="927"/>
                  </a:cubicBezTo>
                  <a:cubicBezTo>
                    <a:pt x="42" y="915"/>
                    <a:pt x="30" y="909"/>
                    <a:pt x="20" y="909"/>
                  </a:cubicBezTo>
                  <a:cubicBezTo>
                    <a:pt x="10" y="909"/>
                    <a:pt x="1" y="915"/>
                    <a:pt x="1" y="927"/>
                  </a:cubicBezTo>
                  <a:cubicBezTo>
                    <a:pt x="1" y="981"/>
                    <a:pt x="56" y="1021"/>
                    <a:pt x="108" y="1021"/>
                  </a:cubicBezTo>
                  <a:cubicBezTo>
                    <a:pt x="124" y="1021"/>
                    <a:pt x="140" y="1017"/>
                    <a:pt x="153" y="1009"/>
                  </a:cubicBezTo>
                  <a:cubicBezTo>
                    <a:pt x="235" y="974"/>
                    <a:pt x="270" y="892"/>
                    <a:pt x="305" y="810"/>
                  </a:cubicBezTo>
                  <a:cubicBezTo>
                    <a:pt x="375" y="669"/>
                    <a:pt x="411" y="529"/>
                    <a:pt x="434" y="377"/>
                  </a:cubicBezTo>
                  <a:cubicBezTo>
                    <a:pt x="445" y="377"/>
                    <a:pt x="445" y="354"/>
                    <a:pt x="434" y="342"/>
                  </a:cubicBezTo>
                  <a:cubicBezTo>
                    <a:pt x="434" y="331"/>
                    <a:pt x="434" y="319"/>
                    <a:pt x="445" y="295"/>
                  </a:cubicBezTo>
                  <a:lnTo>
                    <a:pt x="458" y="295"/>
                  </a:lnTo>
                  <a:cubicBezTo>
                    <a:pt x="458" y="307"/>
                    <a:pt x="469" y="319"/>
                    <a:pt x="469" y="331"/>
                  </a:cubicBezTo>
                  <a:lnTo>
                    <a:pt x="481" y="342"/>
                  </a:lnTo>
                  <a:cubicBezTo>
                    <a:pt x="492" y="365"/>
                    <a:pt x="504" y="401"/>
                    <a:pt x="528" y="412"/>
                  </a:cubicBezTo>
                  <a:cubicBezTo>
                    <a:pt x="528" y="424"/>
                    <a:pt x="539" y="424"/>
                    <a:pt x="539" y="435"/>
                  </a:cubicBezTo>
                  <a:cubicBezTo>
                    <a:pt x="539" y="448"/>
                    <a:pt x="551" y="448"/>
                    <a:pt x="562" y="448"/>
                  </a:cubicBezTo>
                  <a:cubicBezTo>
                    <a:pt x="621" y="482"/>
                    <a:pt x="679" y="494"/>
                    <a:pt x="750" y="494"/>
                  </a:cubicBezTo>
                  <a:cubicBezTo>
                    <a:pt x="820" y="494"/>
                    <a:pt x="879" y="482"/>
                    <a:pt x="949" y="471"/>
                  </a:cubicBezTo>
                  <a:cubicBezTo>
                    <a:pt x="1030" y="459"/>
                    <a:pt x="1100" y="448"/>
                    <a:pt x="1171" y="424"/>
                  </a:cubicBezTo>
                  <a:cubicBezTo>
                    <a:pt x="1206" y="424"/>
                    <a:pt x="1206" y="365"/>
                    <a:pt x="1171" y="365"/>
                  </a:cubicBezTo>
                  <a:cubicBezTo>
                    <a:pt x="1054" y="377"/>
                    <a:pt x="937" y="401"/>
                    <a:pt x="808" y="424"/>
                  </a:cubicBezTo>
                  <a:cubicBezTo>
                    <a:pt x="738" y="424"/>
                    <a:pt x="633" y="424"/>
                    <a:pt x="575" y="377"/>
                  </a:cubicBezTo>
                  <a:cubicBezTo>
                    <a:pt x="562" y="354"/>
                    <a:pt x="551" y="342"/>
                    <a:pt x="539" y="319"/>
                  </a:cubicBezTo>
                  <a:cubicBezTo>
                    <a:pt x="551" y="319"/>
                    <a:pt x="551" y="307"/>
                    <a:pt x="551" y="295"/>
                  </a:cubicBezTo>
                  <a:cubicBezTo>
                    <a:pt x="562" y="284"/>
                    <a:pt x="575" y="284"/>
                    <a:pt x="598" y="272"/>
                  </a:cubicBezTo>
                  <a:cubicBezTo>
                    <a:pt x="668" y="248"/>
                    <a:pt x="762" y="167"/>
                    <a:pt x="726" y="73"/>
                  </a:cubicBezTo>
                  <a:lnTo>
                    <a:pt x="703" y="50"/>
                  </a:lnTo>
                  <a:cubicBezTo>
                    <a:pt x="692" y="38"/>
                    <a:pt x="692" y="27"/>
                    <a:pt x="679" y="27"/>
                  </a:cubicBezTo>
                  <a:cubicBezTo>
                    <a:pt x="668" y="14"/>
                    <a:pt x="656" y="14"/>
                    <a:pt x="645" y="14"/>
                  </a:cubicBezTo>
                  <a:cubicBezTo>
                    <a:pt x="622" y="3"/>
                    <a:pt x="596" y="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1419250" y="4493404"/>
              <a:ext cx="11253" cy="8149"/>
            </a:xfrm>
            <a:custGeom>
              <a:rect b="b" l="l" r="r" t="t"/>
              <a:pathLst>
                <a:path extrusionOk="0" h="63" w="87">
                  <a:moveTo>
                    <a:pt x="52" y="1"/>
                  </a:moveTo>
                  <a:cubicBezTo>
                    <a:pt x="49" y="1"/>
                    <a:pt x="46" y="1"/>
                    <a:pt x="43" y="3"/>
                  </a:cubicBezTo>
                  <a:cubicBezTo>
                    <a:pt x="1" y="13"/>
                    <a:pt x="16" y="62"/>
                    <a:pt x="45" y="62"/>
                  </a:cubicBezTo>
                  <a:cubicBezTo>
                    <a:pt x="48" y="62"/>
                    <a:pt x="51" y="62"/>
                    <a:pt x="54" y="61"/>
                  </a:cubicBezTo>
                  <a:cubicBezTo>
                    <a:pt x="87" y="50"/>
                    <a:pt x="79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1417181" y="4525354"/>
              <a:ext cx="7761" cy="4786"/>
            </a:xfrm>
            <a:custGeom>
              <a:rect b="b" l="l" r="r" t="t"/>
              <a:pathLst>
                <a:path extrusionOk="0" h="37" w="6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lnTo>
                    <a:pt x="0" y="24"/>
                  </a:lnTo>
                  <a:cubicBezTo>
                    <a:pt x="0" y="24"/>
                    <a:pt x="0" y="36"/>
                    <a:pt x="12" y="36"/>
                  </a:cubicBezTo>
                  <a:lnTo>
                    <a:pt x="36" y="36"/>
                  </a:lnTo>
                  <a:cubicBezTo>
                    <a:pt x="47" y="36"/>
                    <a:pt x="47" y="24"/>
                    <a:pt x="47" y="24"/>
                  </a:cubicBezTo>
                  <a:cubicBezTo>
                    <a:pt x="59" y="24"/>
                    <a:pt x="59" y="24"/>
                    <a:pt x="59" y="13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1468534" y="4502717"/>
              <a:ext cx="7761" cy="9184"/>
            </a:xfrm>
            <a:custGeom>
              <a:rect b="b" l="l" r="r" t="t"/>
              <a:pathLst>
                <a:path extrusionOk="0" h="71" w="60">
                  <a:moveTo>
                    <a:pt x="13" y="1"/>
                  </a:moveTo>
                  <a:lnTo>
                    <a:pt x="13" y="12"/>
                  </a:lnTo>
                  <a:lnTo>
                    <a:pt x="1" y="24"/>
                  </a:lnTo>
                  <a:lnTo>
                    <a:pt x="1" y="35"/>
                  </a:lnTo>
                  <a:lnTo>
                    <a:pt x="1" y="48"/>
                  </a:lnTo>
                  <a:lnTo>
                    <a:pt x="1" y="59"/>
                  </a:lnTo>
                  <a:lnTo>
                    <a:pt x="1" y="71"/>
                  </a:lnTo>
                  <a:lnTo>
                    <a:pt x="36" y="71"/>
                  </a:lnTo>
                  <a:lnTo>
                    <a:pt x="36" y="59"/>
                  </a:lnTo>
                  <a:lnTo>
                    <a:pt x="48" y="59"/>
                  </a:lnTo>
                  <a:cubicBezTo>
                    <a:pt x="48" y="48"/>
                    <a:pt x="48" y="48"/>
                    <a:pt x="60" y="48"/>
                  </a:cubicBezTo>
                  <a:lnTo>
                    <a:pt x="60" y="35"/>
                  </a:lnTo>
                  <a:lnTo>
                    <a:pt x="60" y="24"/>
                  </a:lnTo>
                  <a:cubicBezTo>
                    <a:pt x="60" y="24"/>
                    <a:pt x="60" y="12"/>
                    <a:pt x="48" y="1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1293001" y="4561702"/>
              <a:ext cx="12288" cy="9184"/>
            </a:xfrm>
            <a:custGeom>
              <a:rect b="b" l="l" r="r" t="t"/>
              <a:pathLst>
                <a:path extrusionOk="0" h="71" w="95">
                  <a:moveTo>
                    <a:pt x="36" y="0"/>
                  </a:moveTo>
                  <a:cubicBezTo>
                    <a:pt x="1" y="13"/>
                    <a:pt x="13" y="71"/>
                    <a:pt x="48" y="71"/>
                  </a:cubicBezTo>
                  <a:cubicBezTo>
                    <a:pt x="94" y="59"/>
                    <a:pt x="71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1261698" y="4532856"/>
              <a:ext cx="11512" cy="8020"/>
            </a:xfrm>
            <a:custGeom>
              <a:rect b="b" l="l" r="r" t="t"/>
              <a:pathLst>
                <a:path extrusionOk="0" h="62" w="89">
                  <a:moveTo>
                    <a:pt x="44" y="0"/>
                  </a:moveTo>
                  <a:cubicBezTo>
                    <a:pt x="41" y="0"/>
                    <a:pt x="37" y="1"/>
                    <a:pt x="32" y="2"/>
                  </a:cubicBezTo>
                  <a:cubicBezTo>
                    <a:pt x="1" y="12"/>
                    <a:pt x="7" y="61"/>
                    <a:pt x="44" y="61"/>
                  </a:cubicBezTo>
                  <a:cubicBezTo>
                    <a:pt x="47" y="61"/>
                    <a:pt x="51" y="61"/>
                    <a:pt x="56" y="60"/>
                  </a:cubicBezTo>
                  <a:cubicBezTo>
                    <a:pt x="88" y="50"/>
                    <a:pt x="81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>
              <a:off x="1250703" y="4584209"/>
              <a:ext cx="10348" cy="7890"/>
            </a:xfrm>
            <a:custGeom>
              <a:rect b="b" l="l" r="r" t="t"/>
              <a:pathLst>
                <a:path extrusionOk="0" h="61" w="80">
                  <a:moveTo>
                    <a:pt x="45" y="1"/>
                  </a:moveTo>
                  <a:cubicBezTo>
                    <a:pt x="42" y="1"/>
                    <a:pt x="39" y="1"/>
                    <a:pt x="36" y="2"/>
                  </a:cubicBezTo>
                  <a:cubicBezTo>
                    <a:pt x="0" y="2"/>
                    <a:pt x="13" y="60"/>
                    <a:pt x="47" y="60"/>
                  </a:cubicBezTo>
                  <a:cubicBezTo>
                    <a:pt x="79" y="50"/>
                    <a:pt x="72" y="1"/>
                    <a:pt x="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1517171" y="4591065"/>
              <a:ext cx="161946" cy="119002"/>
            </a:xfrm>
            <a:custGeom>
              <a:rect b="b" l="l" r="r" t="t"/>
              <a:pathLst>
                <a:path extrusionOk="0" h="920" w="1252">
                  <a:moveTo>
                    <a:pt x="841" y="639"/>
                  </a:moveTo>
                  <a:cubicBezTo>
                    <a:pt x="877" y="675"/>
                    <a:pt x="900" y="709"/>
                    <a:pt x="935" y="733"/>
                  </a:cubicBezTo>
                  <a:cubicBezTo>
                    <a:pt x="900" y="709"/>
                    <a:pt x="865" y="675"/>
                    <a:pt x="841" y="639"/>
                  </a:cubicBezTo>
                  <a:close/>
                  <a:moveTo>
                    <a:pt x="917" y="0"/>
                  </a:moveTo>
                  <a:cubicBezTo>
                    <a:pt x="906" y="0"/>
                    <a:pt x="895" y="6"/>
                    <a:pt x="888" y="20"/>
                  </a:cubicBezTo>
                  <a:cubicBezTo>
                    <a:pt x="853" y="113"/>
                    <a:pt x="807" y="218"/>
                    <a:pt x="783" y="324"/>
                  </a:cubicBezTo>
                  <a:cubicBezTo>
                    <a:pt x="760" y="382"/>
                    <a:pt x="748" y="441"/>
                    <a:pt x="760" y="499"/>
                  </a:cubicBezTo>
                  <a:lnTo>
                    <a:pt x="760" y="511"/>
                  </a:lnTo>
                  <a:lnTo>
                    <a:pt x="760" y="546"/>
                  </a:lnTo>
                  <a:cubicBezTo>
                    <a:pt x="701" y="558"/>
                    <a:pt x="654" y="581"/>
                    <a:pt x="596" y="592"/>
                  </a:cubicBezTo>
                  <a:cubicBezTo>
                    <a:pt x="386" y="662"/>
                    <a:pt x="198" y="756"/>
                    <a:pt x="11" y="862"/>
                  </a:cubicBezTo>
                  <a:cubicBezTo>
                    <a:pt x="1" y="871"/>
                    <a:pt x="8" y="899"/>
                    <a:pt x="25" y="899"/>
                  </a:cubicBezTo>
                  <a:cubicBezTo>
                    <a:pt x="28" y="899"/>
                    <a:pt x="31" y="898"/>
                    <a:pt x="35" y="896"/>
                  </a:cubicBezTo>
                  <a:cubicBezTo>
                    <a:pt x="210" y="792"/>
                    <a:pt x="409" y="698"/>
                    <a:pt x="607" y="628"/>
                  </a:cubicBezTo>
                  <a:cubicBezTo>
                    <a:pt x="666" y="616"/>
                    <a:pt x="724" y="592"/>
                    <a:pt x="771" y="581"/>
                  </a:cubicBezTo>
                  <a:lnTo>
                    <a:pt x="783" y="592"/>
                  </a:lnTo>
                  <a:cubicBezTo>
                    <a:pt x="853" y="768"/>
                    <a:pt x="1041" y="850"/>
                    <a:pt x="1192" y="920"/>
                  </a:cubicBezTo>
                  <a:cubicBezTo>
                    <a:pt x="1216" y="920"/>
                    <a:pt x="1228" y="885"/>
                    <a:pt x="1204" y="885"/>
                  </a:cubicBezTo>
                  <a:cubicBezTo>
                    <a:pt x="1052" y="815"/>
                    <a:pt x="924" y="709"/>
                    <a:pt x="830" y="569"/>
                  </a:cubicBezTo>
                  <a:cubicBezTo>
                    <a:pt x="853" y="569"/>
                    <a:pt x="877" y="558"/>
                    <a:pt x="911" y="546"/>
                  </a:cubicBezTo>
                  <a:cubicBezTo>
                    <a:pt x="958" y="546"/>
                    <a:pt x="1005" y="534"/>
                    <a:pt x="1064" y="522"/>
                  </a:cubicBezTo>
                  <a:cubicBezTo>
                    <a:pt x="1111" y="522"/>
                    <a:pt x="1158" y="511"/>
                    <a:pt x="1204" y="511"/>
                  </a:cubicBezTo>
                  <a:cubicBezTo>
                    <a:pt x="1204" y="522"/>
                    <a:pt x="1216" y="522"/>
                    <a:pt x="1216" y="534"/>
                  </a:cubicBezTo>
                  <a:cubicBezTo>
                    <a:pt x="1221" y="544"/>
                    <a:pt x="1228" y="548"/>
                    <a:pt x="1234" y="548"/>
                  </a:cubicBezTo>
                  <a:cubicBezTo>
                    <a:pt x="1243" y="548"/>
                    <a:pt x="1251" y="541"/>
                    <a:pt x="1251" y="534"/>
                  </a:cubicBezTo>
                  <a:cubicBezTo>
                    <a:pt x="1239" y="511"/>
                    <a:pt x="1239" y="487"/>
                    <a:pt x="1239" y="475"/>
                  </a:cubicBezTo>
                  <a:cubicBezTo>
                    <a:pt x="1239" y="464"/>
                    <a:pt x="1228" y="452"/>
                    <a:pt x="1216" y="452"/>
                  </a:cubicBezTo>
                  <a:cubicBezTo>
                    <a:pt x="1111" y="452"/>
                    <a:pt x="1005" y="487"/>
                    <a:pt x="900" y="511"/>
                  </a:cubicBezTo>
                  <a:cubicBezTo>
                    <a:pt x="865" y="511"/>
                    <a:pt x="830" y="522"/>
                    <a:pt x="807" y="534"/>
                  </a:cubicBezTo>
                  <a:cubicBezTo>
                    <a:pt x="783" y="452"/>
                    <a:pt x="807" y="382"/>
                    <a:pt x="830" y="300"/>
                  </a:cubicBezTo>
                  <a:cubicBezTo>
                    <a:pt x="853" y="218"/>
                    <a:pt x="888" y="148"/>
                    <a:pt x="924" y="66"/>
                  </a:cubicBezTo>
                  <a:lnTo>
                    <a:pt x="958" y="101"/>
                  </a:lnTo>
                  <a:cubicBezTo>
                    <a:pt x="963" y="103"/>
                    <a:pt x="967" y="104"/>
                    <a:pt x="971" y="104"/>
                  </a:cubicBezTo>
                  <a:cubicBezTo>
                    <a:pt x="985" y="104"/>
                    <a:pt x="991" y="87"/>
                    <a:pt x="982" y="78"/>
                  </a:cubicBezTo>
                  <a:cubicBezTo>
                    <a:pt x="970" y="54"/>
                    <a:pt x="947" y="31"/>
                    <a:pt x="935" y="7"/>
                  </a:cubicBezTo>
                  <a:cubicBezTo>
                    <a:pt x="930" y="3"/>
                    <a:pt x="92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1276444" y="4865941"/>
              <a:ext cx="50058" cy="34019"/>
            </a:xfrm>
            <a:custGeom>
              <a:rect b="b" l="l" r="r" t="t"/>
              <a:pathLst>
                <a:path extrusionOk="0" h="263" w="387">
                  <a:moveTo>
                    <a:pt x="1" y="0"/>
                  </a:moveTo>
                  <a:lnTo>
                    <a:pt x="1" y="11"/>
                  </a:lnTo>
                  <a:cubicBezTo>
                    <a:pt x="12" y="35"/>
                    <a:pt x="48" y="58"/>
                    <a:pt x="71" y="81"/>
                  </a:cubicBezTo>
                  <a:cubicBezTo>
                    <a:pt x="94" y="105"/>
                    <a:pt x="129" y="128"/>
                    <a:pt x="152" y="152"/>
                  </a:cubicBezTo>
                  <a:cubicBezTo>
                    <a:pt x="188" y="175"/>
                    <a:pt x="211" y="187"/>
                    <a:pt x="246" y="211"/>
                  </a:cubicBezTo>
                  <a:cubicBezTo>
                    <a:pt x="258" y="222"/>
                    <a:pt x="281" y="222"/>
                    <a:pt x="293" y="234"/>
                  </a:cubicBezTo>
                  <a:cubicBezTo>
                    <a:pt x="316" y="245"/>
                    <a:pt x="328" y="245"/>
                    <a:pt x="339" y="257"/>
                  </a:cubicBezTo>
                  <a:cubicBezTo>
                    <a:pt x="346" y="261"/>
                    <a:pt x="352" y="262"/>
                    <a:pt x="357" y="262"/>
                  </a:cubicBezTo>
                  <a:cubicBezTo>
                    <a:pt x="370" y="262"/>
                    <a:pt x="378" y="254"/>
                    <a:pt x="386" y="245"/>
                  </a:cubicBezTo>
                  <a:cubicBezTo>
                    <a:pt x="386" y="222"/>
                    <a:pt x="375" y="211"/>
                    <a:pt x="363" y="211"/>
                  </a:cubicBezTo>
                  <a:cubicBezTo>
                    <a:pt x="339" y="211"/>
                    <a:pt x="328" y="198"/>
                    <a:pt x="316" y="187"/>
                  </a:cubicBezTo>
                  <a:cubicBezTo>
                    <a:pt x="293" y="187"/>
                    <a:pt x="281" y="175"/>
                    <a:pt x="269" y="175"/>
                  </a:cubicBezTo>
                  <a:cubicBezTo>
                    <a:pt x="235" y="152"/>
                    <a:pt x="199" y="140"/>
                    <a:pt x="176" y="117"/>
                  </a:cubicBezTo>
                  <a:cubicBezTo>
                    <a:pt x="141" y="105"/>
                    <a:pt x="118" y="81"/>
                    <a:pt x="82" y="70"/>
                  </a:cubicBezTo>
                  <a:cubicBezTo>
                    <a:pt x="59" y="47"/>
                    <a:pt x="35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1350822" y="4740080"/>
              <a:ext cx="234382" cy="177727"/>
            </a:xfrm>
            <a:custGeom>
              <a:rect b="b" l="l" r="r" t="t"/>
              <a:pathLst>
                <a:path extrusionOk="0" h="1374" w="1812">
                  <a:moveTo>
                    <a:pt x="1766" y="0"/>
                  </a:moveTo>
                  <a:cubicBezTo>
                    <a:pt x="1742" y="0"/>
                    <a:pt x="1713" y="13"/>
                    <a:pt x="1695" y="25"/>
                  </a:cubicBezTo>
                  <a:cubicBezTo>
                    <a:pt x="1555" y="107"/>
                    <a:pt x="1425" y="201"/>
                    <a:pt x="1285" y="295"/>
                  </a:cubicBezTo>
                  <a:lnTo>
                    <a:pt x="478" y="891"/>
                  </a:lnTo>
                  <a:cubicBezTo>
                    <a:pt x="326" y="1008"/>
                    <a:pt x="174" y="1113"/>
                    <a:pt x="22" y="1230"/>
                  </a:cubicBezTo>
                  <a:cubicBezTo>
                    <a:pt x="1" y="1240"/>
                    <a:pt x="17" y="1279"/>
                    <a:pt x="38" y="1279"/>
                  </a:cubicBezTo>
                  <a:cubicBezTo>
                    <a:pt x="40" y="1279"/>
                    <a:pt x="43" y="1278"/>
                    <a:pt x="45" y="1277"/>
                  </a:cubicBezTo>
                  <a:cubicBezTo>
                    <a:pt x="186" y="1195"/>
                    <a:pt x="326" y="1113"/>
                    <a:pt x="455" y="1031"/>
                  </a:cubicBezTo>
                  <a:lnTo>
                    <a:pt x="455" y="1031"/>
                  </a:lnTo>
                  <a:cubicBezTo>
                    <a:pt x="455" y="1043"/>
                    <a:pt x="443" y="1054"/>
                    <a:pt x="432" y="1054"/>
                  </a:cubicBezTo>
                  <a:cubicBezTo>
                    <a:pt x="315" y="1148"/>
                    <a:pt x="198" y="1242"/>
                    <a:pt x="92" y="1335"/>
                  </a:cubicBezTo>
                  <a:cubicBezTo>
                    <a:pt x="73" y="1354"/>
                    <a:pt x="85" y="1374"/>
                    <a:pt x="103" y="1374"/>
                  </a:cubicBezTo>
                  <a:cubicBezTo>
                    <a:pt x="107" y="1374"/>
                    <a:pt x="111" y="1373"/>
                    <a:pt x="115" y="1371"/>
                  </a:cubicBezTo>
                  <a:cubicBezTo>
                    <a:pt x="338" y="1184"/>
                    <a:pt x="560" y="1008"/>
                    <a:pt x="783" y="833"/>
                  </a:cubicBezTo>
                  <a:cubicBezTo>
                    <a:pt x="981" y="704"/>
                    <a:pt x="1168" y="575"/>
                    <a:pt x="1355" y="435"/>
                  </a:cubicBezTo>
                  <a:cubicBezTo>
                    <a:pt x="1472" y="353"/>
                    <a:pt x="1589" y="259"/>
                    <a:pt x="1695" y="166"/>
                  </a:cubicBezTo>
                  <a:cubicBezTo>
                    <a:pt x="1715" y="156"/>
                    <a:pt x="1701" y="128"/>
                    <a:pt x="1681" y="128"/>
                  </a:cubicBezTo>
                  <a:cubicBezTo>
                    <a:pt x="1678" y="128"/>
                    <a:pt x="1675" y="129"/>
                    <a:pt x="1672" y="131"/>
                  </a:cubicBezTo>
                  <a:cubicBezTo>
                    <a:pt x="1425" y="306"/>
                    <a:pt x="1180" y="482"/>
                    <a:pt x="946" y="657"/>
                  </a:cubicBezTo>
                  <a:cubicBezTo>
                    <a:pt x="791" y="771"/>
                    <a:pt x="627" y="875"/>
                    <a:pt x="462" y="970"/>
                  </a:cubicBezTo>
                  <a:lnTo>
                    <a:pt x="462" y="970"/>
                  </a:lnTo>
                  <a:cubicBezTo>
                    <a:pt x="768" y="741"/>
                    <a:pt x="1074" y="513"/>
                    <a:pt x="1391" y="295"/>
                  </a:cubicBezTo>
                  <a:cubicBezTo>
                    <a:pt x="1449" y="248"/>
                    <a:pt x="1508" y="201"/>
                    <a:pt x="1578" y="166"/>
                  </a:cubicBezTo>
                  <a:cubicBezTo>
                    <a:pt x="1601" y="142"/>
                    <a:pt x="1636" y="119"/>
                    <a:pt x="1672" y="95"/>
                  </a:cubicBezTo>
                  <a:cubicBezTo>
                    <a:pt x="1683" y="95"/>
                    <a:pt x="1706" y="72"/>
                    <a:pt x="1742" y="61"/>
                  </a:cubicBezTo>
                  <a:lnTo>
                    <a:pt x="1742" y="72"/>
                  </a:lnTo>
                  <a:cubicBezTo>
                    <a:pt x="1749" y="82"/>
                    <a:pt x="1757" y="87"/>
                    <a:pt x="1767" y="87"/>
                  </a:cubicBezTo>
                  <a:cubicBezTo>
                    <a:pt x="1789" y="87"/>
                    <a:pt x="1812" y="62"/>
                    <a:pt x="1812" y="37"/>
                  </a:cubicBezTo>
                  <a:cubicBezTo>
                    <a:pt x="1806" y="10"/>
                    <a:pt x="1788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1315768" y="4665831"/>
              <a:ext cx="114863" cy="108137"/>
            </a:xfrm>
            <a:custGeom>
              <a:rect b="b" l="l" r="r" t="t"/>
              <a:pathLst>
                <a:path extrusionOk="0" h="836" w="888">
                  <a:moveTo>
                    <a:pt x="527" y="155"/>
                  </a:moveTo>
                  <a:cubicBezTo>
                    <a:pt x="469" y="260"/>
                    <a:pt x="375" y="331"/>
                    <a:pt x="269" y="365"/>
                  </a:cubicBezTo>
                  <a:lnTo>
                    <a:pt x="328" y="307"/>
                  </a:lnTo>
                  <a:cubicBezTo>
                    <a:pt x="386" y="248"/>
                    <a:pt x="457" y="201"/>
                    <a:pt x="527" y="155"/>
                  </a:cubicBezTo>
                  <a:close/>
                  <a:moveTo>
                    <a:pt x="282" y="272"/>
                  </a:moveTo>
                  <a:cubicBezTo>
                    <a:pt x="235" y="307"/>
                    <a:pt x="199" y="342"/>
                    <a:pt x="165" y="389"/>
                  </a:cubicBezTo>
                  <a:cubicBezTo>
                    <a:pt x="152" y="401"/>
                    <a:pt x="152" y="412"/>
                    <a:pt x="165" y="424"/>
                  </a:cubicBezTo>
                  <a:cubicBezTo>
                    <a:pt x="129" y="459"/>
                    <a:pt x="94" y="494"/>
                    <a:pt x="71" y="541"/>
                  </a:cubicBezTo>
                  <a:cubicBezTo>
                    <a:pt x="59" y="494"/>
                    <a:pt x="129" y="424"/>
                    <a:pt x="152" y="401"/>
                  </a:cubicBezTo>
                  <a:cubicBezTo>
                    <a:pt x="188" y="354"/>
                    <a:pt x="235" y="307"/>
                    <a:pt x="269" y="272"/>
                  </a:cubicBezTo>
                  <a:close/>
                  <a:moveTo>
                    <a:pt x="363" y="377"/>
                  </a:moveTo>
                  <a:lnTo>
                    <a:pt x="363" y="377"/>
                  </a:lnTo>
                  <a:cubicBezTo>
                    <a:pt x="328" y="412"/>
                    <a:pt x="293" y="448"/>
                    <a:pt x="258" y="471"/>
                  </a:cubicBezTo>
                  <a:cubicBezTo>
                    <a:pt x="235" y="494"/>
                    <a:pt x="211" y="518"/>
                    <a:pt x="176" y="529"/>
                  </a:cubicBezTo>
                  <a:cubicBezTo>
                    <a:pt x="166" y="549"/>
                    <a:pt x="138" y="578"/>
                    <a:pt x="109" y="578"/>
                  </a:cubicBezTo>
                  <a:cubicBezTo>
                    <a:pt x="104" y="578"/>
                    <a:pt x="99" y="577"/>
                    <a:pt x="94" y="576"/>
                  </a:cubicBezTo>
                  <a:lnTo>
                    <a:pt x="106" y="565"/>
                  </a:lnTo>
                  <a:lnTo>
                    <a:pt x="211" y="424"/>
                  </a:lnTo>
                  <a:cubicBezTo>
                    <a:pt x="269" y="412"/>
                    <a:pt x="316" y="401"/>
                    <a:pt x="363" y="377"/>
                  </a:cubicBezTo>
                  <a:close/>
                  <a:moveTo>
                    <a:pt x="648" y="1"/>
                  </a:moveTo>
                  <a:cubicBezTo>
                    <a:pt x="607" y="1"/>
                    <a:pt x="567" y="31"/>
                    <a:pt x="527" y="61"/>
                  </a:cubicBezTo>
                  <a:cubicBezTo>
                    <a:pt x="340" y="143"/>
                    <a:pt x="165" y="272"/>
                    <a:pt x="59" y="448"/>
                  </a:cubicBezTo>
                  <a:cubicBezTo>
                    <a:pt x="24" y="494"/>
                    <a:pt x="12" y="541"/>
                    <a:pt x="35" y="576"/>
                  </a:cubicBezTo>
                  <a:lnTo>
                    <a:pt x="35" y="588"/>
                  </a:lnTo>
                  <a:cubicBezTo>
                    <a:pt x="12" y="623"/>
                    <a:pt x="1" y="669"/>
                    <a:pt x="24" y="716"/>
                  </a:cubicBezTo>
                  <a:cubicBezTo>
                    <a:pt x="35" y="752"/>
                    <a:pt x="71" y="786"/>
                    <a:pt x="118" y="786"/>
                  </a:cubicBezTo>
                  <a:cubicBezTo>
                    <a:pt x="129" y="786"/>
                    <a:pt x="152" y="775"/>
                    <a:pt x="165" y="763"/>
                  </a:cubicBezTo>
                  <a:lnTo>
                    <a:pt x="165" y="763"/>
                  </a:lnTo>
                  <a:lnTo>
                    <a:pt x="129" y="798"/>
                  </a:lnTo>
                  <a:cubicBezTo>
                    <a:pt x="119" y="808"/>
                    <a:pt x="135" y="836"/>
                    <a:pt x="147" y="836"/>
                  </a:cubicBezTo>
                  <a:cubicBezTo>
                    <a:pt x="149" y="836"/>
                    <a:pt x="151" y="835"/>
                    <a:pt x="152" y="833"/>
                  </a:cubicBezTo>
                  <a:cubicBezTo>
                    <a:pt x="410" y="693"/>
                    <a:pt x="656" y="518"/>
                    <a:pt x="878" y="318"/>
                  </a:cubicBezTo>
                  <a:cubicBezTo>
                    <a:pt x="888" y="309"/>
                    <a:pt x="874" y="292"/>
                    <a:pt x="862" y="292"/>
                  </a:cubicBezTo>
                  <a:cubicBezTo>
                    <a:pt x="859" y="292"/>
                    <a:pt x="857" y="293"/>
                    <a:pt x="854" y="295"/>
                  </a:cubicBezTo>
                  <a:cubicBezTo>
                    <a:pt x="820" y="331"/>
                    <a:pt x="773" y="365"/>
                    <a:pt x="726" y="401"/>
                  </a:cubicBezTo>
                  <a:cubicBezTo>
                    <a:pt x="620" y="482"/>
                    <a:pt x="503" y="565"/>
                    <a:pt x="386" y="635"/>
                  </a:cubicBezTo>
                  <a:cubicBezTo>
                    <a:pt x="375" y="635"/>
                    <a:pt x="375" y="646"/>
                    <a:pt x="386" y="646"/>
                  </a:cubicBezTo>
                  <a:cubicBezTo>
                    <a:pt x="340" y="669"/>
                    <a:pt x="305" y="705"/>
                    <a:pt x="258" y="728"/>
                  </a:cubicBezTo>
                  <a:cubicBezTo>
                    <a:pt x="282" y="705"/>
                    <a:pt x="293" y="693"/>
                    <a:pt x="305" y="669"/>
                  </a:cubicBezTo>
                  <a:cubicBezTo>
                    <a:pt x="352" y="646"/>
                    <a:pt x="410" y="611"/>
                    <a:pt x="445" y="565"/>
                  </a:cubicBezTo>
                  <a:cubicBezTo>
                    <a:pt x="574" y="471"/>
                    <a:pt x="690" y="354"/>
                    <a:pt x="784" y="237"/>
                  </a:cubicBezTo>
                  <a:cubicBezTo>
                    <a:pt x="803" y="218"/>
                    <a:pt x="783" y="199"/>
                    <a:pt x="769" y="199"/>
                  </a:cubicBezTo>
                  <a:cubicBezTo>
                    <a:pt x="766" y="199"/>
                    <a:pt x="763" y="199"/>
                    <a:pt x="761" y="201"/>
                  </a:cubicBezTo>
                  <a:cubicBezTo>
                    <a:pt x="597" y="342"/>
                    <a:pt x="445" y="482"/>
                    <a:pt x="293" y="635"/>
                  </a:cubicBezTo>
                  <a:cubicBezTo>
                    <a:pt x="269" y="646"/>
                    <a:pt x="258" y="658"/>
                    <a:pt x="235" y="669"/>
                  </a:cubicBezTo>
                  <a:cubicBezTo>
                    <a:pt x="201" y="695"/>
                    <a:pt x="149" y="739"/>
                    <a:pt x="109" y="739"/>
                  </a:cubicBezTo>
                  <a:cubicBezTo>
                    <a:pt x="94" y="739"/>
                    <a:pt x="81" y="732"/>
                    <a:pt x="71" y="716"/>
                  </a:cubicBezTo>
                  <a:cubicBezTo>
                    <a:pt x="48" y="693"/>
                    <a:pt x="59" y="646"/>
                    <a:pt x="71" y="611"/>
                  </a:cubicBezTo>
                  <a:cubicBezTo>
                    <a:pt x="83" y="617"/>
                    <a:pt x="94" y="620"/>
                    <a:pt x="105" y="620"/>
                  </a:cubicBezTo>
                  <a:cubicBezTo>
                    <a:pt x="115" y="620"/>
                    <a:pt x="123" y="617"/>
                    <a:pt x="129" y="611"/>
                  </a:cubicBezTo>
                  <a:cubicBezTo>
                    <a:pt x="188" y="599"/>
                    <a:pt x="235" y="552"/>
                    <a:pt x="269" y="518"/>
                  </a:cubicBezTo>
                  <a:cubicBezTo>
                    <a:pt x="316" y="482"/>
                    <a:pt x="363" y="435"/>
                    <a:pt x="410" y="389"/>
                  </a:cubicBezTo>
                  <a:cubicBezTo>
                    <a:pt x="503" y="295"/>
                    <a:pt x="586" y="190"/>
                    <a:pt x="656" y="84"/>
                  </a:cubicBezTo>
                  <a:cubicBezTo>
                    <a:pt x="656" y="73"/>
                    <a:pt x="656" y="61"/>
                    <a:pt x="644" y="50"/>
                  </a:cubicBezTo>
                  <a:cubicBezTo>
                    <a:pt x="667" y="50"/>
                    <a:pt x="690" y="61"/>
                    <a:pt x="690" y="84"/>
                  </a:cubicBezTo>
                  <a:cubicBezTo>
                    <a:pt x="690" y="99"/>
                    <a:pt x="709" y="109"/>
                    <a:pt x="722" y="109"/>
                  </a:cubicBezTo>
                  <a:cubicBezTo>
                    <a:pt x="731" y="109"/>
                    <a:pt x="737" y="105"/>
                    <a:pt x="737" y="97"/>
                  </a:cubicBezTo>
                  <a:cubicBezTo>
                    <a:pt x="749" y="50"/>
                    <a:pt x="714" y="3"/>
                    <a:pt x="667" y="3"/>
                  </a:cubicBezTo>
                  <a:cubicBezTo>
                    <a:pt x="661" y="1"/>
                    <a:pt x="654" y="1"/>
                    <a:pt x="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1553261" y="4855204"/>
              <a:ext cx="76575" cy="80456"/>
            </a:xfrm>
            <a:custGeom>
              <a:rect b="b" l="l" r="r" t="t"/>
              <a:pathLst>
                <a:path extrusionOk="0" h="622" w="592">
                  <a:moveTo>
                    <a:pt x="551" y="1"/>
                  </a:moveTo>
                  <a:cubicBezTo>
                    <a:pt x="364" y="153"/>
                    <a:pt x="258" y="352"/>
                    <a:pt x="141" y="539"/>
                  </a:cubicBezTo>
                  <a:cubicBezTo>
                    <a:pt x="94" y="562"/>
                    <a:pt x="48" y="586"/>
                    <a:pt x="1" y="621"/>
                  </a:cubicBezTo>
                  <a:lnTo>
                    <a:pt x="165" y="574"/>
                  </a:lnTo>
                  <a:cubicBezTo>
                    <a:pt x="282" y="504"/>
                    <a:pt x="399" y="445"/>
                    <a:pt x="515" y="375"/>
                  </a:cubicBezTo>
                  <a:cubicBezTo>
                    <a:pt x="536" y="365"/>
                    <a:pt x="530" y="338"/>
                    <a:pt x="513" y="338"/>
                  </a:cubicBezTo>
                  <a:cubicBezTo>
                    <a:pt x="511" y="338"/>
                    <a:pt x="508" y="339"/>
                    <a:pt x="504" y="340"/>
                  </a:cubicBezTo>
                  <a:cubicBezTo>
                    <a:pt x="399" y="398"/>
                    <a:pt x="305" y="445"/>
                    <a:pt x="211" y="492"/>
                  </a:cubicBezTo>
                  <a:cubicBezTo>
                    <a:pt x="305" y="340"/>
                    <a:pt x="399" y="177"/>
                    <a:pt x="551" y="60"/>
                  </a:cubicBezTo>
                  <a:lnTo>
                    <a:pt x="551" y="71"/>
                  </a:lnTo>
                  <a:cubicBezTo>
                    <a:pt x="557" y="83"/>
                    <a:pt x="568" y="88"/>
                    <a:pt x="577" y="88"/>
                  </a:cubicBezTo>
                  <a:cubicBezTo>
                    <a:pt x="586" y="88"/>
                    <a:pt x="592" y="83"/>
                    <a:pt x="586" y="71"/>
                  </a:cubicBezTo>
                  <a:cubicBezTo>
                    <a:pt x="586" y="48"/>
                    <a:pt x="586" y="36"/>
                    <a:pt x="574" y="13"/>
                  </a:cubicBezTo>
                  <a:cubicBezTo>
                    <a:pt x="574" y="1"/>
                    <a:pt x="562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1515489" y="4852488"/>
              <a:ext cx="103997" cy="92227"/>
            </a:xfrm>
            <a:custGeom>
              <a:rect b="b" l="l" r="r" t="t"/>
              <a:pathLst>
                <a:path extrusionOk="0" h="713" w="804">
                  <a:moveTo>
                    <a:pt x="785" y="0"/>
                  </a:moveTo>
                  <a:cubicBezTo>
                    <a:pt x="781" y="0"/>
                    <a:pt x="776" y="3"/>
                    <a:pt x="773" y="11"/>
                  </a:cubicBezTo>
                  <a:cubicBezTo>
                    <a:pt x="620" y="198"/>
                    <a:pt x="445" y="373"/>
                    <a:pt x="246" y="525"/>
                  </a:cubicBezTo>
                  <a:cubicBezTo>
                    <a:pt x="165" y="595"/>
                    <a:pt x="82" y="653"/>
                    <a:pt x="1" y="712"/>
                  </a:cubicBezTo>
                  <a:lnTo>
                    <a:pt x="118" y="677"/>
                  </a:lnTo>
                  <a:cubicBezTo>
                    <a:pt x="141" y="653"/>
                    <a:pt x="176" y="630"/>
                    <a:pt x="211" y="607"/>
                  </a:cubicBezTo>
                  <a:cubicBezTo>
                    <a:pt x="422" y="443"/>
                    <a:pt x="644" y="256"/>
                    <a:pt x="796" y="22"/>
                  </a:cubicBezTo>
                  <a:cubicBezTo>
                    <a:pt x="804" y="14"/>
                    <a:pt x="795" y="0"/>
                    <a:pt x="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1442922" y="4460418"/>
              <a:ext cx="110465" cy="132454"/>
            </a:xfrm>
            <a:custGeom>
              <a:rect b="b" l="l" r="r" t="t"/>
              <a:pathLst>
                <a:path extrusionOk="0" h="1024" w="854">
                  <a:moveTo>
                    <a:pt x="515" y="245"/>
                  </a:moveTo>
                  <a:cubicBezTo>
                    <a:pt x="515" y="258"/>
                    <a:pt x="526" y="258"/>
                    <a:pt x="526" y="269"/>
                  </a:cubicBezTo>
                  <a:lnTo>
                    <a:pt x="526" y="281"/>
                  </a:lnTo>
                  <a:cubicBezTo>
                    <a:pt x="526" y="281"/>
                    <a:pt x="515" y="281"/>
                    <a:pt x="515" y="269"/>
                  </a:cubicBezTo>
                  <a:lnTo>
                    <a:pt x="503" y="269"/>
                  </a:lnTo>
                  <a:cubicBezTo>
                    <a:pt x="503" y="258"/>
                    <a:pt x="503" y="258"/>
                    <a:pt x="515" y="245"/>
                  </a:cubicBezTo>
                  <a:close/>
                  <a:moveTo>
                    <a:pt x="629" y="256"/>
                  </a:moveTo>
                  <a:cubicBezTo>
                    <a:pt x="638" y="256"/>
                    <a:pt x="647" y="260"/>
                    <a:pt x="655" y="269"/>
                  </a:cubicBezTo>
                  <a:cubicBezTo>
                    <a:pt x="643" y="304"/>
                    <a:pt x="643" y="339"/>
                    <a:pt x="632" y="375"/>
                  </a:cubicBezTo>
                  <a:cubicBezTo>
                    <a:pt x="620" y="339"/>
                    <a:pt x="609" y="304"/>
                    <a:pt x="585" y="281"/>
                  </a:cubicBezTo>
                  <a:cubicBezTo>
                    <a:pt x="600" y="266"/>
                    <a:pt x="614" y="256"/>
                    <a:pt x="629" y="256"/>
                  </a:cubicBezTo>
                  <a:close/>
                  <a:moveTo>
                    <a:pt x="741" y="267"/>
                  </a:moveTo>
                  <a:cubicBezTo>
                    <a:pt x="751" y="267"/>
                    <a:pt x="762" y="306"/>
                    <a:pt x="772" y="316"/>
                  </a:cubicBezTo>
                  <a:cubicBezTo>
                    <a:pt x="772" y="339"/>
                    <a:pt x="784" y="362"/>
                    <a:pt x="784" y="386"/>
                  </a:cubicBezTo>
                  <a:cubicBezTo>
                    <a:pt x="772" y="375"/>
                    <a:pt x="772" y="362"/>
                    <a:pt x="760" y="339"/>
                  </a:cubicBezTo>
                  <a:cubicBezTo>
                    <a:pt x="760" y="316"/>
                    <a:pt x="737" y="292"/>
                    <a:pt x="726" y="269"/>
                  </a:cubicBezTo>
                  <a:lnTo>
                    <a:pt x="737" y="269"/>
                  </a:lnTo>
                  <a:cubicBezTo>
                    <a:pt x="738" y="268"/>
                    <a:pt x="739" y="267"/>
                    <a:pt x="741" y="267"/>
                  </a:cubicBezTo>
                  <a:close/>
                  <a:moveTo>
                    <a:pt x="492" y="316"/>
                  </a:moveTo>
                  <a:cubicBezTo>
                    <a:pt x="492" y="328"/>
                    <a:pt x="503" y="339"/>
                    <a:pt x="503" y="351"/>
                  </a:cubicBezTo>
                  <a:lnTo>
                    <a:pt x="503" y="362"/>
                  </a:lnTo>
                  <a:cubicBezTo>
                    <a:pt x="480" y="421"/>
                    <a:pt x="480" y="479"/>
                    <a:pt x="468" y="538"/>
                  </a:cubicBezTo>
                  <a:cubicBezTo>
                    <a:pt x="468" y="609"/>
                    <a:pt x="468" y="679"/>
                    <a:pt x="480" y="749"/>
                  </a:cubicBezTo>
                  <a:cubicBezTo>
                    <a:pt x="445" y="609"/>
                    <a:pt x="445" y="456"/>
                    <a:pt x="492" y="316"/>
                  </a:cubicBezTo>
                  <a:close/>
                  <a:moveTo>
                    <a:pt x="288" y="214"/>
                  </a:moveTo>
                  <a:cubicBezTo>
                    <a:pt x="293" y="214"/>
                    <a:pt x="299" y="216"/>
                    <a:pt x="305" y="222"/>
                  </a:cubicBezTo>
                  <a:cubicBezTo>
                    <a:pt x="316" y="222"/>
                    <a:pt x="316" y="258"/>
                    <a:pt x="328" y="269"/>
                  </a:cubicBezTo>
                  <a:cubicBezTo>
                    <a:pt x="328" y="316"/>
                    <a:pt x="339" y="351"/>
                    <a:pt x="351" y="398"/>
                  </a:cubicBezTo>
                  <a:cubicBezTo>
                    <a:pt x="351" y="492"/>
                    <a:pt x="351" y="585"/>
                    <a:pt x="339" y="679"/>
                  </a:cubicBezTo>
                  <a:lnTo>
                    <a:pt x="305" y="783"/>
                  </a:lnTo>
                  <a:lnTo>
                    <a:pt x="269" y="713"/>
                  </a:lnTo>
                  <a:cubicBezTo>
                    <a:pt x="258" y="667"/>
                    <a:pt x="246" y="620"/>
                    <a:pt x="222" y="573"/>
                  </a:cubicBezTo>
                  <a:cubicBezTo>
                    <a:pt x="234" y="492"/>
                    <a:pt x="234" y="398"/>
                    <a:pt x="222" y="304"/>
                  </a:cubicBezTo>
                  <a:cubicBezTo>
                    <a:pt x="234" y="292"/>
                    <a:pt x="234" y="269"/>
                    <a:pt x="246" y="245"/>
                  </a:cubicBezTo>
                  <a:cubicBezTo>
                    <a:pt x="255" y="237"/>
                    <a:pt x="271" y="214"/>
                    <a:pt x="288" y="214"/>
                  </a:cubicBezTo>
                  <a:close/>
                  <a:moveTo>
                    <a:pt x="702" y="328"/>
                  </a:moveTo>
                  <a:lnTo>
                    <a:pt x="737" y="398"/>
                  </a:lnTo>
                  <a:cubicBezTo>
                    <a:pt x="749" y="433"/>
                    <a:pt x="760" y="479"/>
                    <a:pt x="772" y="526"/>
                  </a:cubicBezTo>
                  <a:cubicBezTo>
                    <a:pt x="784" y="562"/>
                    <a:pt x="784" y="585"/>
                    <a:pt x="784" y="609"/>
                  </a:cubicBezTo>
                  <a:cubicBezTo>
                    <a:pt x="772" y="679"/>
                    <a:pt x="749" y="749"/>
                    <a:pt x="726" y="807"/>
                  </a:cubicBezTo>
                  <a:cubicBezTo>
                    <a:pt x="713" y="783"/>
                    <a:pt x="702" y="749"/>
                    <a:pt x="702" y="737"/>
                  </a:cubicBezTo>
                  <a:cubicBezTo>
                    <a:pt x="702" y="713"/>
                    <a:pt x="690" y="690"/>
                    <a:pt x="690" y="679"/>
                  </a:cubicBezTo>
                  <a:cubicBezTo>
                    <a:pt x="690" y="632"/>
                    <a:pt x="690" y="585"/>
                    <a:pt x="679" y="538"/>
                  </a:cubicBezTo>
                  <a:cubicBezTo>
                    <a:pt x="679" y="468"/>
                    <a:pt x="690" y="398"/>
                    <a:pt x="702" y="328"/>
                  </a:cubicBezTo>
                  <a:close/>
                  <a:moveTo>
                    <a:pt x="679" y="830"/>
                  </a:moveTo>
                  <a:cubicBezTo>
                    <a:pt x="679" y="842"/>
                    <a:pt x="690" y="854"/>
                    <a:pt x="690" y="854"/>
                  </a:cubicBezTo>
                  <a:cubicBezTo>
                    <a:pt x="679" y="877"/>
                    <a:pt x="667" y="889"/>
                    <a:pt x="655" y="900"/>
                  </a:cubicBezTo>
                  <a:cubicBezTo>
                    <a:pt x="667" y="877"/>
                    <a:pt x="667" y="854"/>
                    <a:pt x="679" y="830"/>
                  </a:cubicBezTo>
                  <a:close/>
                  <a:moveTo>
                    <a:pt x="562" y="328"/>
                  </a:moveTo>
                  <a:cubicBezTo>
                    <a:pt x="585" y="386"/>
                    <a:pt x="609" y="445"/>
                    <a:pt x="620" y="515"/>
                  </a:cubicBezTo>
                  <a:lnTo>
                    <a:pt x="620" y="573"/>
                  </a:lnTo>
                  <a:cubicBezTo>
                    <a:pt x="620" y="620"/>
                    <a:pt x="632" y="667"/>
                    <a:pt x="643" y="713"/>
                  </a:cubicBezTo>
                  <a:cubicBezTo>
                    <a:pt x="632" y="783"/>
                    <a:pt x="620" y="854"/>
                    <a:pt x="609" y="913"/>
                  </a:cubicBezTo>
                  <a:cubicBezTo>
                    <a:pt x="573" y="889"/>
                    <a:pt x="562" y="854"/>
                    <a:pt x="550" y="819"/>
                  </a:cubicBezTo>
                  <a:cubicBezTo>
                    <a:pt x="573" y="679"/>
                    <a:pt x="573" y="526"/>
                    <a:pt x="550" y="375"/>
                  </a:cubicBezTo>
                  <a:cubicBezTo>
                    <a:pt x="550" y="362"/>
                    <a:pt x="562" y="351"/>
                    <a:pt x="562" y="328"/>
                  </a:cubicBezTo>
                  <a:close/>
                  <a:moveTo>
                    <a:pt x="71" y="70"/>
                  </a:moveTo>
                  <a:lnTo>
                    <a:pt x="71" y="70"/>
                  </a:lnTo>
                  <a:cubicBezTo>
                    <a:pt x="141" y="105"/>
                    <a:pt x="164" y="211"/>
                    <a:pt x="175" y="292"/>
                  </a:cubicBezTo>
                  <a:cubicBezTo>
                    <a:pt x="164" y="328"/>
                    <a:pt x="152" y="362"/>
                    <a:pt x="152" y="409"/>
                  </a:cubicBezTo>
                  <a:cubicBezTo>
                    <a:pt x="152" y="468"/>
                    <a:pt x="164" y="538"/>
                    <a:pt x="175" y="596"/>
                  </a:cubicBezTo>
                  <a:cubicBezTo>
                    <a:pt x="175" y="620"/>
                    <a:pt x="175" y="643"/>
                    <a:pt x="164" y="667"/>
                  </a:cubicBezTo>
                  <a:cubicBezTo>
                    <a:pt x="164" y="683"/>
                    <a:pt x="181" y="700"/>
                    <a:pt x="196" y="700"/>
                  </a:cubicBezTo>
                  <a:cubicBezTo>
                    <a:pt x="202" y="700"/>
                    <a:pt x="207" y="697"/>
                    <a:pt x="211" y="690"/>
                  </a:cubicBezTo>
                  <a:lnTo>
                    <a:pt x="211" y="713"/>
                  </a:lnTo>
                  <a:lnTo>
                    <a:pt x="281" y="854"/>
                  </a:lnTo>
                  <a:cubicBezTo>
                    <a:pt x="281" y="866"/>
                    <a:pt x="269" y="877"/>
                    <a:pt x="269" y="889"/>
                  </a:cubicBezTo>
                  <a:cubicBezTo>
                    <a:pt x="258" y="900"/>
                    <a:pt x="258" y="936"/>
                    <a:pt x="234" y="947"/>
                  </a:cubicBezTo>
                  <a:cubicBezTo>
                    <a:pt x="232" y="948"/>
                    <a:pt x="229" y="949"/>
                    <a:pt x="227" y="949"/>
                  </a:cubicBezTo>
                  <a:cubicBezTo>
                    <a:pt x="170" y="949"/>
                    <a:pt x="117" y="712"/>
                    <a:pt x="117" y="679"/>
                  </a:cubicBezTo>
                  <a:cubicBezTo>
                    <a:pt x="71" y="479"/>
                    <a:pt x="58" y="269"/>
                    <a:pt x="71" y="70"/>
                  </a:cubicBezTo>
                  <a:close/>
                  <a:moveTo>
                    <a:pt x="409" y="609"/>
                  </a:moveTo>
                  <a:cubicBezTo>
                    <a:pt x="409" y="713"/>
                    <a:pt x="445" y="819"/>
                    <a:pt x="492" y="913"/>
                  </a:cubicBezTo>
                  <a:cubicBezTo>
                    <a:pt x="492" y="917"/>
                    <a:pt x="497" y="920"/>
                    <a:pt x="504" y="920"/>
                  </a:cubicBezTo>
                  <a:cubicBezTo>
                    <a:pt x="514" y="920"/>
                    <a:pt x="526" y="914"/>
                    <a:pt x="526" y="900"/>
                  </a:cubicBezTo>
                  <a:cubicBezTo>
                    <a:pt x="538" y="924"/>
                    <a:pt x="562" y="947"/>
                    <a:pt x="573" y="959"/>
                  </a:cubicBezTo>
                  <a:cubicBezTo>
                    <a:pt x="557" y="968"/>
                    <a:pt x="540" y="971"/>
                    <a:pt x="523" y="971"/>
                  </a:cubicBezTo>
                  <a:cubicBezTo>
                    <a:pt x="492" y="971"/>
                    <a:pt x="459" y="958"/>
                    <a:pt x="421" y="936"/>
                  </a:cubicBezTo>
                  <a:cubicBezTo>
                    <a:pt x="386" y="913"/>
                    <a:pt x="363" y="877"/>
                    <a:pt x="339" y="842"/>
                  </a:cubicBezTo>
                  <a:cubicBezTo>
                    <a:pt x="339" y="842"/>
                    <a:pt x="339" y="830"/>
                    <a:pt x="351" y="819"/>
                  </a:cubicBezTo>
                  <a:cubicBezTo>
                    <a:pt x="351" y="831"/>
                    <a:pt x="360" y="837"/>
                    <a:pt x="369" y="837"/>
                  </a:cubicBezTo>
                  <a:cubicBezTo>
                    <a:pt x="377" y="837"/>
                    <a:pt x="386" y="831"/>
                    <a:pt x="386" y="819"/>
                  </a:cubicBezTo>
                  <a:cubicBezTo>
                    <a:pt x="386" y="749"/>
                    <a:pt x="398" y="679"/>
                    <a:pt x="409" y="609"/>
                  </a:cubicBezTo>
                  <a:close/>
                  <a:moveTo>
                    <a:pt x="58" y="0"/>
                  </a:moveTo>
                  <a:cubicBezTo>
                    <a:pt x="47" y="0"/>
                    <a:pt x="35" y="11"/>
                    <a:pt x="24" y="24"/>
                  </a:cubicBezTo>
                  <a:cubicBezTo>
                    <a:pt x="0" y="281"/>
                    <a:pt x="24" y="538"/>
                    <a:pt x="94" y="783"/>
                  </a:cubicBezTo>
                  <a:cubicBezTo>
                    <a:pt x="104" y="847"/>
                    <a:pt x="135" y="999"/>
                    <a:pt x="219" y="999"/>
                  </a:cubicBezTo>
                  <a:cubicBezTo>
                    <a:pt x="227" y="999"/>
                    <a:pt x="236" y="997"/>
                    <a:pt x="246" y="994"/>
                  </a:cubicBezTo>
                  <a:cubicBezTo>
                    <a:pt x="281" y="983"/>
                    <a:pt x="305" y="947"/>
                    <a:pt x="316" y="913"/>
                  </a:cubicBezTo>
                  <a:cubicBezTo>
                    <a:pt x="339" y="936"/>
                    <a:pt x="363" y="959"/>
                    <a:pt x="398" y="983"/>
                  </a:cubicBezTo>
                  <a:cubicBezTo>
                    <a:pt x="441" y="1009"/>
                    <a:pt x="486" y="1024"/>
                    <a:pt x="530" y="1024"/>
                  </a:cubicBezTo>
                  <a:cubicBezTo>
                    <a:pt x="583" y="1024"/>
                    <a:pt x="634" y="1004"/>
                    <a:pt x="679" y="959"/>
                  </a:cubicBezTo>
                  <a:cubicBezTo>
                    <a:pt x="702" y="936"/>
                    <a:pt x="726" y="913"/>
                    <a:pt x="737" y="877"/>
                  </a:cubicBezTo>
                  <a:cubicBezTo>
                    <a:pt x="772" y="877"/>
                    <a:pt x="784" y="866"/>
                    <a:pt x="807" y="842"/>
                  </a:cubicBezTo>
                  <a:cubicBezTo>
                    <a:pt x="830" y="796"/>
                    <a:pt x="843" y="749"/>
                    <a:pt x="843" y="690"/>
                  </a:cubicBezTo>
                  <a:cubicBezTo>
                    <a:pt x="843" y="679"/>
                    <a:pt x="843" y="655"/>
                    <a:pt x="830" y="632"/>
                  </a:cubicBezTo>
                  <a:cubicBezTo>
                    <a:pt x="854" y="550"/>
                    <a:pt x="854" y="456"/>
                    <a:pt x="843" y="375"/>
                  </a:cubicBezTo>
                  <a:cubicBezTo>
                    <a:pt x="830" y="328"/>
                    <a:pt x="819" y="258"/>
                    <a:pt x="784" y="222"/>
                  </a:cubicBezTo>
                  <a:cubicBezTo>
                    <a:pt x="773" y="212"/>
                    <a:pt x="758" y="206"/>
                    <a:pt x="742" y="206"/>
                  </a:cubicBezTo>
                  <a:cubicBezTo>
                    <a:pt x="723" y="206"/>
                    <a:pt x="703" y="215"/>
                    <a:pt x="690" y="234"/>
                  </a:cubicBezTo>
                  <a:cubicBezTo>
                    <a:pt x="672" y="215"/>
                    <a:pt x="650" y="203"/>
                    <a:pt x="626" y="203"/>
                  </a:cubicBezTo>
                  <a:cubicBezTo>
                    <a:pt x="605" y="203"/>
                    <a:pt x="584" y="212"/>
                    <a:pt x="562" y="234"/>
                  </a:cubicBezTo>
                  <a:cubicBezTo>
                    <a:pt x="550" y="211"/>
                    <a:pt x="538" y="199"/>
                    <a:pt x="526" y="175"/>
                  </a:cubicBezTo>
                  <a:cubicBezTo>
                    <a:pt x="521" y="170"/>
                    <a:pt x="512" y="167"/>
                    <a:pt x="505" y="167"/>
                  </a:cubicBezTo>
                  <a:cubicBezTo>
                    <a:pt x="498" y="167"/>
                    <a:pt x="492" y="170"/>
                    <a:pt x="492" y="175"/>
                  </a:cubicBezTo>
                  <a:cubicBezTo>
                    <a:pt x="468" y="222"/>
                    <a:pt x="456" y="258"/>
                    <a:pt x="445" y="304"/>
                  </a:cubicBezTo>
                  <a:cubicBezTo>
                    <a:pt x="421" y="328"/>
                    <a:pt x="409" y="375"/>
                    <a:pt x="398" y="409"/>
                  </a:cubicBezTo>
                  <a:lnTo>
                    <a:pt x="398" y="375"/>
                  </a:lnTo>
                  <a:cubicBezTo>
                    <a:pt x="387" y="321"/>
                    <a:pt x="377" y="160"/>
                    <a:pt x="294" y="160"/>
                  </a:cubicBezTo>
                  <a:cubicBezTo>
                    <a:pt x="286" y="160"/>
                    <a:pt x="278" y="161"/>
                    <a:pt x="269" y="164"/>
                  </a:cubicBezTo>
                  <a:cubicBezTo>
                    <a:pt x="246" y="164"/>
                    <a:pt x="222" y="187"/>
                    <a:pt x="211" y="211"/>
                  </a:cubicBezTo>
                  <a:cubicBezTo>
                    <a:pt x="188" y="128"/>
                    <a:pt x="152" y="35"/>
                    <a:pt x="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1190165" y="4545921"/>
              <a:ext cx="69720" cy="102963"/>
            </a:xfrm>
            <a:custGeom>
              <a:rect b="b" l="l" r="r" t="t"/>
              <a:pathLst>
                <a:path extrusionOk="0" h="796" w="539">
                  <a:moveTo>
                    <a:pt x="71" y="52"/>
                  </a:moveTo>
                  <a:cubicBezTo>
                    <a:pt x="83" y="64"/>
                    <a:pt x="94" y="76"/>
                    <a:pt x="106" y="99"/>
                  </a:cubicBezTo>
                  <a:cubicBezTo>
                    <a:pt x="94" y="88"/>
                    <a:pt x="83" y="88"/>
                    <a:pt x="71" y="88"/>
                  </a:cubicBezTo>
                  <a:lnTo>
                    <a:pt x="71" y="52"/>
                  </a:lnTo>
                  <a:close/>
                  <a:moveTo>
                    <a:pt x="83" y="122"/>
                  </a:moveTo>
                  <a:cubicBezTo>
                    <a:pt x="106" y="135"/>
                    <a:pt x="130" y="158"/>
                    <a:pt x="153" y="169"/>
                  </a:cubicBezTo>
                  <a:cubicBezTo>
                    <a:pt x="153" y="181"/>
                    <a:pt x="164" y="193"/>
                    <a:pt x="164" y="205"/>
                  </a:cubicBezTo>
                  <a:cubicBezTo>
                    <a:pt x="223" y="333"/>
                    <a:pt x="234" y="486"/>
                    <a:pt x="176" y="626"/>
                  </a:cubicBezTo>
                  <a:cubicBezTo>
                    <a:pt x="130" y="544"/>
                    <a:pt x="94" y="450"/>
                    <a:pt x="71" y="356"/>
                  </a:cubicBezTo>
                  <a:cubicBezTo>
                    <a:pt x="59" y="298"/>
                    <a:pt x="47" y="239"/>
                    <a:pt x="47" y="181"/>
                  </a:cubicBezTo>
                  <a:cubicBezTo>
                    <a:pt x="47" y="169"/>
                    <a:pt x="47" y="146"/>
                    <a:pt x="59" y="135"/>
                  </a:cubicBezTo>
                  <a:cubicBezTo>
                    <a:pt x="71" y="239"/>
                    <a:pt x="130" y="333"/>
                    <a:pt x="200" y="403"/>
                  </a:cubicBezTo>
                  <a:cubicBezTo>
                    <a:pt x="200" y="407"/>
                    <a:pt x="201" y="408"/>
                    <a:pt x="202" y="408"/>
                  </a:cubicBezTo>
                  <a:cubicBezTo>
                    <a:pt x="205" y="408"/>
                    <a:pt x="211" y="400"/>
                    <a:pt x="211" y="392"/>
                  </a:cubicBezTo>
                  <a:cubicBezTo>
                    <a:pt x="141" y="322"/>
                    <a:pt x="94" y="228"/>
                    <a:pt x="71" y="122"/>
                  </a:cubicBezTo>
                  <a:close/>
                  <a:moveTo>
                    <a:pt x="61" y="1"/>
                  </a:moveTo>
                  <a:cubicBezTo>
                    <a:pt x="53" y="1"/>
                    <a:pt x="47" y="9"/>
                    <a:pt x="47" y="18"/>
                  </a:cubicBezTo>
                  <a:lnTo>
                    <a:pt x="47" y="99"/>
                  </a:lnTo>
                  <a:cubicBezTo>
                    <a:pt x="36" y="99"/>
                    <a:pt x="24" y="111"/>
                    <a:pt x="13" y="122"/>
                  </a:cubicBezTo>
                  <a:cubicBezTo>
                    <a:pt x="1" y="169"/>
                    <a:pt x="13" y="239"/>
                    <a:pt x="24" y="286"/>
                  </a:cubicBezTo>
                  <a:cubicBezTo>
                    <a:pt x="47" y="427"/>
                    <a:pt x="94" y="556"/>
                    <a:pt x="164" y="673"/>
                  </a:cubicBezTo>
                  <a:cubicBezTo>
                    <a:pt x="164" y="678"/>
                    <a:pt x="170" y="681"/>
                    <a:pt x="176" y="681"/>
                  </a:cubicBezTo>
                  <a:cubicBezTo>
                    <a:pt x="182" y="681"/>
                    <a:pt x="188" y="678"/>
                    <a:pt x="188" y="673"/>
                  </a:cubicBezTo>
                  <a:cubicBezTo>
                    <a:pt x="234" y="590"/>
                    <a:pt x="247" y="509"/>
                    <a:pt x="247" y="415"/>
                  </a:cubicBezTo>
                  <a:cubicBezTo>
                    <a:pt x="270" y="544"/>
                    <a:pt x="293" y="661"/>
                    <a:pt x="340" y="778"/>
                  </a:cubicBezTo>
                  <a:cubicBezTo>
                    <a:pt x="340" y="789"/>
                    <a:pt x="349" y="795"/>
                    <a:pt x="358" y="795"/>
                  </a:cubicBezTo>
                  <a:cubicBezTo>
                    <a:pt x="366" y="795"/>
                    <a:pt x="375" y="789"/>
                    <a:pt x="375" y="778"/>
                  </a:cubicBezTo>
                  <a:cubicBezTo>
                    <a:pt x="375" y="637"/>
                    <a:pt x="351" y="509"/>
                    <a:pt x="305" y="380"/>
                  </a:cubicBezTo>
                  <a:lnTo>
                    <a:pt x="270" y="310"/>
                  </a:lnTo>
                  <a:cubicBezTo>
                    <a:pt x="258" y="252"/>
                    <a:pt x="258" y="193"/>
                    <a:pt x="258" y="135"/>
                  </a:cubicBezTo>
                  <a:lnTo>
                    <a:pt x="258" y="135"/>
                  </a:lnTo>
                  <a:cubicBezTo>
                    <a:pt x="328" y="322"/>
                    <a:pt x="387" y="497"/>
                    <a:pt x="434" y="696"/>
                  </a:cubicBezTo>
                  <a:cubicBezTo>
                    <a:pt x="438" y="705"/>
                    <a:pt x="446" y="709"/>
                    <a:pt x="454" y="709"/>
                  </a:cubicBezTo>
                  <a:cubicBezTo>
                    <a:pt x="467" y="709"/>
                    <a:pt x="481" y="699"/>
                    <a:pt x="481" y="684"/>
                  </a:cubicBezTo>
                  <a:cubicBezTo>
                    <a:pt x="468" y="626"/>
                    <a:pt x="457" y="579"/>
                    <a:pt x="445" y="520"/>
                  </a:cubicBezTo>
                  <a:lnTo>
                    <a:pt x="445" y="520"/>
                  </a:lnTo>
                  <a:cubicBezTo>
                    <a:pt x="457" y="579"/>
                    <a:pt x="481" y="626"/>
                    <a:pt x="492" y="673"/>
                  </a:cubicBezTo>
                  <a:cubicBezTo>
                    <a:pt x="497" y="688"/>
                    <a:pt x="507" y="695"/>
                    <a:pt x="517" y="695"/>
                  </a:cubicBezTo>
                  <a:cubicBezTo>
                    <a:pt x="528" y="695"/>
                    <a:pt x="539" y="686"/>
                    <a:pt x="539" y="673"/>
                  </a:cubicBezTo>
                  <a:cubicBezTo>
                    <a:pt x="481" y="486"/>
                    <a:pt x="410" y="298"/>
                    <a:pt x="351" y="122"/>
                  </a:cubicBezTo>
                  <a:cubicBezTo>
                    <a:pt x="346" y="112"/>
                    <a:pt x="336" y="106"/>
                    <a:pt x="328" y="106"/>
                  </a:cubicBezTo>
                  <a:cubicBezTo>
                    <a:pt x="318" y="106"/>
                    <a:pt x="310" y="115"/>
                    <a:pt x="317" y="135"/>
                  </a:cubicBezTo>
                  <a:cubicBezTo>
                    <a:pt x="317" y="168"/>
                    <a:pt x="327" y="212"/>
                    <a:pt x="339" y="247"/>
                  </a:cubicBezTo>
                  <a:lnTo>
                    <a:pt x="339" y="247"/>
                  </a:lnTo>
                  <a:cubicBezTo>
                    <a:pt x="315" y="178"/>
                    <a:pt x="280" y="97"/>
                    <a:pt x="247" y="18"/>
                  </a:cubicBezTo>
                  <a:cubicBezTo>
                    <a:pt x="243" y="14"/>
                    <a:pt x="238" y="13"/>
                    <a:pt x="234" y="13"/>
                  </a:cubicBezTo>
                  <a:cubicBezTo>
                    <a:pt x="223" y="13"/>
                    <a:pt x="211" y="21"/>
                    <a:pt x="211" y="29"/>
                  </a:cubicBezTo>
                  <a:cubicBezTo>
                    <a:pt x="211" y="88"/>
                    <a:pt x="211" y="158"/>
                    <a:pt x="223" y="216"/>
                  </a:cubicBezTo>
                  <a:cubicBezTo>
                    <a:pt x="211" y="193"/>
                    <a:pt x="200" y="169"/>
                    <a:pt x="176" y="158"/>
                  </a:cubicBezTo>
                  <a:cubicBezTo>
                    <a:pt x="153" y="99"/>
                    <a:pt x="117" y="52"/>
                    <a:pt x="71" y="6"/>
                  </a:cubicBezTo>
                  <a:cubicBezTo>
                    <a:pt x="67" y="2"/>
                    <a:pt x="64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1349529" y="4572826"/>
              <a:ext cx="42944" cy="35701"/>
            </a:xfrm>
            <a:custGeom>
              <a:rect b="b" l="l" r="r" t="t"/>
              <a:pathLst>
                <a:path extrusionOk="0" h="276" w="332">
                  <a:moveTo>
                    <a:pt x="311" y="1"/>
                  </a:moveTo>
                  <a:cubicBezTo>
                    <a:pt x="303" y="1"/>
                    <a:pt x="294" y="3"/>
                    <a:pt x="289" y="8"/>
                  </a:cubicBezTo>
                  <a:cubicBezTo>
                    <a:pt x="278" y="44"/>
                    <a:pt x="266" y="78"/>
                    <a:pt x="255" y="125"/>
                  </a:cubicBezTo>
                  <a:cubicBezTo>
                    <a:pt x="242" y="148"/>
                    <a:pt x="219" y="184"/>
                    <a:pt x="196" y="207"/>
                  </a:cubicBezTo>
                  <a:cubicBezTo>
                    <a:pt x="170" y="226"/>
                    <a:pt x="135" y="238"/>
                    <a:pt x="103" y="238"/>
                  </a:cubicBezTo>
                  <a:cubicBezTo>
                    <a:pt x="75" y="238"/>
                    <a:pt x="48" y="229"/>
                    <a:pt x="32" y="207"/>
                  </a:cubicBezTo>
                  <a:cubicBezTo>
                    <a:pt x="29" y="201"/>
                    <a:pt x="24" y="198"/>
                    <a:pt x="20" y="198"/>
                  </a:cubicBezTo>
                  <a:cubicBezTo>
                    <a:pt x="10" y="198"/>
                    <a:pt x="0" y="214"/>
                    <a:pt x="8" y="231"/>
                  </a:cubicBezTo>
                  <a:cubicBezTo>
                    <a:pt x="33" y="261"/>
                    <a:pt x="71" y="276"/>
                    <a:pt x="109" y="276"/>
                  </a:cubicBezTo>
                  <a:cubicBezTo>
                    <a:pt x="144" y="276"/>
                    <a:pt x="180" y="264"/>
                    <a:pt x="208" y="242"/>
                  </a:cubicBezTo>
                  <a:cubicBezTo>
                    <a:pt x="242" y="219"/>
                    <a:pt x="266" y="184"/>
                    <a:pt x="289" y="148"/>
                  </a:cubicBezTo>
                  <a:cubicBezTo>
                    <a:pt x="301" y="137"/>
                    <a:pt x="301" y="114"/>
                    <a:pt x="313" y="90"/>
                  </a:cubicBezTo>
                  <a:cubicBezTo>
                    <a:pt x="313" y="78"/>
                    <a:pt x="313" y="67"/>
                    <a:pt x="325" y="55"/>
                  </a:cubicBezTo>
                  <a:lnTo>
                    <a:pt x="325" y="20"/>
                  </a:lnTo>
                  <a:cubicBezTo>
                    <a:pt x="331" y="6"/>
                    <a:pt x="322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1120573" y="4215294"/>
              <a:ext cx="555429" cy="761095"/>
            </a:xfrm>
            <a:custGeom>
              <a:rect b="b" l="l" r="r" t="t"/>
              <a:pathLst>
                <a:path extrusionOk="0" h="5884" w="4294">
                  <a:moveTo>
                    <a:pt x="2176" y="362"/>
                  </a:moveTo>
                  <a:lnTo>
                    <a:pt x="2176" y="362"/>
                  </a:lnTo>
                  <a:cubicBezTo>
                    <a:pt x="2235" y="503"/>
                    <a:pt x="2258" y="643"/>
                    <a:pt x="2282" y="796"/>
                  </a:cubicBezTo>
                  <a:lnTo>
                    <a:pt x="2258" y="796"/>
                  </a:lnTo>
                  <a:cubicBezTo>
                    <a:pt x="2199" y="655"/>
                    <a:pt x="2176" y="515"/>
                    <a:pt x="2176" y="362"/>
                  </a:cubicBezTo>
                  <a:close/>
                  <a:moveTo>
                    <a:pt x="2199" y="211"/>
                  </a:moveTo>
                  <a:cubicBezTo>
                    <a:pt x="2329" y="375"/>
                    <a:pt x="2399" y="573"/>
                    <a:pt x="2410" y="784"/>
                  </a:cubicBezTo>
                  <a:cubicBezTo>
                    <a:pt x="2375" y="784"/>
                    <a:pt x="2340" y="784"/>
                    <a:pt x="2316" y="796"/>
                  </a:cubicBezTo>
                  <a:cubicBezTo>
                    <a:pt x="2293" y="620"/>
                    <a:pt x="2246" y="445"/>
                    <a:pt x="2188" y="281"/>
                  </a:cubicBezTo>
                  <a:cubicBezTo>
                    <a:pt x="2188" y="258"/>
                    <a:pt x="2188" y="234"/>
                    <a:pt x="2199" y="211"/>
                  </a:cubicBezTo>
                  <a:close/>
                  <a:moveTo>
                    <a:pt x="2258" y="866"/>
                  </a:moveTo>
                  <a:cubicBezTo>
                    <a:pt x="2258" y="889"/>
                    <a:pt x="2270" y="901"/>
                    <a:pt x="2282" y="924"/>
                  </a:cubicBezTo>
                  <a:cubicBezTo>
                    <a:pt x="2258" y="1053"/>
                    <a:pt x="2258" y="1205"/>
                    <a:pt x="2270" y="1345"/>
                  </a:cubicBezTo>
                  <a:cubicBezTo>
                    <a:pt x="2212" y="1275"/>
                    <a:pt x="2153" y="1193"/>
                    <a:pt x="2106" y="1100"/>
                  </a:cubicBezTo>
                  <a:cubicBezTo>
                    <a:pt x="2083" y="1041"/>
                    <a:pt x="2059" y="983"/>
                    <a:pt x="2036" y="913"/>
                  </a:cubicBezTo>
                  <a:cubicBezTo>
                    <a:pt x="2106" y="889"/>
                    <a:pt x="2176" y="877"/>
                    <a:pt x="2258" y="866"/>
                  </a:cubicBezTo>
                  <a:close/>
                  <a:moveTo>
                    <a:pt x="2316" y="1591"/>
                  </a:moveTo>
                  <a:lnTo>
                    <a:pt x="2316" y="1591"/>
                  </a:lnTo>
                  <a:cubicBezTo>
                    <a:pt x="2329" y="1626"/>
                    <a:pt x="2340" y="1661"/>
                    <a:pt x="2340" y="1696"/>
                  </a:cubicBezTo>
                  <a:lnTo>
                    <a:pt x="2340" y="1708"/>
                  </a:lnTo>
                  <a:cubicBezTo>
                    <a:pt x="2329" y="1673"/>
                    <a:pt x="2316" y="1638"/>
                    <a:pt x="2316" y="1591"/>
                  </a:cubicBezTo>
                  <a:close/>
                  <a:moveTo>
                    <a:pt x="527" y="1778"/>
                  </a:moveTo>
                  <a:lnTo>
                    <a:pt x="527" y="1802"/>
                  </a:lnTo>
                  <a:cubicBezTo>
                    <a:pt x="527" y="1790"/>
                    <a:pt x="515" y="1790"/>
                    <a:pt x="515" y="1790"/>
                  </a:cubicBezTo>
                  <a:cubicBezTo>
                    <a:pt x="515" y="1778"/>
                    <a:pt x="527" y="1778"/>
                    <a:pt x="527" y="1778"/>
                  </a:cubicBezTo>
                  <a:close/>
                  <a:moveTo>
                    <a:pt x="738" y="1602"/>
                  </a:moveTo>
                  <a:cubicBezTo>
                    <a:pt x="749" y="1649"/>
                    <a:pt x="761" y="1708"/>
                    <a:pt x="772" y="1755"/>
                  </a:cubicBezTo>
                  <a:cubicBezTo>
                    <a:pt x="785" y="1778"/>
                    <a:pt x="796" y="1802"/>
                    <a:pt x="796" y="1825"/>
                  </a:cubicBezTo>
                  <a:cubicBezTo>
                    <a:pt x="749" y="1766"/>
                    <a:pt x="702" y="1708"/>
                    <a:pt x="668" y="1649"/>
                  </a:cubicBezTo>
                  <a:cubicBezTo>
                    <a:pt x="691" y="1638"/>
                    <a:pt x="714" y="1615"/>
                    <a:pt x="738" y="1602"/>
                  </a:cubicBezTo>
                  <a:close/>
                  <a:moveTo>
                    <a:pt x="2340" y="1427"/>
                  </a:moveTo>
                  <a:lnTo>
                    <a:pt x="2340" y="1427"/>
                  </a:lnTo>
                  <a:cubicBezTo>
                    <a:pt x="2363" y="1451"/>
                    <a:pt x="2387" y="1498"/>
                    <a:pt x="2410" y="1532"/>
                  </a:cubicBezTo>
                  <a:cubicBezTo>
                    <a:pt x="2433" y="1579"/>
                    <a:pt x="2446" y="1638"/>
                    <a:pt x="2433" y="1696"/>
                  </a:cubicBezTo>
                  <a:cubicBezTo>
                    <a:pt x="2433" y="1732"/>
                    <a:pt x="2433" y="1766"/>
                    <a:pt x="2422" y="1790"/>
                  </a:cubicBezTo>
                  <a:cubicBezTo>
                    <a:pt x="2422" y="1813"/>
                    <a:pt x="2410" y="1825"/>
                    <a:pt x="2387" y="1825"/>
                  </a:cubicBezTo>
                  <a:lnTo>
                    <a:pt x="2375" y="1825"/>
                  </a:lnTo>
                  <a:cubicBezTo>
                    <a:pt x="2375" y="1813"/>
                    <a:pt x="2387" y="1813"/>
                    <a:pt x="2387" y="1802"/>
                  </a:cubicBezTo>
                  <a:lnTo>
                    <a:pt x="2387" y="1708"/>
                  </a:lnTo>
                  <a:cubicBezTo>
                    <a:pt x="2387" y="1696"/>
                    <a:pt x="2399" y="1696"/>
                    <a:pt x="2399" y="1696"/>
                  </a:cubicBezTo>
                  <a:cubicBezTo>
                    <a:pt x="2410" y="1602"/>
                    <a:pt x="2387" y="1509"/>
                    <a:pt x="2340" y="1427"/>
                  </a:cubicBezTo>
                  <a:close/>
                  <a:moveTo>
                    <a:pt x="855" y="1521"/>
                  </a:moveTo>
                  <a:cubicBezTo>
                    <a:pt x="866" y="1626"/>
                    <a:pt x="866" y="1732"/>
                    <a:pt x="878" y="1836"/>
                  </a:cubicBezTo>
                  <a:lnTo>
                    <a:pt x="855" y="1836"/>
                  </a:lnTo>
                  <a:cubicBezTo>
                    <a:pt x="831" y="1743"/>
                    <a:pt x="808" y="1661"/>
                    <a:pt x="785" y="1568"/>
                  </a:cubicBezTo>
                  <a:cubicBezTo>
                    <a:pt x="796" y="1556"/>
                    <a:pt x="819" y="1544"/>
                    <a:pt x="831" y="1544"/>
                  </a:cubicBezTo>
                  <a:lnTo>
                    <a:pt x="855" y="1521"/>
                  </a:lnTo>
                  <a:close/>
                  <a:moveTo>
                    <a:pt x="87" y="1048"/>
                  </a:moveTo>
                  <a:cubicBezTo>
                    <a:pt x="93" y="1048"/>
                    <a:pt x="99" y="1049"/>
                    <a:pt x="106" y="1053"/>
                  </a:cubicBezTo>
                  <a:cubicBezTo>
                    <a:pt x="164" y="1076"/>
                    <a:pt x="211" y="1123"/>
                    <a:pt x="247" y="1170"/>
                  </a:cubicBezTo>
                  <a:cubicBezTo>
                    <a:pt x="328" y="1251"/>
                    <a:pt x="398" y="1357"/>
                    <a:pt x="445" y="1462"/>
                  </a:cubicBezTo>
                  <a:cubicBezTo>
                    <a:pt x="468" y="1544"/>
                    <a:pt x="492" y="1615"/>
                    <a:pt x="515" y="1696"/>
                  </a:cubicBezTo>
                  <a:lnTo>
                    <a:pt x="468" y="1743"/>
                  </a:lnTo>
                  <a:cubicBezTo>
                    <a:pt x="457" y="1719"/>
                    <a:pt x="434" y="1696"/>
                    <a:pt x="422" y="1673"/>
                  </a:cubicBezTo>
                  <a:cubicBezTo>
                    <a:pt x="375" y="1556"/>
                    <a:pt x="317" y="1439"/>
                    <a:pt x="247" y="1322"/>
                  </a:cubicBezTo>
                  <a:cubicBezTo>
                    <a:pt x="242" y="1313"/>
                    <a:pt x="234" y="1310"/>
                    <a:pt x="225" y="1310"/>
                  </a:cubicBezTo>
                  <a:cubicBezTo>
                    <a:pt x="209" y="1310"/>
                    <a:pt x="192" y="1323"/>
                    <a:pt x="200" y="1345"/>
                  </a:cubicBezTo>
                  <a:cubicBezTo>
                    <a:pt x="211" y="1415"/>
                    <a:pt x="234" y="1474"/>
                    <a:pt x="270" y="1532"/>
                  </a:cubicBezTo>
                  <a:cubicBezTo>
                    <a:pt x="258" y="1556"/>
                    <a:pt x="258" y="1579"/>
                    <a:pt x="270" y="1602"/>
                  </a:cubicBezTo>
                  <a:cubicBezTo>
                    <a:pt x="276" y="1608"/>
                    <a:pt x="281" y="1611"/>
                    <a:pt x="287" y="1611"/>
                  </a:cubicBezTo>
                  <a:cubicBezTo>
                    <a:pt x="293" y="1611"/>
                    <a:pt x="299" y="1608"/>
                    <a:pt x="305" y="1602"/>
                  </a:cubicBezTo>
                  <a:cubicBezTo>
                    <a:pt x="305" y="1615"/>
                    <a:pt x="317" y="1615"/>
                    <a:pt x="317" y="1626"/>
                  </a:cubicBezTo>
                  <a:cubicBezTo>
                    <a:pt x="351" y="1685"/>
                    <a:pt x="375" y="1755"/>
                    <a:pt x="410" y="1813"/>
                  </a:cubicBezTo>
                  <a:cubicBezTo>
                    <a:pt x="364" y="1872"/>
                    <a:pt x="328" y="1930"/>
                    <a:pt x="305" y="1989"/>
                  </a:cubicBezTo>
                  <a:cubicBezTo>
                    <a:pt x="188" y="1743"/>
                    <a:pt x="106" y="1474"/>
                    <a:pt x="59" y="1205"/>
                  </a:cubicBezTo>
                  <a:cubicBezTo>
                    <a:pt x="59" y="1174"/>
                    <a:pt x="41" y="1048"/>
                    <a:pt x="87" y="1048"/>
                  </a:cubicBezTo>
                  <a:close/>
                  <a:moveTo>
                    <a:pt x="889" y="1919"/>
                  </a:moveTo>
                  <a:cubicBezTo>
                    <a:pt x="913" y="1919"/>
                    <a:pt x="936" y="1989"/>
                    <a:pt x="948" y="2000"/>
                  </a:cubicBezTo>
                  <a:cubicBezTo>
                    <a:pt x="948" y="2012"/>
                    <a:pt x="948" y="2023"/>
                    <a:pt x="960" y="2047"/>
                  </a:cubicBezTo>
                  <a:cubicBezTo>
                    <a:pt x="960" y="2047"/>
                    <a:pt x="960" y="2059"/>
                    <a:pt x="948" y="2059"/>
                  </a:cubicBezTo>
                  <a:lnTo>
                    <a:pt x="948" y="2070"/>
                  </a:lnTo>
                  <a:cubicBezTo>
                    <a:pt x="936" y="2023"/>
                    <a:pt x="925" y="1989"/>
                    <a:pt x="889" y="1953"/>
                  </a:cubicBezTo>
                  <a:cubicBezTo>
                    <a:pt x="889" y="1942"/>
                    <a:pt x="878" y="1930"/>
                    <a:pt x="878" y="1919"/>
                  </a:cubicBezTo>
                  <a:close/>
                  <a:moveTo>
                    <a:pt x="2457" y="854"/>
                  </a:moveTo>
                  <a:cubicBezTo>
                    <a:pt x="2433" y="1041"/>
                    <a:pt x="2422" y="1228"/>
                    <a:pt x="2422" y="1415"/>
                  </a:cubicBezTo>
                  <a:cubicBezTo>
                    <a:pt x="2422" y="1427"/>
                    <a:pt x="2428" y="1433"/>
                    <a:pt x="2434" y="1433"/>
                  </a:cubicBezTo>
                  <a:cubicBezTo>
                    <a:pt x="2440" y="1433"/>
                    <a:pt x="2446" y="1427"/>
                    <a:pt x="2446" y="1415"/>
                  </a:cubicBezTo>
                  <a:cubicBezTo>
                    <a:pt x="2446" y="1251"/>
                    <a:pt x="2457" y="1088"/>
                    <a:pt x="2480" y="913"/>
                  </a:cubicBezTo>
                  <a:cubicBezTo>
                    <a:pt x="2480" y="901"/>
                    <a:pt x="2480" y="877"/>
                    <a:pt x="2492" y="866"/>
                  </a:cubicBezTo>
                  <a:cubicBezTo>
                    <a:pt x="2726" y="877"/>
                    <a:pt x="2960" y="947"/>
                    <a:pt x="3124" y="1111"/>
                  </a:cubicBezTo>
                  <a:cubicBezTo>
                    <a:pt x="3288" y="1275"/>
                    <a:pt x="3369" y="1498"/>
                    <a:pt x="3428" y="1719"/>
                  </a:cubicBezTo>
                  <a:lnTo>
                    <a:pt x="3405" y="1719"/>
                  </a:lnTo>
                  <a:cubicBezTo>
                    <a:pt x="3346" y="1743"/>
                    <a:pt x="3299" y="1755"/>
                    <a:pt x="3241" y="1778"/>
                  </a:cubicBezTo>
                  <a:cubicBezTo>
                    <a:pt x="3218" y="1778"/>
                    <a:pt x="3229" y="1813"/>
                    <a:pt x="3252" y="1813"/>
                  </a:cubicBezTo>
                  <a:cubicBezTo>
                    <a:pt x="3299" y="1790"/>
                    <a:pt x="3358" y="1778"/>
                    <a:pt x="3416" y="1766"/>
                  </a:cubicBezTo>
                  <a:lnTo>
                    <a:pt x="3428" y="1766"/>
                  </a:lnTo>
                  <a:cubicBezTo>
                    <a:pt x="3439" y="1825"/>
                    <a:pt x="3452" y="1895"/>
                    <a:pt x="3463" y="1953"/>
                  </a:cubicBezTo>
                  <a:cubicBezTo>
                    <a:pt x="3369" y="1953"/>
                    <a:pt x="3276" y="1965"/>
                    <a:pt x="3171" y="1977"/>
                  </a:cubicBezTo>
                  <a:cubicBezTo>
                    <a:pt x="3147" y="1977"/>
                    <a:pt x="3147" y="2012"/>
                    <a:pt x="3171" y="2012"/>
                  </a:cubicBezTo>
                  <a:cubicBezTo>
                    <a:pt x="3276" y="2000"/>
                    <a:pt x="3369" y="2000"/>
                    <a:pt x="3475" y="2000"/>
                  </a:cubicBezTo>
                  <a:lnTo>
                    <a:pt x="3475" y="2012"/>
                  </a:lnTo>
                  <a:cubicBezTo>
                    <a:pt x="3498" y="2106"/>
                    <a:pt x="3510" y="2211"/>
                    <a:pt x="3522" y="2304"/>
                  </a:cubicBezTo>
                  <a:cubicBezTo>
                    <a:pt x="3428" y="2293"/>
                    <a:pt x="3335" y="2270"/>
                    <a:pt x="3241" y="2257"/>
                  </a:cubicBezTo>
                  <a:cubicBezTo>
                    <a:pt x="3239" y="2255"/>
                    <a:pt x="3237" y="2254"/>
                    <a:pt x="3235" y="2254"/>
                  </a:cubicBezTo>
                  <a:cubicBezTo>
                    <a:pt x="3226" y="2254"/>
                    <a:pt x="3222" y="2272"/>
                    <a:pt x="3241" y="2281"/>
                  </a:cubicBezTo>
                  <a:cubicBezTo>
                    <a:pt x="3335" y="2293"/>
                    <a:pt x="3428" y="2316"/>
                    <a:pt x="3522" y="2328"/>
                  </a:cubicBezTo>
                  <a:cubicBezTo>
                    <a:pt x="3533" y="2538"/>
                    <a:pt x="3510" y="2749"/>
                    <a:pt x="3393" y="2936"/>
                  </a:cubicBezTo>
                  <a:cubicBezTo>
                    <a:pt x="3229" y="3217"/>
                    <a:pt x="2913" y="3392"/>
                    <a:pt x="2621" y="3509"/>
                  </a:cubicBezTo>
                  <a:cubicBezTo>
                    <a:pt x="2282" y="3661"/>
                    <a:pt x="1931" y="3743"/>
                    <a:pt x="1568" y="3767"/>
                  </a:cubicBezTo>
                  <a:cubicBezTo>
                    <a:pt x="1517" y="3771"/>
                    <a:pt x="1465" y="3773"/>
                    <a:pt x="1413" y="3773"/>
                  </a:cubicBezTo>
                  <a:cubicBezTo>
                    <a:pt x="1157" y="3773"/>
                    <a:pt x="899" y="3717"/>
                    <a:pt x="714" y="3533"/>
                  </a:cubicBezTo>
                  <a:cubicBezTo>
                    <a:pt x="691" y="3521"/>
                    <a:pt x="668" y="3497"/>
                    <a:pt x="655" y="3474"/>
                  </a:cubicBezTo>
                  <a:cubicBezTo>
                    <a:pt x="714" y="3439"/>
                    <a:pt x="761" y="3392"/>
                    <a:pt x="819" y="3346"/>
                  </a:cubicBezTo>
                  <a:cubicBezTo>
                    <a:pt x="838" y="3336"/>
                    <a:pt x="827" y="3319"/>
                    <a:pt x="816" y="3319"/>
                  </a:cubicBezTo>
                  <a:cubicBezTo>
                    <a:pt x="813" y="3319"/>
                    <a:pt x="810" y="3320"/>
                    <a:pt x="808" y="3322"/>
                  </a:cubicBezTo>
                  <a:cubicBezTo>
                    <a:pt x="749" y="3369"/>
                    <a:pt x="691" y="3416"/>
                    <a:pt x="632" y="3451"/>
                  </a:cubicBezTo>
                  <a:cubicBezTo>
                    <a:pt x="562" y="3369"/>
                    <a:pt x="504" y="3276"/>
                    <a:pt x="457" y="3170"/>
                  </a:cubicBezTo>
                  <a:cubicBezTo>
                    <a:pt x="480" y="3159"/>
                    <a:pt x="492" y="3159"/>
                    <a:pt x="515" y="3159"/>
                  </a:cubicBezTo>
                  <a:cubicBezTo>
                    <a:pt x="585" y="3135"/>
                    <a:pt x="655" y="3123"/>
                    <a:pt x="714" y="3100"/>
                  </a:cubicBezTo>
                  <a:cubicBezTo>
                    <a:pt x="761" y="3100"/>
                    <a:pt x="808" y="3076"/>
                    <a:pt x="796" y="3029"/>
                  </a:cubicBezTo>
                  <a:cubicBezTo>
                    <a:pt x="796" y="3016"/>
                    <a:pt x="788" y="3010"/>
                    <a:pt x="779" y="3010"/>
                  </a:cubicBezTo>
                  <a:cubicBezTo>
                    <a:pt x="773" y="3010"/>
                    <a:pt x="766" y="3013"/>
                    <a:pt x="761" y="3018"/>
                  </a:cubicBezTo>
                  <a:cubicBezTo>
                    <a:pt x="749" y="3076"/>
                    <a:pt x="668" y="3076"/>
                    <a:pt x="632" y="3088"/>
                  </a:cubicBezTo>
                  <a:cubicBezTo>
                    <a:pt x="574" y="3112"/>
                    <a:pt x="504" y="3123"/>
                    <a:pt x="445" y="3135"/>
                  </a:cubicBezTo>
                  <a:cubicBezTo>
                    <a:pt x="410" y="3042"/>
                    <a:pt x="375" y="2936"/>
                    <a:pt x="351" y="2831"/>
                  </a:cubicBezTo>
                  <a:cubicBezTo>
                    <a:pt x="364" y="2831"/>
                    <a:pt x="387" y="2819"/>
                    <a:pt x="398" y="2819"/>
                  </a:cubicBezTo>
                  <a:cubicBezTo>
                    <a:pt x="445" y="2808"/>
                    <a:pt x="480" y="2808"/>
                    <a:pt x="515" y="2784"/>
                  </a:cubicBezTo>
                  <a:cubicBezTo>
                    <a:pt x="539" y="2784"/>
                    <a:pt x="527" y="2749"/>
                    <a:pt x="504" y="2749"/>
                  </a:cubicBezTo>
                  <a:cubicBezTo>
                    <a:pt x="468" y="2749"/>
                    <a:pt x="434" y="2761"/>
                    <a:pt x="387" y="2772"/>
                  </a:cubicBezTo>
                  <a:cubicBezTo>
                    <a:pt x="375" y="2772"/>
                    <a:pt x="351" y="2784"/>
                    <a:pt x="340" y="2784"/>
                  </a:cubicBezTo>
                  <a:cubicBezTo>
                    <a:pt x="340" y="2772"/>
                    <a:pt x="328" y="2749"/>
                    <a:pt x="328" y="2737"/>
                  </a:cubicBezTo>
                  <a:cubicBezTo>
                    <a:pt x="328" y="2702"/>
                    <a:pt x="317" y="2678"/>
                    <a:pt x="317" y="2644"/>
                  </a:cubicBezTo>
                  <a:cubicBezTo>
                    <a:pt x="293" y="2374"/>
                    <a:pt x="281" y="2094"/>
                    <a:pt x="445" y="1860"/>
                  </a:cubicBezTo>
                  <a:cubicBezTo>
                    <a:pt x="468" y="1860"/>
                    <a:pt x="480" y="1848"/>
                    <a:pt x="480" y="1825"/>
                  </a:cubicBezTo>
                  <a:cubicBezTo>
                    <a:pt x="504" y="1848"/>
                    <a:pt x="515" y="1872"/>
                    <a:pt x="539" y="1883"/>
                  </a:cubicBezTo>
                  <a:cubicBezTo>
                    <a:pt x="545" y="1890"/>
                    <a:pt x="553" y="1893"/>
                    <a:pt x="561" y="1893"/>
                  </a:cubicBezTo>
                  <a:cubicBezTo>
                    <a:pt x="579" y="1893"/>
                    <a:pt x="594" y="1876"/>
                    <a:pt x="585" y="1860"/>
                  </a:cubicBezTo>
                  <a:cubicBezTo>
                    <a:pt x="585" y="1813"/>
                    <a:pt x="574" y="1778"/>
                    <a:pt x="562" y="1732"/>
                  </a:cubicBezTo>
                  <a:cubicBezTo>
                    <a:pt x="585" y="1708"/>
                    <a:pt x="621" y="1696"/>
                    <a:pt x="644" y="1673"/>
                  </a:cubicBezTo>
                  <a:cubicBezTo>
                    <a:pt x="644" y="1685"/>
                    <a:pt x="655" y="1696"/>
                    <a:pt x="668" y="1696"/>
                  </a:cubicBezTo>
                  <a:cubicBezTo>
                    <a:pt x="702" y="1766"/>
                    <a:pt x="761" y="1825"/>
                    <a:pt x="808" y="1883"/>
                  </a:cubicBezTo>
                  <a:cubicBezTo>
                    <a:pt x="819" y="1883"/>
                    <a:pt x="819" y="1895"/>
                    <a:pt x="819" y="1895"/>
                  </a:cubicBezTo>
                  <a:lnTo>
                    <a:pt x="819" y="1930"/>
                  </a:lnTo>
                  <a:cubicBezTo>
                    <a:pt x="785" y="2023"/>
                    <a:pt x="831" y="2140"/>
                    <a:pt x="913" y="2199"/>
                  </a:cubicBezTo>
                  <a:cubicBezTo>
                    <a:pt x="916" y="2203"/>
                    <a:pt x="921" y="2204"/>
                    <a:pt x="925" y="2204"/>
                  </a:cubicBezTo>
                  <a:cubicBezTo>
                    <a:pt x="937" y="2204"/>
                    <a:pt x="948" y="2196"/>
                    <a:pt x="948" y="2187"/>
                  </a:cubicBezTo>
                  <a:lnTo>
                    <a:pt x="948" y="2164"/>
                  </a:lnTo>
                  <a:cubicBezTo>
                    <a:pt x="972" y="2164"/>
                    <a:pt x="983" y="2153"/>
                    <a:pt x="995" y="2140"/>
                  </a:cubicBezTo>
                  <a:cubicBezTo>
                    <a:pt x="1019" y="2106"/>
                    <a:pt x="1019" y="2070"/>
                    <a:pt x="1006" y="2023"/>
                  </a:cubicBezTo>
                  <a:lnTo>
                    <a:pt x="1006" y="1989"/>
                  </a:lnTo>
                  <a:cubicBezTo>
                    <a:pt x="995" y="1930"/>
                    <a:pt x="960" y="1872"/>
                    <a:pt x="902" y="1848"/>
                  </a:cubicBezTo>
                  <a:cubicBezTo>
                    <a:pt x="902" y="1732"/>
                    <a:pt x="902" y="1615"/>
                    <a:pt x="889" y="1498"/>
                  </a:cubicBezTo>
                  <a:cubicBezTo>
                    <a:pt x="1030" y="1415"/>
                    <a:pt x="1170" y="1322"/>
                    <a:pt x="1311" y="1251"/>
                  </a:cubicBezTo>
                  <a:cubicBezTo>
                    <a:pt x="1521" y="1123"/>
                    <a:pt x="1744" y="1006"/>
                    <a:pt x="1989" y="924"/>
                  </a:cubicBezTo>
                  <a:cubicBezTo>
                    <a:pt x="2012" y="994"/>
                    <a:pt x="2036" y="1064"/>
                    <a:pt x="2071" y="1123"/>
                  </a:cubicBezTo>
                  <a:cubicBezTo>
                    <a:pt x="2118" y="1217"/>
                    <a:pt x="2176" y="1298"/>
                    <a:pt x="2235" y="1368"/>
                  </a:cubicBezTo>
                  <a:cubicBezTo>
                    <a:pt x="2188" y="1392"/>
                    <a:pt x="2188" y="1462"/>
                    <a:pt x="2176" y="1509"/>
                  </a:cubicBezTo>
                  <a:cubicBezTo>
                    <a:pt x="2165" y="1638"/>
                    <a:pt x="2199" y="1778"/>
                    <a:pt x="2293" y="1872"/>
                  </a:cubicBezTo>
                  <a:cubicBezTo>
                    <a:pt x="2300" y="1879"/>
                    <a:pt x="2307" y="1882"/>
                    <a:pt x="2312" y="1882"/>
                  </a:cubicBezTo>
                  <a:cubicBezTo>
                    <a:pt x="2326" y="1882"/>
                    <a:pt x="2333" y="1865"/>
                    <a:pt x="2316" y="1848"/>
                  </a:cubicBezTo>
                  <a:cubicBezTo>
                    <a:pt x="2246" y="1766"/>
                    <a:pt x="2199" y="1661"/>
                    <a:pt x="2212" y="1544"/>
                  </a:cubicBezTo>
                  <a:cubicBezTo>
                    <a:pt x="2212" y="1509"/>
                    <a:pt x="2223" y="1415"/>
                    <a:pt x="2270" y="1392"/>
                  </a:cubicBezTo>
                  <a:lnTo>
                    <a:pt x="2282" y="1392"/>
                  </a:lnTo>
                  <a:lnTo>
                    <a:pt x="2282" y="1404"/>
                  </a:lnTo>
                  <a:cubicBezTo>
                    <a:pt x="2270" y="1404"/>
                    <a:pt x="2246" y="1404"/>
                    <a:pt x="2246" y="1415"/>
                  </a:cubicBezTo>
                  <a:cubicBezTo>
                    <a:pt x="2212" y="1544"/>
                    <a:pt x="2235" y="1685"/>
                    <a:pt x="2293" y="1802"/>
                  </a:cubicBezTo>
                  <a:cubicBezTo>
                    <a:pt x="2312" y="1830"/>
                    <a:pt x="2347" y="1866"/>
                    <a:pt x="2384" y="1866"/>
                  </a:cubicBezTo>
                  <a:cubicBezTo>
                    <a:pt x="2393" y="1866"/>
                    <a:pt x="2401" y="1864"/>
                    <a:pt x="2410" y="1860"/>
                  </a:cubicBezTo>
                  <a:cubicBezTo>
                    <a:pt x="2457" y="1848"/>
                    <a:pt x="2469" y="1778"/>
                    <a:pt x="2469" y="1743"/>
                  </a:cubicBezTo>
                  <a:cubicBezTo>
                    <a:pt x="2480" y="1615"/>
                    <a:pt x="2446" y="1485"/>
                    <a:pt x="2363" y="1392"/>
                  </a:cubicBezTo>
                  <a:cubicBezTo>
                    <a:pt x="2352" y="1392"/>
                    <a:pt x="2340" y="1381"/>
                    <a:pt x="2329" y="1381"/>
                  </a:cubicBezTo>
                  <a:lnTo>
                    <a:pt x="2329" y="1298"/>
                  </a:lnTo>
                  <a:cubicBezTo>
                    <a:pt x="2316" y="1170"/>
                    <a:pt x="2316" y="1041"/>
                    <a:pt x="2329" y="913"/>
                  </a:cubicBezTo>
                  <a:cubicBezTo>
                    <a:pt x="2329" y="901"/>
                    <a:pt x="2329" y="901"/>
                    <a:pt x="2316" y="901"/>
                  </a:cubicBezTo>
                  <a:lnTo>
                    <a:pt x="2316" y="866"/>
                  </a:lnTo>
                  <a:cubicBezTo>
                    <a:pt x="2363" y="854"/>
                    <a:pt x="2410" y="854"/>
                    <a:pt x="2457" y="854"/>
                  </a:cubicBezTo>
                  <a:close/>
                  <a:moveTo>
                    <a:pt x="3194" y="3954"/>
                  </a:moveTo>
                  <a:cubicBezTo>
                    <a:pt x="3205" y="3954"/>
                    <a:pt x="3229" y="3977"/>
                    <a:pt x="3241" y="3989"/>
                  </a:cubicBezTo>
                  <a:lnTo>
                    <a:pt x="3229" y="3989"/>
                  </a:lnTo>
                  <a:cubicBezTo>
                    <a:pt x="3194" y="4001"/>
                    <a:pt x="3171" y="4012"/>
                    <a:pt x="3147" y="4024"/>
                  </a:cubicBezTo>
                  <a:cubicBezTo>
                    <a:pt x="3159" y="4001"/>
                    <a:pt x="3182" y="3977"/>
                    <a:pt x="3194" y="3954"/>
                  </a:cubicBezTo>
                  <a:close/>
                  <a:moveTo>
                    <a:pt x="3709" y="4632"/>
                  </a:moveTo>
                  <a:cubicBezTo>
                    <a:pt x="3709" y="4644"/>
                    <a:pt x="3720" y="4656"/>
                    <a:pt x="3720" y="4656"/>
                  </a:cubicBezTo>
                  <a:cubicBezTo>
                    <a:pt x="3697" y="4667"/>
                    <a:pt x="3685" y="4679"/>
                    <a:pt x="3662" y="4690"/>
                  </a:cubicBezTo>
                  <a:cubicBezTo>
                    <a:pt x="3685" y="4667"/>
                    <a:pt x="3697" y="4656"/>
                    <a:pt x="3709" y="4632"/>
                  </a:cubicBezTo>
                  <a:close/>
                  <a:moveTo>
                    <a:pt x="3802" y="4679"/>
                  </a:moveTo>
                  <a:cubicBezTo>
                    <a:pt x="3814" y="4690"/>
                    <a:pt x="3826" y="4703"/>
                    <a:pt x="3826" y="4726"/>
                  </a:cubicBezTo>
                  <a:cubicBezTo>
                    <a:pt x="3814" y="4714"/>
                    <a:pt x="3814" y="4690"/>
                    <a:pt x="3802" y="4679"/>
                  </a:cubicBezTo>
                  <a:close/>
                  <a:moveTo>
                    <a:pt x="3147" y="3918"/>
                  </a:moveTo>
                  <a:cubicBezTo>
                    <a:pt x="3112" y="3989"/>
                    <a:pt x="3065" y="4048"/>
                    <a:pt x="3007" y="4094"/>
                  </a:cubicBezTo>
                  <a:cubicBezTo>
                    <a:pt x="2937" y="4176"/>
                    <a:pt x="2843" y="4246"/>
                    <a:pt x="2761" y="4316"/>
                  </a:cubicBezTo>
                  <a:cubicBezTo>
                    <a:pt x="2586" y="4469"/>
                    <a:pt x="2399" y="4620"/>
                    <a:pt x="2199" y="4737"/>
                  </a:cubicBezTo>
                  <a:cubicBezTo>
                    <a:pt x="2410" y="4527"/>
                    <a:pt x="2633" y="4328"/>
                    <a:pt x="2855" y="4141"/>
                  </a:cubicBezTo>
                  <a:cubicBezTo>
                    <a:pt x="2948" y="4059"/>
                    <a:pt x="3042" y="3989"/>
                    <a:pt x="3135" y="3918"/>
                  </a:cubicBezTo>
                  <a:close/>
                  <a:moveTo>
                    <a:pt x="2212" y="4656"/>
                  </a:moveTo>
                  <a:cubicBezTo>
                    <a:pt x="2141" y="4714"/>
                    <a:pt x="2083" y="4773"/>
                    <a:pt x="2025" y="4831"/>
                  </a:cubicBezTo>
                  <a:cubicBezTo>
                    <a:pt x="2012" y="4843"/>
                    <a:pt x="2001" y="4843"/>
                    <a:pt x="1989" y="4854"/>
                  </a:cubicBezTo>
                  <a:cubicBezTo>
                    <a:pt x="1954" y="4866"/>
                    <a:pt x="1931" y="4878"/>
                    <a:pt x="1895" y="4890"/>
                  </a:cubicBezTo>
                  <a:cubicBezTo>
                    <a:pt x="1884" y="4890"/>
                    <a:pt x="1872" y="4901"/>
                    <a:pt x="1861" y="4901"/>
                  </a:cubicBezTo>
                  <a:cubicBezTo>
                    <a:pt x="1978" y="4831"/>
                    <a:pt x="2095" y="4737"/>
                    <a:pt x="2212" y="4656"/>
                  </a:cubicBezTo>
                  <a:close/>
                  <a:moveTo>
                    <a:pt x="2738" y="3837"/>
                  </a:moveTo>
                  <a:cubicBezTo>
                    <a:pt x="2843" y="3837"/>
                    <a:pt x="2948" y="3837"/>
                    <a:pt x="3042" y="3872"/>
                  </a:cubicBezTo>
                  <a:cubicBezTo>
                    <a:pt x="3054" y="3884"/>
                    <a:pt x="3065" y="3884"/>
                    <a:pt x="3088" y="3895"/>
                  </a:cubicBezTo>
                  <a:cubicBezTo>
                    <a:pt x="2913" y="4024"/>
                    <a:pt x="2761" y="4152"/>
                    <a:pt x="2597" y="4293"/>
                  </a:cubicBezTo>
                  <a:cubicBezTo>
                    <a:pt x="2680" y="4211"/>
                    <a:pt x="2750" y="4118"/>
                    <a:pt x="2820" y="4035"/>
                  </a:cubicBezTo>
                  <a:cubicBezTo>
                    <a:pt x="2855" y="4012"/>
                    <a:pt x="2890" y="3977"/>
                    <a:pt x="2890" y="3931"/>
                  </a:cubicBezTo>
                  <a:cubicBezTo>
                    <a:pt x="2897" y="3908"/>
                    <a:pt x="2886" y="3895"/>
                    <a:pt x="2870" y="3895"/>
                  </a:cubicBezTo>
                  <a:cubicBezTo>
                    <a:pt x="2861" y="3895"/>
                    <a:pt x="2852" y="3899"/>
                    <a:pt x="2843" y="3907"/>
                  </a:cubicBezTo>
                  <a:cubicBezTo>
                    <a:pt x="2691" y="4094"/>
                    <a:pt x="2539" y="4281"/>
                    <a:pt x="2352" y="4445"/>
                  </a:cubicBezTo>
                  <a:cubicBezTo>
                    <a:pt x="2176" y="4620"/>
                    <a:pt x="1978" y="4761"/>
                    <a:pt x="1767" y="4890"/>
                  </a:cubicBezTo>
                  <a:cubicBezTo>
                    <a:pt x="1755" y="4901"/>
                    <a:pt x="1755" y="4913"/>
                    <a:pt x="1755" y="4937"/>
                  </a:cubicBezTo>
                  <a:cubicBezTo>
                    <a:pt x="1770" y="4959"/>
                    <a:pt x="1794" y="4967"/>
                    <a:pt x="1819" y="4967"/>
                  </a:cubicBezTo>
                  <a:cubicBezTo>
                    <a:pt x="1833" y="4967"/>
                    <a:pt x="1848" y="4964"/>
                    <a:pt x="1861" y="4960"/>
                  </a:cubicBezTo>
                  <a:lnTo>
                    <a:pt x="1861" y="4960"/>
                  </a:lnTo>
                  <a:cubicBezTo>
                    <a:pt x="1825" y="4983"/>
                    <a:pt x="1791" y="5007"/>
                    <a:pt x="1767" y="5018"/>
                  </a:cubicBezTo>
                  <a:cubicBezTo>
                    <a:pt x="1720" y="4866"/>
                    <a:pt x="1685" y="4703"/>
                    <a:pt x="1650" y="4539"/>
                  </a:cubicBezTo>
                  <a:cubicBezTo>
                    <a:pt x="1697" y="4503"/>
                    <a:pt x="1732" y="4469"/>
                    <a:pt x="1778" y="4422"/>
                  </a:cubicBezTo>
                  <a:cubicBezTo>
                    <a:pt x="1787" y="4413"/>
                    <a:pt x="1778" y="4405"/>
                    <a:pt x="1772" y="4405"/>
                  </a:cubicBezTo>
                  <a:cubicBezTo>
                    <a:pt x="1769" y="4405"/>
                    <a:pt x="1767" y="4406"/>
                    <a:pt x="1767" y="4410"/>
                  </a:cubicBezTo>
                  <a:cubicBezTo>
                    <a:pt x="1720" y="4445"/>
                    <a:pt x="1685" y="4480"/>
                    <a:pt x="1650" y="4503"/>
                  </a:cubicBezTo>
                  <a:cubicBezTo>
                    <a:pt x="1627" y="4339"/>
                    <a:pt x="1603" y="4176"/>
                    <a:pt x="1591" y="4012"/>
                  </a:cubicBezTo>
                  <a:lnTo>
                    <a:pt x="1591" y="3977"/>
                  </a:lnTo>
                  <a:cubicBezTo>
                    <a:pt x="1649" y="3986"/>
                    <a:pt x="1708" y="3989"/>
                    <a:pt x="1768" y="3989"/>
                  </a:cubicBezTo>
                  <a:cubicBezTo>
                    <a:pt x="1877" y="3989"/>
                    <a:pt x="1989" y="3976"/>
                    <a:pt x="2095" y="3954"/>
                  </a:cubicBezTo>
                  <a:cubicBezTo>
                    <a:pt x="2141" y="3942"/>
                    <a:pt x="2188" y="3942"/>
                    <a:pt x="2223" y="3931"/>
                  </a:cubicBezTo>
                  <a:lnTo>
                    <a:pt x="2223" y="3931"/>
                  </a:lnTo>
                  <a:cubicBezTo>
                    <a:pt x="2129" y="3989"/>
                    <a:pt x="2036" y="4048"/>
                    <a:pt x="1954" y="4094"/>
                  </a:cubicBezTo>
                  <a:cubicBezTo>
                    <a:pt x="1935" y="4103"/>
                    <a:pt x="1939" y="4121"/>
                    <a:pt x="1954" y="4121"/>
                  </a:cubicBezTo>
                  <a:cubicBezTo>
                    <a:pt x="1957" y="4121"/>
                    <a:pt x="1961" y="4120"/>
                    <a:pt x="1966" y="4118"/>
                  </a:cubicBezTo>
                  <a:cubicBezTo>
                    <a:pt x="2059" y="4071"/>
                    <a:pt x="2153" y="4012"/>
                    <a:pt x="2246" y="3942"/>
                  </a:cubicBezTo>
                  <a:cubicBezTo>
                    <a:pt x="2258" y="3931"/>
                    <a:pt x="2282" y="3918"/>
                    <a:pt x="2293" y="3907"/>
                  </a:cubicBezTo>
                  <a:cubicBezTo>
                    <a:pt x="2446" y="3884"/>
                    <a:pt x="2597" y="3848"/>
                    <a:pt x="2738" y="3837"/>
                  </a:cubicBezTo>
                  <a:close/>
                  <a:moveTo>
                    <a:pt x="3218" y="4048"/>
                  </a:moveTo>
                  <a:cubicBezTo>
                    <a:pt x="3229" y="4293"/>
                    <a:pt x="2995" y="4480"/>
                    <a:pt x="2808" y="4597"/>
                  </a:cubicBezTo>
                  <a:cubicBezTo>
                    <a:pt x="2586" y="4749"/>
                    <a:pt x="2340" y="4843"/>
                    <a:pt x="2095" y="4948"/>
                  </a:cubicBezTo>
                  <a:lnTo>
                    <a:pt x="1884" y="5053"/>
                  </a:lnTo>
                  <a:cubicBezTo>
                    <a:pt x="1931" y="4995"/>
                    <a:pt x="1989" y="4948"/>
                    <a:pt x="2048" y="4890"/>
                  </a:cubicBezTo>
                  <a:lnTo>
                    <a:pt x="2059" y="4878"/>
                  </a:lnTo>
                  <a:cubicBezTo>
                    <a:pt x="2176" y="4820"/>
                    <a:pt x="2305" y="4749"/>
                    <a:pt x="2410" y="4667"/>
                  </a:cubicBezTo>
                  <a:cubicBezTo>
                    <a:pt x="2633" y="4515"/>
                    <a:pt x="2843" y="4339"/>
                    <a:pt x="3030" y="4152"/>
                  </a:cubicBezTo>
                  <a:cubicBezTo>
                    <a:pt x="3088" y="4106"/>
                    <a:pt x="3147" y="4071"/>
                    <a:pt x="3218" y="4048"/>
                  </a:cubicBezTo>
                  <a:close/>
                  <a:moveTo>
                    <a:pt x="1872" y="4995"/>
                  </a:moveTo>
                  <a:lnTo>
                    <a:pt x="1872" y="4995"/>
                  </a:lnTo>
                  <a:cubicBezTo>
                    <a:pt x="1837" y="5018"/>
                    <a:pt x="1814" y="5053"/>
                    <a:pt x="1778" y="5077"/>
                  </a:cubicBezTo>
                  <a:cubicBezTo>
                    <a:pt x="1778" y="5065"/>
                    <a:pt x="1767" y="5053"/>
                    <a:pt x="1767" y="5053"/>
                  </a:cubicBezTo>
                  <a:cubicBezTo>
                    <a:pt x="1802" y="5030"/>
                    <a:pt x="1837" y="5007"/>
                    <a:pt x="1872" y="4995"/>
                  </a:cubicBezTo>
                  <a:close/>
                  <a:moveTo>
                    <a:pt x="3673" y="4573"/>
                  </a:moveTo>
                  <a:cubicBezTo>
                    <a:pt x="3673" y="4573"/>
                    <a:pt x="3673" y="4586"/>
                    <a:pt x="3685" y="4586"/>
                  </a:cubicBezTo>
                  <a:cubicBezTo>
                    <a:pt x="3533" y="4773"/>
                    <a:pt x="3335" y="4901"/>
                    <a:pt x="3135" y="5030"/>
                  </a:cubicBezTo>
                  <a:cubicBezTo>
                    <a:pt x="3077" y="5065"/>
                    <a:pt x="3007" y="5100"/>
                    <a:pt x="2948" y="5135"/>
                  </a:cubicBezTo>
                  <a:cubicBezTo>
                    <a:pt x="3088" y="5018"/>
                    <a:pt x="3241" y="4901"/>
                    <a:pt x="3381" y="4784"/>
                  </a:cubicBezTo>
                  <a:cubicBezTo>
                    <a:pt x="3416" y="4749"/>
                    <a:pt x="3463" y="4726"/>
                    <a:pt x="3498" y="4690"/>
                  </a:cubicBezTo>
                  <a:cubicBezTo>
                    <a:pt x="3522" y="4679"/>
                    <a:pt x="3545" y="4656"/>
                    <a:pt x="3556" y="4644"/>
                  </a:cubicBezTo>
                  <a:cubicBezTo>
                    <a:pt x="3569" y="4644"/>
                    <a:pt x="3569" y="4644"/>
                    <a:pt x="3569" y="4632"/>
                  </a:cubicBezTo>
                  <a:cubicBezTo>
                    <a:pt x="3592" y="4609"/>
                    <a:pt x="3627" y="4573"/>
                    <a:pt x="3673" y="4573"/>
                  </a:cubicBezTo>
                  <a:close/>
                  <a:moveTo>
                    <a:pt x="3744" y="4690"/>
                  </a:moveTo>
                  <a:cubicBezTo>
                    <a:pt x="3756" y="4726"/>
                    <a:pt x="3779" y="4773"/>
                    <a:pt x="3802" y="4807"/>
                  </a:cubicBezTo>
                  <a:cubicBezTo>
                    <a:pt x="3802" y="4831"/>
                    <a:pt x="3790" y="4843"/>
                    <a:pt x="3790" y="4854"/>
                  </a:cubicBezTo>
                  <a:cubicBezTo>
                    <a:pt x="3744" y="4948"/>
                    <a:pt x="3673" y="5030"/>
                    <a:pt x="3592" y="5100"/>
                  </a:cubicBezTo>
                  <a:cubicBezTo>
                    <a:pt x="3393" y="5264"/>
                    <a:pt x="3147" y="5358"/>
                    <a:pt x="2913" y="5439"/>
                  </a:cubicBezTo>
                  <a:lnTo>
                    <a:pt x="2703" y="5509"/>
                  </a:lnTo>
                  <a:cubicBezTo>
                    <a:pt x="2808" y="5428"/>
                    <a:pt x="2901" y="5334"/>
                    <a:pt x="3007" y="5252"/>
                  </a:cubicBezTo>
                  <a:cubicBezTo>
                    <a:pt x="3112" y="5158"/>
                    <a:pt x="3218" y="5077"/>
                    <a:pt x="3322" y="4983"/>
                  </a:cubicBezTo>
                  <a:cubicBezTo>
                    <a:pt x="3428" y="4901"/>
                    <a:pt x="3533" y="4807"/>
                    <a:pt x="3650" y="4737"/>
                  </a:cubicBezTo>
                  <a:cubicBezTo>
                    <a:pt x="3673" y="4726"/>
                    <a:pt x="3709" y="4703"/>
                    <a:pt x="3744" y="4690"/>
                  </a:cubicBezTo>
                  <a:close/>
                  <a:moveTo>
                    <a:pt x="3194" y="5053"/>
                  </a:moveTo>
                  <a:lnTo>
                    <a:pt x="3135" y="5111"/>
                  </a:lnTo>
                  <a:cubicBezTo>
                    <a:pt x="2960" y="5252"/>
                    <a:pt x="2797" y="5392"/>
                    <a:pt x="2633" y="5533"/>
                  </a:cubicBezTo>
                  <a:cubicBezTo>
                    <a:pt x="2527" y="5568"/>
                    <a:pt x="2422" y="5603"/>
                    <a:pt x="2316" y="5650"/>
                  </a:cubicBezTo>
                  <a:cubicBezTo>
                    <a:pt x="2422" y="5568"/>
                    <a:pt x="2527" y="5486"/>
                    <a:pt x="2633" y="5392"/>
                  </a:cubicBezTo>
                  <a:cubicBezTo>
                    <a:pt x="2820" y="5287"/>
                    <a:pt x="3007" y="5170"/>
                    <a:pt x="3182" y="5065"/>
                  </a:cubicBezTo>
                  <a:lnTo>
                    <a:pt x="3194" y="5053"/>
                  </a:lnTo>
                  <a:close/>
                  <a:moveTo>
                    <a:pt x="2492" y="0"/>
                  </a:moveTo>
                  <a:lnTo>
                    <a:pt x="2469" y="12"/>
                  </a:lnTo>
                  <a:cubicBezTo>
                    <a:pt x="2527" y="94"/>
                    <a:pt x="2574" y="175"/>
                    <a:pt x="2609" y="258"/>
                  </a:cubicBezTo>
                  <a:cubicBezTo>
                    <a:pt x="2656" y="351"/>
                    <a:pt x="2691" y="445"/>
                    <a:pt x="2726" y="550"/>
                  </a:cubicBezTo>
                  <a:cubicBezTo>
                    <a:pt x="2738" y="596"/>
                    <a:pt x="2750" y="655"/>
                    <a:pt x="2761" y="702"/>
                  </a:cubicBezTo>
                  <a:cubicBezTo>
                    <a:pt x="2773" y="749"/>
                    <a:pt x="2773" y="796"/>
                    <a:pt x="2784" y="843"/>
                  </a:cubicBezTo>
                  <a:cubicBezTo>
                    <a:pt x="2714" y="819"/>
                    <a:pt x="2633" y="796"/>
                    <a:pt x="2550" y="796"/>
                  </a:cubicBezTo>
                  <a:cubicBezTo>
                    <a:pt x="2539" y="796"/>
                    <a:pt x="2516" y="796"/>
                    <a:pt x="2492" y="784"/>
                  </a:cubicBezTo>
                  <a:cubicBezTo>
                    <a:pt x="2504" y="749"/>
                    <a:pt x="2504" y="702"/>
                    <a:pt x="2516" y="667"/>
                  </a:cubicBezTo>
                  <a:cubicBezTo>
                    <a:pt x="2527" y="632"/>
                    <a:pt x="2527" y="585"/>
                    <a:pt x="2539" y="550"/>
                  </a:cubicBezTo>
                  <a:cubicBezTo>
                    <a:pt x="2550" y="515"/>
                    <a:pt x="2563" y="492"/>
                    <a:pt x="2597" y="468"/>
                  </a:cubicBezTo>
                  <a:cubicBezTo>
                    <a:pt x="2609" y="456"/>
                    <a:pt x="2597" y="433"/>
                    <a:pt x="2574" y="433"/>
                  </a:cubicBezTo>
                  <a:cubicBezTo>
                    <a:pt x="2516" y="445"/>
                    <a:pt x="2492" y="526"/>
                    <a:pt x="2492" y="585"/>
                  </a:cubicBezTo>
                  <a:cubicBezTo>
                    <a:pt x="2480" y="655"/>
                    <a:pt x="2469" y="713"/>
                    <a:pt x="2457" y="784"/>
                  </a:cubicBezTo>
                  <a:cubicBezTo>
                    <a:pt x="2433" y="550"/>
                    <a:pt x="2340" y="328"/>
                    <a:pt x="2199" y="152"/>
                  </a:cubicBezTo>
                  <a:cubicBezTo>
                    <a:pt x="2194" y="146"/>
                    <a:pt x="2188" y="144"/>
                    <a:pt x="2182" y="144"/>
                  </a:cubicBezTo>
                  <a:cubicBezTo>
                    <a:pt x="2176" y="144"/>
                    <a:pt x="2170" y="146"/>
                    <a:pt x="2165" y="152"/>
                  </a:cubicBezTo>
                  <a:cubicBezTo>
                    <a:pt x="2165" y="175"/>
                    <a:pt x="2165" y="199"/>
                    <a:pt x="2153" y="222"/>
                  </a:cubicBezTo>
                  <a:cubicBezTo>
                    <a:pt x="2141" y="175"/>
                    <a:pt x="2118" y="141"/>
                    <a:pt x="2106" y="105"/>
                  </a:cubicBezTo>
                  <a:lnTo>
                    <a:pt x="2071" y="105"/>
                  </a:lnTo>
                  <a:cubicBezTo>
                    <a:pt x="2095" y="164"/>
                    <a:pt x="2129" y="222"/>
                    <a:pt x="2153" y="281"/>
                  </a:cubicBezTo>
                  <a:cubicBezTo>
                    <a:pt x="2129" y="456"/>
                    <a:pt x="2153" y="643"/>
                    <a:pt x="2223" y="807"/>
                  </a:cubicBezTo>
                  <a:cubicBezTo>
                    <a:pt x="2176" y="807"/>
                    <a:pt x="2118" y="819"/>
                    <a:pt x="2071" y="830"/>
                  </a:cubicBezTo>
                  <a:cubicBezTo>
                    <a:pt x="1989" y="596"/>
                    <a:pt x="1978" y="351"/>
                    <a:pt x="2025" y="117"/>
                  </a:cubicBezTo>
                  <a:lnTo>
                    <a:pt x="2025" y="117"/>
                  </a:lnTo>
                  <a:lnTo>
                    <a:pt x="1989" y="129"/>
                  </a:lnTo>
                  <a:cubicBezTo>
                    <a:pt x="1942" y="362"/>
                    <a:pt x="1966" y="609"/>
                    <a:pt x="2048" y="843"/>
                  </a:cubicBezTo>
                  <a:lnTo>
                    <a:pt x="2025" y="843"/>
                  </a:lnTo>
                  <a:cubicBezTo>
                    <a:pt x="2012" y="830"/>
                    <a:pt x="2012" y="819"/>
                    <a:pt x="2012" y="807"/>
                  </a:cubicBezTo>
                  <a:cubicBezTo>
                    <a:pt x="2008" y="792"/>
                    <a:pt x="1999" y="786"/>
                    <a:pt x="1990" y="786"/>
                  </a:cubicBezTo>
                  <a:cubicBezTo>
                    <a:pt x="1978" y="786"/>
                    <a:pt x="1966" y="798"/>
                    <a:pt x="1966" y="819"/>
                  </a:cubicBezTo>
                  <a:cubicBezTo>
                    <a:pt x="1966" y="830"/>
                    <a:pt x="1966" y="843"/>
                    <a:pt x="1978" y="854"/>
                  </a:cubicBezTo>
                  <a:cubicBezTo>
                    <a:pt x="1895" y="877"/>
                    <a:pt x="1825" y="913"/>
                    <a:pt x="1744" y="947"/>
                  </a:cubicBezTo>
                  <a:cubicBezTo>
                    <a:pt x="1732" y="679"/>
                    <a:pt x="1755" y="421"/>
                    <a:pt x="1825" y="175"/>
                  </a:cubicBezTo>
                  <a:lnTo>
                    <a:pt x="1802" y="175"/>
                  </a:lnTo>
                  <a:lnTo>
                    <a:pt x="1767" y="316"/>
                  </a:lnTo>
                  <a:cubicBezTo>
                    <a:pt x="1732" y="526"/>
                    <a:pt x="1720" y="737"/>
                    <a:pt x="1732" y="947"/>
                  </a:cubicBezTo>
                  <a:lnTo>
                    <a:pt x="1521" y="1053"/>
                  </a:lnTo>
                  <a:cubicBezTo>
                    <a:pt x="1346" y="1134"/>
                    <a:pt x="1182" y="1240"/>
                    <a:pt x="1019" y="1345"/>
                  </a:cubicBezTo>
                  <a:cubicBezTo>
                    <a:pt x="972" y="1368"/>
                    <a:pt x="925" y="1392"/>
                    <a:pt x="889" y="1427"/>
                  </a:cubicBezTo>
                  <a:cubicBezTo>
                    <a:pt x="889" y="1381"/>
                    <a:pt x="889" y="1334"/>
                    <a:pt x="878" y="1287"/>
                  </a:cubicBezTo>
                  <a:lnTo>
                    <a:pt x="878" y="1205"/>
                  </a:lnTo>
                  <a:lnTo>
                    <a:pt x="878" y="1111"/>
                  </a:lnTo>
                  <a:cubicBezTo>
                    <a:pt x="878" y="1095"/>
                    <a:pt x="869" y="1089"/>
                    <a:pt x="858" y="1089"/>
                  </a:cubicBezTo>
                  <a:cubicBezTo>
                    <a:pt x="845" y="1089"/>
                    <a:pt x="831" y="1098"/>
                    <a:pt x="831" y="1111"/>
                  </a:cubicBezTo>
                  <a:cubicBezTo>
                    <a:pt x="831" y="1147"/>
                    <a:pt x="831" y="1181"/>
                    <a:pt x="843" y="1205"/>
                  </a:cubicBezTo>
                  <a:lnTo>
                    <a:pt x="843" y="1298"/>
                  </a:lnTo>
                  <a:cubicBezTo>
                    <a:pt x="843" y="1345"/>
                    <a:pt x="855" y="1404"/>
                    <a:pt x="855" y="1451"/>
                  </a:cubicBezTo>
                  <a:cubicBezTo>
                    <a:pt x="819" y="1462"/>
                    <a:pt x="796" y="1485"/>
                    <a:pt x="772" y="1498"/>
                  </a:cubicBezTo>
                  <a:cubicBezTo>
                    <a:pt x="761" y="1439"/>
                    <a:pt x="749" y="1392"/>
                    <a:pt x="738" y="1334"/>
                  </a:cubicBezTo>
                  <a:cubicBezTo>
                    <a:pt x="733" y="1319"/>
                    <a:pt x="722" y="1312"/>
                    <a:pt x="710" y="1312"/>
                  </a:cubicBezTo>
                  <a:cubicBezTo>
                    <a:pt x="695" y="1312"/>
                    <a:pt x="679" y="1325"/>
                    <a:pt x="679" y="1345"/>
                  </a:cubicBezTo>
                  <a:cubicBezTo>
                    <a:pt x="691" y="1404"/>
                    <a:pt x="702" y="1474"/>
                    <a:pt x="726" y="1532"/>
                  </a:cubicBezTo>
                  <a:cubicBezTo>
                    <a:pt x="691" y="1556"/>
                    <a:pt x="655" y="1579"/>
                    <a:pt x="632" y="1602"/>
                  </a:cubicBezTo>
                  <a:cubicBezTo>
                    <a:pt x="609" y="1568"/>
                    <a:pt x="585" y="1521"/>
                    <a:pt x="562" y="1485"/>
                  </a:cubicBezTo>
                  <a:cubicBezTo>
                    <a:pt x="562" y="1451"/>
                    <a:pt x="551" y="1439"/>
                    <a:pt x="539" y="1415"/>
                  </a:cubicBezTo>
                  <a:cubicBezTo>
                    <a:pt x="534" y="1413"/>
                    <a:pt x="530" y="1412"/>
                    <a:pt x="526" y="1412"/>
                  </a:cubicBezTo>
                  <a:cubicBezTo>
                    <a:pt x="508" y="1412"/>
                    <a:pt x="494" y="1429"/>
                    <a:pt x="504" y="1439"/>
                  </a:cubicBezTo>
                  <a:lnTo>
                    <a:pt x="609" y="1615"/>
                  </a:lnTo>
                  <a:cubicBezTo>
                    <a:pt x="597" y="1626"/>
                    <a:pt x="574" y="1638"/>
                    <a:pt x="562" y="1649"/>
                  </a:cubicBezTo>
                  <a:cubicBezTo>
                    <a:pt x="562" y="1661"/>
                    <a:pt x="551" y="1661"/>
                    <a:pt x="551" y="1661"/>
                  </a:cubicBezTo>
                  <a:cubicBezTo>
                    <a:pt x="504" y="1462"/>
                    <a:pt x="422" y="1264"/>
                    <a:pt x="270" y="1123"/>
                  </a:cubicBezTo>
                  <a:cubicBezTo>
                    <a:pt x="223" y="1076"/>
                    <a:pt x="176" y="1030"/>
                    <a:pt x="117" y="1006"/>
                  </a:cubicBezTo>
                  <a:cubicBezTo>
                    <a:pt x="110" y="1005"/>
                    <a:pt x="102" y="1004"/>
                    <a:pt x="95" y="1004"/>
                  </a:cubicBezTo>
                  <a:cubicBezTo>
                    <a:pt x="50" y="1004"/>
                    <a:pt x="22" y="1036"/>
                    <a:pt x="13" y="1076"/>
                  </a:cubicBezTo>
                  <a:cubicBezTo>
                    <a:pt x="0" y="1147"/>
                    <a:pt x="24" y="1217"/>
                    <a:pt x="24" y="1287"/>
                  </a:cubicBezTo>
                  <a:cubicBezTo>
                    <a:pt x="47" y="1368"/>
                    <a:pt x="59" y="1451"/>
                    <a:pt x="83" y="1532"/>
                  </a:cubicBezTo>
                  <a:cubicBezTo>
                    <a:pt x="130" y="1708"/>
                    <a:pt x="200" y="1883"/>
                    <a:pt x="293" y="2047"/>
                  </a:cubicBezTo>
                  <a:cubicBezTo>
                    <a:pt x="247" y="2187"/>
                    <a:pt x="234" y="2351"/>
                    <a:pt x="247" y="2504"/>
                  </a:cubicBezTo>
                  <a:cubicBezTo>
                    <a:pt x="247" y="2585"/>
                    <a:pt x="258" y="2655"/>
                    <a:pt x="270" y="2737"/>
                  </a:cubicBezTo>
                  <a:cubicBezTo>
                    <a:pt x="270" y="2751"/>
                    <a:pt x="282" y="2757"/>
                    <a:pt x="294" y="2757"/>
                  </a:cubicBezTo>
                  <a:cubicBezTo>
                    <a:pt x="303" y="2757"/>
                    <a:pt x="312" y="2754"/>
                    <a:pt x="317" y="2749"/>
                  </a:cubicBezTo>
                  <a:lnTo>
                    <a:pt x="317" y="2784"/>
                  </a:lnTo>
                  <a:cubicBezTo>
                    <a:pt x="305" y="2795"/>
                    <a:pt x="293" y="2795"/>
                    <a:pt x="270" y="2808"/>
                  </a:cubicBezTo>
                  <a:cubicBezTo>
                    <a:pt x="188" y="2819"/>
                    <a:pt x="117" y="2842"/>
                    <a:pt x="36" y="2866"/>
                  </a:cubicBezTo>
                  <a:cubicBezTo>
                    <a:pt x="0" y="2866"/>
                    <a:pt x="13" y="2912"/>
                    <a:pt x="47" y="2912"/>
                  </a:cubicBezTo>
                  <a:cubicBezTo>
                    <a:pt x="130" y="2889"/>
                    <a:pt x="200" y="2866"/>
                    <a:pt x="281" y="2854"/>
                  </a:cubicBezTo>
                  <a:cubicBezTo>
                    <a:pt x="305" y="2842"/>
                    <a:pt x="317" y="2842"/>
                    <a:pt x="328" y="2842"/>
                  </a:cubicBezTo>
                  <a:cubicBezTo>
                    <a:pt x="351" y="2936"/>
                    <a:pt x="387" y="3042"/>
                    <a:pt x="422" y="3146"/>
                  </a:cubicBezTo>
                  <a:cubicBezTo>
                    <a:pt x="305" y="3170"/>
                    <a:pt x="188" y="3205"/>
                    <a:pt x="71" y="3240"/>
                  </a:cubicBezTo>
                  <a:cubicBezTo>
                    <a:pt x="47" y="3240"/>
                    <a:pt x="59" y="3263"/>
                    <a:pt x="71" y="3263"/>
                  </a:cubicBezTo>
                  <a:cubicBezTo>
                    <a:pt x="200" y="3229"/>
                    <a:pt x="317" y="3205"/>
                    <a:pt x="434" y="3170"/>
                  </a:cubicBezTo>
                  <a:cubicBezTo>
                    <a:pt x="468" y="3252"/>
                    <a:pt x="515" y="3334"/>
                    <a:pt x="562" y="3404"/>
                  </a:cubicBezTo>
                  <a:cubicBezTo>
                    <a:pt x="574" y="3427"/>
                    <a:pt x="597" y="3451"/>
                    <a:pt x="609" y="3474"/>
                  </a:cubicBezTo>
                  <a:cubicBezTo>
                    <a:pt x="585" y="3497"/>
                    <a:pt x="551" y="3521"/>
                    <a:pt x="527" y="3544"/>
                  </a:cubicBezTo>
                  <a:cubicBezTo>
                    <a:pt x="480" y="3580"/>
                    <a:pt x="434" y="3626"/>
                    <a:pt x="387" y="3661"/>
                  </a:cubicBezTo>
                  <a:cubicBezTo>
                    <a:pt x="364" y="3684"/>
                    <a:pt x="340" y="3697"/>
                    <a:pt x="317" y="3720"/>
                  </a:cubicBezTo>
                  <a:cubicBezTo>
                    <a:pt x="293" y="3743"/>
                    <a:pt x="270" y="3755"/>
                    <a:pt x="258" y="3778"/>
                  </a:cubicBezTo>
                  <a:cubicBezTo>
                    <a:pt x="249" y="3788"/>
                    <a:pt x="254" y="3805"/>
                    <a:pt x="263" y="3805"/>
                  </a:cubicBezTo>
                  <a:cubicBezTo>
                    <a:pt x="265" y="3805"/>
                    <a:pt x="268" y="3804"/>
                    <a:pt x="270" y="3801"/>
                  </a:cubicBezTo>
                  <a:cubicBezTo>
                    <a:pt x="293" y="3790"/>
                    <a:pt x="317" y="3778"/>
                    <a:pt x="340" y="3755"/>
                  </a:cubicBezTo>
                  <a:cubicBezTo>
                    <a:pt x="351" y="3731"/>
                    <a:pt x="375" y="3720"/>
                    <a:pt x="398" y="3697"/>
                  </a:cubicBezTo>
                  <a:cubicBezTo>
                    <a:pt x="445" y="3661"/>
                    <a:pt x="492" y="3614"/>
                    <a:pt x="527" y="3580"/>
                  </a:cubicBezTo>
                  <a:cubicBezTo>
                    <a:pt x="562" y="3556"/>
                    <a:pt x="597" y="3521"/>
                    <a:pt x="632" y="3497"/>
                  </a:cubicBezTo>
                  <a:cubicBezTo>
                    <a:pt x="702" y="3580"/>
                    <a:pt x="796" y="3650"/>
                    <a:pt x="889" y="3697"/>
                  </a:cubicBezTo>
                  <a:cubicBezTo>
                    <a:pt x="1030" y="3767"/>
                    <a:pt x="1182" y="3790"/>
                    <a:pt x="1334" y="3801"/>
                  </a:cubicBezTo>
                  <a:lnTo>
                    <a:pt x="1568" y="3801"/>
                  </a:lnTo>
                  <a:lnTo>
                    <a:pt x="1568" y="3895"/>
                  </a:lnTo>
                  <a:cubicBezTo>
                    <a:pt x="1544" y="3895"/>
                    <a:pt x="1510" y="3884"/>
                    <a:pt x="1486" y="3872"/>
                  </a:cubicBezTo>
                  <a:cubicBezTo>
                    <a:pt x="1483" y="3871"/>
                    <a:pt x="1480" y="3870"/>
                    <a:pt x="1478" y="3870"/>
                  </a:cubicBezTo>
                  <a:cubicBezTo>
                    <a:pt x="1447" y="3870"/>
                    <a:pt x="1432" y="3920"/>
                    <a:pt x="1474" y="3942"/>
                  </a:cubicBezTo>
                  <a:cubicBezTo>
                    <a:pt x="1498" y="3954"/>
                    <a:pt x="1533" y="3965"/>
                    <a:pt x="1568" y="3965"/>
                  </a:cubicBezTo>
                  <a:cubicBezTo>
                    <a:pt x="1580" y="4152"/>
                    <a:pt x="1591" y="4339"/>
                    <a:pt x="1627" y="4527"/>
                  </a:cubicBezTo>
                  <a:cubicBezTo>
                    <a:pt x="1474" y="4656"/>
                    <a:pt x="1334" y="4784"/>
                    <a:pt x="1206" y="4937"/>
                  </a:cubicBezTo>
                  <a:cubicBezTo>
                    <a:pt x="1170" y="4971"/>
                    <a:pt x="1136" y="5007"/>
                    <a:pt x="1100" y="5053"/>
                  </a:cubicBezTo>
                  <a:lnTo>
                    <a:pt x="1089" y="5053"/>
                  </a:lnTo>
                  <a:cubicBezTo>
                    <a:pt x="1065" y="5053"/>
                    <a:pt x="1030" y="5065"/>
                    <a:pt x="995" y="5065"/>
                  </a:cubicBezTo>
                  <a:cubicBezTo>
                    <a:pt x="960" y="5077"/>
                    <a:pt x="925" y="5077"/>
                    <a:pt x="878" y="5088"/>
                  </a:cubicBezTo>
                  <a:cubicBezTo>
                    <a:pt x="808" y="5111"/>
                    <a:pt x="726" y="5135"/>
                    <a:pt x="655" y="5170"/>
                  </a:cubicBezTo>
                  <a:cubicBezTo>
                    <a:pt x="636" y="5180"/>
                    <a:pt x="648" y="5197"/>
                    <a:pt x="660" y="5197"/>
                  </a:cubicBezTo>
                  <a:cubicBezTo>
                    <a:pt x="663" y="5197"/>
                    <a:pt x="665" y="5196"/>
                    <a:pt x="668" y="5194"/>
                  </a:cubicBezTo>
                  <a:cubicBezTo>
                    <a:pt x="738" y="5170"/>
                    <a:pt x="819" y="5147"/>
                    <a:pt x="889" y="5124"/>
                  </a:cubicBezTo>
                  <a:cubicBezTo>
                    <a:pt x="925" y="5124"/>
                    <a:pt x="960" y="5111"/>
                    <a:pt x="995" y="5111"/>
                  </a:cubicBezTo>
                  <a:cubicBezTo>
                    <a:pt x="1019" y="5111"/>
                    <a:pt x="1042" y="5111"/>
                    <a:pt x="1053" y="5100"/>
                  </a:cubicBezTo>
                  <a:lnTo>
                    <a:pt x="1053" y="5100"/>
                  </a:lnTo>
                  <a:cubicBezTo>
                    <a:pt x="1030" y="5147"/>
                    <a:pt x="995" y="5182"/>
                    <a:pt x="972" y="5217"/>
                  </a:cubicBezTo>
                  <a:cubicBezTo>
                    <a:pt x="925" y="5275"/>
                    <a:pt x="889" y="5334"/>
                    <a:pt x="855" y="5392"/>
                  </a:cubicBezTo>
                  <a:cubicBezTo>
                    <a:pt x="831" y="5416"/>
                    <a:pt x="808" y="5439"/>
                    <a:pt x="796" y="5475"/>
                  </a:cubicBezTo>
                  <a:cubicBezTo>
                    <a:pt x="785" y="5486"/>
                    <a:pt x="761" y="5498"/>
                    <a:pt x="761" y="5509"/>
                  </a:cubicBezTo>
                  <a:cubicBezTo>
                    <a:pt x="749" y="5521"/>
                    <a:pt x="749" y="5533"/>
                    <a:pt x="738" y="5545"/>
                  </a:cubicBezTo>
                  <a:cubicBezTo>
                    <a:pt x="729" y="5562"/>
                    <a:pt x="746" y="5573"/>
                    <a:pt x="760" y="5573"/>
                  </a:cubicBezTo>
                  <a:cubicBezTo>
                    <a:pt x="765" y="5573"/>
                    <a:pt x="769" y="5571"/>
                    <a:pt x="772" y="5568"/>
                  </a:cubicBezTo>
                  <a:cubicBezTo>
                    <a:pt x="796" y="5556"/>
                    <a:pt x="796" y="5556"/>
                    <a:pt x="808" y="5533"/>
                  </a:cubicBezTo>
                  <a:cubicBezTo>
                    <a:pt x="819" y="5521"/>
                    <a:pt x="819" y="5509"/>
                    <a:pt x="831" y="5498"/>
                  </a:cubicBezTo>
                  <a:cubicBezTo>
                    <a:pt x="855" y="5462"/>
                    <a:pt x="866" y="5439"/>
                    <a:pt x="889" y="5416"/>
                  </a:cubicBezTo>
                  <a:cubicBezTo>
                    <a:pt x="925" y="5358"/>
                    <a:pt x="960" y="5311"/>
                    <a:pt x="995" y="5252"/>
                  </a:cubicBezTo>
                  <a:cubicBezTo>
                    <a:pt x="1030" y="5205"/>
                    <a:pt x="1065" y="5158"/>
                    <a:pt x="1100" y="5124"/>
                  </a:cubicBezTo>
                  <a:cubicBezTo>
                    <a:pt x="1159" y="5275"/>
                    <a:pt x="1217" y="5428"/>
                    <a:pt x="1253" y="5592"/>
                  </a:cubicBezTo>
                  <a:cubicBezTo>
                    <a:pt x="1253" y="5592"/>
                    <a:pt x="1264" y="5603"/>
                    <a:pt x="1276" y="5603"/>
                  </a:cubicBezTo>
                  <a:cubicBezTo>
                    <a:pt x="1279" y="5604"/>
                    <a:pt x="1282" y="5604"/>
                    <a:pt x="1285" y="5604"/>
                  </a:cubicBezTo>
                  <a:cubicBezTo>
                    <a:pt x="1314" y="5604"/>
                    <a:pt x="1331" y="5554"/>
                    <a:pt x="1299" y="5533"/>
                  </a:cubicBezTo>
                  <a:lnTo>
                    <a:pt x="1287" y="5533"/>
                  </a:lnTo>
                  <a:cubicBezTo>
                    <a:pt x="1240" y="5392"/>
                    <a:pt x="1194" y="5241"/>
                    <a:pt x="1136" y="5100"/>
                  </a:cubicBezTo>
                  <a:cubicBezTo>
                    <a:pt x="1136" y="5100"/>
                    <a:pt x="1147" y="5100"/>
                    <a:pt x="1147" y="5088"/>
                  </a:cubicBezTo>
                  <a:lnTo>
                    <a:pt x="1147" y="5065"/>
                  </a:lnTo>
                  <a:cubicBezTo>
                    <a:pt x="1182" y="5030"/>
                    <a:pt x="1206" y="4995"/>
                    <a:pt x="1240" y="4948"/>
                  </a:cubicBezTo>
                  <a:lnTo>
                    <a:pt x="1627" y="4562"/>
                  </a:lnTo>
                  <a:cubicBezTo>
                    <a:pt x="1661" y="4726"/>
                    <a:pt x="1697" y="4878"/>
                    <a:pt x="1732" y="5041"/>
                  </a:cubicBezTo>
                  <a:cubicBezTo>
                    <a:pt x="1732" y="5041"/>
                    <a:pt x="1720" y="5041"/>
                    <a:pt x="1720" y="5053"/>
                  </a:cubicBezTo>
                  <a:cubicBezTo>
                    <a:pt x="1702" y="5053"/>
                    <a:pt x="1705" y="5068"/>
                    <a:pt x="1719" y="5068"/>
                  </a:cubicBezTo>
                  <a:cubicBezTo>
                    <a:pt x="1722" y="5068"/>
                    <a:pt x="1727" y="5067"/>
                    <a:pt x="1732" y="5065"/>
                  </a:cubicBezTo>
                  <a:lnTo>
                    <a:pt x="1744" y="5065"/>
                  </a:lnTo>
                  <a:cubicBezTo>
                    <a:pt x="1744" y="5077"/>
                    <a:pt x="1755" y="5088"/>
                    <a:pt x="1755" y="5111"/>
                  </a:cubicBezTo>
                  <a:cubicBezTo>
                    <a:pt x="1732" y="5124"/>
                    <a:pt x="1720" y="5147"/>
                    <a:pt x="1697" y="5170"/>
                  </a:cubicBezTo>
                  <a:cubicBezTo>
                    <a:pt x="1678" y="5179"/>
                    <a:pt x="1697" y="5212"/>
                    <a:pt x="1717" y="5212"/>
                  </a:cubicBezTo>
                  <a:cubicBezTo>
                    <a:pt x="1722" y="5212"/>
                    <a:pt x="1727" y="5210"/>
                    <a:pt x="1732" y="5205"/>
                  </a:cubicBezTo>
                  <a:cubicBezTo>
                    <a:pt x="1744" y="5194"/>
                    <a:pt x="1755" y="5194"/>
                    <a:pt x="1778" y="5182"/>
                  </a:cubicBezTo>
                  <a:cubicBezTo>
                    <a:pt x="1814" y="5322"/>
                    <a:pt x="1872" y="5462"/>
                    <a:pt x="1919" y="5603"/>
                  </a:cubicBezTo>
                  <a:cubicBezTo>
                    <a:pt x="1966" y="5696"/>
                    <a:pt x="2001" y="5790"/>
                    <a:pt x="2048" y="5883"/>
                  </a:cubicBezTo>
                  <a:lnTo>
                    <a:pt x="2095" y="5883"/>
                  </a:lnTo>
                  <a:lnTo>
                    <a:pt x="2025" y="5743"/>
                  </a:lnTo>
                  <a:cubicBezTo>
                    <a:pt x="1942" y="5556"/>
                    <a:pt x="1861" y="5358"/>
                    <a:pt x="1802" y="5158"/>
                  </a:cubicBezTo>
                  <a:cubicBezTo>
                    <a:pt x="2012" y="5030"/>
                    <a:pt x="2258" y="4937"/>
                    <a:pt x="2480" y="4831"/>
                  </a:cubicBezTo>
                  <a:cubicBezTo>
                    <a:pt x="2726" y="4726"/>
                    <a:pt x="2984" y="4586"/>
                    <a:pt x="3147" y="4375"/>
                  </a:cubicBezTo>
                  <a:cubicBezTo>
                    <a:pt x="3229" y="4269"/>
                    <a:pt x="3288" y="4141"/>
                    <a:pt x="3264" y="4001"/>
                  </a:cubicBezTo>
                  <a:lnTo>
                    <a:pt x="3264" y="4001"/>
                  </a:lnTo>
                  <a:cubicBezTo>
                    <a:pt x="3288" y="4024"/>
                    <a:pt x="3311" y="4048"/>
                    <a:pt x="3335" y="4082"/>
                  </a:cubicBezTo>
                  <a:cubicBezTo>
                    <a:pt x="3428" y="4188"/>
                    <a:pt x="3510" y="4305"/>
                    <a:pt x="3580" y="4422"/>
                  </a:cubicBezTo>
                  <a:cubicBezTo>
                    <a:pt x="3603" y="4456"/>
                    <a:pt x="3627" y="4492"/>
                    <a:pt x="3639" y="4527"/>
                  </a:cubicBezTo>
                  <a:cubicBezTo>
                    <a:pt x="3580" y="4550"/>
                    <a:pt x="3522" y="4597"/>
                    <a:pt x="3486" y="4632"/>
                  </a:cubicBezTo>
                  <a:cubicBezTo>
                    <a:pt x="3463" y="4656"/>
                    <a:pt x="3452" y="4667"/>
                    <a:pt x="3428" y="4679"/>
                  </a:cubicBezTo>
                  <a:cubicBezTo>
                    <a:pt x="3077" y="4960"/>
                    <a:pt x="2714" y="5228"/>
                    <a:pt x="2363" y="5498"/>
                  </a:cubicBezTo>
                  <a:cubicBezTo>
                    <a:pt x="2340" y="5509"/>
                    <a:pt x="2352" y="5545"/>
                    <a:pt x="2363" y="5545"/>
                  </a:cubicBezTo>
                  <a:cubicBezTo>
                    <a:pt x="2282" y="5615"/>
                    <a:pt x="2199" y="5685"/>
                    <a:pt x="2106" y="5755"/>
                  </a:cubicBezTo>
                  <a:cubicBezTo>
                    <a:pt x="2086" y="5776"/>
                    <a:pt x="2110" y="5804"/>
                    <a:pt x="2132" y="5804"/>
                  </a:cubicBezTo>
                  <a:cubicBezTo>
                    <a:pt x="2135" y="5804"/>
                    <a:pt x="2138" y="5804"/>
                    <a:pt x="2141" y="5802"/>
                  </a:cubicBezTo>
                  <a:cubicBezTo>
                    <a:pt x="2258" y="5732"/>
                    <a:pt x="2387" y="5673"/>
                    <a:pt x="2527" y="5626"/>
                  </a:cubicBezTo>
                  <a:lnTo>
                    <a:pt x="2527" y="5626"/>
                  </a:lnTo>
                  <a:lnTo>
                    <a:pt x="2352" y="5767"/>
                  </a:lnTo>
                  <a:cubicBezTo>
                    <a:pt x="2333" y="5776"/>
                    <a:pt x="2345" y="5793"/>
                    <a:pt x="2356" y="5793"/>
                  </a:cubicBezTo>
                  <a:cubicBezTo>
                    <a:pt x="2358" y="5793"/>
                    <a:pt x="2361" y="5792"/>
                    <a:pt x="2363" y="5790"/>
                  </a:cubicBezTo>
                  <a:cubicBezTo>
                    <a:pt x="2446" y="5720"/>
                    <a:pt x="2516" y="5662"/>
                    <a:pt x="2597" y="5592"/>
                  </a:cubicBezTo>
                  <a:cubicBezTo>
                    <a:pt x="2703" y="5556"/>
                    <a:pt x="2820" y="5521"/>
                    <a:pt x="2925" y="5486"/>
                  </a:cubicBezTo>
                  <a:cubicBezTo>
                    <a:pt x="3171" y="5404"/>
                    <a:pt x="3428" y="5299"/>
                    <a:pt x="3627" y="5124"/>
                  </a:cubicBezTo>
                  <a:cubicBezTo>
                    <a:pt x="3720" y="5053"/>
                    <a:pt x="3790" y="4971"/>
                    <a:pt x="3826" y="4866"/>
                  </a:cubicBezTo>
                  <a:cubicBezTo>
                    <a:pt x="3860" y="4913"/>
                    <a:pt x="3884" y="4960"/>
                    <a:pt x="3907" y="5018"/>
                  </a:cubicBezTo>
                  <a:cubicBezTo>
                    <a:pt x="3943" y="5088"/>
                    <a:pt x="3977" y="5158"/>
                    <a:pt x="4001" y="5228"/>
                  </a:cubicBezTo>
                  <a:cubicBezTo>
                    <a:pt x="4024" y="5287"/>
                    <a:pt x="3954" y="5334"/>
                    <a:pt x="3919" y="5381"/>
                  </a:cubicBezTo>
                  <a:cubicBezTo>
                    <a:pt x="3907" y="5392"/>
                    <a:pt x="3896" y="5416"/>
                    <a:pt x="3884" y="5428"/>
                  </a:cubicBezTo>
                  <a:lnTo>
                    <a:pt x="3966" y="5404"/>
                  </a:lnTo>
                  <a:cubicBezTo>
                    <a:pt x="4001" y="5369"/>
                    <a:pt x="4048" y="5334"/>
                    <a:pt x="4060" y="5275"/>
                  </a:cubicBezTo>
                  <a:cubicBezTo>
                    <a:pt x="4083" y="5217"/>
                    <a:pt x="4036" y="5147"/>
                    <a:pt x="4013" y="5088"/>
                  </a:cubicBezTo>
                  <a:cubicBezTo>
                    <a:pt x="3966" y="4983"/>
                    <a:pt x="3907" y="4878"/>
                    <a:pt x="3860" y="4784"/>
                  </a:cubicBezTo>
                  <a:cubicBezTo>
                    <a:pt x="3872" y="4718"/>
                    <a:pt x="3873" y="4643"/>
                    <a:pt x="3796" y="4643"/>
                  </a:cubicBezTo>
                  <a:cubicBezTo>
                    <a:pt x="3790" y="4643"/>
                    <a:pt x="3785" y="4643"/>
                    <a:pt x="3779" y="4644"/>
                  </a:cubicBezTo>
                  <a:cubicBezTo>
                    <a:pt x="3767" y="4620"/>
                    <a:pt x="3756" y="4597"/>
                    <a:pt x="3744" y="4586"/>
                  </a:cubicBezTo>
                  <a:cubicBezTo>
                    <a:pt x="3756" y="4573"/>
                    <a:pt x="3756" y="4573"/>
                    <a:pt x="3756" y="4562"/>
                  </a:cubicBezTo>
                  <a:cubicBezTo>
                    <a:pt x="3767" y="4550"/>
                    <a:pt x="3767" y="4539"/>
                    <a:pt x="3756" y="4527"/>
                  </a:cubicBezTo>
                  <a:cubicBezTo>
                    <a:pt x="3732" y="4527"/>
                    <a:pt x="3720" y="4515"/>
                    <a:pt x="3709" y="4515"/>
                  </a:cubicBezTo>
                  <a:cubicBezTo>
                    <a:pt x="3650" y="4433"/>
                    <a:pt x="3603" y="4339"/>
                    <a:pt x="3545" y="4258"/>
                  </a:cubicBezTo>
                  <a:cubicBezTo>
                    <a:pt x="3452" y="4118"/>
                    <a:pt x="3346" y="3977"/>
                    <a:pt x="3218" y="3895"/>
                  </a:cubicBezTo>
                  <a:cubicBezTo>
                    <a:pt x="3218" y="3872"/>
                    <a:pt x="3218" y="3860"/>
                    <a:pt x="3229" y="3837"/>
                  </a:cubicBezTo>
                  <a:cubicBezTo>
                    <a:pt x="3229" y="3827"/>
                    <a:pt x="3206" y="3810"/>
                    <a:pt x="3191" y="3810"/>
                  </a:cubicBezTo>
                  <a:cubicBezTo>
                    <a:pt x="3188" y="3810"/>
                    <a:pt x="3184" y="3811"/>
                    <a:pt x="3182" y="3814"/>
                  </a:cubicBezTo>
                  <a:cubicBezTo>
                    <a:pt x="3171" y="3825"/>
                    <a:pt x="3159" y="3837"/>
                    <a:pt x="3135" y="3848"/>
                  </a:cubicBezTo>
                  <a:cubicBezTo>
                    <a:pt x="3088" y="3825"/>
                    <a:pt x="3042" y="3801"/>
                    <a:pt x="2984" y="3790"/>
                  </a:cubicBezTo>
                  <a:cubicBezTo>
                    <a:pt x="2922" y="3778"/>
                    <a:pt x="2861" y="3773"/>
                    <a:pt x="2799" y="3773"/>
                  </a:cubicBezTo>
                  <a:cubicBezTo>
                    <a:pt x="2684" y="3773"/>
                    <a:pt x="2567" y="3790"/>
                    <a:pt x="2446" y="3814"/>
                  </a:cubicBezTo>
                  <a:cubicBezTo>
                    <a:pt x="2480" y="3801"/>
                    <a:pt x="2504" y="3778"/>
                    <a:pt x="2527" y="3767"/>
                  </a:cubicBezTo>
                  <a:cubicBezTo>
                    <a:pt x="2548" y="3756"/>
                    <a:pt x="2532" y="3718"/>
                    <a:pt x="2512" y="3718"/>
                  </a:cubicBezTo>
                  <a:cubicBezTo>
                    <a:pt x="2509" y="3718"/>
                    <a:pt x="2506" y="3719"/>
                    <a:pt x="2504" y="3720"/>
                  </a:cubicBezTo>
                  <a:cubicBezTo>
                    <a:pt x="2457" y="3743"/>
                    <a:pt x="2422" y="3767"/>
                    <a:pt x="2387" y="3801"/>
                  </a:cubicBezTo>
                  <a:cubicBezTo>
                    <a:pt x="2375" y="3814"/>
                    <a:pt x="2375" y="3814"/>
                    <a:pt x="2375" y="3825"/>
                  </a:cubicBezTo>
                  <a:lnTo>
                    <a:pt x="2363" y="3825"/>
                  </a:lnTo>
                  <a:cubicBezTo>
                    <a:pt x="2178" y="3871"/>
                    <a:pt x="1993" y="3918"/>
                    <a:pt x="1802" y="3918"/>
                  </a:cubicBezTo>
                  <a:cubicBezTo>
                    <a:pt x="1752" y="3918"/>
                    <a:pt x="1701" y="3914"/>
                    <a:pt x="1650" y="3907"/>
                  </a:cubicBezTo>
                  <a:cubicBezTo>
                    <a:pt x="1627" y="3907"/>
                    <a:pt x="1615" y="3907"/>
                    <a:pt x="1591" y="3895"/>
                  </a:cubicBezTo>
                  <a:lnTo>
                    <a:pt x="1591" y="3801"/>
                  </a:lnTo>
                  <a:cubicBezTo>
                    <a:pt x="1674" y="3790"/>
                    <a:pt x="1755" y="3778"/>
                    <a:pt x="1825" y="3767"/>
                  </a:cubicBezTo>
                  <a:cubicBezTo>
                    <a:pt x="2025" y="3743"/>
                    <a:pt x="2212" y="3697"/>
                    <a:pt x="2399" y="3638"/>
                  </a:cubicBezTo>
                  <a:cubicBezTo>
                    <a:pt x="2574" y="3567"/>
                    <a:pt x="2750" y="3497"/>
                    <a:pt x="2913" y="3404"/>
                  </a:cubicBezTo>
                  <a:cubicBezTo>
                    <a:pt x="3054" y="3322"/>
                    <a:pt x="3194" y="3240"/>
                    <a:pt x="3299" y="3123"/>
                  </a:cubicBezTo>
                  <a:cubicBezTo>
                    <a:pt x="3416" y="3006"/>
                    <a:pt x="3498" y="2878"/>
                    <a:pt x="3545" y="2714"/>
                  </a:cubicBezTo>
                  <a:cubicBezTo>
                    <a:pt x="3569" y="2597"/>
                    <a:pt x="3580" y="2468"/>
                    <a:pt x="3569" y="2340"/>
                  </a:cubicBezTo>
                  <a:lnTo>
                    <a:pt x="3569" y="2340"/>
                  </a:lnTo>
                  <a:cubicBezTo>
                    <a:pt x="3639" y="2363"/>
                    <a:pt x="3697" y="2374"/>
                    <a:pt x="3767" y="2387"/>
                  </a:cubicBezTo>
                  <a:cubicBezTo>
                    <a:pt x="3849" y="2398"/>
                    <a:pt x="3943" y="2421"/>
                    <a:pt x="4024" y="2433"/>
                  </a:cubicBezTo>
                  <a:cubicBezTo>
                    <a:pt x="4071" y="2445"/>
                    <a:pt x="4107" y="2457"/>
                    <a:pt x="4153" y="2468"/>
                  </a:cubicBezTo>
                  <a:cubicBezTo>
                    <a:pt x="4188" y="2468"/>
                    <a:pt x="4235" y="2491"/>
                    <a:pt x="4282" y="2491"/>
                  </a:cubicBezTo>
                  <a:cubicBezTo>
                    <a:pt x="4294" y="2491"/>
                    <a:pt x="4294" y="2468"/>
                    <a:pt x="4282" y="2457"/>
                  </a:cubicBezTo>
                  <a:cubicBezTo>
                    <a:pt x="4247" y="2445"/>
                    <a:pt x="4200" y="2445"/>
                    <a:pt x="4165" y="2433"/>
                  </a:cubicBezTo>
                  <a:cubicBezTo>
                    <a:pt x="4118" y="2421"/>
                    <a:pt x="4071" y="2421"/>
                    <a:pt x="4024" y="2410"/>
                  </a:cubicBezTo>
                  <a:cubicBezTo>
                    <a:pt x="3943" y="2387"/>
                    <a:pt x="3849" y="2374"/>
                    <a:pt x="3767" y="2351"/>
                  </a:cubicBezTo>
                  <a:cubicBezTo>
                    <a:pt x="3697" y="2340"/>
                    <a:pt x="3639" y="2328"/>
                    <a:pt x="3569" y="2316"/>
                  </a:cubicBezTo>
                  <a:lnTo>
                    <a:pt x="3569" y="2234"/>
                  </a:lnTo>
                  <a:cubicBezTo>
                    <a:pt x="3556" y="2153"/>
                    <a:pt x="3545" y="2082"/>
                    <a:pt x="3533" y="2000"/>
                  </a:cubicBezTo>
                  <a:lnTo>
                    <a:pt x="3556" y="2000"/>
                  </a:lnTo>
                  <a:cubicBezTo>
                    <a:pt x="3627" y="2000"/>
                    <a:pt x="3685" y="2012"/>
                    <a:pt x="3756" y="2012"/>
                  </a:cubicBezTo>
                  <a:cubicBezTo>
                    <a:pt x="3790" y="2023"/>
                    <a:pt x="3826" y="2023"/>
                    <a:pt x="3849" y="2023"/>
                  </a:cubicBezTo>
                  <a:cubicBezTo>
                    <a:pt x="3884" y="2036"/>
                    <a:pt x="3907" y="2036"/>
                    <a:pt x="3943" y="2036"/>
                  </a:cubicBezTo>
                  <a:cubicBezTo>
                    <a:pt x="3966" y="2023"/>
                    <a:pt x="3966" y="1989"/>
                    <a:pt x="3954" y="1989"/>
                  </a:cubicBezTo>
                  <a:cubicBezTo>
                    <a:pt x="3919" y="1965"/>
                    <a:pt x="3896" y="1977"/>
                    <a:pt x="3873" y="1965"/>
                  </a:cubicBezTo>
                  <a:lnTo>
                    <a:pt x="3767" y="1965"/>
                  </a:lnTo>
                  <a:cubicBezTo>
                    <a:pt x="3709" y="1953"/>
                    <a:pt x="3639" y="1953"/>
                    <a:pt x="3569" y="1953"/>
                  </a:cubicBezTo>
                  <a:lnTo>
                    <a:pt x="3533" y="1953"/>
                  </a:lnTo>
                  <a:cubicBezTo>
                    <a:pt x="3522" y="1883"/>
                    <a:pt x="3510" y="1825"/>
                    <a:pt x="3486" y="1755"/>
                  </a:cubicBezTo>
                  <a:lnTo>
                    <a:pt x="3498" y="1755"/>
                  </a:lnTo>
                  <a:cubicBezTo>
                    <a:pt x="3522" y="1755"/>
                    <a:pt x="3556" y="1755"/>
                    <a:pt x="3580" y="1732"/>
                  </a:cubicBezTo>
                  <a:cubicBezTo>
                    <a:pt x="3580" y="1719"/>
                    <a:pt x="3580" y="1719"/>
                    <a:pt x="3569" y="1708"/>
                  </a:cubicBezTo>
                  <a:cubicBezTo>
                    <a:pt x="3564" y="1700"/>
                    <a:pt x="3557" y="1698"/>
                    <a:pt x="3547" y="1698"/>
                  </a:cubicBezTo>
                  <a:cubicBezTo>
                    <a:pt x="3528" y="1698"/>
                    <a:pt x="3502" y="1708"/>
                    <a:pt x="3486" y="1708"/>
                  </a:cubicBezTo>
                  <a:cubicBezTo>
                    <a:pt x="3452" y="1544"/>
                    <a:pt x="3393" y="1392"/>
                    <a:pt x="3311" y="1251"/>
                  </a:cubicBezTo>
                  <a:cubicBezTo>
                    <a:pt x="3205" y="1053"/>
                    <a:pt x="3030" y="924"/>
                    <a:pt x="2831" y="854"/>
                  </a:cubicBezTo>
                  <a:cubicBezTo>
                    <a:pt x="2820" y="760"/>
                    <a:pt x="2797" y="655"/>
                    <a:pt x="2761" y="562"/>
                  </a:cubicBezTo>
                  <a:cubicBezTo>
                    <a:pt x="2738" y="468"/>
                    <a:pt x="2703" y="375"/>
                    <a:pt x="2656" y="281"/>
                  </a:cubicBezTo>
                  <a:cubicBezTo>
                    <a:pt x="2609" y="187"/>
                    <a:pt x="2563" y="94"/>
                    <a:pt x="2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963150" y="4251642"/>
              <a:ext cx="154573" cy="219378"/>
            </a:xfrm>
            <a:custGeom>
              <a:rect b="b" l="l" r="r" t="t"/>
              <a:pathLst>
                <a:path extrusionOk="0" h="1696" w="1195">
                  <a:moveTo>
                    <a:pt x="785" y="0"/>
                  </a:moveTo>
                  <a:lnTo>
                    <a:pt x="481" y="538"/>
                  </a:lnTo>
                  <a:lnTo>
                    <a:pt x="1077" y="386"/>
                  </a:lnTo>
                  <a:lnTo>
                    <a:pt x="1194" y="140"/>
                  </a:lnTo>
                  <a:lnTo>
                    <a:pt x="785" y="0"/>
                  </a:lnTo>
                  <a:close/>
                  <a:moveTo>
                    <a:pt x="317" y="830"/>
                  </a:moveTo>
                  <a:lnTo>
                    <a:pt x="1" y="1404"/>
                  </a:lnTo>
                  <a:lnTo>
                    <a:pt x="422" y="1696"/>
                  </a:lnTo>
                  <a:lnTo>
                    <a:pt x="504" y="1532"/>
                  </a:lnTo>
                  <a:lnTo>
                    <a:pt x="317" y="830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1004155" y="4301443"/>
              <a:ext cx="98435" cy="148364"/>
            </a:xfrm>
            <a:custGeom>
              <a:rect b="b" l="l" r="r" t="t"/>
              <a:pathLst>
                <a:path extrusionOk="0" h="1147" w="761">
                  <a:moveTo>
                    <a:pt x="760" y="1"/>
                  </a:moveTo>
                  <a:lnTo>
                    <a:pt x="164" y="153"/>
                  </a:lnTo>
                  <a:lnTo>
                    <a:pt x="0" y="445"/>
                  </a:lnTo>
                  <a:lnTo>
                    <a:pt x="187" y="1147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1119150" y="4900607"/>
              <a:ext cx="184712" cy="136335"/>
            </a:xfrm>
            <a:custGeom>
              <a:rect b="b" l="l" r="r" t="t"/>
              <a:pathLst>
                <a:path extrusionOk="0" h="1054" w="1428">
                  <a:moveTo>
                    <a:pt x="47" y="1"/>
                  </a:moveTo>
                  <a:lnTo>
                    <a:pt x="0" y="364"/>
                  </a:lnTo>
                  <a:lnTo>
                    <a:pt x="316" y="562"/>
                  </a:lnTo>
                  <a:lnTo>
                    <a:pt x="199" y="106"/>
                  </a:lnTo>
                  <a:lnTo>
                    <a:pt x="47" y="1"/>
                  </a:lnTo>
                  <a:close/>
                  <a:moveTo>
                    <a:pt x="1251" y="796"/>
                  </a:moveTo>
                  <a:lnTo>
                    <a:pt x="830" y="902"/>
                  </a:lnTo>
                  <a:lnTo>
                    <a:pt x="1064" y="1053"/>
                  </a:lnTo>
                  <a:lnTo>
                    <a:pt x="1427" y="913"/>
                  </a:lnTo>
                  <a:lnTo>
                    <a:pt x="1251" y="796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1144762" y="4914319"/>
              <a:ext cx="136335" cy="102963"/>
            </a:xfrm>
            <a:custGeom>
              <a:rect b="b" l="l" r="r" t="t"/>
              <a:pathLst>
                <a:path extrusionOk="0" h="796" w="1054">
                  <a:moveTo>
                    <a:pt x="1" y="0"/>
                  </a:moveTo>
                  <a:lnTo>
                    <a:pt x="118" y="456"/>
                  </a:lnTo>
                  <a:lnTo>
                    <a:pt x="632" y="796"/>
                  </a:lnTo>
                  <a:lnTo>
                    <a:pt x="1053" y="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46"/>
          <p:cNvGrpSpPr/>
          <p:nvPr/>
        </p:nvGrpSpPr>
        <p:grpSpPr>
          <a:xfrm>
            <a:off x="128062" y="3610924"/>
            <a:ext cx="877640" cy="1394805"/>
            <a:chOff x="833150" y="5501712"/>
            <a:chExt cx="877640" cy="1394805"/>
          </a:xfrm>
        </p:grpSpPr>
        <p:sp>
          <p:nvSpPr>
            <p:cNvPr id="1651" name="Google Shape;1651;p46"/>
            <p:cNvSpPr/>
            <p:nvPr/>
          </p:nvSpPr>
          <p:spPr>
            <a:xfrm>
              <a:off x="1069090" y="5501712"/>
              <a:ext cx="404219" cy="276550"/>
            </a:xfrm>
            <a:custGeom>
              <a:rect b="b" l="l" r="r" t="t"/>
              <a:pathLst>
                <a:path extrusionOk="0" h="2138" w="3125">
                  <a:moveTo>
                    <a:pt x="1569" y="1"/>
                  </a:moveTo>
                  <a:cubicBezTo>
                    <a:pt x="1446" y="1"/>
                    <a:pt x="1323" y="50"/>
                    <a:pt x="1253" y="149"/>
                  </a:cubicBezTo>
                  <a:lnTo>
                    <a:pt x="703" y="921"/>
                  </a:lnTo>
                  <a:lnTo>
                    <a:pt x="153" y="1693"/>
                  </a:lnTo>
                  <a:cubicBezTo>
                    <a:pt x="1" y="1893"/>
                    <a:pt x="188" y="2138"/>
                    <a:pt x="469" y="2138"/>
                  </a:cubicBezTo>
                  <a:lnTo>
                    <a:pt x="2668" y="2138"/>
                  </a:lnTo>
                  <a:cubicBezTo>
                    <a:pt x="2948" y="2138"/>
                    <a:pt x="3124" y="1893"/>
                    <a:pt x="2984" y="1693"/>
                  </a:cubicBezTo>
                  <a:lnTo>
                    <a:pt x="2434" y="921"/>
                  </a:lnTo>
                  <a:lnTo>
                    <a:pt x="1884" y="149"/>
                  </a:lnTo>
                  <a:cubicBezTo>
                    <a:pt x="1814" y="50"/>
                    <a:pt x="1691" y="1"/>
                    <a:pt x="1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1237121" y="5543751"/>
              <a:ext cx="25741" cy="33372"/>
            </a:xfrm>
            <a:custGeom>
              <a:rect b="b" l="l" r="r" t="t"/>
              <a:pathLst>
                <a:path extrusionOk="0" h="258" w="199">
                  <a:moveTo>
                    <a:pt x="188" y="0"/>
                  </a:moveTo>
                  <a:cubicBezTo>
                    <a:pt x="176" y="0"/>
                    <a:pt x="164" y="0"/>
                    <a:pt x="164" y="12"/>
                  </a:cubicBezTo>
                  <a:lnTo>
                    <a:pt x="12" y="222"/>
                  </a:lnTo>
                  <a:cubicBezTo>
                    <a:pt x="1" y="234"/>
                    <a:pt x="1" y="246"/>
                    <a:pt x="12" y="258"/>
                  </a:cubicBezTo>
                  <a:lnTo>
                    <a:pt x="24" y="258"/>
                  </a:lnTo>
                  <a:cubicBezTo>
                    <a:pt x="35" y="258"/>
                    <a:pt x="35" y="258"/>
                    <a:pt x="47" y="246"/>
                  </a:cubicBezTo>
                  <a:lnTo>
                    <a:pt x="199" y="35"/>
                  </a:lnTo>
                  <a:cubicBezTo>
                    <a:pt x="199" y="24"/>
                    <a:pt x="199" y="12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1159897" y="5589154"/>
              <a:ext cx="71272" cy="95331"/>
            </a:xfrm>
            <a:custGeom>
              <a:rect b="b" l="l" r="r" t="t"/>
              <a:pathLst>
                <a:path extrusionOk="0" h="737" w="551">
                  <a:moveTo>
                    <a:pt x="539" y="0"/>
                  </a:moveTo>
                  <a:cubicBezTo>
                    <a:pt x="527" y="0"/>
                    <a:pt x="515" y="0"/>
                    <a:pt x="504" y="12"/>
                  </a:cubicBezTo>
                  <a:lnTo>
                    <a:pt x="13" y="702"/>
                  </a:lnTo>
                  <a:cubicBezTo>
                    <a:pt x="1" y="713"/>
                    <a:pt x="13" y="726"/>
                    <a:pt x="13" y="726"/>
                  </a:cubicBezTo>
                  <a:lnTo>
                    <a:pt x="24" y="737"/>
                  </a:lnTo>
                  <a:cubicBezTo>
                    <a:pt x="36" y="737"/>
                    <a:pt x="47" y="726"/>
                    <a:pt x="47" y="726"/>
                  </a:cubicBezTo>
                  <a:lnTo>
                    <a:pt x="539" y="35"/>
                  </a:lnTo>
                  <a:cubicBezTo>
                    <a:pt x="551" y="24"/>
                    <a:pt x="551" y="12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1093280" y="5790299"/>
              <a:ext cx="357265" cy="322470"/>
            </a:xfrm>
            <a:custGeom>
              <a:rect b="b" l="l" r="r" t="t"/>
              <a:pathLst>
                <a:path extrusionOk="0" h="2493" w="2762">
                  <a:moveTo>
                    <a:pt x="305" y="1"/>
                  </a:moveTo>
                  <a:cubicBezTo>
                    <a:pt x="130" y="1"/>
                    <a:pt x="1" y="130"/>
                    <a:pt x="1" y="305"/>
                  </a:cubicBezTo>
                  <a:lnTo>
                    <a:pt x="1" y="2188"/>
                  </a:lnTo>
                  <a:cubicBezTo>
                    <a:pt x="1" y="2363"/>
                    <a:pt x="130" y="2492"/>
                    <a:pt x="305" y="2492"/>
                  </a:cubicBezTo>
                  <a:lnTo>
                    <a:pt x="2457" y="2492"/>
                  </a:lnTo>
                  <a:cubicBezTo>
                    <a:pt x="2621" y="2492"/>
                    <a:pt x="2761" y="2363"/>
                    <a:pt x="2761" y="2188"/>
                  </a:cubicBezTo>
                  <a:lnTo>
                    <a:pt x="2761" y="305"/>
                  </a:lnTo>
                  <a:cubicBezTo>
                    <a:pt x="2761" y="130"/>
                    <a:pt x="2621" y="1"/>
                    <a:pt x="2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1128205" y="5826647"/>
              <a:ext cx="6209" cy="162076"/>
            </a:xfrm>
            <a:custGeom>
              <a:rect b="b" l="l" r="r" t="t"/>
              <a:pathLst>
                <a:path extrusionOk="0" h="1253" w="48">
                  <a:moveTo>
                    <a:pt x="24" y="0"/>
                  </a:moveTo>
                  <a:cubicBezTo>
                    <a:pt x="12" y="0"/>
                    <a:pt x="0" y="12"/>
                    <a:pt x="0" y="24"/>
                  </a:cubicBezTo>
                  <a:lnTo>
                    <a:pt x="0" y="1229"/>
                  </a:lnTo>
                  <a:cubicBezTo>
                    <a:pt x="0" y="1240"/>
                    <a:pt x="12" y="1252"/>
                    <a:pt x="24" y="1252"/>
                  </a:cubicBezTo>
                  <a:cubicBezTo>
                    <a:pt x="35" y="1252"/>
                    <a:pt x="47" y="1240"/>
                    <a:pt x="47" y="1229"/>
                  </a:cubicBezTo>
                  <a:lnTo>
                    <a:pt x="47" y="24"/>
                  </a:lnTo>
                  <a:cubicBezTo>
                    <a:pt x="47" y="12"/>
                    <a:pt x="35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907269" y="6124806"/>
              <a:ext cx="357265" cy="323892"/>
            </a:xfrm>
            <a:custGeom>
              <a:rect b="b" l="l" r="r" t="t"/>
              <a:pathLst>
                <a:path extrusionOk="0" h="2504" w="2762">
                  <a:moveTo>
                    <a:pt x="305" y="0"/>
                  </a:moveTo>
                  <a:cubicBezTo>
                    <a:pt x="141" y="0"/>
                    <a:pt x="1" y="140"/>
                    <a:pt x="1" y="304"/>
                  </a:cubicBezTo>
                  <a:lnTo>
                    <a:pt x="1" y="2199"/>
                  </a:lnTo>
                  <a:cubicBezTo>
                    <a:pt x="1" y="2363"/>
                    <a:pt x="141" y="2503"/>
                    <a:pt x="305" y="2503"/>
                  </a:cubicBezTo>
                  <a:lnTo>
                    <a:pt x="2457" y="2503"/>
                  </a:lnTo>
                  <a:cubicBezTo>
                    <a:pt x="2632" y="2503"/>
                    <a:pt x="2761" y="2363"/>
                    <a:pt x="2761" y="2199"/>
                  </a:cubicBezTo>
                  <a:lnTo>
                    <a:pt x="2761" y="304"/>
                  </a:lnTo>
                  <a:cubicBezTo>
                    <a:pt x="2761" y="140"/>
                    <a:pt x="2632" y="0"/>
                    <a:pt x="2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942065" y="6180686"/>
              <a:ext cx="6079" cy="119649"/>
            </a:xfrm>
            <a:custGeom>
              <a:rect b="b" l="l" r="r" t="t"/>
              <a:pathLst>
                <a:path extrusionOk="0" h="925" w="47">
                  <a:moveTo>
                    <a:pt x="24" y="0"/>
                  </a:moveTo>
                  <a:cubicBezTo>
                    <a:pt x="12" y="0"/>
                    <a:pt x="0" y="13"/>
                    <a:pt x="0" y="24"/>
                  </a:cubicBezTo>
                  <a:lnTo>
                    <a:pt x="0" y="902"/>
                  </a:lnTo>
                  <a:cubicBezTo>
                    <a:pt x="0" y="913"/>
                    <a:pt x="12" y="925"/>
                    <a:pt x="24" y="925"/>
                  </a:cubicBezTo>
                  <a:cubicBezTo>
                    <a:pt x="36" y="925"/>
                    <a:pt x="47" y="913"/>
                    <a:pt x="47" y="902"/>
                  </a:cubicBezTo>
                  <a:lnTo>
                    <a:pt x="47" y="24"/>
                  </a:lnTo>
                  <a:cubicBezTo>
                    <a:pt x="47" y="13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6"/>
            <p:cNvSpPr/>
            <p:nvPr/>
          </p:nvSpPr>
          <p:spPr>
            <a:xfrm>
              <a:off x="1277867" y="6124806"/>
              <a:ext cx="358817" cy="323892"/>
            </a:xfrm>
            <a:custGeom>
              <a:rect b="b" l="l" r="r" t="t"/>
              <a:pathLst>
                <a:path extrusionOk="0" h="2504" w="2774">
                  <a:moveTo>
                    <a:pt x="317" y="0"/>
                  </a:moveTo>
                  <a:cubicBezTo>
                    <a:pt x="141" y="0"/>
                    <a:pt x="1" y="140"/>
                    <a:pt x="1" y="304"/>
                  </a:cubicBezTo>
                  <a:lnTo>
                    <a:pt x="1" y="2199"/>
                  </a:lnTo>
                  <a:cubicBezTo>
                    <a:pt x="1" y="2363"/>
                    <a:pt x="141" y="2503"/>
                    <a:pt x="317" y="2503"/>
                  </a:cubicBezTo>
                  <a:lnTo>
                    <a:pt x="2469" y="2503"/>
                  </a:lnTo>
                  <a:cubicBezTo>
                    <a:pt x="2633" y="2503"/>
                    <a:pt x="2774" y="2363"/>
                    <a:pt x="2774" y="2199"/>
                  </a:cubicBezTo>
                  <a:lnTo>
                    <a:pt x="2774" y="304"/>
                  </a:lnTo>
                  <a:cubicBezTo>
                    <a:pt x="2774" y="140"/>
                    <a:pt x="2633" y="0"/>
                    <a:pt x="2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6"/>
            <p:cNvSpPr/>
            <p:nvPr/>
          </p:nvSpPr>
          <p:spPr>
            <a:xfrm>
              <a:off x="1314215" y="6233721"/>
              <a:ext cx="6209" cy="84854"/>
            </a:xfrm>
            <a:custGeom>
              <a:rect b="b" l="l" r="r" t="t"/>
              <a:pathLst>
                <a:path extrusionOk="0" h="656" w="48">
                  <a:moveTo>
                    <a:pt x="24" y="0"/>
                  </a:moveTo>
                  <a:cubicBezTo>
                    <a:pt x="13" y="0"/>
                    <a:pt x="1" y="11"/>
                    <a:pt x="1" y="24"/>
                  </a:cubicBezTo>
                  <a:lnTo>
                    <a:pt x="1" y="632"/>
                  </a:lnTo>
                  <a:cubicBezTo>
                    <a:pt x="1" y="643"/>
                    <a:pt x="13" y="655"/>
                    <a:pt x="24" y="655"/>
                  </a:cubicBezTo>
                  <a:cubicBezTo>
                    <a:pt x="36" y="655"/>
                    <a:pt x="47" y="643"/>
                    <a:pt x="47" y="632"/>
                  </a:cubicBezTo>
                  <a:lnTo>
                    <a:pt x="47" y="24"/>
                  </a:lnTo>
                  <a:cubicBezTo>
                    <a:pt x="47" y="1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1314215" y="6183662"/>
              <a:ext cx="6209" cy="31949"/>
            </a:xfrm>
            <a:custGeom>
              <a:rect b="b" l="l" r="r" t="t"/>
              <a:pathLst>
                <a:path extrusionOk="0" h="247" w="48">
                  <a:moveTo>
                    <a:pt x="24" y="1"/>
                  </a:moveTo>
                  <a:cubicBezTo>
                    <a:pt x="13" y="1"/>
                    <a:pt x="1" y="13"/>
                    <a:pt x="1" y="24"/>
                  </a:cubicBezTo>
                  <a:lnTo>
                    <a:pt x="1" y="223"/>
                  </a:lnTo>
                  <a:cubicBezTo>
                    <a:pt x="1" y="235"/>
                    <a:pt x="13" y="247"/>
                    <a:pt x="24" y="247"/>
                  </a:cubicBezTo>
                  <a:cubicBezTo>
                    <a:pt x="36" y="247"/>
                    <a:pt x="47" y="235"/>
                    <a:pt x="47" y="223"/>
                  </a:cubicBezTo>
                  <a:lnTo>
                    <a:pt x="47" y="24"/>
                  </a:lnTo>
                  <a:cubicBezTo>
                    <a:pt x="47" y="13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833150" y="6463711"/>
              <a:ext cx="877640" cy="432805"/>
            </a:xfrm>
            <a:custGeom>
              <a:rect b="b" l="l" r="r" t="t"/>
              <a:pathLst>
                <a:path extrusionOk="0" h="3346" w="6785">
                  <a:moveTo>
                    <a:pt x="597" y="0"/>
                  </a:moveTo>
                  <a:cubicBezTo>
                    <a:pt x="270" y="0"/>
                    <a:pt x="0" y="269"/>
                    <a:pt x="0" y="596"/>
                  </a:cubicBezTo>
                  <a:lnTo>
                    <a:pt x="0" y="2749"/>
                  </a:lnTo>
                  <a:cubicBezTo>
                    <a:pt x="0" y="3076"/>
                    <a:pt x="270" y="3346"/>
                    <a:pt x="597" y="3346"/>
                  </a:cubicBezTo>
                  <a:lnTo>
                    <a:pt x="1755" y="3346"/>
                  </a:lnTo>
                  <a:cubicBezTo>
                    <a:pt x="1743" y="3299"/>
                    <a:pt x="1743" y="3240"/>
                    <a:pt x="1743" y="3182"/>
                  </a:cubicBezTo>
                  <a:cubicBezTo>
                    <a:pt x="1743" y="2363"/>
                    <a:pt x="2480" y="1685"/>
                    <a:pt x="3392" y="1685"/>
                  </a:cubicBezTo>
                  <a:cubicBezTo>
                    <a:pt x="4305" y="1685"/>
                    <a:pt x="5042" y="2363"/>
                    <a:pt x="5042" y="3182"/>
                  </a:cubicBezTo>
                  <a:cubicBezTo>
                    <a:pt x="5042" y="3240"/>
                    <a:pt x="5042" y="3299"/>
                    <a:pt x="5030" y="3346"/>
                  </a:cubicBezTo>
                  <a:lnTo>
                    <a:pt x="6188" y="3346"/>
                  </a:lnTo>
                  <a:cubicBezTo>
                    <a:pt x="6516" y="3346"/>
                    <a:pt x="6784" y="3076"/>
                    <a:pt x="6784" y="2749"/>
                  </a:cubicBezTo>
                  <a:lnTo>
                    <a:pt x="6784" y="596"/>
                  </a:lnTo>
                  <a:cubicBezTo>
                    <a:pt x="6784" y="269"/>
                    <a:pt x="6516" y="0"/>
                    <a:pt x="6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869369" y="6605870"/>
              <a:ext cx="4786" cy="104515"/>
            </a:xfrm>
            <a:custGeom>
              <a:rect b="b" l="l" r="r" t="t"/>
              <a:pathLst>
                <a:path extrusionOk="0" h="808" w="37">
                  <a:moveTo>
                    <a:pt x="24" y="1"/>
                  </a:moveTo>
                  <a:cubicBezTo>
                    <a:pt x="1" y="1"/>
                    <a:pt x="1" y="12"/>
                    <a:pt x="1" y="24"/>
                  </a:cubicBezTo>
                  <a:lnTo>
                    <a:pt x="1" y="784"/>
                  </a:lnTo>
                  <a:cubicBezTo>
                    <a:pt x="1" y="796"/>
                    <a:pt x="1" y="807"/>
                    <a:pt x="24" y="807"/>
                  </a:cubicBezTo>
                  <a:cubicBezTo>
                    <a:pt x="36" y="807"/>
                    <a:pt x="36" y="796"/>
                    <a:pt x="36" y="784"/>
                  </a:cubicBezTo>
                  <a:lnTo>
                    <a:pt x="36" y="24"/>
                  </a:lnTo>
                  <a:cubicBezTo>
                    <a:pt x="36" y="12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6"/>
            <p:cNvSpPr/>
            <p:nvPr/>
          </p:nvSpPr>
          <p:spPr>
            <a:xfrm>
              <a:off x="869369" y="6549860"/>
              <a:ext cx="4786" cy="33372"/>
            </a:xfrm>
            <a:custGeom>
              <a:rect b="b" l="l" r="r" t="t"/>
              <a:pathLst>
                <a:path extrusionOk="0" h="258" w="37">
                  <a:moveTo>
                    <a:pt x="24" y="0"/>
                  </a:moveTo>
                  <a:cubicBezTo>
                    <a:pt x="1" y="0"/>
                    <a:pt x="1" y="13"/>
                    <a:pt x="1" y="24"/>
                  </a:cubicBezTo>
                  <a:lnTo>
                    <a:pt x="1" y="234"/>
                  </a:lnTo>
                  <a:cubicBezTo>
                    <a:pt x="1" y="247"/>
                    <a:pt x="1" y="258"/>
                    <a:pt x="24" y="258"/>
                  </a:cubicBezTo>
                  <a:cubicBezTo>
                    <a:pt x="36" y="258"/>
                    <a:pt x="36" y="247"/>
                    <a:pt x="36" y="234"/>
                  </a:cubicBezTo>
                  <a:lnTo>
                    <a:pt x="36" y="24"/>
                  </a:lnTo>
                  <a:cubicBezTo>
                    <a:pt x="36" y="13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4" name="Google Shape;1664;p46"/>
          <p:cNvGrpSpPr/>
          <p:nvPr/>
        </p:nvGrpSpPr>
        <p:grpSpPr>
          <a:xfrm>
            <a:off x="391983" y="1783533"/>
            <a:ext cx="520644" cy="326997"/>
            <a:chOff x="-4004155" y="6545333"/>
            <a:chExt cx="520644" cy="326997"/>
          </a:xfrm>
        </p:grpSpPr>
        <p:sp>
          <p:nvSpPr>
            <p:cNvPr id="1665" name="Google Shape;1665;p46"/>
            <p:cNvSpPr/>
            <p:nvPr/>
          </p:nvSpPr>
          <p:spPr>
            <a:xfrm>
              <a:off x="-4004155" y="6546885"/>
              <a:ext cx="452466" cy="325445"/>
            </a:xfrm>
            <a:custGeom>
              <a:rect b="b" l="l" r="r" t="t"/>
              <a:pathLst>
                <a:path extrusionOk="0" h="2516" w="3498">
                  <a:moveTo>
                    <a:pt x="2972" y="0"/>
                  </a:moveTo>
                  <a:lnTo>
                    <a:pt x="1" y="1638"/>
                  </a:lnTo>
                  <a:lnTo>
                    <a:pt x="457" y="2515"/>
                  </a:lnTo>
                  <a:lnTo>
                    <a:pt x="3498" y="842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-3625796" y="6545333"/>
              <a:ext cx="142285" cy="109171"/>
            </a:xfrm>
            <a:custGeom>
              <a:rect b="b" l="l" r="r" t="t"/>
              <a:pathLst>
                <a:path extrusionOk="0" h="844" w="1100">
                  <a:moveTo>
                    <a:pt x="1064" y="1"/>
                  </a:moveTo>
                  <a:lnTo>
                    <a:pt x="0" y="211"/>
                  </a:lnTo>
                  <a:lnTo>
                    <a:pt x="386" y="843"/>
                  </a:lnTo>
                  <a:lnTo>
                    <a:pt x="1100" y="59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7" name="Google Shape;1667;p46"/>
          <p:cNvGrpSpPr/>
          <p:nvPr/>
        </p:nvGrpSpPr>
        <p:grpSpPr>
          <a:xfrm>
            <a:off x="3184951" y="357607"/>
            <a:ext cx="472137" cy="467731"/>
            <a:chOff x="-4447449" y="6504457"/>
            <a:chExt cx="472137" cy="467731"/>
          </a:xfrm>
        </p:grpSpPr>
        <p:sp>
          <p:nvSpPr>
            <p:cNvPr id="1668" name="Google Shape;1668;p46"/>
            <p:cNvSpPr/>
            <p:nvPr/>
          </p:nvSpPr>
          <p:spPr>
            <a:xfrm>
              <a:off x="-4447449" y="6545333"/>
              <a:ext cx="431382" cy="426855"/>
            </a:xfrm>
            <a:custGeom>
              <a:rect b="b" l="l" r="r" t="t"/>
              <a:pathLst>
                <a:path extrusionOk="0" h="3300" w="3335">
                  <a:moveTo>
                    <a:pt x="2550" y="1"/>
                  </a:moveTo>
                  <a:lnTo>
                    <a:pt x="0" y="2539"/>
                  </a:lnTo>
                  <a:lnTo>
                    <a:pt x="725" y="3299"/>
                  </a:lnTo>
                  <a:lnTo>
                    <a:pt x="3334" y="703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>
              <a:off x="-4116045" y="6504457"/>
              <a:ext cx="140733" cy="136335"/>
            </a:xfrm>
            <a:custGeom>
              <a:rect b="b" l="l" r="r" t="t"/>
              <a:pathLst>
                <a:path extrusionOk="0" h="1054" w="1088">
                  <a:moveTo>
                    <a:pt x="1030" y="1"/>
                  </a:moveTo>
                  <a:lnTo>
                    <a:pt x="0" y="527"/>
                  </a:lnTo>
                  <a:lnTo>
                    <a:pt x="585" y="1053"/>
                  </a:lnTo>
                  <a:lnTo>
                    <a:pt x="1088" y="47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0" name="Google Shape;1670;p46"/>
          <p:cNvGrpSpPr/>
          <p:nvPr/>
        </p:nvGrpSpPr>
        <p:grpSpPr>
          <a:xfrm>
            <a:off x="4909157" y="1610163"/>
            <a:ext cx="575093" cy="263486"/>
            <a:chOff x="-2596918" y="6268388"/>
            <a:chExt cx="575093" cy="263486"/>
          </a:xfrm>
        </p:grpSpPr>
        <p:sp>
          <p:nvSpPr>
            <p:cNvPr id="1671" name="Google Shape;1671;p46"/>
            <p:cNvSpPr/>
            <p:nvPr/>
          </p:nvSpPr>
          <p:spPr>
            <a:xfrm>
              <a:off x="-2504689" y="6268388"/>
              <a:ext cx="482864" cy="263486"/>
            </a:xfrm>
            <a:custGeom>
              <a:rect b="b" l="l" r="r" t="t"/>
              <a:pathLst>
                <a:path extrusionOk="0" h="2037" w="3733">
                  <a:moveTo>
                    <a:pt x="363" y="1"/>
                  </a:moveTo>
                  <a:lnTo>
                    <a:pt x="0" y="972"/>
                  </a:lnTo>
                  <a:lnTo>
                    <a:pt x="3439" y="2036"/>
                  </a:lnTo>
                  <a:lnTo>
                    <a:pt x="3732" y="105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-2596918" y="6292577"/>
              <a:ext cx="149787" cy="94037"/>
            </a:xfrm>
            <a:custGeom>
              <a:rect b="b" l="l" r="r" t="t"/>
              <a:pathLst>
                <a:path extrusionOk="0" h="727" w="1158">
                  <a:moveTo>
                    <a:pt x="1158" y="1"/>
                  </a:moveTo>
                  <a:lnTo>
                    <a:pt x="35" y="13"/>
                  </a:lnTo>
                  <a:lnTo>
                    <a:pt x="0" y="71"/>
                  </a:lnTo>
                  <a:lnTo>
                    <a:pt x="900" y="726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46"/>
          <p:cNvGrpSpPr/>
          <p:nvPr/>
        </p:nvGrpSpPr>
        <p:grpSpPr>
          <a:xfrm>
            <a:off x="6031709" y="1336760"/>
            <a:ext cx="1249148" cy="887118"/>
            <a:chOff x="-1920657" y="6304477"/>
            <a:chExt cx="895768" cy="636155"/>
          </a:xfrm>
        </p:grpSpPr>
        <p:sp>
          <p:nvSpPr>
            <p:cNvPr id="1674" name="Google Shape;1674;p46"/>
            <p:cNvSpPr/>
            <p:nvPr/>
          </p:nvSpPr>
          <p:spPr>
            <a:xfrm>
              <a:off x="-1846538" y="6466686"/>
              <a:ext cx="755145" cy="296729"/>
            </a:xfrm>
            <a:custGeom>
              <a:rect b="b" l="l" r="r" t="t"/>
              <a:pathLst>
                <a:path extrusionOk="0" h="2294" w="5838">
                  <a:moveTo>
                    <a:pt x="5837" y="229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6"/>
            <p:cNvSpPr/>
            <p:nvPr/>
          </p:nvSpPr>
          <p:spPr>
            <a:xfrm>
              <a:off x="-1848090" y="6465134"/>
              <a:ext cx="756698" cy="301256"/>
            </a:xfrm>
            <a:custGeom>
              <a:rect b="b" l="l" r="r" t="t"/>
              <a:pathLst>
                <a:path extrusionOk="0" h="2329" w="5850">
                  <a:moveTo>
                    <a:pt x="24" y="0"/>
                  </a:moveTo>
                  <a:lnTo>
                    <a:pt x="1" y="36"/>
                  </a:lnTo>
                  <a:lnTo>
                    <a:pt x="5838" y="2329"/>
                  </a:lnTo>
                  <a:lnTo>
                    <a:pt x="5849" y="228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6"/>
            <p:cNvSpPr/>
            <p:nvPr/>
          </p:nvSpPr>
          <p:spPr>
            <a:xfrm>
              <a:off x="-1834379" y="6304477"/>
              <a:ext cx="198294" cy="174622"/>
            </a:xfrm>
            <a:custGeom>
              <a:rect b="b" l="l" r="r" t="t"/>
              <a:pathLst>
                <a:path extrusionOk="0" h="1350" w="1533">
                  <a:moveTo>
                    <a:pt x="768" y="1"/>
                  </a:moveTo>
                  <a:cubicBezTo>
                    <a:pt x="499" y="1"/>
                    <a:pt x="248" y="165"/>
                    <a:pt x="141" y="424"/>
                  </a:cubicBezTo>
                  <a:cubicBezTo>
                    <a:pt x="1" y="775"/>
                    <a:pt x="176" y="1172"/>
                    <a:pt x="526" y="1301"/>
                  </a:cubicBezTo>
                  <a:cubicBezTo>
                    <a:pt x="606" y="1334"/>
                    <a:pt x="690" y="1350"/>
                    <a:pt x="772" y="1350"/>
                  </a:cubicBezTo>
                  <a:cubicBezTo>
                    <a:pt x="1039" y="1350"/>
                    <a:pt x="1297" y="1186"/>
                    <a:pt x="1404" y="927"/>
                  </a:cubicBezTo>
                  <a:cubicBezTo>
                    <a:pt x="1532" y="576"/>
                    <a:pt x="1369" y="178"/>
                    <a:pt x="1018" y="49"/>
                  </a:cubicBezTo>
                  <a:cubicBezTo>
                    <a:pt x="935" y="16"/>
                    <a:pt x="851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6"/>
            <p:cNvSpPr/>
            <p:nvPr/>
          </p:nvSpPr>
          <p:spPr>
            <a:xfrm>
              <a:off x="-1630129" y="6383900"/>
              <a:ext cx="198294" cy="175399"/>
            </a:xfrm>
            <a:custGeom>
              <a:rect b="b" l="l" r="r" t="t"/>
              <a:pathLst>
                <a:path extrusionOk="0" h="1356" w="1533">
                  <a:moveTo>
                    <a:pt x="768" y="0"/>
                  </a:moveTo>
                  <a:cubicBezTo>
                    <a:pt x="499" y="0"/>
                    <a:pt x="238" y="159"/>
                    <a:pt x="129" y="430"/>
                  </a:cubicBezTo>
                  <a:cubicBezTo>
                    <a:pt x="0" y="781"/>
                    <a:pt x="164" y="1179"/>
                    <a:pt x="515" y="1307"/>
                  </a:cubicBezTo>
                  <a:cubicBezTo>
                    <a:pt x="597" y="1340"/>
                    <a:pt x="682" y="1355"/>
                    <a:pt x="766" y="1355"/>
                  </a:cubicBezTo>
                  <a:cubicBezTo>
                    <a:pt x="1038" y="1355"/>
                    <a:pt x="1294" y="1190"/>
                    <a:pt x="1393" y="921"/>
                  </a:cubicBezTo>
                  <a:cubicBezTo>
                    <a:pt x="1533" y="582"/>
                    <a:pt x="1357" y="184"/>
                    <a:pt x="1006" y="44"/>
                  </a:cubicBezTo>
                  <a:cubicBezTo>
                    <a:pt x="929" y="14"/>
                    <a:pt x="848" y="0"/>
                    <a:pt x="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-1427432" y="6463453"/>
              <a:ext cx="198423" cy="176045"/>
            </a:xfrm>
            <a:custGeom>
              <a:rect b="b" l="l" r="r" t="t"/>
              <a:pathLst>
                <a:path extrusionOk="0" h="1361" w="1534">
                  <a:moveTo>
                    <a:pt x="769" y="0"/>
                  </a:moveTo>
                  <a:cubicBezTo>
                    <a:pt x="500" y="0"/>
                    <a:pt x="248" y="166"/>
                    <a:pt x="141" y="435"/>
                  </a:cubicBezTo>
                  <a:cubicBezTo>
                    <a:pt x="1" y="785"/>
                    <a:pt x="177" y="1172"/>
                    <a:pt x="527" y="1312"/>
                  </a:cubicBezTo>
                  <a:cubicBezTo>
                    <a:pt x="607" y="1345"/>
                    <a:pt x="689" y="1361"/>
                    <a:pt x="771" y="1361"/>
                  </a:cubicBezTo>
                  <a:cubicBezTo>
                    <a:pt x="1038" y="1361"/>
                    <a:pt x="1297" y="1195"/>
                    <a:pt x="1404" y="926"/>
                  </a:cubicBezTo>
                  <a:cubicBezTo>
                    <a:pt x="1533" y="575"/>
                    <a:pt x="1370" y="189"/>
                    <a:pt x="1019" y="49"/>
                  </a:cubicBezTo>
                  <a:cubicBezTo>
                    <a:pt x="936" y="16"/>
                    <a:pt x="852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6"/>
            <p:cNvSpPr/>
            <p:nvPr/>
          </p:nvSpPr>
          <p:spPr>
            <a:xfrm>
              <a:off x="-1223054" y="6543651"/>
              <a:ext cx="198164" cy="176045"/>
            </a:xfrm>
            <a:custGeom>
              <a:rect b="b" l="l" r="r" t="t"/>
              <a:pathLst>
                <a:path extrusionOk="0" h="1361" w="1532">
                  <a:moveTo>
                    <a:pt x="762" y="0"/>
                  </a:moveTo>
                  <a:cubicBezTo>
                    <a:pt x="494" y="0"/>
                    <a:pt x="236" y="166"/>
                    <a:pt x="128" y="435"/>
                  </a:cubicBezTo>
                  <a:cubicBezTo>
                    <a:pt x="0" y="774"/>
                    <a:pt x="164" y="1171"/>
                    <a:pt x="515" y="1312"/>
                  </a:cubicBezTo>
                  <a:cubicBezTo>
                    <a:pt x="597" y="1345"/>
                    <a:pt x="681" y="1360"/>
                    <a:pt x="764" y="1360"/>
                  </a:cubicBezTo>
                  <a:cubicBezTo>
                    <a:pt x="1033" y="1360"/>
                    <a:pt x="1284" y="1195"/>
                    <a:pt x="1392" y="926"/>
                  </a:cubicBezTo>
                  <a:cubicBezTo>
                    <a:pt x="1532" y="575"/>
                    <a:pt x="1357" y="189"/>
                    <a:pt x="1006" y="48"/>
                  </a:cubicBezTo>
                  <a:cubicBezTo>
                    <a:pt x="927" y="16"/>
                    <a:pt x="844" y="0"/>
                    <a:pt x="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6"/>
            <p:cNvSpPr/>
            <p:nvPr/>
          </p:nvSpPr>
          <p:spPr>
            <a:xfrm>
              <a:off x="-1920657" y="6525413"/>
              <a:ext cx="198423" cy="175528"/>
            </a:xfrm>
            <a:custGeom>
              <a:rect b="b" l="l" r="r" t="t"/>
              <a:pathLst>
                <a:path extrusionOk="0" h="1357" w="1534">
                  <a:moveTo>
                    <a:pt x="767" y="1"/>
                  </a:moveTo>
                  <a:cubicBezTo>
                    <a:pt x="495" y="1"/>
                    <a:pt x="239" y="164"/>
                    <a:pt x="141" y="423"/>
                  </a:cubicBezTo>
                  <a:cubicBezTo>
                    <a:pt x="0" y="774"/>
                    <a:pt x="164" y="1172"/>
                    <a:pt x="515" y="1312"/>
                  </a:cubicBezTo>
                  <a:cubicBezTo>
                    <a:pt x="596" y="1342"/>
                    <a:pt x="679" y="1356"/>
                    <a:pt x="761" y="1356"/>
                  </a:cubicBezTo>
                  <a:cubicBezTo>
                    <a:pt x="1035" y="1356"/>
                    <a:pt x="1293" y="1197"/>
                    <a:pt x="1393" y="927"/>
                  </a:cubicBezTo>
                  <a:cubicBezTo>
                    <a:pt x="1533" y="576"/>
                    <a:pt x="1357" y="178"/>
                    <a:pt x="1018" y="49"/>
                  </a:cubicBezTo>
                  <a:cubicBezTo>
                    <a:pt x="936" y="16"/>
                    <a:pt x="851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-1717960" y="6605612"/>
              <a:ext cx="199846" cy="174623"/>
            </a:xfrm>
            <a:custGeom>
              <a:rect b="b" l="l" r="r" t="t"/>
              <a:pathLst>
                <a:path extrusionOk="0" h="1350" w="1545">
                  <a:moveTo>
                    <a:pt x="768" y="1"/>
                  </a:moveTo>
                  <a:cubicBezTo>
                    <a:pt x="499" y="1"/>
                    <a:pt x="248" y="164"/>
                    <a:pt x="141" y="424"/>
                  </a:cubicBezTo>
                  <a:cubicBezTo>
                    <a:pt x="1" y="775"/>
                    <a:pt x="177" y="1172"/>
                    <a:pt x="528" y="1301"/>
                  </a:cubicBezTo>
                  <a:cubicBezTo>
                    <a:pt x="607" y="1334"/>
                    <a:pt x="691" y="1349"/>
                    <a:pt x="773" y="1349"/>
                  </a:cubicBezTo>
                  <a:cubicBezTo>
                    <a:pt x="1040" y="1349"/>
                    <a:pt x="1297" y="1186"/>
                    <a:pt x="1404" y="926"/>
                  </a:cubicBezTo>
                  <a:cubicBezTo>
                    <a:pt x="1545" y="575"/>
                    <a:pt x="1370" y="178"/>
                    <a:pt x="1019" y="50"/>
                  </a:cubicBezTo>
                  <a:cubicBezTo>
                    <a:pt x="936" y="16"/>
                    <a:pt x="85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6"/>
            <p:cNvSpPr/>
            <p:nvPr/>
          </p:nvSpPr>
          <p:spPr>
            <a:xfrm>
              <a:off x="-1513582" y="6684905"/>
              <a:ext cx="198294" cy="175528"/>
            </a:xfrm>
            <a:custGeom>
              <a:rect b="b" l="l" r="r" t="t"/>
              <a:pathLst>
                <a:path extrusionOk="0" h="1357" w="1533">
                  <a:moveTo>
                    <a:pt x="772" y="1"/>
                  </a:moveTo>
                  <a:cubicBezTo>
                    <a:pt x="497" y="1"/>
                    <a:pt x="237" y="160"/>
                    <a:pt x="129" y="430"/>
                  </a:cubicBezTo>
                  <a:cubicBezTo>
                    <a:pt x="0" y="781"/>
                    <a:pt x="164" y="1168"/>
                    <a:pt x="515" y="1308"/>
                  </a:cubicBezTo>
                  <a:cubicBezTo>
                    <a:pt x="597" y="1341"/>
                    <a:pt x="682" y="1356"/>
                    <a:pt x="765" y="1356"/>
                  </a:cubicBezTo>
                  <a:cubicBezTo>
                    <a:pt x="1037" y="1356"/>
                    <a:pt x="1294" y="1190"/>
                    <a:pt x="1392" y="922"/>
                  </a:cubicBezTo>
                  <a:cubicBezTo>
                    <a:pt x="1532" y="583"/>
                    <a:pt x="1357" y="185"/>
                    <a:pt x="1018" y="45"/>
                  </a:cubicBezTo>
                  <a:cubicBezTo>
                    <a:pt x="937" y="15"/>
                    <a:pt x="854" y="1"/>
                    <a:pt x="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6"/>
            <p:cNvSpPr/>
            <p:nvPr/>
          </p:nvSpPr>
          <p:spPr>
            <a:xfrm>
              <a:off x="-1310885" y="6764457"/>
              <a:ext cx="198294" cy="176175"/>
            </a:xfrm>
            <a:custGeom>
              <a:rect b="b" l="l" r="r" t="t"/>
              <a:pathLst>
                <a:path extrusionOk="0" h="1362" w="1533">
                  <a:moveTo>
                    <a:pt x="769" y="1"/>
                  </a:moveTo>
                  <a:cubicBezTo>
                    <a:pt x="500" y="1"/>
                    <a:pt x="249" y="167"/>
                    <a:pt x="141" y="436"/>
                  </a:cubicBezTo>
                  <a:cubicBezTo>
                    <a:pt x="1" y="787"/>
                    <a:pt x="176" y="1172"/>
                    <a:pt x="527" y="1313"/>
                  </a:cubicBezTo>
                  <a:cubicBezTo>
                    <a:pt x="606" y="1345"/>
                    <a:pt x="689" y="1361"/>
                    <a:pt x="771" y="1361"/>
                  </a:cubicBezTo>
                  <a:cubicBezTo>
                    <a:pt x="1039" y="1361"/>
                    <a:pt x="1297" y="1196"/>
                    <a:pt x="1404" y="927"/>
                  </a:cubicBezTo>
                  <a:cubicBezTo>
                    <a:pt x="1533" y="576"/>
                    <a:pt x="1369" y="190"/>
                    <a:pt x="1018" y="49"/>
                  </a:cubicBezTo>
                  <a:cubicBezTo>
                    <a:pt x="936" y="16"/>
                    <a:pt x="852" y="1"/>
                    <a:pt x="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4" name="Google Shape;1684;p46"/>
          <p:cNvSpPr/>
          <p:nvPr/>
        </p:nvSpPr>
        <p:spPr>
          <a:xfrm>
            <a:off x="6869594" y="254987"/>
            <a:ext cx="181607" cy="181607"/>
          </a:xfrm>
          <a:custGeom>
            <a:rect b="b" l="l" r="r" t="t"/>
            <a:pathLst>
              <a:path extrusionOk="0" h="1404" w="1404">
                <a:moveTo>
                  <a:pt x="702" y="0"/>
                </a:moveTo>
                <a:cubicBezTo>
                  <a:pt x="316" y="0"/>
                  <a:pt x="0" y="315"/>
                  <a:pt x="0" y="702"/>
                </a:cubicBezTo>
                <a:cubicBezTo>
                  <a:pt x="0" y="1087"/>
                  <a:pt x="316" y="1404"/>
                  <a:pt x="702" y="1404"/>
                </a:cubicBezTo>
                <a:cubicBezTo>
                  <a:pt x="1088" y="1404"/>
                  <a:pt x="1404" y="1087"/>
                  <a:pt x="1404" y="702"/>
                </a:cubicBezTo>
                <a:cubicBezTo>
                  <a:pt x="1404" y="315"/>
                  <a:pt x="1088" y="0"/>
                  <a:pt x="70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6"/>
          <p:cNvSpPr/>
          <p:nvPr/>
        </p:nvSpPr>
        <p:spPr>
          <a:xfrm>
            <a:off x="1921906" y="383613"/>
            <a:ext cx="210452" cy="210452"/>
          </a:xfrm>
          <a:custGeom>
            <a:rect b="b" l="l" r="r" t="t"/>
            <a:pathLst>
              <a:path extrusionOk="0" h="1627" w="1627">
                <a:moveTo>
                  <a:pt x="820" y="1"/>
                </a:moveTo>
                <a:cubicBezTo>
                  <a:pt x="363" y="1"/>
                  <a:pt x="1" y="363"/>
                  <a:pt x="1" y="808"/>
                </a:cubicBezTo>
                <a:cubicBezTo>
                  <a:pt x="1" y="1264"/>
                  <a:pt x="363" y="1626"/>
                  <a:pt x="820" y="1626"/>
                </a:cubicBezTo>
                <a:cubicBezTo>
                  <a:pt x="1264" y="1626"/>
                  <a:pt x="1626" y="1264"/>
                  <a:pt x="1626" y="808"/>
                </a:cubicBezTo>
                <a:cubicBezTo>
                  <a:pt x="1626" y="363"/>
                  <a:pt x="1264" y="1"/>
                  <a:pt x="8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6"/>
          <p:cNvSpPr/>
          <p:nvPr/>
        </p:nvSpPr>
        <p:spPr>
          <a:xfrm>
            <a:off x="4354175" y="2455382"/>
            <a:ext cx="190791" cy="190791"/>
          </a:xfrm>
          <a:custGeom>
            <a:rect b="b" l="l" r="r" t="t"/>
            <a:pathLst>
              <a:path extrusionOk="0" h="1475" w="1475">
                <a:moveTo>
                  <a:pt x="737" y="1"/>
                </a:moveTo>
                <a:cubicBezTo>
                  <a:pt x="328" y="1"/>
                  <a:pt x="0" y="328"/>
                  <a:pt x="0" y="737"/>
                </a:cubicBezTo>
                <a:cubicBezTo>
                  <a:pt x="0" y="1147"/>
                  <a:pt x="328" y="1474"/>
                  <a:pt x="737" y="1474"/>
                </a:cubicBezTo>
                <a:cubicBezTo>
                  <a:pt x="1147" y="1474"/>
                  <a:pt x="1474" y="1147"/>
                  <a:pt x="1474" y="737"/>
                </a:cubicBezTo>
                <a:cubicBezTo>
                  <a:pt x="1474" y="328"/>
                  <a:pt x="1147" y="1"/>
                  <a:pt x="7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6"/>
          <p:cNvSpPr/>
          <p:nvPr/>
        </p:nvSpPr>
        <p:spPr>
          <a:xfrm>
            <a:off x="775177" y="760161"/>
            <a:ext cx="62217" cy="62217"/>
          </a:xfrm>
          <a:custGeom>
            <a:rect b="b" l="l" r="r" t="t"/>
            <a:pathLst>
              <a:path extrusionOk="0" h="481" w="481">
                <a:moveTo>
                  <a:pt x="235" y="1"/>
                </a:moveTo>
                <a:cubicBezTo>
                  <a:pt x="107" y="1"/>
                  <a:pt x="1" y="106"/>
                  <a:pt x="1" y="235"/>
                </a:cubicBezTo>
                <a:cubicBezTo>
                  <a:pt x="1" y="375"/>
                  <a:pt x="107" y="480"/>
                  <a:pt x="235" y="480"/>
                </a:cubicBezTo>
                <a:cubicBezTo>
                  <a:pt x="375" y="480"/>
                  <a:pt x="481" y="375"/>
                  <a:pt x="481" y="235"/>
                </a:cubicBezTo>
                <a:cubicBezTo>
                  <a:pt x="481" y="106"/>
                  <a:pt x="375" y="1"/>
                  <a:pt x="2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8" name="Google Shape;1688;p46"/>
          <p:cNvGrpSpPr/>
          <p:nvPr/>
        </p:nvGrpSpPr>
        <p:grpSpPr>
          <a:xfrm>
            <a:off x="4544974" y="2455379"/>
            <a:ext cx="4599060" cy="3941854"/>
            <a:chOff x="-107805" y="2103577"/>
            <a:chExt cx="3546741" cy="3039912"/>
          </a:xfrm>
        </p:grpSpPr>
        <p:sp>
          <p:nvSpPr>
            <p:cNvPr id="1689" name="Google Shape;1689;p46"/>
            <p:cNvSpPr/>
            <p:nvPr/>
          </p:nvSpPr>
          <p:spPr>
            <a:xfrm>
              <a:off x="1352337" y="4606173"/>
              <a:ext cx="9184" cy="7761"/>
            </a:xfrm>
            <a:custGeom>
              <a:rect b="b" l="l" r="r" t="t"/>
              <a:pathLst>
                <a:path extrusionOk="0" h="60" w="71">
                  <a:moveTo>
                    <a:pt x="35" y="1"/>
                  </a:moveTo>
                  <a:cubicBezTo>
                    <a:pt x="1" y="1"/>
                    <a:pt x="1" y="60"/>
                    <a:pt x="35" y="60"/>
                  </a:cubicBezTo>
                  <a:cubicBezTo>
                    <a:pt x="71" y="60"/>
                    <a:pt x="71" y="1"/>
                    <a:pt x="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6"/>
            <p:cNvSpPr/>
            <p:nvPr/>
          </p:nvSpPr>
          <p:spPr>
            <a:xfrm>
              <a:off x="2641474" y="3064412"/>
              <a:ext cx="7632" cy="6209"/>
            </a:xfrm>
            <a:custGeom>
              <a:rect b="b" l="l" r="r" t="t"/>
              <a:pathLst>
                <a:path extrusionOk="0" h="48" w="59">
                  <a:moveTo>
                    <a:pt x="35" y="1"/>
                  </a:moveTo>
                  <a:cubicBezTo>
                    <a:pt x="0" y="1"/>
                    <a:pt x="0" y="48"/>
                    <a:pt x="35" y="48"/>
                  </a:cubicBezTo>
                  <a:cubicBezTo>
                    <a:pt x="58" y="48"/>
                    <a:pt x="5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6"/>
            <p:cNvSpPr/>
            <p:nvPr/>
          </p:nvSpPr>
          <p:spPr>
            <a:xfrm>
              <a:off x="-107805" y="2938810"/>
              <a:ext cx="702112" cy="811154"/>
            </a:xfrm>
            <a:custGeom>
              <a:rect b="b" l="l" r="r" t="t"/>
              <a:pathLst>
                <a:path extrusionOk="0" h="6271" w="5428">
                  <a:moveTo>
                    <a:pt x="0" y="1"/>
                  </a:moveTo>
                  <a:lnTo>
                    <a:pt x="0" y="6270"/>
                  </a:lnTo>
                  <a:lnTo>
                    <a:pt x="5428" y="6270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6"/>
            <p:cNvSpPr/>
            <p:nvPr/>
          </p:nvSpPr>
          <p:spPr>
            <a:xfrm>
              <a:off x="48066" y="3354939"/>
              <a:ext cx="12288" cy="19791"/>
            </a:xfrm>
            <a:custGeom>
              <a:rect b="b" l="l" r="r" t="t"/>
              <a:pathLst>
                <a:path extrusionOk="0" h="153" w="95">
                  <a:moveTo>
                    <a:pt x="59" y="1"/>
                  </a:moveTo>
                  <a:cubicBezTo>
                    <a:pt x="59" y="1"/>
                    <a:pt x="47" y="1"/>
                    <a:pt x="47" y="12"/>
                  </a:cubicBezTo>
                  <a:cubicBezTo>
                    <a:pt x="35" y="12"/>
                    <a:pt x="24" y="24"/>
                    <a:pt x="24" y="35"/>
                  </a:cubicBezTo>
                  <a:cubicBezTo>
                    <a:pt x="12" y="35"/>
                    <a:pt x="12" y="48"/>
                    <a:pt x="1" y="48"/>
                  </a:cubicBezTo>
                  <a:lnTo>
                    <a:pt x="1" y="71"/>
                  </a:lnTo>
                  <a:cubicBezTo>
                    <a:pt x="1" y="82"/>
                    <a:pt x="12" y="82"/>
                    <a:pt x="12" y="82"/>
                  </a:cubicBezTo>
                  <a:lnTo>
                    <a:pt x="12" y="118"/>
                  </a:lnTo>
                  <a:cubicBezTo>
                    <a:pt x="12" y="129"/>
                    <a:pt x="12" y="129"/>
                    <a:pt x="24" y="141"/>
                  </a:cubicBezTo>
                  <a:lnTo>
                    <a:pt x="35" y="152"/>
                  </a:lnTo>
                  <a:lnTo>
                    <a:pt x="71" y="152"/>
                  </a:lnTo>
                  <a:lnTo>
                    <a:pt x="94" y="129"/>
                  </a:lnTo>
                  <a:lnTo>
                    <a:pt x="94" y="118"/>
                  </a:lnTo>
                  <a:lnTo>
                    <a:pt x="94" y="71"/>
                  </a:lnTo>
                  <a:lnTo>
                    <a:pt x="82" y="71"/>
                  </a:lnTo>
                  <a:cubicBezTo>
                    <a:pt x="82" y="59"/>
                    <a:pt x="94" y="48"/>
                    <a:pt x="94" y="35"/>
                  </a:cubicBezTo>
                  <a:cubicBezTo>
                    <a:pt x="94" y="24"/>
                    <a:pt x="94" y="12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6"/>
            <p:cNvSpPr/>
            <p:nvPr/>
          </p:nvSpPr>
          <p:spPr>
            <a:xfrm>
              <a:off x="125160" y="3362442"/>
              <a:ext cx="25999" cy="12288"/>
            </a:xfrm>
            <a:custGeom>
              <a:rect b="b" l="l" r="r" t="t"/>
              <a:pathLst>
                <a:path extrusionOk="0" h="95" w="201">
                  <a:moveTo>
                    <a:pt x="165" y="1"/>
                  </a:moveTo>
                  <a:cubicBezTo>
                    <a:pt x="141" y="13"/>
                    <a:pt x="106" y="13"/>
                    <a:pt x="83" y="24"/>
                  </a:cubicBezTo>
                  <a:cubicBezTo>
                    <a:pt x="76" y="11"/>
                    <a:pt x="65" y="5"/>
                    <a:pt x="53" y="5"/>
                  </a:cubicBezTo>
                  <a:cubicBezTo>
                    <a:pt x="44" y="5"/>
                    <a:pt x="34" y="8"/>
                    <a:pt x="24" y="13"/>
                  </a:cubicBezTo>
                  <a:cubicBezTo>
                    <a:pt x="1" y="24"/>
                    <a:pt x="1" y="60"/>
                    <a:pt x="13" y="71"/>
                  </a:cubicBezTo>
                  <a:cubicBezTo>
                    <a:pt x="24" y="83"/>
                    <a:pt x="36" y="83"/>
                    <a:pt x="36" y="83"/>
                  </a:cubicBezTo>
                  <a:cubicBezTo>
                    <a:pt x="48" y="94"/>
                    <a:pt x="60" y="94"/>
                    <a:pt x="60" y="94"/>
                  </a:cubicBezTo>
                  <a:cubicBezTo>
                    <a:pt x="71" y="94"/>
                    <a:pt x="71" y="83"/>
                    <a:pt x="83" y="83"/>
                  </a:cubicBezTo>
                  <a:lnTo>
                    <a:pt x="106" y="83"/>
                  </a:lnTo>
                  <a:cubicBezTo>
                    <a:pt x="130" y="71"/>
                    <a:pt x="153" y="71"/>
                    <a:pt x="177" y="60"/>
                  </a:cubicBezTo>
                  <a:cubicBezTo>
                    <a:pt x="188" y="60"/>
                    <a:pt x="200" y="36"/>
                    <a:pt x="200" y="24"/>
                  </a:cubicBezTo>
                  <a:cubicBezTo>
                    <a:pt x="188" y="13"/>
                    <a:pt x="177" y="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6"/>
            <p:cNvSpPr/>
            <p:nvPr/>
          </p:nvSpPr>
          <p:spPr>
            <a:xfrm>
              <a:off x="63588" y="3393875"/>
              <a:ext cx="59372" cy="23412"/>
            </a:xfrm>
            <a:custGeom>
              <a:rect b="b" l="l" r="r" t="t"/>
              <a:pathLst>
                <a:path extrusionOk="0" h="181" w="459">
                  <a:moveTo>
                    <a:pt x="43" y="1"/>
                  </a:moveTo>
                  <a:cubicBezTo>
                    <a:pt x="22" y="1"/>
                    <a:pt x="1" y="25"/>
                    <a:pt x="9" y="51"/>
                  </a:cubicBezTo>
                  <a:cubicBezTo>
                    <a:pt x="56" y="121"/>
                    <a:pt x="138" y="179"/>
                    <a:pt x="219" y="179"/>
                  </a:cubicBezTo>
                  <a:cubicBezTo>
                    <a:pt x="229" y="180"/>
                    <a:pt x="239" y="181"/>
                    <a:pt x="249" y="181"/>
                  </a:cubicBezTo>
                  <a:cubicBezTo>
                    <a:pt x="330" y="181"/>
                    <a:pt x="400" y="137"/>
                    <a:pt x="442" y="74"/>
                  </a:cubicBezTo>
                  <a:cubicBezTo>
                    <a:pt x="459" y="48"/>
                    <a:pt x="439" y="29"/>
                    <a:pt x="418" y="29"/>
                  </a:cubicBezTo>
                  <a:cubicBezTo>
                    <a:pt x="410" y="29"/>
                    <a:pt x="402" y="32"/>
                    <a:pt x="395" y="38"/>
                  </a:cubicBezTo>
                  <a:cubicBezTo>
                    <a:pt x="364" y="90"/>
                    <a:pt x="307" y="123"/>
                    <a:pt x="246" y="123"/>
                  </a:cubicBezTo>
                  <a:cubicBezTo>
                    <a:pt x="237" y="123"/>
                    <a:pt x="228" y="122"/>
                    <a:pt x="219" y="121"/>
                  </a:cubicBezTo>
                  <a:cubicBezTo>
                    <a:pt x="149" y="121"/>
                    <a:pt x="91" y="74"/>
                    <a:pt x="68" y="15"/>
                  </a:cubicBezTo>
                  <a:cubicBezTo>
                    <a:pt x="61" y="5"/>
                    <a:pt x="52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6"/>
            <p:cNvSpPr/>
            <p:nvPr/>
          </p:nvSpPr>
          <p:spPr>
            <a:xfrm>
              <a:off x="-51795" y="3184193"/>
              <a:ext cx="280043" cy="538872"/>
            </a:xfrm>
            <a:custGeom>
              <a:rect b="b" l="l" r="r" t="t"/>
              <a:pathLst>
                <a:path extrusionOk="0" h="4166" w="2165">
                  <a:moveTo>
                    <a:pt x="1477" y="766"/>
                  </a:moveTo>
                  <a:cubicBezTo>
                    <a:pt x="1484" y="766"/>
                    <a:pt x="1491" y="767"/>
                    <a:pt x="1498" y="770"/>
                  </a:cubicBezTo>
                  <a:cubicBezTo>
                    <a:pt x="1498" y="783"/>
                    <a:pt x="1486" y="806"/>
                    <a:pt x="1486" y="817"/>
                  </a:cubicBezTo>
                  <a:cubicBezTo>
                    <a:pt x="1462" y="806"/>
                    <a:pt x="1439" y="794"/>
                    <a:pt x="1428" y="783"/>
                  </a:cubicBezTo>
                  <a:cubicBezTo>
                    <a:pt x="1444" y="774"/>
                    <a:pt x="1461" y="766"/>
                    <a:pt x="1477" y="766"/>
                  </a:cubicBezTo>
                  <a:close/>
                  <a:moveTo>
                    <a:pt x="1287" y="794"/>
                  </a:moveTo>
                  <a:cubicBezTo>
                    <a:pt x="1299" y="794"/>
                    <a:pt x="1299" y="806"/>
                    <a:pt x="1311" y="806"/>
                  </a:cubicBezTo>
                  <a:cubicBezTo>
                    <a:pt x="1299" y="817"/>
                    <a:pt x="1287" y="817"/>
                    <a:pt x="1275" y="829"/>
                  </a:cubicBezTo>
                  <a:cubicBezTo>
                    <a:pt x="1275" y="817"/>
                    <a:pt x="1287" y="806"/>
                    <a:pt x="1287" y="794"/>
                  </a:cubicBezTo>
                  <a:close/>
                  <a:moveTo>
                    <a:pt x="1135" y="770"/>
                  </a:moveTo>
                  <a:cubicBezTo>
                    <a:pt x="1111" y="794"/>
                    <a:pt x="1100" y="817"/>
                    <a:pt x="1077" y="841"/>
                  </a:cubicBezTo>
                  <a:lnTo>
                    <a:pt x="1111" y="770"/>
                  </a:lnTo>
                  <a:close/>
                  <a:moveTo>
                    <a:pt x="1626" y="911"/>
                  </a:moveTo>
                  <a:cubicBezTo>
                    <a:pt x="1638" y="923"/>
                    <a:pt x="1638" y="934"/>
                    <a:pt x="1638" y="946"/>
                  </a:cubicBezTo>
                  <a:cubicBezTo>
                    <a:pt x="1638" y="934"/>
                    <a:pt x="1626" y="934"/>
                    <a:pt x="1615" y="923"/>
                  </a:cubicBezTo>
                  <a:cubicBezTo>
                    <a:pt x="1626" y="923"/>
                    <a:pt x="1626" y="923"/>
                    <a:pt x="1626" y="911"/>
                  </a:cubicBezTo>
                  <a:close/>
                  <a:moveTo>
                    <a:pt x="760" y="853"/>
                  </a:moveTo>
                  <a:lnTo>
                    <a:pt x="760" y="853"/>
                  </a:lnTo>
                  <a:cubicBezTo>
                    <a:pt x="702" y="911"/>
                    <a:pt x="644" y="981"/>
                    <a:pt x="597" y="1051"/>
                  </a:cubicBezTo>
                  <a:lnTo>
                    <a:pt x="597" y="1004"/>
                  </a:lnTo>
                  <a:cubicBezTo>
                    <a:pt x="597" y="993"/>
                    <a:pt x="609" y="981"/>
                    <a:pt x="620" y="970"/>
                  </a:cubicBezTo>
                  <a:cubicBezTo>
                    <a:pt x="656" y="923"/>
                    <a:pt x="714" y="887"/>
                    <a:pt x="760" y="853"/>
                  </a:cubicBezTo>
                  <a:close/>
                  <a:moveTo>
                    <a:pt x="994" y="770"/>
                  </a:moveTo>
                  <a:cubicBezTo>
                    <a:pt x="890" y="900"/>
                    <a:pt x="773" y="1017"/>
                    <a:pt x="632" y="1098"/>
                  </a:cubicBezTo>
                  <a:cubicBezTo>
                    <a:pt x="714" y="981"/>
                    <a:pt x="807" y="876"/>
                    <a:pt x="924" y="794"/>
                  </a:cubicBezTo>
                  <a:cubicBezTo>
                    <a:pt x="936" y="794"/>
                    <a:pt x="936" y="783"/>
                    <a:pt x="936" y="783"/>
                  </a:cubicBezTo>
                  <a:cubicBezTo>
                    <a:pt x="960" y="783"/>
                    <a:pt x="971" y="783"/>
                    <a:pt x="994" y="770"/>
                  </a:cubicBezTo>
                  <a:close/>
                  <a:moveTo>
                    <a:pt x="456" y="1087"/>
                  </a:moveTo>
                  <a:cubicBezTo>
                    <a:pt x="456" y="1098"/>
                    <a:pt x="445" y="1110"/>
                    <a:pt x="445" y="1121"/>
                  </a:cubicBezTo>
                  <a:lnTo>
                    <a:pt x="445" y="1110"/>
                  </a:lnTo>
                  <a:cubicBezTo>
                    <a:pt x="445" y="1098"/>
                    <a:pt x="456" y="1098"/>
                    <a:pt x="456" y="1087"/>
                  </a:cubicBezTo>
                  <a:close/>
                  <a:moveTo>
                    <a:pt x="527" y="1087"/>
                  </a:moveTo>
                  <a:cubicBezTo>
                    <a:pt x="527" y="1121"/>
                    <a:pt x="515" y="1168"/>
                    <a:pt x="515" y="1168"/>
                  </a:cubicBezTo>
                  <a:cubicBezTo>
                    <a:pt x="503" y="1227"/>
                    <a:pt x="480" y="1285"/>
                    <a:pt x="469" y="1344"/>
                  </a:cubicBezTo>
                  <a:lnTo>
                    <a:pt x="445" y="1344"/>
                  </a:lnTo>
                  <a:lnTo>
                    <a:pt x="445" y="1332"/>
                  </a:lnTo>
                  <a:cubicBezTo>
                    <a:pt x="456" y="1238"/>
                    <a:pt x="492" y="1157"/>
                    <a:pt x="527" y="1087"/>
                  </a:cubicBezTo>
                  <a:close/>
                  <a:moveTo>
                    <a:pt x="328" y="1028"/>
                  </a:moveTo>
                  <a:cubicBezTo>
                    <a:pt x="339" y="1028"/>
                    <a:pt x="352" y="1028"/>
                    <a:pt x="352" y="1040"/>
                  </a:cubicBezTo>
                  <a:lnTo>
                    <a:pt x="258" y="1134"/>
                  </a:lnTo>
                  <a:cubicBezTo>
                    <a:pt x="199" y="1204"/>
                    <a:pt x="152" y="1285"/>
                    <a:pt x="105" y="1379"/>
                  </a:cubicBezTo>
                  <a:lnTo>
                    <a:pt x="82" y="1379"/>
                  </a:lnTo>
                  <a:cubicBezTo>
                    <a:pt x="118" y="1297"/>
                    <a:pt x="164" y="1204"/>
                    <a:pt x="211" y="1134"/>
                  </a:cubicBezTo>
                  <a:cubicBezTo>
                    <a:pt x="235" y="1098"/>
                    <a:pt x="281" y="1028"/>
                    <a:pt x="328" y="1028"/>
                  </a:cubicBezTo>
                  <a:close/>
                  <a:moveTo>
                    <a:pt x="398" y="1262"/>
                  </a:moveTo>
                  <a:cubicBezTo>
                    <a:pt x="398" y="1274"/>
                    <a:pt x="386" y="1285"/>
                    <a:pt x="386" y="1309"/>
                  </a:cubicBezTo>
                  <a:lnTo>
                    <a:pt x="386" y="1484"/>
                  </a:lnTo>
                  <a:cubicBezTo>
                    <a:pt x="363" y="1519"/>
                    <a:pt x="352" y="1555"/>
                    <a:pt x="316" y="1578"/>
                  </a:cubicBezTo>
                  <a:cubicBezTo>
                    <a:pt x="306" y="1586"/>
                    <a:pt x="298" y="1589"/>
                    <a:pt x="291" y="1589"/>
                  </a:cubicBezTo>
                  <a:cubicBezTo>
                    <a:pt x="269" y="1589"/>
                    <a:pt x="269" y="1550"/>
                    <a:pt x="269" y="1531"/>
                  </a:cubicBezTo>
                  <a:cubicBezTo>
                    <a:pt x="269" y="1519"/>
                    <a:pt x="269" y="1508"/>
                    <a:pt x="281" y="1496"/>
                  </a:cubicBezTo>
                  <a:cubicBezTo>
                    <a:pt x="328" y="1414"/>
                    <a:pt x="363" y="1344"/>
                    <a:pt x="398" y="1262"/>
                  </a:cubicBezTo>
                  <a:close/>
                  <a:moveTo>
                    <a:pt x="386" y="1087"/>
                  </a:moveTo>
                  <a:lnTo>
                    <a:pt x="386" y="1098"/>
                  </a:lnTo>
                  <a:cubicBezTo>
                    <a:pt x="316" y="1192"/>
                    <a:pt x="258" y="1297"/>
                    <a:pt x="222" y="1414"/>
                  </a:cubicBezTo>
                  <a:cubicBezTo>
                    <a:pt x="222" y="1426"/>
                    <a:pt x="222" y="1449"/>
                    <a:pt x="211" y="1472"/>
                  </a:cubicBezTo>
                  <a:cubicBezTo>
                    <a:pt x="176" y="1531"/>
                    <a:pt x="141" y="1578"/>
                    <a:pt x="82" y="1625"/>
                  </a:cubicBezTo>
                  <a:cubicBezTo>
                    <a:pt x="118" y="1508"/>
                    <a:pt x="152" y="1402"/>
                    <a:pt x="222" y="1297"/>
                  </a:cubicBezTo>
                  <a:cubicBezTo>
                    <a:pt x="258" y="1238"/>
                    <a:pt x="305" y="1180"/>
                    <a:pt x="352" y="1121"/>
                  </a:cubicBezTo>
                  <a:lnTo>
                    <a:pt x="386" y="1087"/>
                  </a:lnTo>
                  <a:close/>
                  <a:moveTo>
                    <a:pt x="469" y="1472"/>
                  </a:moveTo>
                  <a:cubicBezTo>
                    <a:pt x="480" y="1519"/>
                    <a:pt x="492" y="1566"/>
                    <a:pt x="503" y="1625"/>
                  </a:cubicBezTo>
                  <a:cubicBezTo>
                    <a:pt x="480" y="1578"/>
                    <a:pt x="456" y="1543"/>
                    <a:pt x="456" y="1496"/>
                  </a:cubicBezTo>
                  <a:cubicBezTo>
                    <a:pt x="456" y="1484"/>
                    <a:pt x="456" y="1484"/>
                    <a:pt x="469" y="1472"/>
                  </a:cubicBezTo>
                  <a:close/>
                  <a:moveTo>
                    <a:pt x="1228" y="783"/>
                  </a:moveTo>
                  <a:cubicBezTo>
                    <a:pt x="1217" y="829"/>
                    <a:pt x="1205" y="887"/>
                    <a:pt x="1182" y="934"/>
                  </a:cubicBezTo>
                  <a:cubicBezTo>
                    <a:pt x="1124" y="1004"/>
                    <a:pt x="1065" y="1087"/>
                    <a:pt x="1030" y="1168"/>
                  </a:cubicBezTo>
                  <a:cubicBezTo>
                    <a:pt x="1021" y="1193"/>
                    <a:pt x="1037" y="1218"/>
                    <a:pt x="1055" y="1218"/>
                  </a:cubicBezTo>
                  <a:cubicBezTo>
                    <a:pt x="1062" y="1218"/>
                    <a:pt x="1070" y="1214"/>
                    <a:pt x="1077" y="1204"/>
                  </a:cubicBezTo>
                  <a:cubicBezTo>
                    <a:pt x="1135" y="1134"/>
                    <a:pt x="1194" y="1051"/>
                    <a:pt x="1228" y="970"/>
                  </a:cubicBezTo>
                  <a:cubicBezTo>
                    <a:pt x="1241" y="958"/>
                    <a:pt x="1241" y="946"/>
                    <a:pt x="1252" y="934"/>
                  </a:cubicBezTo>
                  <a:cubicBezTo>
                    <a:pt x="1287" y="900"/>
                    <a:pt x="1322" y="864"/>
                    <a:pt x="1369" y="829"/>
                  </a:cubicBezTo>
                  <a:lnTo>
                    <a:pt x="1381" y="829"/>
                  </a:lnTo>
                  <a:cubicBezTo>
                    <a:pt x="1416" y="853"/>
                    <a:pt x="1439" y="864"/>
                    <a:pt x="1474" y="887"/>
                  </a:cubicBezTo>
                  <a:cubicBezTo>
                    <a:pt x="1462" y="946"/>
                    <a:pt x="1451" y="993"/>
                    <a:pt x="1428" y="1051"/>
                  </a:cubicBezTo>
                  <a:lnTo>
                    <a:pt x="1392" y="1121"/>
                  </a:lnTo>
                  <a:cubicBezTo>
                    <a:pt x="1385" y="1145"/>
                    <a:pt x="1407" y="1162"/>
                    <a:pt x="1426" y="1162"/>
                  </a:cubicBezTo>
                  <a:cubicBezTo>
                    <a:pt x="1437" y="1162"/>
                    <a:pt x="1447" y="1157"/>
                    <a:pt x="1451" y="1145"/>
                  </a:cubicBezTo>
                  <a:lnTo>
                    <a:pt x="1451" y="1134"/>
                  </a:lnTo>
                  <a:cubicBezTo>
                    <a:pt x="1462" y="1121"/>
                    <a:pt x="1474" y="1098"/>
                    <a:pt x="1474" y="1075"/>
                  </a:cubicBezTo>
                  <a:cubicBezTo>
                    <a:pt x="1498" y="1028"/>
                    <a:pt x="1533" y="993"/>
                    <a:pt x="1568" y="958"/>
                  </a:cubicBezTo>
                  <a:cubicBezTo>
                    <a:pt x="1603" y="993"/>
                    <a:pt x="1626" y="1017"/>
                    <a:pt x="1649" y="1051"/>
                  </a:cubicBezTo>
                  <a:lnTo>
                    <a:pt x="1649" y="1098"/>
                  </a:lnTo>
                  <a:cubicBezTo>
                    <a:pt x="1641" y="1125"/>
                    <a:pt x="1659" y="1138"/>
                    <a:pt x="1678" y="1138"/>
                  </a:cubicBezTo>
                  <a:cubicBezTo>
                    <a:pt x="1684" y="1138"/>
                    <a:pt x="1690" y="1136"/>
                    <a:pt x="1696" y="1134"/>
                  </a:cubicBezTo>
                  <a:cubicBezTo>
                    <a:pt x="1696" y="1134"/>
                    <a:pt x="1696" y="1121"/>
                    <a:pt x="1708" y="1121"/>
                  </a:cubicBezTo>
                  <a:cubicBezTo>
                    <a:pt x="1779" y="1238"/>
                    <a:pt x="1813" y="1379"/>
                    <a:pt x="1790" y="1519"/>
                  </a:cubicBezTo>
                  <a:cubicBezTo>
                    <a:pt x="1766" y="1672"/>
                    <a:pt x="1662" y="1789"/>
                    <a:pt x="1521" y="1870"/>
                  </a:cubicBezTo>
                  <a:cubicBezTo>
                    <a:pt x="1474" y="1893"/>
                    <a:pt x="1439" y="1917"/>
                    <a:pt x="1392" y="1940"/>
                  </a:cubicBezTo>
                  <a:cubicBezTo>
                    <a:pt x="1392" y="1929"/>
                    <a:pt x="1381" y="1917"/>
                    <a:pt x="1381" y="1906"/>
                  </a:cubicBezTo>
                  <a:cubicBezTo>
                    <a:pt x="1376" y="1892"/>
                    <a:pt x="1364" y="1885"/>
                    <a:pt x="1352" y="1885"/>
                  </a:cubicBezTo>
                  <a:cubicBezTo>
                    <a:pt x="1334" y="1885"/>
                    <a:pt x="1315" y="1901"/>
                    <a:pt x="1322" y="1929"/>
                  </a:cubicBezTo>
                  <a:cubicBezTo>
                    <a:pt x="1334" y="1940"/>
                    <a:pt x="1334" y="1940"/>
                    <a:pt x="1334" y="1952"/>
                  </a:cubicBezTo>
                  <a:cubicBezTo>
                    <a:pt x="1241" y="1987"/>
                    <a:pt x="1135" y="2010"/>
                    <a:pt x="1041" y="2010"/>
                  </a:cubicBezTo>
                  <a:cubicBezTo>
                    <a:pt x="948" y="2010"/>
                    <a:pt x="843" y="2010"/>
                    <a:pt x="760" y="1964"/>
                  </a:cubicBezTo>
                  <a:cubicBezTo>
                    <a:pt x="690" y="1929"/>
                    <a:pt x="644" y="1870"/>
                    <a:pt x="620" y="1800"/>
                  </a:cubicBezTo>
                  <a:cubicBezTo>
                    <a:pt x="609" y="1776"/>
                    <a:pt x="597" y="1765"/>
                    <a:pt x="597" y="1753"/>
                  </a:cubicBezTo>
                  <a:cubicBezTo>
                    <a:pt x="609" y="1730"/>
                    <a:pt x="609" y="1718"/>
                    <a:pt x="586" y="1706"/>
                  </a:cubicBezTo>
                  <a:cubicBezTo>
                    <a:pt x="550" y="1601"/>
                    <a:pt x="539" y="1496"/>
                    <a:pt x="503" y="1402"/>
                  </a:cubicBezTo>
                  <a:cubicBezTo>
                    <a:pt x="527" y="1355"/>
                    <a:pt x="539" y="1321"/>
                    <a:pt x="550" y="1274"/>
                  </a:cubicBezTo>
                  <a:cubicBezTo>
                    <a:pt x="562" y="1251"/>
                    <a:pt x="562" y="1227"/>
                    <a:pt x="573" y="1204"/>
                  </a:cubicBezTo>
                  <a:cubicBezTo>
                    <a:pt x="749" y="1110"/>
                    <a:pt x="901" y="981"/>
                    <a:pt x="1018" y="829"/>
                  </a:cubicBezTo>
                  <a:lnTo>
                    <a:pt x="1018" y="829"/>
                  </a:lnTo>
                  <a:cubicBezTo>
                    <a:pt x="983" y="958"/>
                    <a:pt x="936" y="1075"/>
                    <a:pt x="890" y="1204"/>
                  </a:cubicBezTo>
                  <a:cubicBezTo>
                    <a:pt x="883" y="1224"/>
                    <a:pt x="895" y="1236"/>
                    <a:pt x="912" y="1236"/>
                  </a:cubicBezTo>
                  <a:cubicBezTo>
                    <a:pt x="924" y="1236"/>
                    <a:pt x="938" y="1230"/>
                    <a:pt x="948" y="1215"/>
                  </a:cubicBezTo>
                  <a:cubicBezTo>
                    <a:pt x="1007" y="1063"/>
                    <a:pt x="1100" y="911"/>
                    <a:pt x="1205" y="783"/>
                  </a:cubicBezTo>
                  <a:close/>
                  <a:moveTo>
                    <a:pt x="1345" y="2010"/>
                  </a:moveTo>
                  <a:cubicBezTo>
                    <a:pt x="1404" y="2244"/>
                    <a:pt x="1462" y="2478"/>
                    <a:pt x="1498" y="2701"/>
                  </a:cubicBezTo>
                  <a:cubicBezTo>
                    <a:pt x="1521" y="2841"/>
                    <a:pt x="1545" y="2970"/>
                    <a:pt x="1568" y="3099"/>
                  </a:cubicBezTo>
                  <a:cubicBezTo>
                    <a:pt x="1568" y="3133"/>
                    <a:pt x="1579" y="3169"/>
                    <a:pt x="1579" y="3203"/>
                  </a:cubicBezTo>
                  <a:cubicBezTo>
                    <a:pt x="1579" y="3239"/>
                    <a:pt x="1579" y="3262"/>
                    <a:pt x="1545" y="3286"/>
                  </a:cubicBezTo>
                  <a:cubicBezTo>
                    <a:pt x="1486" y="3309"/>
                    <a:pt x="1428" y="3320"/>
                    <a:pt x="1381" y="3333"/>
                  </a:cubicBezTo>
                  <a:cubicBezTo>
                    <a:pt x="1269" y="3355"/>
                    <a:pt x="1162" y="3363"/>
                    <a:pt x="1053" y="3363"/>
                  </a:cubicBezTo>
                  <a:cubicBezTo>
                    <a:pt x="992" y="3363"/>
                    <a:pt x="930" y="3360"/>
                    <a:pt x="866" y="3356"/>
                  </a:cubicBezTo>
                  <a:cubicBezTo>
                    <a:pt x="877" y="3320"/>
                    <a:pt x="877" y="3297"/>
                    <a:pt x="890" y="3262"/>
                  </a:cubicBezTo>
                  <a:cubicBezTo>
                    <a:pt x="896" y="3242"/>
                    <a:pt x="879" y="3229"/>
                    <a:pt x="862" y="3229"/>
                  </a:cubicBezTo>
                  <a:cubicBezTo>
                    <a:pt x="849" y="3229"/>
                    <a:pt x="836" y="3236"/>
                    <a:pt x="831" y="3250"/>
                  </a:cubicBezTo>
                  <a:cubicBezTo>
                    <a:pt x="819" y="3274"/>
                    <a:pt x="819" y="3309"/>
                    <a:pt x="807" y="3344"/>
                  </a:cubicBezTo>
                  <a:cubicBezTo>
                    <a:pt x="749" y="3333"/>
                    <a:pt x="702" y="3320"/>
                    <a:pt x="644" y="3309"/>
                  </a:cubicBezTo>
                  <a:cubicBezTo>
                    <a:pt x="586" y="3297"/>
                    <a:pt x="527" y="3286"/>
                    <a:pt x="469" y="3262"/>
                  </a:cubicBezTo>
                  <a:cubicBezTo>
                    <a:pt x="445" y="3250"/>
                    <a:pt x="410" y="3239"/>
                    <a:pt x="386" y="3227"/>
                  </a:cubicBezTo>
                  <a:cubicBezTo>
                    <a:pt x="375" y="3227"/>
                    <a:pt x="363" y="3216"/>
                    <a:pt x="352" y="3203"/>
                  </a:cubicBezTo>
                  <a:cubicBezTo>
                    <a:pt x="328" y="3192"/>
                    <a:pt x="339" y="3169"/>
                    <a:pt x="339" y="3145"/>
                  </a:cubicBezTo>
                  <a:cubicBezTo>
                    <a:pt x="363" y="3028"/>
                    <a:pt x="386" y="2899"/>
                    <a:pt x="422" y="2782"/>
                  </a:cubicBezTo>
                  <a:cubicBezTo>
                    <a:pt x="503" y="2514"/>
                    <a:pt x="609" y="2256"/>
                    <a:pt x="760" y="2023"/>
                  </a:cubicBezTo>
                  <a:cubicBezTo>
                    <a:pt x="807" y="2046"/>
                    <a:pt x="866" y="2057"/>
                    <a:pt x="924" y="2069"/>
                  </a:cubicBezTo>
                  <a:cubicBezTo>
                    <a:pt x="948" y="2071"/>
                    <a:pt x="971" y="2072"/>
                    <a:pt x="995" y="2072"/>
                  </a:cubicBezTo>
                  <a:cubicBezTo>
                    <a:pt x="1115" y="2072"/>
                    <a:pt x="1239" y="2049"/>
                    <a:pt x="1345" y="2010"/>
                  </a:cubicBezTo>
                  <a:close/>
                  <a:moveTo>
                    <a:pt x="1763" y="1"/>
                  </a:moveTo>
                  <a:cubicBezTo>
                    <a:pt x="1757" y="1"/>
                    <a:pt x="1750" y="4"/>
                    <a:pt x="1743" y="11"/>
                  </a:cubicBezTo>
                  <a:cubicBezTo>
                    <a:pt x="1649" y="92"/>
                    <a:pt x="1568" y="186"/>
                    <a:pt x="1509" y="279"/>
                  </a:cubicBezTo>
                  <a:cubicBezTo>
                    <a:pt x="1462" y="186"/>
                    <a:pt x="1416" y="104"/>
                    <a:pt x="1358" y="22"/>
                  </a:cubicBezTo>
                  <a:cubicBezTo>
                    <a:pt x="1351" y="16"/>
                    <a:pt x="1340" y="10"/>
                    <a:pt x="1330" y="10"/>
                  </a:cubicBezTo>
                  <a:cubicBezTo>
                    <a:pt x="1319" y="10"/>
                    <a:pt x="1311" y="16"/>
                    <a:pt x="1311" y="34"/>
                  </a:cubicBezTo>
                  <a:cubicBezTo>
                    <a:pt x="1264" y="221"/>
                    <a:pt x="1252" y="420"/>
                    <a:pt x="1264" y="619"/>
                  </a:cubicBezTo>
                  <a:lnTo>
                    <a:pt x="1252" y="619"/>
                  </a:lnTo>
                  <a:cubicBezTo>
                    <a:pt x="1228" y="654"/>
                    <a:pt x="1205" y="689"/>
                    <a:pt x="1182" y="712"/>
                  </a:cubicBezTo>
                  <a:lnTo>
                    <a:pt x="1135" y="712"/>
                  </a:lnTo>
                  <a:cubicBezTo>
                    <a:pt x="1135" y="689"/>
                    <a:pt x="1147" y="666"/>
                    <a:pt x="1158" y="642"/>
                  </a:cubicBezTo>
                  <a:cubicBezTo>
                    <a:pt x="1166" y="619"/>
                    <a:pt x="1149" y="601"/>
                    <a:pt x="1130" y="601"/>
                  </a:cubicBezTo>
                  <a:cubicBezTo>
                    <a:pt x="1119" y="601"/>
                    <a:pt x="1108" y="606"/>
                    <a:pt x="1100" y="619"/>
                  </a:cubicBezTo>
                  <a:cubicBezTo>
                    <a:pt x="1088" y="642"/>
                    <a:pt x="1065" y="677"/>
                    <a:pt x="1041" y="712"/>
                  </a:cubicBezTo>
                  <a:cubicBezTo>
                    <a:pt x="890" y="724"/>
                    <a:pt x="749" y="770"/>
                    <a:pt x="632" y="876"/>
                  </a:cubicBezTo>
                  <a:cubicBezTo>
                    <a:pt x="609" y="887"/>
                    <a:pt x="586" y="911"/>
                    <a:pt x="562" y="934"/>
                  </a:cubicBezTo>
                  <a:lnTo>
                    <a:pt x="550" y="934"/>
                  </a:lnTo>
                  <a:lnTo>
                    <a:pt x="550" y="923"/>
                  </a:lnTo>
                  <a:lnTo>
                    <a:pt x="539" y="923"/>
                  </a:lnTo>
                  <a:cubicBezTo>
                    <a:pt x="534" y="921"/>
                    <a:pt x="529" y="920"/>
                    <a:pt x="524" y="920"/>
                  </a:cubicBezTo>
                  <a:cubicBezTo>
                    <a:pt x="502" y="920"/>
                    <a:pt x="475" y="937"/>
                    <a:pt x="456" y="946"/>
                  </a:cubicBezTo>
                  <a:cubicBezTo>
                    <a:pt x="433" y="970"/>
                    <a:pt x="410" y="981"/>
                    <a:pt x="398" y="993"/>
                  </a:cubicBezTo>
                  <a:cubicBezTo>
                    <a:pt x="398" y="993"/>
                    <a:pt x="386" y="993"/>
                    <a:pt x="386" y="981"/>
                  </a:cubicBezTo>
                  <a:cubicBezTo>
                    <a:pt x="366" y="968"/>
                    <a:pt x="346" y="963"/>
                    <a:pt x="328" y="963"/>
                  </a:cubicBezTo>
                  <a:cubicBezTo>
                    <a:pt x="263" y="963"/>
                    <a:pt x="212" y="1032"/>
                    <a:pt x="176" y="1087"/>
                  </a:cubicBezTo>
                  <a:cubicBezTo>
                    <a:pt x="105" y="1192"/>
                    <a:pt x="47" y="1297"/>
                    <a:pt x="12" y="1426"/>
                  </a:cubicBezTo>
                  <a:cubicBezTo>
                    <a:pt x="1" y="1438"/>
                    <a:pt x="24" y="1461"/>
                    <a:pt x="47" y="1461"/>
                  </a:cubicBezTo>
                  <a:cubicBezTo>
                    <a:pt x="59" y="1449"/>
                    <a:pt x="71" y="1449"/>
                    <a:pt x="82" y="1449"/>
                  </a:cubicBezTo>
                  <a:cubicBezTo>
                    <a:pt x="47" y="1519"/>
                    <a:pt x="24" y="1601"/>
                    <a:pt x="12" y="1683"/>
                  </a:cubicBezTo>
                  <a:cubicBezTo>
                    <a:pt x="3" y="1702"/>
                    <a:pt x="17" y="1721"/>
                    <a:pt x="35" y="1721"/>
                  </a:cubicBezTo>
                  <a:cubicBezTo>
                    <a:pt x="39" y="1721"/>
                    <a:pt x="43" y="1720"/>
                    <a:pt x="47" y="1718"/>
                  </a:cubicBezTo>
                  <a:cubicBezTo>
                    <a:pt x="118" y="1672"/>
                    <a:pt x="164" y="1625"/>
                    <a:pt x="211" y="1578"/>
                  </a:cubicBezTo>
                  <a:cubicBezTo>
                    <a:pt x="222" y="1601"/>
                    <a:pt x="235" y="1625"/>
                    <a:pt x="246" y="1636"/>
                  </a:cubicBezTo>
                  <a:cubicBezTo>
                    <a:pt x="260" y="1647"/>
                    <a:pt x="274" y="1652"/>
                    <a:pt x="288" y="1652"/>
                  </a:cubicBezTo>
                  <a:cubicBezTo>
                    <a:pt x="335" y="1652"/>
                    <a:pt x="383" y="1602"/>
                    <a:pt x="410" y="1566"/>
                  </a:cubicBezTo>
                  <a:cubicBezTo>
                    <a:pt x="433" y="1636"/>
                    <a:pt x="469" y="1695"/>
                    <a:pt x="527" y="1742"/>
                  </a:cubicBezTo>
                  <a:lnTo>
                    <a:pt x="562" y="1812"/>
                  </a:lnTo>
                  <a:cubicBezTo>
                    <a:pt x="586" y="1870"/>
                    <a:pt x="620" y="1940"/>
                    <a:pt x="679" y="1976"/>
                  </a:cubicBezTo>
                  <a:cubicBezTo>
                    <a:pt x="690" y="1987"/>
                    <a:pt x="702" y="1987"/>
                    <a:pt x="702" y="1999"/>
                  </a:cubicBezTo>
                  <a:cubicBezTo>
                    <a:pt x="656" y="2069"/>
                    <a:pt x="620" y="2140"/>
                    <a:pt x="586" y="2210"/>
                  </a:cubicBezTo>
                  <a:cubicBezTo>
                    <a:pt x="586" y="2198"/>
                    <a:pt x="573" y="2186"/>
                    <a:pt x="550" y="2186"/>
                  </a:cubicBezTo>
                  <a:cubicBezTo>
                    <a:pt x="469" y="2186"/>
                    <a:pt x="375" y="2174"/>
                    <a:pt x="293" y="2140"/>
                  </a:cubicBezTo>
                  <a:cubicBezTo>
                    <a:pt x="283" y="2134"/>
                    <a:pt x="275" y="2131"/>
                    <a:pt x="269" y="2131"/>
                  </a:cubicBezTo>
                  <a:cubicBezTo>
                    <a:pt x="260" y="2131"/>
                    <a:pt x="253" y="2137"/>
                    <a:pt x="246" y="2151"/>
                  </a:cubicBezTo>
                  <a:cubicBezTo>
                    <a:pt x="235" y="2163"/>
                    <a:pt x="246" y="2174"/>
                    <a:pt x="258" y="2186"/>
                  </a:cubicBezTo>
                  <a:cubicBezTo>
                    <a:pt x="352" y="2221"/>
                    <a:pt x="456" y="2244"/>
                    <a:pt x="550" y="2244"/>
                  </a:cubicBezTo>
                  <a:lnTo>
                    <a:pt x="573" y="2244"/>
                  </a:lnTo>
                  <a:cubicBezTo>
                    <a:pt x="492" y="2397"/>
                    <a:pt x="422" y="2561"/>
                    <a:pt x="375" y="2724"/>
                  </a:cubicBezTo>
                  <a:cubicBezTo>
                    <a:pt x="339" y="2853"/>
                    <a:pt x="305" y="2993"/>
                    <a:pt x="281" y="3122"/>
                  </a:cubicBezTo>
                  <a:cubicBezTo>
                    <a:pt x="269" y="3180"/>
                    <a:pt x="269" y="3239"/>
                    <a:pt x="328" y="3262"/>
                  </a:cubicBezTo>
                  <a:cubicBezTo>
                    <a:pt x="386" y="3297"/>
                    <a:pt x="445" y="3320"/>
                    <a:pt x="503" y="3333"/>
                  </a:cubicBezTo>
                  <a:cubicBezTo>
                    <a:pt x="597" y="3367"/>
                    <a:pt x="690" y="3391"/>
                    <a:pt x="796" y="3403"/>
                  </a:cubicBezTo>
                  <a:cubicBezTo>
                    <a:pt x="737" y="3648"/>
                    <a:pt x="714" y="3894"/>
                    <a:pt x="714" y="4139"/>
                  </a:cubicBezTo>
                  <a:cubicBezTo>
                    <a:pt x="714" y="4157"/>
                    <a:pt x="731" y="4166"/>
                    <a:pt x="747" y="4166"/>
                  </a:cubicBezTo>
                  <a:cubicBezTo>
                    <a:pt x="764" y="4166"/>
                    <a:pt x="778" y="4157"/>
                    <a:pt x="773" y="4139"/>
                  </a:cubicBezTo>
                  <a:cubicBezTo>
                    <a:pt x="773" y="3894"/>
                    <a:pt x="796" y="3648"/>
                    <a:pt x="854" y="3414"/>
                  </a:cubicBezTo>
                  <a:cubicBezTo>
                    <a:pt x="901" y="3420"/>
                    <a:pt x="951" y="3423"/>
                    <a:pt x="1002" y="3423"/>
                  </a:cubicBezTo>
                  <a:cubicBezTo>
                    <a:pt x="1053" y="3423"/>
                    <a:pt x="1106" y="3420"/>
                    <a:pt x="1158" y="3414"/>
                  </a:cubicBezTo>
                  <a:lnTo>
                    <a:pt x="1158" y="3426"/>
                  </a:lnTo>
                  <a:lnTo>
                    <a:pt x="1228" y="3917"/>
                  </a:lnTo>
                  <a:cubicBezTo>
                    <a:pt x="1233" y="3936"/>
                    <a:pt x="1245" y="3944"/>
                    <a:pt x="1258" y="3944"/>
                  </a:cubicBezTo>
                  <a:cubicBezTo>
                    <a:pt x="1276" y="3944"/>
                    <a:pt x="1294" y="3927"/>
                    <a:pt x="1287" y="3905"/>
                  </a:cubicBezTo>
                  <a:lnTo>
                    <a:pt x="1217" y="3414"/>
                  </a:lnTo>
                  <a:cubicBezTo>
                    <a:pt x="1241" y="3414"/>
                    <a:pt x="1264" y="3403"/>
                    <a:pt x="1299" y="3403"/>
                  </a:cubicBezTo>
                  <a:cubicBezTo>
                    <a:pt x="1358" y="3391"/>
                    <a:pt x="1428" y="3379"/>
                    <a:pt x="1498" y="3356"/>
                  </a:cubicBezTo>
                  <a:cubicBezTo>
                    <a:pt x="1545" y="3344"/>
                    <a:pt x="1591" y="3333"/>
                    <a:pt x="1626" y="3286"/>
                  </a:cubicBezTo>
                  <a:cubicBezTo>
                    <a:pt x="1662" y="3239"/>
                    <a:pt x="1638" y="3169"/>
                    <a:pt x="1626" y="3110"/>
                  </a:cubicBezTo>
                  <a:cubicBezTo>
                    <a:pt x="1615" y="3028"/>
                    <a:pt x="1603" y="2958"/>
                    <a:pt x="1591" y="2888"/>
                  </a:cubicBezTo>
                  <a:cubicBezTo>
                    <a:pt x="1568" y="2736"/>
                    <a:pt x="1533" y="2572"/>
                    <a:pt x="1509" y="2420"/>
                  </a:cubicBezTo>
                  <a:cubicBezTo>
                    <a:pt x="1685" y="2420"/>
                    <a:pt x="1860" y="2420"/>
                    <a:pt x="2047" y="2408"/>
                  </a:cubicBezTo>
                  <a:cubicBezTo>
                    <a:pt x="2083" y="2408"/>
                    <a:pt x="2083" y="2350"/>
                    <a:pt x="2047" y="2350"/>
                  </a:cubicBezTo>
                  <a:cubicBezTo>
                    <a:pt x="1860" y="2361"/>
                    <a:pt x="1673" y="2361"/>
                    <a:pt x="1498" y="2361"/>
                  </a:cubicBezTo>
                  <a:cubicBezTo>
                    <a:pt x="1462" y="2233"/>
                    <a:pt x="1439" y="2116"/>
                    <a:pt x="1404" y="1987"/>
                  </a:cubicBezTo>
                  <a:cubicBezTo>
                    <a:pt x="1428" y="1987"/>
                    <a:pt x="1451" y="1976"/>
                    <a:pt x="1474" y="1964"/>
                  </a:cubicBezTo>
                  <a:cubicBezTo>
                    <a:pt x="1626" y="1893"/>
                    <a:pt x="1766" y="1789"/>
                    <a:pt x="1825" y="1625"/>
                  </a:cubicBezTo>
                  <a:cubicBezTo>
                    <a:pt x="1883" y="1438"/>
                    <a:pt x="1849" y="1251"/>
                    <a:pt x="1743" y="1087"/>
                  </a:cubicBezTo>
                  <a:cubicBezTo>
                    <a:pt x="1790" y="1051"/>
                    <a:pt x="1825" y="1017"/>
                    <a:pt x="1860" y="981"/>
                  </a:cubicBezTo>
                  <a:cubicBezTo>
                    <a:pt x="1930" y="1051"/>
                    <a:pt x="1896" y="1215"/>
                    <a:pt x="1883" y="1297"/>
                  </a:cubicBezTo>
                  <a:cubicBezTo>
                    <a:pt x="1860" y="1449"/>
                    <a:pt x="1837" y="1601"/>
                    <a:pt x="1825" y="1753"/>
                  </a:cubicBezTo>
                  <a:cubicBezTo>
                    <a:pt x="1819" y="1776"/>
                    <a:pt x="1831" y="1788"/>
                    <a:pt x="1846" y="1788"/>
                  </a:cubicBezTo>
                  <a:cubicBezTo>
                    <a:pt x="1860" y="1788"/>
                    <a:pt x="1878" y="1776"/>
                    <a:pt x="1883" y="1753"/>
                  </a:cubicBezTo>
                  <a:cubicBezTo>
                    <a:pt x="1896" y="1601"/>
                    <a:pt x="1954" y="1449"/>
                    <a:pt x="2047" y="1321"/>
                  </a:cubicBezTo>
                  <a:cubicBezTo>
                    <a:pt x="2059" y="1391"/>
                    <a:pt x="2059" y="1461"/>
                    <a:pt x="2059" y="1519"/>
                  </a:cubicBezTo>
                  <a:cubicBezTo>
                    <a:pt x="1977" y="1613"/>
                    <a:pt x="1942" y="1742"/>
                    <a:pt x="1966" y="1859"/>
                  </a:cubicBezTo>
                  <a:cubicBezTo>
                    <a:pt x="1966" y="1870"/>
                    <a:pt x="1977" y="1882"/>
                    <a:pt x="1989" y="1882"/>
                  </a:cubicBezTo>
                  <a:cubicBezTo>
                    <a:pt x="1989" y="1893"/>
                    <a:pt x="1977" y="1893"/>
                    <a:pt x="1977" y="1906"/>
                  </a:cubicBezTo>
                  <a:cubicBezTo>
                    <a:pt x="1960" y="1923"/>
                    <a:pt x="1975" y="1953"/>
                    <a:pt x="1993" y="1953"/>
                  </a:cubicBezTo>
                  <a:cubicBezTo>
                    <a:pt x="2000" y="1953"/>
                    <a:pt x="2006" y="1949"/>
                    <a:pt x="2013" y="1940"/>
                  </a:cubicBezTo>
                  <a:cubicBezTo>
                    <a:pt x="2117" y="1823"/>
                    <a:pt x="2164" y="1672"/>
                    <a:pt x="2117" y="1519"/>
                  </a:cubicBezTo>
                  <a:lnTo>
                    <a:pt x="2117" y="1508"/>
                  </a:lnTo>
                  <a:cubicBezTo>
                    <a:pt x="2117" y="1414"/>
                    <a:pt x="2106" y="1332"/>
                    <a:pt x="2094" y="1238"/>
                  </a:cubicBezTo>
                  <a:cubicBezTo>
                    <a:pt x="2086" y="1230"/>
                    <a:pt x="2072" y="1222"/>
                    <a:pt x="2056" y="1222"/>
                  </a:cubicBezTo>
                  <a:cubicBezTo>
                    <a:pt x="2050" y="1222"/>
                    <a:pt x="2043" y="1224"/>
                    <a:pt x="2036" y="1227"/>
                  </a:cubicBezTo>
                  <a:cubicBezTo>
                    <a:pt x="2000" y="1285"/>
                    <a:pt x="1954" y="1344"/>
                    <a:pt x="1930" y="1414"/>
                  </a:cubicBezTo>
                  <a:cubicBezTo>
                    <a:pt x="1930" y="1355"/>
                    <a:pt x="1942" y="1297"/>
                    <a:pt x="1954" y="1238"/>
                  </a:cubicBezTo>
                  <a:cubicBezTo>
                    <a:pt x="1966" y="1134"/>
                    <a:pt x="1977" y="981"/>
                    <a:pt x="1872" y="923"/>
                  </a:cubicBezTo>
                  <a:cubicBezTo>
                    <a:pt x="1866" y="917"/>
                    <a:pt x="1860" y="914"/>
                    <a:pt x="1854" y="914"/>
                  </a:cubicBezTo>
                  <a:cubicBezTo>
                    <a:pt x="1849" y="914"/>
                    <a:pt x="1843" y="917"/>
                    <a:pt x="1837" y="923"/>
                  </a:cubicBezTo>
                  <a:cubicBezTo>
                    <a:pt x="1790" y="958"/>
                    <a:pt x="1755" y="993"/>
                    <a:pt x="1720" y="1028"/>
                  </a:cubicBezTo>
                  <a:lnTo>
                    <a:pt x="1708" y="1028"/>
                  </a:lnTo>
                  <a:cubicBezTo>
                    <a:pt x="1720" y="970"/>
                    <a:pt x="1696" y="911"/>
                    <a:pt x="1673" y="864"/>
                  </a:cubicBezTo>
                  <a:cubicBezTo>
                    <a:pt x="1666" y="850"/>
                    <a:pt x="1660" y="845"/>
                    <a:pt x="1650" y="845"/>
                  </a:cubicBezTo>
                  <a:cubicBezTo>
                    <a:pt x="1644" y="845"/>
                    <a:pt x="1636" y="848"/>
                    <a:pt x="1626" y="853"/>
                  </a:cubicBezTo>
                  <a:cubicBezTo>
                    <a:pt x="1615" y="853"/>
                    <a:pt x="1591" y="864"/>
                    <a:pt x="1568" y="887"/>
                  </a:cubicBezTo>
                  <a:cubicBezTo>
                    <a:pt x="1556" y="876"/>
                    <a:pt x="1556" y="864"/>
                    <a:pt x="1545" y="864"/>
                  </a:cubicBezTo>
                  <a:cubicBezTo>
                    <a:pt x="1545" y="817"/>
                    <a:pt x="1556" y="783"/>
                    <a:pt x="1556" y="747"/>
                  </a:cubicBezTo>
                  <a:cubicBezTo>
                    <a:pt x="1556" y="736"/>
                    <a:pt x="1545" y="724"/>
                    <a:pt x="1545" y="724"/>
                  </a:cubicBezTo>
                  <a:cubicBezTo>
                    <a:pt x="1524" y="712"/>
                    <a:pt x="1504" y="707"/>
                    <a:pt x="1484" y="707"/>
                  </a:cubicBezTo>
                  <a:cubicBezTo>
                    <a:pt x="1447" y="707"/>
                    <a:pt x="1411" y="724"/>
                    <a:pt x="1381" y="747"/>
                  </a:cubicBezTo>
                  <a:cubicBezTo>
                    <a:pt x="1381" y="747"/>
                    <a:pt x="1369" y="759"/>
                    <a:pt x="1358" y="759"/>
                  </a:cubicBezTo>
                  <a:cubicBezTo>
                    <a:pt x="1334" y="759"/>
                    <a:pt x="1322" y="747"/>
                    <a:pt x="1299" y="736"/>
                  </a:cubicBezTo>
                  <a:cubicBezTo>
                    <a:pt x="1299" y="712"/>
                    <a:pt x="1311" y="689"/>
                    <a:pt x="1311" y="654"/>
                  </a:cubicBezTo>
                  <a:cubicBezTo>
                    <a:pt x="1311" y="654"/>
                    <a:pt x="1322" y="642"/>
                    <a:pt x="1322" y="630"/>
                  </a:cubicBezTo>
                  <a:cubicBezTo>
                    <a:pt x="1311" y="455"/>
                    <a:pt x="1322" y="291"/>
                    <a:pt x="1358" y="115"/>
                  </a:cubicBezTo>
                  <a:cubicBezTo>
                    <a:pt x="1404" y="186"/>
                    <a:pt x="1439" y="268"/>
                    <a:pt x="1474" y="349"/>
                  </a:cubicBezTo>
                  <a:cubicBezTo>
                    <a:pt x="1474" y="364"/>
                    <a:pt x="1488" y="374"/>
                    <a:pt x="1501" y="374"/>
                  </a:cubicBezTo>
                  <a:cubicBezTo>
                    <a:pt x="1509" y="374"/>
                    <a:pt x="1517" y="370"/>
                    <a:pt x="1521" y="362"/>
                  </a:cubicBezTo>
                  <a:cubicBezTo>
                    <a:pt x="1579" y="268"/>
                    <a:pt x="1649" y="186"/>
                    <a:pt x="1720" y="115"/>
                  </a:cubicBezTo>
                  <a:lnTo>
                    <a:pt x="1720" y="115"/>
                  </a:lnTo>
                  <a:cubicBezTo>
                    <a:pt x="1696" y="245"/>
                    <a:pt x="1673" y="385"/>
                    <a:pt x="1649" y="513"/>
                  </a:cubicBezTo>
                  <a:cubicBezTo>
                    <a:pt x="1649" y="530"/>
                    <a:pt x="1667" y="546"/>
                    <a:pt x="1686" y="546"/>
                  </a:cubicBezTo>
                  <a:cubicBezTo>
                    <a:pt x="1694" y="546"/>
                    <a:pt x="1702" y="543"/>
                    <a:pt x="1708" y="537"/>
                  </a:cubicBezTo>
                  <a:cubicBezTo>
                    <a:pt x="1790" y="455"/>
                    <a:pt x="1883" y="373"/>
                    <a:pt x="1966" y="291"/>
                  </a:cubicBezTo>
                  <a:lnTo>
                    <a:pt x="1966" y="291"/>
                  </a:lnTo>
                  <a:cubicBezTo>
                    <a:pt x="1942" y="349"/>
                    <a:pt x="1907" y="420"/>
                    <a:pt x="1872" y="479"/>
                  </a:cubicBezTo>
                  <a:cubicBezTo>
                    <a:pt x="1849" y="525"/>
                    <a:pt x="1813" y="583"/>
                    <a:pt x="1790" y="630"/>
                  </a:cubicBezTo>
                  <a:cubicBezTo>
                    <a:pt x="1779" y="654"/>
                    <a:pt x="1755" y="677"/>
                    <a:pt x="1743" y="700"/>
                  </a:cubicBezTo>
                  <a:cubicBezTo>
                    <a:pt x="1732" y="712"/>
                    <a:pt x="1732" y="724"/>
                    <a:pt x="1720" y="724"/>
                  </a:cubicBezTo>
                  <a:cubicBezTo>
                    <a:pt x="1720" y="736"/>
                    <a:pt x="1720" y="736"/>
                    <a:pt x="1708" y="747"/>
                  </a:cubicBezTo>
                  <a:cubicBezTo>
                    <a:pt x="1704" y="738"/>
                    <a:pt x="1696" y="734"/>
                    <a:pt x="1688" y="734"/>
                  </a:cubicBezTo>
                  <a:cubicBezTo>
                    <a:pt x="1675" y="734"/>
                    <a:pt x="1662" y="745"/>
                    <a:pt x="1662" y="759"/>
                  </a:cubicBezTo>
                  <a:cubicBezTo>
                    <a:pt x="1662" y="792"/>
                    <a:pt x="1680" y="806"/>
                    <a:pt x="1703" y="806"/>
                  </a:cubicBezTo>
                  <a:cubicBezTo>
                    <a:pt x="1720" y="806"/>
                    <a:pt x="1740" y="798"/>
                    <a:pt x="1755" y="783"/>
                  </a:cubicBezTo>
                  <a:cubicBezTo>
                    <a:pt x="1779" y="770"/>
                    <a:pt x="1790" y="736"/>
                    <a:pt x="1813" y="700"/>
                  </a:cubicBezTo>
                  <a:cubicBezTo>
                    <a:pt x="1837" y="666"/>
                    <a:pt x="1849" y="630"/>
                    <a:pt x="1872" y="607"/>
                  </a:cubicBezTo>
                  <a:cubicBezTo>
                    <a:pt x="1954" y="466"/>
                    <a:pt x="2024" y="326"/>
                    <a:pt x="2071" y="174"/>
                  </a:cubicBezTo>
                  <a:cubicBezTo>
                    <a:pt x="2080" y="148"/>
                    <a:pt x="2062" y="135"/>
                    <a:pt x="2042" y="135"/>
                  </a:cubicBezTo>
                  <a:cubicBezTo>
                    <a:pt x="2036" y="135"/>
                    <a:pt x="2030" y="136"/>
                    <a:pt x="2024" y="139"/>
                  </a:cubicBezTo>
                  <a:cubicBezTo>
                    <a:pt x="1930" y="245"/>
                    <a:pt x="1825" y="338"/>
                    <a:pt x="1732" y="443"/>
                  </a:cubicBezTo>
                  <a:cubicBezTo>
                    <a:pt x="1743" y="303"/>
                    <a:pt x="1766" y="174"/>
                    <a:pt x="1790" y="34"/>
                  </a:cubicBezTo>
                  <a:cubicBezTo>
                    <a:pt x="1790" y="18"/>
                    <a:pt x="1778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>
              <a:off x="166166" y="3028452"/>
              <a:ext cx="400985" cy="679864"/>
            </a:xfrm>
            <a:custGeom>
              <a:rect b="b" l="l" r="r" t="t"/>
              <a:pathLst>
                <a:path extrusionOk="0" h="5256" w="3100">
                  <a:moveTo>
                    <a:pt x="1781" y="255"/>
                  </a:moveTo>
                  <a:cubicBezTo>
                    <a:pt x="1825" y="255"/>
                    <a:pt x="1876" y="332"/>
                    <a:pt x="1895" y="360"/>
                  </a:cubicBezTo>
                  <a:cubicBezTo>
                    <a:pt x="1895" y="372"/>
                    <a:pt x="1906" y="384"/>
                    <a:pt x="1906" y="396"/>
                  </a:cubicBezTo>
                  <a:cubicBezTo>
                    <a:pt x="1887" y="392"/>
                    <a:pt x="1867" y="390"/>
                    <a:pt x="1848" y="390"/>
                  </a:cubicBezTo>
                  <a:cubicBezTo>
                    <a:pt x="1809" y="390"/>
                    <a:pt x="1770" y="396"/>
                    <a:pt x="1731" y="396"/>
                  </a:cubicBezTo>
                  <a:cubicBezTo>
                    <a:pt x="1719" y="349"/>
                    <a:pt x="1719" y="290"/>
                    <a:pt x="1755" y="267"/>
                  </a:cubicBezTo>
                  <a:cubicBezTo>
                    <a:pt x="1763" y="258"/>
                    <a:pt x="1772" y="255"/>
                    <a:pt x="1781" y="255"/>
                  </a:cubicBezTo>
                  <a:close/>
                  <a:moveTo>
                    <a:pt x="1366" y="407"/>
                  </a:moveTo>
                  <a:cubicBezTo>
                    <a:pt x="1377" y="407"/>
                    <a:pt x="1389" y="410"/>
                    <a:pt x="1404" y="419"/>
                  </a:cubicBezTo>
                  <a:lnTo>
                    <a:pt x="1427" y="443"/>
                  </a:lnTo>
                  <a:cubicBezTo>
                    <a:pt x="1392" y="454"/>
                    <a:pt x="1368" y="454"/>
                    <a:pt x="1333" y="466"/>
                  </a:cubicBezTo>
                  <a:cubicBezTo>
                    <a:pt x="1321" y="466"/>
                    <a:pt x="1321" y="477"/>
                    <a:pt x="1310" y="477"/>
                  </a:cubicBezTo>
                  <a:cubicBezTo>
                    <a:pt x="1319" y="442"/>
                    <a:pt x="1334" y="407"/>
                    <a:pt x="1366" y="407"/>
                  </a:cubicBezTo>
                  <a:close/>
                  <a:moveTo>
                    <a:pt x="2227" y="372"/>
                  </a:moveTo>
                  <a:cubicBezTo>
                    <a:pt x="2273" y="372"/>
                    <a:pt x="2331" y="447"/>
                    <a:pt x="2351" y="466"/>
                  </a:cubicBezTo>
                  <a:cubicBezTo>
                    <a:pt x="2397" y="524"/>
                    <a:pt x="2433" y="583"/>
                    <a:pt x="2456" y="641"/>
                  </a:cubicBezTo>
                  <a:cubicBezTo>
                    <a:pt x="2468" y="677"/>
                    <a:pt x="2468" y="700"/>
                    <a:pt x="2480" y="735"/>
                  </a:cubicBezTo>
                  <a:cubicBezTo>
                    <a:pt x="2433" y="641"/>
                    <a:pt x="2374" y="560"/>
                    <a:pt x="2293" y="501"/>
                  </a:cubicBezTo>
                  <a:cubicBezTo>
                    <a:pt x="2257" y="477"/>
                    <a:pt x="2222" y="466"/>
                    <a:pt x="2187" y="443"/>
                  </a:cubicBezTo>
                  <a:cubicBezTo>
                    <a:pt x="2176" y="419"/>
                    <a:pt x="2187" y="396"/>
                    <a:pt x="2199" y="384"/>
                  </a:cubicBezTo>
                  <a:cubicBezTo>
                    <a:pt x="2207" y="375"/>
                    <a:pt x="2217" y="372"/>
                    <a:pt x="2227" y="372"/>
                  </a:cubicBezTo>
                  <a:close/>
                  <a:moveTo>
                    <a:pt x="1701" y="64"/>
                  </a:moveTo>
                  <a:cubicBezTo>
                    <a:pt x="1819" y="64"/>
                    <a:pt x="1937" y="76"/>
                    <a:pt x="2047" y="103"/>
                  </a:cubicBezTo>
                  <a:cubicBezTo>
                    <a:pt x="2140" y="115"/>
                    <a:pt x="2246" y="139"/>
                    <a:pt x="2327" y="173"/>
                  </a:cubicBezTo>
                  <a:cubicBezTo>
                    <a:pt x="2410" y="209"/>
                    <a:pt x="2468" y="279"/>
                    <a:pt x="2503" y="360"/>
                  </a:cubicBezTo>
                  <a:cubicBezTo>
                    <a:pt x="2550" y="466"/>
                    <a:pt x="2573" y="571"/>
                    <a:pt x="2585" y="677"/>
                  </a:cubicBezTo>
                  <a:cubicBezTo>
                    <a:pt x="2597" y="735"/>
                    <a:pt x="2608" y="781"/>
                    <a:pt x="2608" y="840"/>
                  </a:cubicBezTo>
                  <a:cubicBezTo>
                    <a:pt x="2585" y="840"/>
                    <a:pt x="2561" y="828"/>
                    <a:pt x="2538" y="828"/>
                  </a:cubicBezTo>
                  <a:cubicBezTo>
                    <a:pt x="2550" y="758"/>
                    <a:pt x="2538" y="688"/>
                    <a:pt x="2514" y="630"/>
                  </a:cubicBezTo>
                  <a:cubicBezTo>
                    <a:pt x="2480" y="547"/>
                    <a:pt x="2444" y="489"/>
                    <a:pt x="2397" y="430"/>
                  </a:cubicBezTo>
                  <a:cubicBezTo>
                    <a:pt x="2351" y="372"/>
                    <a:pt x="2293" y="314"/>
                    <a:pt x="2222" y="314"/>
                  </a:cubicBezTo>
                  <a:cubicBezTo>
                    <a:pt x="2152" y="314"/>
                    <a:pt x="2129" y="372"/>
                    <a:pt x="2129" y="430"/>
                  </a:cubicBezTo>
                  <a:lnTo>
                    <a:pt x="1989" y="396"/>
                  </a:lnTo>
                  <a:lnTo>
                    <a:pt x="1976" y="396"/>
                  </a:lnTo>
                  <a:lnTo>
                    <a:pt x="1942" y="326"/>
                  </a:lnTo>
                  <a:cubicBezTo>
                    <a:pt x="1906" y="279"/>
                    <a:pt x="1859" y="209"/>
                    <a:pt x="1789" y="197"/>
                  </a:cubicBezTo>
                  <a:cubicBezTo>
                    <a:pt x="1784" y="196"/>
                    <a:pt x="1779" y="196"/>
                    <a:pt x="1774" y="196"/>
                  </a:cubicBezTo>
                  <a:cubicBezTo>
                    <a:pt x="1671" y="196"/>
                    <a:pt x="1662" y="306"/>
                    <a:pt x="1672" y="396"/>
                  </a:cubicBezTo>
                  <a:lnTo>
                    <a:pt x="1497" y="430"/>
                  </a:lnTo>
                  <a:cubicBezTo>
                    <a:pt x="1474" y="396"/>
                    <a:pt x="1450" y="372"/>
                    <a:pt x="1415" y="360"/>
                  </a:cubicBezTo>
                  <a:cubicBezTo>
                    <a:pt x="1396" y="351"/>
                    <a:pt x="1377" y="347"/>
                    <a:pt x="1360" y="347"/>
                  </a:cubicBezTo>
                  <a:cubicBezTo>
                    <a:pt x="1315" y="347"/>
                    <a:pt x="1280" y="376"/>
                    <a:pt x="1263" y="419"/>
                  </a:cubicBezTo>
                  <a:cubicBezTo>
                    <a:pt x="1251" y="443"/>
                    <a:pt x="1251" y="466"/>
                    <a:pt x="1240" y="501"/>
                  </a:cubicBezTo>
                  <a:cubicBezTo>
                    <a:pt x="1064" y="560"/>
                    <a:pt x="900" y="641"/>
                    <a:pt x="749" y="758"/>
                  </a:cubicBezTo>
                  <a:cubicBezTo>
                    <a:pt x="749" y="747"/>
                    <a:pt x="736" y="747"/>
                    <a:pt x="725" y="747"/>
                  </a:cubicBezTo>
                  <a:lnTo>
                    <a:pt x="725" y="735"/>
                  </a:lnTo>
                  <a:lnTo>
                    <a:pt x="725" y="723"/>
                  </a:lnTo>
                  <a:cubicBezTo>
                    <a:pt x="725" y="547"/>
                    <a:pt x="807" y="396"/>
                    <a:pt x="936" y="279"/>
                  </a:cubicBezTo>
                  <a:cubicBezTo>
                    <a:pt x="1076" y="162"/>
                    <a:pt x="1263" y="103"/>
                    <a:pt x="1450" y="80"/>
                  </a:cubicBezTo>
                  <a:cubicBezTo>
                    <a:pt x="1533" y="70"/>
                    <a:pt x="1617" y="64"/>
                    <a:pt x="1701" y="64"/>
                  </a:cubicBezTo>
                  <a:close/>
                  <a:moveTo>
                    <a:pt x="1942" y="454"/>
                  </a:moveTo>
                  <a:cubicBezTo>
                    <a:pt x="1942" y="477"/>
                    <a:pt x="1953" y="501"/>
                    <a:pt x="1953" y="524"/>
                  </a:cubicBezTo>
                  <a:cubicBezTo>
                    <a:pt x="1976" y="641"/>
                    <a:pt x="1965" y="781"/>
                    <a:pt x="1883" y="875"/>
                  </a:cubicBezTo>
                  <a:cubicBezTo>
                    <a:pt x="1872" y="875"/>
                    <a:pt x="1872" y="887"/>
                    <a:pt x="1859" y="887"/>
                  </a:cubicBezTo>
                  <a:cubicBezTo>
                    <a:pt x="1825" y="805"/>
                    <a:pt x="1789" y="723"/>
                    <a:pt x="1766" y="630"/>
                  </a:cubicBezTo>
                  <a:cubicBezTo>
                    <a:pt x="1755" y="571"/>
                    <a:pt x="1742" y="513"/>
                    <a:pt x="1742" y="454"/>
                  </a:cubicBezTo>
                  <a:close/>
                  <a:moveTo>
                    <a:pt x="2538" y="887"/>
                  </a:moveTo>
                  <a:cubicBezTo>
                    <a:pt x="2561" y="887"/>
                    <a:pt x="2585" y="898"/>
                    <a:pt x="2608" y="898"/>
                  </a:cubicBezTo>
                  <a:lnTo>
                    <a:pt x="2608" y="969"/>
                  </a:lnTo>
                  <a:cubicBezTo>
                    <a:pt x="2597" y="957"/>
                    <a:pt x="2585" y="945"/>
                    <a:pt x="2561" y="934"/>
                  </a:cubicBezTo>
                  <a:cubicBezTo>
                    <a:pt x="2550" y="934"/>
                    <a:pt x="2538" y="934"/>
                    <a:pt x="2527" y="945"/>
                  </a:cubicBezTo>
                  <a:cubicBezTo>
                    <a:pt x="2538" y="922"/>
                    <a:pt x="2538" y="911"/>
                    <a:pt x="2538" y="887"/>
                  </a:cubicBezTo>
                  <a:close/>
                  <a:moveTo>
                    <a:pt x="643" y="911"/>
                  </a:moveTo>
                  <a:cubicBezTo>
                    <a:pt x="643" y="934"/>
                    <a:pt x="632" y="969"/>
                    <a:pt x="632" y="992"/>
                  </a:cubicBezTo>
                  <a:cubicBezTo>
                    <a:pt x="620" y="992"/>
                    <a:pt x="620" y="981"/>
                    <a:pt x="608" y="981"/>
                  </a:cubicBezTo>
                  <a:cubicBezTo>
                    <a:pt x="608" y="957"/>
                    <a:pt x="608" y="945"/>
                    <a:pt x="620" y="922"/>
                  </a:cubicBezTo>
                  <a:lnTo>
                    <a:pt x="608" y="911"/>
                  </a:lnTo>
                  <a:lnTo>
                    <a:pt x="608" y="911"/>
                  </a:lnTo>
                  <a:cubicBezTo>
                    <a:pt x="614" y="916"/>
                    <a:pt x="620" y="919"/>
                    <a:pt x="626" y="919"/>
                  </a:cubicBezTo>
                  <a:cubicBezTo>
                    <a:pt x="631" y="919"/>
                    <a:pt x="637" y="916"/>
                    <a:pt x="643" y="911"/>
                  </a:cubicBezTo>
                  <a:close/>
                  <a:moveTo>
                    <a:pt x="1474" y="489"/>
                  </a:moveTo>
                  <a:cubicBezTo>
                    <a:pt x="1497" y="513"/>
                    <a:pt x="1508" y="547"/>
                    <a:pt x="1521" y="571"/>
                  </a:cubicBezTo>
                  <a:cubicBezTo>
                    <a:pt x="1591" y="700"/>
                    <a:pt x="1591" y="864"/>
                    <a:pt x="1544" y="992"/>
                  </a:cubicBezTo>
                  <a:cubicBezTo>
                    <a:pt x="1462" y="969"/>
                    <a:pt x="1392" y="911"/>
                    <a:pt x="1357" y="828"/>
                  </a:cubicBezTo>
                  <a:cubicBezTo>
                    <a:pt x="1310" y="735"/>
                    <a:pt x="1287" y="641"/>
                    <a:pt x="1298" y="536"/>
                  </a:cubicBezTo>
                  <a:cubicBezTo>
                    <a:pt x="1357" y="524"/>
                    <a:pt x="1415" y="501"/>
                    <a:pt x="1474" y="489"/>
                  </a:cubicBezTo>
                  <a:close/>
                  <a:moveTo>
                    <a:pt x="1672" y="466"/>
                  </a:moveTo>
                  <a:cubicBezTo>
                    <a:pt x="1684" y="489"/>
                    <a:pt x="1684" y="513"/>
                    <a:pt x="1684" y="524"/>
                  </a:cubicBezTo>
                  <a:cubicBezTo>
                    <a:pt x="1708" y="664"/>
                    <a:pt x="1755" y="805"/>
                    <a:pt x="1813" y="934"/>
                  </a:cubicBezTo>
                  <a:cubicBezTo>
                    <a:pt x="1755" y="981"/>
                    <a:pt x="1684" y="1004"/>
                    <a:pt x="1602" y="1004"/>
                  </a:cubicBezTo>
                  <a:cubicBezTo>
                    <a:pt x="1649" y="852"/>
                    <a:pt x="1649" y="677"/>
                    <a:pt x="1567" y="536"/>
                  </a:cubicBezTo>
                  <a:cubicBezTo>
                    <a:pt x="1555" y="513"/>
                    <a:pt x="1544" y="501"/>
                    <a:pt x="1532" y="477"/>
                  </a:cubicBezTo>
                  <a:cubicBezTo>
                    <a:pt x="1579" y="477"/>
                    <a:pt x="1625" y="466"/>
                    <a:pt x="1672" y="466"/>
                  </a:cubicBezTo>
                  <a:close/>
                  <a:moveTo>
                    <a:pt x="2199" y="524"/>
                  </a:moveTo>
                  <a:lnTo>
                    <a:pt x="2199" y="524"/>
                  </a:lnTo>
                  <a:cubicBezTo>
                    <a:pt x="2257" y="547"/>
                    <a:pt x="2304" y="583"/>
                    <a:pt x="2351" y="641"/>
                  </a:cubicBezTo>
                  <a:cubicBezTo>
                    <a:pt x="2421" y="723"/>
                    <a:pt x="2456" y="828"/>
                    <a:pt x="2468" y="934"/>
                  </a:cubicBezTo>
                  <a:cubicBezTo>
                    <a:pt x="2468" y="957"/>
                    <a:pt x="2456" y="981"/>
                    <a:pt x="2456" y="992"/>
                  </a:cubicBezTo>
                  <a:cubicBezTo>
                    <a:pt x="2444" y="1015"/>
                    <a:pt x="2444" y="1027"/>
                    <a:pt x="2433" y="1039"/>
                  </a:cubicBezTo>
                  <a:cubicBezTo>
                    <a:pt x="2421" y="1004"/>
                    <a:pt x="2397" y="981"/>
                    <a:pt x="2386" y="945"/>
                  </a:cubicBezTo>
                  <a:cubicBezTo>
                    <a:pt x="2351" y="887"/>
                    <a:pt x="2316" y="817"/>
                    <a:pt x="2293" y="747"/>
                  </a:cubicBezTo>
                  <a:cubicBezTo>
                    <a:pt x="2257" y="688"/>
                    <a:pt x="2234" y="618"/>
                    <a:pt x="2210" y="547"/>
                  </a:cubicBezTo>
                  <a:cubicBezTo>
                    <a:pt x="2210" y="547"/>
                    <a:pt x="2210" y="536"/>
                    <a:pt x="2199" y="524"/>
                  </a:cubicBezTo>
                  <a:close/>
                  <a:moveTo>
                    <a:pt x="2000" y="466"/>
                  </a:moveTo>
                  <a:cubicBezTo>
                    <a:pt x="2047" y="466"/>
                    <a:pt x="2093" y="477"/>
                    <a:pt x="2129" y="489"/>
                  </a:cubicBezTo>
                  <a:cubicBezTo>
                    <a:pt x="2140" y="560"/>
                    <a:pt x="2176" y="618"/>
                    <a:pt x="2187" y="677"/>
                  </a:cubicBezTo>
                  <a:cubicBezTo>
                    <a:pt x="2222" y="758"/>
                    <a:pt x="2257" y="840"/>
                    <a:pt x="2304" y="911"/>
                  </a:cubicBezTo>
                  <a:cubicBezTo>
                    <a:pt x="2316" y="957"/>
                    <a:pt x="2339" y="992"/>
                    <a:pt x="2363" y="1027"/>
                  </a:cubicBezTo>
                  <a:lnTo>
                    <a:pt x="2397" y="1098"/>
                  </a:lnTo>
                  <a:cubicBezTo>
                    <a:pt x="2351" y="1156"/>
                    <a:pt x="2280" y="1215"/>
                    <a:pt x="2210" y="1249"/>
                  </a:cubicBezTo>
                  <a:cubicBezTo>
                    <a:pt x="2196" y="1254"/>
                    <a:pt x="2179" y="1257"/>
                    <a:pt x="2162" y="1257"/>
                  </a:cubicBezTo>
                  <a:cubicBezTo>
                    <a:pt x="2138" y="1257"/>
                    <a:pt x="2114" y="1252"/>
                    <a:pt x="2093" y="1238"/>
                  </a:cubicBezTo>
                  <a:cubicBezTo>
                    <a:pt x="2070" y="1226"/>
                    <a:pt x="2047" y="1202"/>
                    <a:pt x="2023" y="1168"/>
                  </a:cubicBezTo>
                  <a:cubicBezTo>
                    <a:pt x="1989" y="1121"/>
                    <a:pt x="1953" y="1062"/>
                    <a:pt x="1918" y="1004"/>
                  </a:cubicBezTo>
                  <a:cubicBezTo>
                    <a:pt x="1906" y="981"/>
                    <a:pt x="1895" y="969"/>
                    <a:pt x="1895" y="945"/>
                  </a:cubicBezTo>
                  <a:lnTo>
                    <a:pt x="1906" y="934"/>
                  </a:lnTo>
                  <a:cubicBezTo>
                    <a:pt x="2012" y="828"/>
                    <a:pt x="2047" y="688"/>
                    <a:pt x="2023" y="547"/>
                  </a:cubicBezTo>
                  <a:cubicBezTo>
                    <a:pt x="2012" y="513"/>
                    <a:pt x="2012" y="489"/>
                    <a:pt x="2000" y="466"/>
                  </a:cubicBezTo>
                  <a:close/>
                  <a:moveTo>
                    <a:pt x="1240" y="560"/>
                  </a:moveTo>
                  <a:lnTo>
                    <a:pt x="1240" y="618"/>
                  </a:lnTo>
                  <a:cubicBezTo>
                    <a:pt x="1240" y="677"/>
                    <a:pt x="1251" y="747"/>
                    <a:pt x="1275" y="805"/>
                  </a:cubicBezTo>
                  <a:cubicBezTo>
                    <a:pt x="1321" y="922"/>
                    <a:pt x="1404" y="1015"/>
                    <a:pt x="1521" y="1051"/>
                  </a:cubicBezTo>
                  <a:cubicBezTo>
                    <a:pt x="1485" y="1121"/>
                    <a:pt x="1438" y="1179"/>
                    <a:pt x="1368" y="1226"/>
                  </a:cubicBezTo>
                  <a:cubicBezTo>
                    <a:pt x="1299" y="1280"/>
                    <a:pt x="1214" y="1324"/>
                    <a:pt x="1127" y="1324"/>
                  </a:cubicBezTo>
                  <a:cubicBezTo>
                    <a:pt x="1083" y="1324"/>
                    <a:pt x="1038" y="1312"/>
                    <a:pt x="994" y="1285"/>
                  </a:cubicBezTo>
                  <a:cubicBezTo>
                    <a:pt x="900" y="1226"/>
                    <a:pt x="830" y="1132"/>
                    <a:pt x="795" y="1027"/>
                  </a:cubicBezTo>
                  <a:cubicBezTo>
                    <a:pt x="760" y="969"/>
                    <a:pt x="749" y="911"/>
                    <a:pt x="736" y="840"/>
                  </a:cubicBezTo>
                  <a:cubicBezTo>
                    <a:pt x="889" y="723"/>
                    <a:pt x="1053" y="630"/>
                    <a:pt x="1240" y="560"/>
                  </a:cubicBezTo>
                  <a:close/>
                  <a:moveTo>
                    <a:pt x="549" y="1027"/>
                  </a:moveTo>
                  <a:lnTo>
                    <a:pt x="549" y="1027"/>
                  </a:lnTo>
                  <a:cubicBezTo>
                    <a:pt x="515" y="1226"/>
                    <a:pt x="445" y="1413"/>
                    <a:pt x="339" y="1577"/>
                  </a:cubicBezTo>
                  <a:cubicBezTo>
                    <a:pt x="315" y="1413"/>
                    <a:pt x="351" y="1226"/>
                    <a:pt x="468" y="1098"/>
                  </a:cubicBezTo>
                  <a:cubicBezTo>
                    <a:pt x="479" y="1074"/>
                    <a:pt x="515" y="1039"/>
                    <a:pt x="549" y="1027"/>
                  </a:cubicBezTo>
                  <a:close/>
                  <a:moveTo>
                    <a:pt x="2667" y="922"/>
                  </a:moveTo>
                  <a:cubicBezTo>
                    <a:pt x="2842" y="992"/>
                    <a:pt x="2959" y="1179"/>
                    <a:pt x="2971" y="1366"/>
                  </a:cubicBezTo>
                  <a:cubicBezTo>
                    <a:pt x="2971" y="1507"/>
                    <a:pt x="2936" y="1647"/>
                    <a:pt x="2878" y="1764"/>
                  </a:cubicBezTo>
                  <a:cubicBezTo>
                    <a:pt x="2869" y="1772"/>
                    <a:pt x="2861" y="1780"/>
                    <a:pt x="2857" y="1788"/>
                  </a:cubicBezTo>
                  <a:lnTo>
                    <a:pt x="2857" y="1788"/>
                  </a:lnTo>
                  <a:cubicBezTo>
                    <a:pt x="2865" y="1754"/>
                    <a:pt x="2865" y="1714"/>
                    <a:pt x="2865" y="1683"/>
                  </a:cubicBezTo>
                  <a:cubicBezTo>
                    <a:pt x="2878" y="1624"/>
                    <a:pt x="2865" y="1553"/>
                    <a:pt x="2842" y="1495"/>
                  </a:cubicBezTo>
                  <a:cubicBezTo>
                    <a:pt x="2842" y="1449"/>
                    <a:pt x="2819" y="1402"/>
                    <a:pt x="2784" y="1366"/>
                  </a:cubicBezTo>
                  <a:cubicBezTo>
                    <a:pt x="2772" y="1355"/>
                    <a:pt x="2761" y="1355"/>
                    <a:pt x="2748" y="1355"/>
                  </a:cubicBezTo>
                  <a:cubicBezTo>
                    <a:pt x="2725" y="1332"/>
                    <a:pt x="2678" y="1319"/>
                    <a:pt x="2644" y="1319"/>
                  </a:cubicBezTo>
                  <a:cubicBezTo>
                    <a:pt x="2573" y="1319"/>
                    <a:pt x="2527" y="1343"/>
                    <a:pt x="2480" y="1390"/>
                  </a:cubicBezTo>
                  <a:cubicBezTo>
                    <a:pt x="2503" y="1308"/>
                    <a:pt x="2527" y="1215"/>
                    <a:pt x="2527" y="1121"/>
                  </a:cubicBezTo>
                  <a:cubicBezTo>
                    <a:pt x="2538" y="1121"/>
                    <a:pt x="2538" y="1109"/>
                    <a:pt x="2538" y="1098"/>
                  </a:cubicBezTo>
                  <a:lnTo>
                    <a:pt x="2538" y="1086"/>
                  </a:lnTo>
                  <a:lnTo>
                    <a:pt x="2538" y="992"/>
                  </a:lnTo>
                  <a:cubicBezTo>
                    <a:pt x="2573" y="1004"/>
                    <a:pt x="2597" y="1027"/>
                    <a:pt x="2620" y="1051"/>
                  </a:cubicBezTo>
                  <a:cubicBezTo>
                    <a:pt x="2624" y="1060"/>
                    <a:pt x="2632" y="1063"/>
                    <a:pt x="2640" y="1063"/>
                  </a:cubicBezTo>
                  <a:cubicBezTo>
                    <a:pt x="2653" y="1063"/>
                    <a:pt x="2667" y="1053"/>
                    <a:pt x="2667" y="1039"/>
                  </a:cubicBezTo>
                  <a:lnTo>
                    <a:pt x="2667" y="922"/>
                  </a:lnTo>
                  <a:close/>
                  <a:moveTo>
                    <a:pt x="2807" y="1694"/>
                  </a:moveTo>
                  <a:lnTo>
                    <a:pt x="2807" y="1741"/>
                  </a:lnTo>
                  <a:cubicBezTo>
                    <a:pt x="2795" y="1764"/>
                    <a:pt x="2795" y="1776"/>
                    <a:pt x="2795" y="1800"/>
                  </a:cubicBezTo>
                  <a:cubicBezTo>
                    <a:pt x="2784" y="1811"/>
                    <a:pt x="2784" y="1811"/>
                    <a:pt x="2784" y="1823"/>
                  </a:cubicBezTo>
                  <a:cubicBezTo>
                    <a:pt x="2784" y="1834"/>
                    <a:pt x="2772" y="1834"/>
                    <a:pt x="2784" y="1846"/>
                  </a:cubicBezTo>
                  <a:cubicBezTo>
                    <a:pt x="2778" y="1840"/>
                    <a:pt x="2772" y="1837"/>
                    <a:pt x="2766" y="1837"/>
                  </a:cubicBezTo>
                  <a:cubicBezTo>
                    <a:pt x="2760" y="1837"/>
                    <a:pt x="2754" y="1840"/>
                    <a:pt x="2748" y="1846"/>
                  </a:cubicBezTo>
                  <a:cubicBezTo>
                    <a:pt x="2772" y="1800"/>
                    <a:pt x="2795" y="1741"/>
                    <a:pt x="2807" y="1694"/>
                  </a:cubicBezTo>
                  <a:close/>
                  <a:moveTo>
                    <a:pt x="2748" y="1519"/>
                  </a:moveTo>
                  <a:cubicBezTo>
                    <a:pt x="2748" y="1553"/>
                    <a:pt x="2737" y="1589"/>
                    <a:pt x="2725" y="1624"/>
                  </a:cubicBezTo>
                  <a:cubicBezTo>
                    <a:pt x="2714" y="1706"/>
                    <a:pt x="2678" y="1800"/>
                    <a:pt x="2620" y="1870"/>
                  </a:cubicBezTo>
                  <a:cubicBezTo>
                    <a:pt x="2644" y="1823"/>
                    <a:pt x="2655" y="1787"/>
                    <a:pt x="2667" y="1741"/>
                  </a:cubicBezTo>
                  <a:cubicBezTo>
                    <a:pt x="2690" y="1670"/>
                    <a:pt x="2714" y="1600"/>
                    <a:pt x="2748" y="1519"/>
                  </a:cubicBezTo>
                  <a:close/>
                  <a:moveTo>
                    <a:pt x="2702" y="1472"/>
                  </a:moveTo>
                  <a:cubicBezTo>
                    <a:pt x="2690" y="1519"/>
                    <a:pt x="2667" y="1566"/>
                    <a:pt x="2655" y="1612"/>
                  </a:cubicBezTo>
                  <a:cubicBezTo>
                    <a:pt x="2620" y="1683"/>
                    <a:pt x="2608" y="1764"/>
                    <a:pt x="2573" y="1834"/>
                  </a:cubicBezTo>
                  <a:cubicBezTo>
                    <a:pt x="2561" y="1858"/>
                    <a:pt x="2550" y="1870"/>
                    <a:pt x="2527" y="1893"/>
                  </a:cubicBezTo>
                  <a:cubicBezTo>
                    <a:pt x="2480" y="1753"/>
                    <a:pt x="2585" y="1589"/>
                    <a:pt x="2678" y="1483"/>
                  </a:cubicBezTo>
                  <a:cubicBezTo>
                    <a:pt x="2690" y="1483"/>
                    <a:pt x="2690" y="1472"/>
                    <a:pt x="2702" y="1472"/>
                  </a:cubicBezTo>
                  <a:close/>
                  <a:moveTo>
                    <a:pt x="2632" y="1374"/>
                  </a:moveTo>
                  <a:cubicBezTo>
                    <a:pt x="2661" y="1374"/>
                    <a:pt x="2684" y="1385"/>
                    <a:pt x="2702" y="1402"/>
                  </a:cubicBezTo>
                  <a:cubicBezTo>
                    <a:pt x="2667" y="1413"/>
                    <a:pt x="2631" y="1449"/>
                    <a:pt x="2608" y="1472"/>
                  </a:cubicBezTo>
                  <a:cubicBezTo>
                    <a:pt x="2573" y="1519"/>
                    <a:pt x="2538" y="1566"/>
                    <a:pt x="2503" y="1624"/>
                  </a:cubicBezTo>
                  <a:cubicBezTo>
                    <a:pt x="2456" y="1717"/>
                    <a:pt x="2433" y="1834"/>
                    <a:pt x="2480" y="1928"/>
                  </a:cubicBezTo>
                  <a:cubicBezTo>
                    <a:pt x="2468" y="1934"/>
                    <a:pt x="2456" y="1937"/>
                    <a:pt x="2445" y="1937"/>
                  </a:cubicBezTo>
                  <a:cubicBezTo>
                    <a:pt x="2433" y="1937"/>
                    <a:pt x="2421" y="1934"/>
                    <a:pt x="2410" y="1928"/>
                  </a:cubicBezTo>
                  <a:cubicBezTo>
                    <a:pt x="2339" y="1904"/>
                    <a:pt x="2363" y="1787"/>
                    <a:pt x="2374" y="1741"/>
                  </a:cubicBezTo>
                  <a:cubicBezTo>
                    <a:pt x="2397" y="1612"/>
                    <a:pt x="2468" y="1425"/>
                    <a:pt x="2597" y="1378"/>
                  </a:cubicBezTo>
                  <a:cubicBezTo>
                    <a:pt x="2609" y="1375"/>
                    <a:pt x="2621" y="1374"/>
                    <a:pt x="2632" y="1374"/>
                  </a:cubicBezTo>
                  <a:close/>
                  <a:moveTo>
                    <a:pt x="2304" y="1846"/>
                  </a:moveTo>
                  <a:cubicBezTo>
                    <a:pt x="2304" y="1870"/>
                    <a:pt x="2304" y="1904"/>
                    <a:pt x="2327" y="1928"/>
                  </a:cubicBezTo>
                  <a:cubicBezTo>
                    <a:pt x="2350" y="1973"/>
                    <a:pt x="2392" y="1994"/>
                    <a:pt x="2437" y="1994"/>
                  </a:cubicBezTo>
                  <a:cubicBezTo>
                    <a:pt x="2463" y="1994"/>
                    <a:pt x="2489" y="1987"/>
                    <a:pt x="2514" y="1974"/>
                  </a:cubicBezTo>
                  <a:lnTo>
                    <a:pt x="2538" y="1974"/>
                  </a:lnTo>
                  <a:cubicBezTo>
                    <a:pt x="2485" y="1998"/>
                    <a:pt x="2432" y="2013"/>
                    <a:pt x="2381" y="2013"/>
                  </a:cubicBezTo>
                  <a:cubicBezTo>
                    <a:pt x="2330" y="2013"/>
                    <a:pt x="2280" y="1998"/>
                    <a:pt x="2234" y="1963"/>
                  </a:cubicBezTo>
                  <a:cubicBezTo>
                    <a:pt x="2257" y="1928"/>
                    <a:pt x="2280" y="1881"/>
                    <a:pt x="2304" y="1846"/>
                  </a:cubicBezTo>
                  <a:close/>
                  <a:moveTo>
                    <a:pt x="2725" y="1870"/>
                  </a:moveTo>
                  <a:cubicBezTo>
                    <a:pt x="2725" y="1870"/>
                    <a:pt x="2725" y="1881"/>
                    <a:pt x="2737" y="1893"/>
                  </a:cubicBezTo>
                  <a:cubicBezTo>
                    <a:pt x="2748" y="1904"/>
                    <a:pt x="2772" y="1904"/>
                    <a:pt x="2795" y="1904"/>
                  </a:cubicBezTo>
                  <a:cubicBezTo>
                    <a:pt x="2748" y="1974"/>
                    <a:pt x="2690" y="2033"/>
                    <a:pt x="2608" y="2080"/>
                  </a:cubicBezTo>
                  <a:cubicBezTo>
                    <a:pt x="2570" y="2103"/>
                    <a:pt x="2523" y="2116"/>
                    <a:pt x="2474" y="2116"/>
                  </a:cubicBezTo>
                  <a:cubicBezTo>
                    <a:pt x="2448" y="2116"/>
                    <a:pt x="2422" y="2112"/>
                    <a:pt x="2397" y="2104"/>
                  </a:cubicBezTo>
                  <a:cubicBezTo>
                    <a:pt x="2363" y="2104"/>
                    <a:pt x="2339" y="2080"/>
                    <a:pt x="2327" y="2068"/>
                  </a:cubicBezTo>
                  <a:lnTo>
                    <a:pt x="2327" y="2068"/>
                  </a:lnTo>
                  <a:cubicBezTo>
                    <a:pt x="2346" y="2072"/>
                    <a:pt x="2366" y="2073"/>
                    <a:pt x="2386" y="2073"/>
                  </a:cubicBezTo>
                  <a:cubicBezTo>
                    <a:pt x="2500" y="2073"/>
                    <a:pt x="2620" y="2018"/>
                    <a:pt x="2690" y="1928"/>
                  </a:cubicBezTo>
                  <a:cubicBezTo>
                    <a:pt x="2702" y="1904"/>
                    <a:pt x="2714" y="1893"/>
                    <a:pt x="2725" y="1870"/>
                  </a:cubicBezTo>
                  <a:close/>
                  <a:moveTo>
                    <a:pt x="702" y="945"/>
                  </a:moveTo>
                  <a:lnTo>
                    <a:pt x="702" y="981"/>
                  </a:lnTo>
                  <a:cubicBezTo>
                    <a:pt x="749" y="1109"/>
                    <a:pt x="830" y="1226"/>
                    <a:pt x="936" y="1308"/>
                  </a:cubicBezTo>
                  <a:cubicBezTo>
                    <a:pt x="986" y="1349"/>
                    <a:pt x="1046" y="1381"/>
                    <a:pt x="1115" y="1381"/>
                  </a:cubicBezTo>
                  <a:cubicBezTo>
                    <a:pt x="1125" y="1381"/>
                    <a:pt x="1136" y="1380"/>
                    <a:pt x="1146" y="1378"/>
                  </a:cubicBezTo>
                  <a:cubicBezTo>
                    <a:pt x="1228" y="1378"/>
                    <a:pt x="1298" y="1343"/>
                    <a:pt x="1368" y="1308"/>
                  </a:cubicBezTo>
                  <a:cubicBezTo>
                    <a:pt x="1462" y="1238"/>
                    <a:pt x="1532" y="1156"/>
                    <a:pt x="1579" y="1062"/>
                  </a:cubicBezTo>
                  <a:cubicBezTo>
                    <a:pt x="1672" y="1062"/>
                    <a:pt x="1766" y="1039"/>
                    <a:pt x="1848" y="992"/>
                  </a:cubicBezTo>
                  <a:lnTo>
                    <a:pt x="1848" y="1004"/>
                  </a:lnTo>
                  <a:cubicBezTo>
                    <a:pt x="1883" y="1074"/>
                    <a:pt x="1930" y="1144"/>
                    <a:pt x="1989" y="1215"/>
                  </a:cubicBezTo>
                  <a:cubicBezTo>
                    <a:pt x="2031" y="1267"/>
                    <a:pt x="2073" y="1310"/>
                    <a:pt x="2140" y="1310"/>
                  </a:cubicBezTo>
                  <a:cubicBezTo>
                    <a:pt x="2147" y="1310"/>
                    <a:pt x="2155" y="1309"/>
                    <a:pt x="2164" y="1308"/>
                  </a:cubicBezTo>
                  <a:cubicBezTo>
                    <a:pt x="2280" y="1308"/>
                    <a:pt x="2374" y="1226"/>
                    <a:pt x="2444" y="1132"/>
                  </a:cubicBezTo>
                  <a:cubicBezTo>
                    <a:pt x="2444" y="1144"/>
                    <a:pt x="2456" y="1144"/>
                    <a:pt x="2468" y="1144"/>
                  </a:cubicBezTo>
                  <a:cubicBezTo>
                    <a:pt x="2468" y="1179"/>
                    <a:pt x="2456" y="1202"/>
                    <a:pt x="2456" y="1238"/>
                  </a:cubicBezTo>
                  <a:cubicBezTo>
                    <a:pt x="2410" y="1449"/>
                    <a:pt x="2327" y="1659"/>
                    <a:pt x="2234" y="1846"/>
                  </a:cubicBezTo>
                  <a:cubicBezTo>
                    <a:pt x="2140" y="2033"/>
                    <a:pt x="2012" y="2208"/>
                    <a:pt x="1848" y="2325"/>
                  </a:cubicBezTo>
                  <a:cubicBezTo>
                    <a:pt x="1716" y="2417"/>
                    <a:pt x="1548" y="2482"/>
                    <a:pt x="1384" y="2482"/>
                  </a:cubicBezTo>
                  <a:cubicBezTo>
                    <a:pt x="1359" y="2482"/>
                    <a:pt x="1334" y="2481"/>
                    <a:pt x="1310" y="2478"/>
                  </a:cubicBezTo>
                  <a:cubicBezTo>
                    <a:pt x="1111" y="2466"/>
                    <a:pt x="947" y="2349"/>
                    <a:pt x="853" y="2185"/>
                  </a:cubicBezTo>
                  <a:cubicBezTo>
                    <a:pt x="749" y="2010"/>
                    <a:pt x="702" y="1811"/>
                    <a:pt x="678" y="1612"/>
                  </a:cubicBezTo>
                  <a:cubicBezTo>
                    <a:pt x="666" y="1577"/>
                    <a:pt x="666" y="1553"/>
                    <a:pt x="666" y="1519"/>
                  </a:cubicBezTo>
                  <a:cubicBezTo>
                    <a:pt x="690" y="1402"/>
                    <a:pt x="702" y="1273"/>
                    <a:pt x="690" y="1144"/>
                  </a:cubicBezTo>
                  <a:cubicBezTo>
                    <a:pt x="678" y="1121"/>
                    <a:pt x="678" y="1098"/>
                    <a:pt x="678" y="1074"/>
                  </a:cubicBezTo>
                  <a:cubicBezTo>
                    <a:pt x="678" y="1027"/>
                    <a:pt x="690" y="992"/>
                    <a:pt x="702" y="945"/>
                  </a:cubicBezTo>
                  <a:close/>
                  <a:moveTo>
                    <a:pt x="1664" y="0"/>
                  </a:moveTo>
                  <a:cubicBezTo>
                    <a:pt x="1604" y="0"/>
                    <a:pt x="1545" y="3"/>
                    <a:pt x="1485" y="9"/>
                  </a:cubicBezTo>
                  <a:cubicBezTo>
                    <a:pt x="1287" y="33"/>
                    <a:pt x="1100" y="80"/>
                    <a:pt x="936" y="209"/>
                  </a:cubicBezTo>
                  <a:cubicBezTo>
                    <a:pt x="924" y="220"/>
                    <a:pt x="900" y="232"/>
                    <a:pt x="889" y="243"/>
                  </a:cubicBezTo>
                  <a:cubicBezTo>
                    <a:pt x="882" y="237"/>
                    <a:pt x="871" y="230"/>
                    <a:pt x="861" y="230"/>
                  </a:cubicBezTo>
                  <a:cubicBezTo>
                    <a:pt x="854" y="230"/>
                    <a:pt x="847" y="234"/>
                    <a:pt x="842" y="243"/>
                  </a:cubicBezTo>
                  <a:cubicBezTo>
                    <a:pt x="725" y="372"/>
                    <a:pt x="678" y="536"/>
                    <a:pt x="666" y="700"/>
                  </a:cubicBezTo>
                  <a:cubicBezTo>
                    <a:pt x="630" y="682"/>
                    <a:pt x="591" y="674"/>
                    <a:pt x="552" y="674"/>
                  </a:cubicBezTo>
                  <a:cubicBezTo>
                    <a:pt x="466" y="674"/>
                    <a:pt x="376" y="713"/>
                    <a:pt x="304" y="770"/>
                  </a:cubicBezTo>
                  <a:cubicBezTo>
                    <a:pt x="187" y="875"/>
                    <a:pt x="117" y="1027"/>
                    <a:pt x="70" y="1168"/>
                  </a:cubicBezTo>
                  <a:cubicBezTo>
                    <a:pt x="11" y="1319"/>
                    <a:pt x="0" y="1483"/>
                    <a:pt x="11" y="1636"/>
                  </a:cubicBezTo>
                  <a:cubicBezTo>
                    <a:pt x="23" y="1776"/>
                    <a:pt x="58" y="1940"/>
                    <a:pt x="187" y="2021"/>
                  </a:cubicBezTo>
                  <a:cubicBezTo>
                    <a:pt x="241" y="2056"/>
                    <a:pt x="306" y="2070"/>
                    <a:pt x="372" y="2070"/>
                  </a:cubicBezTo>
                  <a:cubicBezTo>
                    <a:pt x="463" y="2070"/>
                    <a:pt x="557" y="2044"/>
                    <a:pt x="632" y="2010"/>
                  </a:cubicBezTo>
                  <a:cubicBezTo>
                    <a:pt x="663" y="1999"/>
                    <a:pt x="657" y="1950"/>
                    <a:pt x="628" y="1950"/>
                  </a:cubicBezTo>
                  <a:cubicBezTo>
                    <a:pt x="626" y="1950"/>
                    <a:pt x="623" y="1950"/>
                    <a:pt x="620" y="1951"/>
                  </a:cubicBezTo>
                  <a:cubicBezTo>
                    <a:pt x="549" y="1982"/>
                    <a:pt x="464" y="2009"/>
                    <a:pt x="383" y="2009"/>
                  </a:cubicBezTo>
                  <a:cubicBezTo>
                    <a:pt x="343" y="2009"/>
                    <a:pt x="304" y="2002"/>
                    <a:pt x="269" y="1987"/>
                  </a:cubicBezTo>
                  <a:cubicBezTo>
                    <a:pt x="128" y="1940"/>
                    <a:pt x="94" y="1800"/>
                    <a:pt x="70" y="1670"/>
                  </a:cubicBezTo>
                  <a:cubicBezTo>
                    <a:pt x="35" y="1402"/>
                    <a:pt x="105" y="1109"/>
                    <a:pt x="281" y="887"/>
                  </a:cubicBezTo>
                  <a:cubicBezTo>
                    <a:pt x="349" y="810"/>
                    <a:pt x="448" y="734"/>
                    <a:pt x="550" y="734"/>
                  </a:cubicBezTo>
                  <a:cubicBezTo>
                    <a:pt x="589" y="734"/>
                    <a:pt x="628" y="745"/>
                    <a:pt x="666" y="770"/>
                  </a:cubicBezTo>
                  <a:cubicBezTo>
                    <a:pt x="666" y="781"/>
                    <a:pt x="666" y="794"/>
                    <a:pt x="678" y="817"/>
                  </a:cubicBezTo>
                  <a:cubicBezTo>
                    <a:pt x="655" y="828"/>
                    <a:pt x="632" y="852"/>
                    <a:pt x="608" y="864"/>
                  </a:cubicBezTo>
                  <a:cubicBezTo>
                    <a:pt x="596" y="875"/>
                    <a:pt x="596" y="898"/>
                    <a:pt x="608" y="911"/>
                  </a:cubicBezTo>
                  <a:lnTo>
                    <a:pt x="596" y="898"/>
                  </a:lnTo>
                  <a:cubicBezTo>
                    <a:pt x="574" y="892"/>
                    <a:pt x="552" y="890"/>
                    <a:pt x="530" y="890"/>
                  </a:cubicBezTo>
                  <a:cubicBezTo>
                    <a:pt x="426" y="890"/>
                    <a:pt x="333" y="954"/>
                    <a:pt x="304" y="1051"/>
                  </a:cubicBezTo>
                  <a:cubicBezTo>
                    <a:pt x="296" y="1074"/>
                    <a:pt x="319" y="1091"/>
                    <a:pt x="338" y="1091"/>
                  </a:cubicBezTo>
                  <a:cubicBezTo>
                    <a:pt x="349" y="1091"/>
                    <a:pt x="358" y="1086"/>
                    <a:pt x="362" y="1074"/>
                  </a:cubicBezTo>
                  <a:cubicBezTo>
                    <a:pt x="384" y="999"/>
                    <a:pt x="455" y="944"/>
                    <a:pt x="529" y="944"/>
                  </a:cubicBezTo>
                  <a:cubicBezTo>
                    <a:pt x="536" y="944"/>
                    <a:pt x="543" y="944"/>
                    <a:pt x="549" y="945"/>
                  </a:cubicBezTo>
                  <a:lnTo>
                    <a:pt x="549" y="969"/>
                  </a:lnTo>
                  <a:cubicBezTo>
                    <a:pt x="538" y="969"/>
                    <a:pt x="515" y="981"/>
                    <a:pt x="503" y="992"/>
                  </a:cubicBezTo>
                  <a:cubicBezTo>
                    <a:pt x="398" y="1039"/>
                    <a:pt x="339" y="1168"/>
                    <a:pt x="304" y="1273"/>
                  </a:cubicBezTo>
                  <a:cubicBezTo>
                    <a:pt x="269" y="1402"/>
                    <a:pt x="269" y="1542"/>
                    <a:pt x="304" y="1670"/>
                  </a:cubicBezTo>
                  <a:cubicBezTo>
                    <a:pt x="310" y="1682"/>
                    <a:pt x="318" y="1688"/>
                    <a:pt x="327" y="1688"/>
                  </a:cubicBezTo>
                  <a:cubicBezTo>
                    <a:pt x="336" y="1688"/>
                    <a:pt x="345" y="1682"/>
                    <a:pt x="351" y="1670"/>
                  </a:cubicBezTo>
                  <a:cubicBezTo>
                    <a:pt x="479" y="1483"/>
                    <a:pt x="561" y="1273"/>
                    <a:pt x="596" y="1051"/>
                  </a:cubicBezTo>
                  <a:cubicBezTo>
                    <a:pt x="608" y="1062"/>
                    <a:pt x="608" y="1062"/>
                    <a:pt x="608" y="1074"/>
                  </a:cubicBezTo>
                  <a:cubicBezTo>
                    <a:pt x="596" y="1202"/>
                    <a:pt x="585" y="1343"/>
                    <a:pt x="596" y="1472"/>
                  </a:cubicBezTo>
                  <a:cubicBezTo>
                    <a:pt x="596" y="1483"/>
                    <a:pt x="596" y="1495"/>
                    <a:pt x="608" y="1507"/>
                  </a:cubicBezTo>
                  <a:cubicBezTo>
                    <a:pt x="585" y="1577"/>
                    <a:pt x="561" y="1636"/>
                    <a:pt x="526" y="1694"/>
                  </a:cubicBezTo>
                  <a:lnTo>
                    <a:pt x="526" y="1683"/>
                  </a:lnTo>
                  <a:cubicBezTo>
                    <a:pt x="526" y="1665"/>
                    <a:pt x="511" y="1656"/>
                    <a:pt x="497" y="1656"/>
                  </a:cubicBezTo>
                  <a:cubicBezTo>
                    <a:pt x="482" y="1656"/>
                    <a:pt x="468" y="1665"/>
                    <a:pt x="468" y="1683"/>
                  </a:cubicBezTo>
                  <a:cubicBezTo>
                    <a:pt x="456" y="1729"/>
                    <a:pt x="456" y="1764"/>
                    <a:pt x="456" y="1811"/>
                  </a:cubicBezTo>
                  <a:cubicBezTo>
                    <a:pt x="456" y="1828"/>
                    <a:pt x="475" y="1839"/>
                    <a:pt x="489" y="1839"/>
                  </a:cubicBezTo>
                  <a:cubicBezTo>
                    <a:pt x="495" y="1839"/>
                    <a:pt x="500" y="1837"/>
                    <a:pt x="503" y="1834"/>
                  </a:cubicBezTo>
                  <a:cubicBezTo>
                    <a:pt x="549" y="1776"/>
                    <a:pt x="585" y="1706"/>
                    <a:pt x="620" y="1636"/>
                  </a:cubicBezTo>
                  <a:cubicBezTo>
                    <a:pt x="643" y="1800"/>
                    <a:pt x="678" y="1963"/>
                    <a:pt x="749" y="2115"/>
                  </a:cubicBezTo>
                  <a:cubicBezTo>
                    <a:pt x="830" y="2291"/>
                    <a:pt x="970" y="2455"/>
                    <a:pt x="1170" y="2513"/>
                  </a:cubicBezTo>
                  <a:cubicBezTo>
                    <a:pt x="1235" y="2534"/>
                    <a:pt x="1303" y="2544"/>
                    <a:pt x="1371" y="2544"/>
                  </a:cubicBezTo>
                  <a:cubicBezTo>
                    <a:pt x="1449" y="2544"/>
                    <a:pt x="1527" y="2532"/>
                    <a:pt x="1602" y="2513"/>
                  </a:cubicBezTo>
                  <a:cubicBezTo>
                    <a:pt x="1778" y="2993"/>
                    <a:pt x="1895" y="3495"/>
                    <a:pt x="1953" y="4010"/>
                  </a:cubicBezTo>
                  <a:cubicBezTo>
                    <a:pt x="1953" y="4092"/>
                    <a:pt x="1965" y="4162"/>
                    <a:pt x="1965" y="4232"/>
                  </a:cubicBezTo>
                  <a:cubicBezTo>
                    <a:pt x="1965" y="4256"/>
                    <a:pt x="1976" y="4267"/>
                    <a:pt x="1976" y="4291"/>
                  </a:cubicBezTo>
                  <a:cubicBezTo>
                    <a:pt x="1906" y="4314"/>
                    <a:pt x="1825" y="4326"/>
                    <a:pt x="1755" y="4349"/>
                  </a:cubicBezTo>
                  <a:cubicBezTo>
                    <a:pt x="1638" y="4373"/>
                    <a:pt x="1521" y="4396"/>
                    <a:pt x="1404" y="4407"/>
                  </a:cubicBezTo>
                  <a:cubicBezTo>
                    <a:pt x="1287" y="4431"/>
                    <a:pt x="1158" y="4443"/>
                    <a:pt x="1041" y="4443"/>
                  </a:cubicBezTo>
                  <a:cubicBezTo>
                    <a:pt x="1006" y="4443"/>
                    <a:pt x="970" y="4443"/>
                    <a:pt x="924" y="4454"/>
                  </a:cubicBezTo>
                  <a:cubicBezTo>
                    <a:pt x="918" y="4449"/>
                    <a:pt x="912" y="4446"/>
                    <a:pt x="906" y="4446"/>
                  </a:cubicBezTo>
                  <a:cubicBezTo>
                    <a:pt x="900" y="4446"/>
                    <a:pt x="895" y="4449"/>
                    <a:pt x="889" y="4454"/>
                  </a:cubicBezTo>
                  <a:cubicBezTo>
                    <a:pt x="830" y="4454"/>
                    <a:pt x="772" y="4454"/>
                    <a:pt x="713" y="4443"/>
                  </a:cubicBezTo>
                  <a:cubicBezTo>
                    <a:pt x="620" y="4443"/>
                    <a:pt x="526" y="4396"/>
                    <a:pt x="491" y="4303"/>
                  </a:cubicBezTo>
                  <a:cubicBezTo>
                    <a:pt x="468" y="4197"/>
                    <a:pt x="515" y="4092"/>
                    <a:pt x="549" y="4010"/>
                  </a:cubicBezTo>
                  <a:cubicBezTo>
                    <a:pt x="643" y="3776"/>
                    <a:pt x="725" y="3554"/>
                    <a:pt x="819" y="3320"/>
                  </a:cubicBezTo>
                  <a:cubicBezTo>
                    <a:pt x="889" y="3156"/>
                    <a:pt x="959" y="2993"/>
                    <a:pt x="1029" y="2817"/>
                  </a:cubicBezTo>
                  <a:cubicBezTo>
                    <a:pt x="1076" y="2770"/>
                    <a:pt x="1134" y="2712"/>
                    <a:pt x="1181" y="2653"/>
                  </a:cubicBezTo>
                  <a:cubicBezTo>
                    <a:pt x="1207" y="2636"/>
                    <a:pt x="1188" y="2605"/>
                    <a:pt x="1167" y="2605"/>
                  </a:cubicBezTo>
                  <a:cubicBezTo>
                    <a:pt x="1160" y="2605"/>
                    <a:pt x="1152" y="2609"/>
                    <a:pt x="1146" y="2618"/>
                  </a:cubicBezTo>
                  <a:cubicBezTo>
                    <a:pt x="1123" y="2630"/>
                    <a:pt x="1100" y="2653"/>
                    <a:pt x="1087" y="2676"/>
                  </a:cubicBezTo>
                  <a:cubicBezTo>
                    <a:pt x="1100" y="2630"/>
                    <a:pt x="1123" y="2595"/>
                    <a:pt x="1134" y="2548"/>
                  </a:cubicBezTo>
                  <a:cubicBezTo>
                    <a:pt x="1141" y="2527"/>
                    <a:pt x="1124" y="2515"/>
                    <a:pt x="1107" y="2515"/>
                  </a:cubicBezTo>
                  <a:cubicBezTo>
                    <a:pt x="1094" y="2515"/>
                    <a:pt x="1081" y="2521"/>
                    <a:pt x="1076" y="2536"/>
                  </a:cubicBezTo>
                  <a:cubicBezTo>
                    <a:pt x="1041" y="2618"/>
                    <a:pt x="1006" y="2712"/>
                    <a:pt x="970" y="2793"/>
                  </a:cubicBezTo>
                  <a:lnTo>
                    <a:pt x="830" y="2934"/>
                  </a:lnTo>
                  <a:cubicBezTo>
                    <a:pt x="772" y="2993"/>
                    <a:pt x="713" y="3039"/>
                    <a:pt x="655" y="3086"/>
                  </a:cubicBezTo>
                  <a:cubicBezTo>
                    <a:pt x="632" y="3110"/>
                    <a:pt x="608" y="3133"/>
                    <a:pt x="573" y="3156"/>
                  </a:cubicBezTo>
                  <a:cubicBezTo>
                    <a:pt x="561" y="3168"/>
                    <a:pt x="549" y="3180"/>
                    <a:pt x="526" y="3191"/>
                  </a:cubicBezTo>
                  <a:cubicBezTo>
                    <a:pt x="526" y="3203"/>
                    <a:pt x="515" y="3203"/>
                    <a:pt x="503" y="3214"/>
                  </a:cubicBezTo>
                  <a:cubicBezTo>
                    <a:pt x="491" y="3214"/>
                    <a:pt x="491" y="3203"/>
                    <a:pt x="479" y="3203"/>
                  </a:cubicBezTo>
                  <a:cubicBezTo>
                    <a:pt x="445" y="3203"/>
                    <a:pt x="421" y="3238"/>
                    <a:pt x="432" y="3261"/>
                  </a:cubicBezTo>
                  <a:cubicBezTo>
                    <a:pt x="440" y="3284"/>
                    <a:pt x="461" y="3292"/>
                    <a:pt x="482" y="3292"/>
                  </a:cubicBezTo>
                  <a:cubicBezTo>
                    <a:pt x="494" y="3292"/>
                    <a:pt x="506" y="3289"/>
                    <a:pt x="515" y="3285"/>
                  </a:cubicBezTo>
                  <a:cubicBezTo>
                    <a:pt x="561" y="3250"/>
                    <a:pt x="596" y="3214"/>
                    <a:pt x="632" y="3191"/>
                  </a:cubicBezTo>
                  <a:cubicBezTo>
                    <a:pt x="666" y="3156"/>
                    <a:pt x="713" y="3121"/>
                    <a:pt x="749" y="3086"/>
                  </a:cubicBezTo>
                  <a:cubicBezTo>
                    <a:pt x="807" y="3039"/>
                    <a:pt x="866" y="2980"/>
                    <a:pt x="924" y="2922"/>
                  </a:cubicBezTo>
                  <a:lnTo>
                    <a:pt x="924" y="2922"/>
                  </a:lnTo>
                  <a:cubicBezTo>
                    <a:pt x="877" y="3051"/>
                    <a:pt x="819" y="3168"/>
                    <a:pt x="772" y="3285"/>
                  </a:cubicBezTo>
                  <a:cubicBezTo>
                    <a:pt x="678" y="3531"/>
                    <a:pt x="573" y="3776"/>
                    <a:pt x="479" y="4022"/>
                  </a:cubicBezTo>
                  <a:cubicBezTo>
                    <a:pt x="445" y="4116"/>
                    <a:pt x="409" y="4220"/>
                    <a:pt x="445" y="4314"/>
                  </a:cubicBezTo>
                  <a:cubicBezTo>
                    <a:pt x="468" y="4407"/>
                    <a:pt x="538" y="4466"/>
                    <a:pt x="632" y="4490"/>
                  </a:cubicBezTo>
                  <a:cubicBezTo>
                    <a:pt x="713" y="4513"/>
                    <a:pt x="795" y="4513"/>
                    <a:pt x="877" y="4513"/>
                  </a:cubicBezTo>
                  <a:cubicBezTo>
                    <a:pt x="842" y="4747"/>
                    <a:pt x="853" y="4992"/>
                    <a:pt x="912" y="5238"/>
                  </a:cubicBezTo>
                  <a:cubicBezTo>
                    <a:pt x="916" y="5250"/>
                    <a:pt x="926" y="5255"/>
                    <a:pt x="936" y="5255"/>
                  </a:cubicBezTo>
                  <a:cubicBezTo>
                    <a:pt x="956" y="5255"/>
                    <a:pt x="978" y="5238"/>
                    <a:pt x="970" y="5215"/>
                  </a:cubicBezTo>
                  <a:cubicBezTo>
                    <a:pt x="912" y="4981"/>
                    <a:pt x="900" y="4747"/>
                    <a:pt x="936" y="4513"/>
                  </a:cubicBezTo>
                  <a:lnTo>
                    <a:pt x="959" y="4513"/>
                  </a:lnTo>
                  <a:lnTo>
                    <a:pt x="1345" y="4478"/>
                  </a:lnTo>
                  <a:lnTo>
                    <a:pt x="1555" y="4443"/>
                  </a:lnTo>
                  <a:lnTo>
                    <a:pt x="1555" y="4443"/>
                  </a:lnTo>
                  <a:cubicBezTo>
                    <a:pt x="1544" y="4665"/>
                    <a:pt x="1532" y="4899"/>
                    <a:pt x="1544" y="5121"/>
                  </a:cubicBezTo>
                  <a:cubicBezTo>
                    <a:pt x="1532" y="5121"/>
                    <a:pt x="1521" y="5133"/>
                    <a:pt x="1521" y="5156"/>
                  </a:cubicBezTo>
                  <a:cubicBezTo>
                    <a:pt x="1532" y="5179"/>
                    <a:pt x="1532" y="5192"/>
                    <a:pt x="1544" y="5215"/>
                  </a:cubicBezTo>
                  <a:cubicBezTo>
                    <a:pt x="1549" y="5226"/>
                    <a:pt x="1561" y="5231"/>
                    <a:pt x="1573" y="5231"/>
                  </a:cubicBezTo>
                  <a:cubicBezTo>
                    <a:pt x="1588" y="5231"/>
                    <a:pt x="1602" y="5223"/>
                    <a:pt x="1602" y="5203"/>
                  </a:cubicBezTo>
                  <a:cubicBezTo>
                    <a:pt x="1591" y="4946"/>
                    <a:pt x="1591" y="4688"/>
                    <a:pt x="1614" y="4431"/>
                  </a:cubicBezTo>
                  <a:cubicBezTo>
                    <a:pt x="1672" y="4420"/>
                    <a:pt x="1719" y="4420"/>
                    <a:pt x="1778" y="4407"/>
                  </a:cubicBezTo>
                  <a:cubicBezTo>
                    <a:pt x="1836" y="4384"/>
                    <a:pt x="1906" y="4373"/>
                    <a:pt x="1976" y="4349"/>
                  </a:cubicBezTo>
                  <a:lnTo>
                    <a:pt x="1976" y="4396"/>
                  </a:lnTo>
                  <a:lnTo>
                    <a:pt x="1976" y="4420"/>
                  </a:lnTo>
                  <a:lnTo>
                    <a:pt x="1976" y="4431"/>
                  </a:lnTo>
                  <a:cubicBezTo>
                    <a:pt x="1973" y="4428"/>
                    <a:pt x="1970" y="4426"/>
                    <a:pt x="1965" y="4426"/>
                  </a:cubicBezTo>
                  <a:cubicBezTo>
                    <a:pt x="1954" y="4426"/>
                    <a:pt x="1942" y="4437"/>
                    <a:pt x="1942" y="4454"/>
                  </a:cubicBezTo>
                  <a:cubicBezTo>
                    <a:pt x="1942" y="4486"/>
                    <a:pt x="1968" y="4501"/>
                    <a:pt x="1992" y="4501"/>
                  </a:cubicBezTo>
                  <a:cubicBezTo>
                    <a:pt x="2004" y="4501"/>
                    <a:pt x="2015" y="4498"/>
                    <a:pt x="2023" y="4490"/>
                  </a:cubicBezTo>
                  <a:cubicBezTo>
                    <a:pt x="2047" y="4466"/>
                    <a:pt x="2035" y="4431"/>
                    <a:pt x="2035" y="4396"/>
                  </a:cubicBezTo>
                  <a:lnTo>
                    <a:pt x="2035" y="4314"/>
                  </a:lnTo>
                  <a:cubicBezTo>
                    <a:pt x="2059" y="4303"/>
                    <a:pt x="2070" y="4279"/>
                    <a:pt x="2093" y="4256"/>
                  </a:cubicBezTo>
                  <a:cubicBezTo>
                    <a:pt x="2110" y="4240"/>
                    <a:pt x="2086" y="4217"/>
                    <a:pt x="2063" y="4217"/>
                  </a:cubicBezTo>
                  <a:cubicBezTo>
                    <a:pt x="2053" y="4217"/>
                    <a:pt x="2042" y="4222"/>
                    <a:pt x="2035" y="4232"/>
                  </a:cubicBezTo>
                  <a:lnTo>
                    <a:pt x="2023" y="4244"/>
                  </a:lnTo>
                  <a:cubicBezTo>
                    <a:pt x="2023" y="4103"/>
                    <a:pt x="2012" y="3963"/>
                    <a:pt x="1989" y="3835"/>
                  </a:cubicBezTo>
                  <a:cubicBezTo>
                    <a:pt x="1953" y="3542"/>
                    <a:pt x="1895" y="3250"/>
                    <a:pt x="1813" y="2957"/>
                  </a:cubicBezTo>
                  <a:cubicBezTo>
                    <a:pt x="1778" y="2863"/>
                    <a:pt x="1755" y="2770"/>
                    <a:pt x="1719" y="2676"/>
                  </a:cubicBezTo>
                  <a:lnTo>
                    <a:pt x="1719" y="2676"/>
                  </a:lnTo>
                  <a:cubicBezTo>
                    <a:pt x="1930" y="2957"/>
                    <a:pt x="2199" y="3180"/>
                    <a:pt x="2514" y="3331"/>
                  </a:cubicBezTo>
                  <a:cubicBezTo>
                    <a:pt x="2520" y="3335"/>
                    <a:pt x="2526" y="3337"/>
                    <a:pt x="2531" y="3337"/>
                  </a:cubicBezTo>
                  <a:cubicBezTo>
                    <a:pt x="2556" y="3337"/>
                    <a:pt x="2568" y="3295"/>
                    <a:pt x="2538" y="3285"/>
                  </a:cubicBezTo>
                  <a:cubicBezTo>
                    <a:pt x="2210" y="3121"/>
                    <a:pt x="1930" y="2876"/>
                    <a:pt x="1719" y="2583"/>
                  </a:cubicBezTo>
                  <a:cubicBezTo>
                    <a:pt x="1713" y="2569"/>
                    <a:pt x="1706" y="2563"/>
                    <a:pt x="1699" y="2563"/>
                  </a:cubicBezTo>
                  <a:cubicBezTo>
                    <a:pt x="1694" y="2563"/>
                    <a:pt x="1689" y="2566"/>
                    <a:pt x="1684" y="2572"/>
                  </a:cubicBezTo>
                  <a:cubicBezTo>
                    <a:pt x="1672" y="2536"/>
                    <a:pt x="1661" y="2513"/>
                    <a:pt x="1649" y="2489"/>
                  </a:cubicBezTo>
                  <a:cubicBezTo>
                    <a:pt x="1684" y="2478"/>
                    <a:pt x="1719" y="2466"/>
                    <a:pt x="1742" y="2455"/>
                  </a:cubicBezTo>
                  <a:cubicBezTo>
                    <a:pt x="1942" y="2361"/>
                    <a:pt x="2082" y="2208"/>
                    <a:pt x="2199" y="2021"/>
                  </a:cubicBezTo>
                  <a:cubicBezTo>
                    <a:pt x="2234" y="2068"/>
                    <a:pt x="2280" y="2115"/>
                    <a:pt x="2327" y="2138"/>
                  </a:cubicBezTo>
                  <a:cubicBezTo>
                    <a:pt x="2372" y="2165"/>
                    <a:pt x="2429" y="2178"/>
                    <a:pt x="2484" y="2178"/>
                  </a:cubicBezTo>
                  <a:cubicBezTo>
                    <a:pt x="2502" y="2178"/>
                    <a:pt x="2520" y="2177"/>
                    <a:pt x="2538" y="2174"/>
                  </a:cubicBezTo>
                  <a:cubicBezTo>
                    <a:pt x="2690" y="2138"/>
                    <a:pt x="2795" y="2010"/>
                    <a:pt x="2878" y="1881"/>
                  </a:cubicBezTo>
                  <a:cubicBezTo>
                    <a:pt x="3029" y="1636"/>
                    <a:pt x="3099" y="1296"/>
                    <a:pt x="2912" y="1039"/>
                  </a:cubicBezTo>
                  <a:cubicBezTo>
                    <a:pt x="2842" y="957"/>
                    <a:pt x="2761" y="887"/>
                    <a:pt x="2667" y="852"/>
                  </a:cubicBezTo>
                  <a:cubicBezTo>
                    <a:pt x="2655" y="688"/>
                    <a:pt x="2631" y="524"/>
                    <a:pt x="2573" y="372"/>
                  </a:cubicBezTo>
                  <a:cubicBezTo>
                    <a:pt x="2538" y="290"/>
                    <a:pt x="2491" y="209"/>
                    <a:pt x="2421" y="162"/>
                  </a:cubicBezTo>
                  <a:cubicBezTo>
                    <a:pt x="2339" y="103"/>
                    <a:pt x="2246" y="80"/>
                    <a:pt x="2152" y="56"/>
                  </a:cubicBezTo>
                  <a:cubicBezTo>
                    <a:pt x="1989" y="22"/>
                    <a:pt x="1827" y="0"/>
                    <a:pt x="1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>
              <a:off x="285559" y="3220283"/>
              <a:ext cx="12288" cy="16815"/>
            </a:xfrm>
            <a:custGeom>
              <a:rect b="b" l="l" r="r" t="t"/>
              <a:pathLst>
                <a:path extrusionOk="0" h="130" w="95">
                  <a:moveTo>
                    <a:pt x="36" y="0"/>
                  </a:moveTo>
                  <a:cubicBezTo>
                    <a:pt x="24" y="0"/>
                    <a:pt x="24" y="12"/>
                    <a:pt x="13" y="24"/>
                  </a:cubicBezTo>
                  <a:lnTo>
                    <a:pt x="1" y="36"/>
                  </a:lnTo>
                  <a:lnTo>
                    <a:pt x="1" y="47"/>
                  </a:lnTo>
                  <a:lnTo>
                    <a:pt x="1" y="83"/>
                  </a:lnTo>
                  <a:cubicBezTo>
                    <a:pt x="1" y="94"/>
                    <a:pt x="13" y="94"/>
                    <a:pt x="13" y="106"/>
                  </a:cubicBezTo>
                  <a:cubicBezTo>
                    <a:pt x="13" y="117"/>
                    <a:pt x="24" y="117"/>
                    <a:pt x="24" y="117"/>
                  </a:cubicBezTo>
                  <a:cubicBezTo>
                    <a:pt x="24" y="129"/>
                    <a:pt x="36" y="129"/>
                    <a:pt x="47" y="129"/>
                  </a:cubicBezTo>
                  <a:cubicBezTo>
                    <a:pt x="47" y="129"/>
                    <a:pt x="60" y="129"/>
                    <a:pt x="71" y="117"/>
                  </a:cubicBezTo>
                  <a:lnTo>
                    <a:pt x="71" y="94"/>
                  </a:lnTo>
                  <a:cubicBezTo>
                    <a:pt x="71" y="94"/>
                    <a:pt x="71" y="83"/>
                    <a:pt x="83" y="83"/>
                  </a:cubicBezTo>
                  <a:lnTo>
                    <a:pt x="83" y="70"/>
                  </a:lnTo>
                  <a:cubicBezTo>
                    <a:pt x="94" y="59"/>
                    <a:pt x="94" y="59"/>
                    <a:pt x="94" y="47"/>
                  </a:cubicBezTo>
                  <a:cubicBezTo>
                    <a:pt x="94" y="47"/>
                    <a:pt x="94" y="36"/>
                    <a:pt x="83" y="24"/>
                  </a:cubicBezTo>
                  <a:lnTo>
                    <a:pt x="71" y="24"/>
                  </a:lnTo>
                  <a:cubicBezTo>
                    <a:pt x="71" y="12"/>
                    <a:pt x="60" y="12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>
              <a:off x="403659" y="3218731"/>
              <a:ext cx="15134" cy="15263"/>
            </a:xfrm>
            <a:custGeom>
              <a:rect b="b" l="l" r="r" t="t"/>
              <a:pathLst>
                <a:path extrusionOk="0" h="118" w="117">
                  <a:moveTo>
                    <a:pt x="23" y="1"/>
                  </a:moveTo>
                  <a:cubicBezTo>
                    <a:pt x="12" y="1"/>
                    <a:pt x="12" y="12"/>
                    <a:pt x="12" y="12"/>
                  </a:cubicBezTo>
                  <a:cubicBezTo>
                    <a:pt x="0" y="24"/>
                    <a:pt x="0" y="24"/>
                    <a:pt x="0" y="36"/>
                  </a:cubicBezTo>
                  <a:cubicBezTo>
                    <a:pt x="0" y="36"/>
                    <a:pt x="0" y="48"/>
                    <a:pt x="12" y="48"/>
                  </a:cubicBezTo>
                  <a:lnTo>
                    <a:pt x="70" y="106"/>
                  </a:lnTo>
                  <a:cubicBezTo>
                    <a:pt x="70" y="106"/>
                    <a:pt x="82" y="118"/>
                    <a:pt x="94" y="118"/>
                  </a:cubicBezTo>
                  <a:lnTo>
                    <a:pt x="106" y="106"/>
                  </a:lnTo>
                  <a:cubicBezTo>
                    <a:pt x="117" y="95"/>
                    <a:pt x="117" y="95"/>
                    <a:pt x="117" y="82"/>
                  </a:cubicBezTo>
                  <a:cubicBezTo>
                    <a:pt x="117" y="71"/>
                    <a:pt x="117" y="71"/>
                    <a:pt x="106" y="59"/>
                  </a:cubicBezTo>
                  <a:lnTo>
                    <a:pt x="106" y="48"/>
                  </a:lnTo>
                  <a:lnTo>
                    <a:pt x="94" y="48"/>
                  </a:lnTo>
                  <a:cubicBezTo>
                    <a:pt x="94" y="36"/>
                    <a:pt x="94" y="36"/>
                    <a:pt x="82" y="36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>
              <a:off x="307161" y="3266462"/>
              <a:ext cx="85500" cy="34278"/>
            </a:xfrm>
            <a:custGeom>
              <a:rect b="b" l="l" r="r" t="t"/>
              <a:pathLst>
                <a:path extrusionOk="0" h="265" w="661">
                  <a:moveTo>
                    <a:pt x="627" y="0"/>
                  </a:moveTo>
                  <a:cubicBezTo>
                    <a:pt x="618" y="0"/>
                    <a:pt x="610" y="6"/>
                    <a:pt x="606" y="18"/>
                  </a:cubicBezTo>
                  <a:cubicBezTo>
                    <a:pt x="559" y="111"/>
                    <a:pt x="465" y="193"/>
                    <a:pt x="360" y="205"/>
                  </a:cubicBezTo>
                  <a:cubicBezTo>
                    <a:pt x="348" y="206"/>
                    <a:pt x="336" y="207"/>
                    <a:pt x="324" y="207"/>
                  </a:cubicBezTo>
                  <a:cubicBezTo>
                    <a:pt x="220" y="207"/>
                    <a:pt x="120" y="160"/>
                    <a:pt x="68" y="76"/>
                  </a:cubicBezTo>
                  <a:cubicBezTo>
                    <a:pt x="61" y="66"/>
                    <a:pt x="52" y="62"/>
                    <a:pt x="43" y="62"/>
                  </a:cubicBezTo>
                  <a:cubicBezTo>
                    <a:pt x="22" y="62"/>
                    <a:pt x="1" y="87"/>
                    <a:pt x="10" y="111"/>
                  </a:cubicBezTo>
                  <a:cubicBezTo>
                    <a:pt x="84" y="208"/>
                    <a:pt x="199" y="265"/>
                    <a:pt x="326" y="265"/>
                  </a:cubicBezTo>
                  <a:cubicBezTo>
                    <a:pt x="337" y="265"/>
                    <a:pt x="349" y="265"/>
                    <a:pt x="360" y="264"/>
                  </a:cubicBezTo>
                  <a:cubicBezTo>
                    <a:pt x="489" y="251"/>
                    <a:pt x="606" y="158"/>
                    <a:pt x="652" y="41"/>
                  </a:cubicBezTo>
                  <a:cubicBezTo>
                    <a:pt x="660" y="18"/>
                    <a:pt x="64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>
              <a:off x="495888" y="2938810"/>
              <a:ext cx="98435" cy="127280"/>
            </a:xfrm>
            <a:custGeom>
              <a:rect b="b" l="l" r="r" t="t"/>
              <a:pathLst>
                <a:path extrusionOk="0" h="984" w="761">
                  <a:moveTo>
                    <a:pt x="1" y="1"/>
                  </a:moveTo>
                  <a:lnTo>
                    <a:pt x="761" y="983"/>
                  </a:lnTo>
                  <a:lnTo>
                    <a:pt x="761" y="36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>
              <a:off x="156981" y="2103577"/>
              <a:ext cx="1018373" cy="839999"/>
            </a:xfrm>
            <a:custGeom>
              <a:rect b="b" l="l" r="r" t="t"/>
              <a:pathLst>
                <a:path extrusionOk="0" h="6494" w="7873">
                  <a:moveTo>
                    <a:pt x="995" y="1"/>
                  </a:moveTo>
                  <a:lnTo>
                    <a:pt x="1" y="5183"/>
                  </a:lnTo>
                  <a:lnTo>
                    <a:pt x="6879" y="6493"/>
                  </a:lnTo>
                  <a:lnTo>
                    <a:pt x="7873" y="1311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489937" y="2282084"/>
              <a:ext cx="28716" cy="64416"/>
            </a:xfrm>
            <a:custGeom>
              <a:rect b="b" l="l" r="r" t="t"/>
              <a:pathLst>
                <a:path extrusionOk="0" h="498" w="222">
                  <a:moveTo>
                    <a:pt x="82" y="177"/>
                  </a:moveTo>
                  <a:cubicBezTo>
                    <a:pt x="94" y="200"/>
                    <a:pt x="94" y="224"/>
                    <a:pt x="105" y="247"/>
                  </a:cubicBezTo>
                  <a:lnTo>
                    <a:pt x="117" y="258"/>
                  </a:lnTo>
                  <a:lnTo>
                    <a:pt x="117" y="271"/>
                  </a:lnTo>
                  <a:lnTo>
                    <a:pt x="117" y="282"/>
                  </a:lnTo>
                  <a:cubicBezTo>
                    <a:pt x="105" y="294"/>
                    <a:pt x="105" y="305"/>
                    <a:pt x="94" y="305"/>
                  </a:cubicBezTo>
                  <a:cubicBezTo>
                    <a:pt x="82" y="282"/>
                    <a:pt x="70" y="247"/>
                    <a:pt x="82" y="212"/>
                  </a:cubicBezTo>
                  <a:lnTo>
                    <a:pt x="82" y="177"/>
                  </a:lnTo>
                  <a:close/>
                  <a:moveTo>
                    <a:pt x="155" y="0"/>
                  </a:moveTo>
                  <a:cubicBezTo>
                    <a:pt x="146" y="0"/>
                    <a:pt x="137" y="4"/>
                    <a:pt x="128" y="13"/>
                  </a:cubicBezTo>
                  <a:cubicBezTo>
                    <a:pt x="128" y="13"/>
                    <a:pt x="128" y="24"/>
                    <a:pt x="117" y="24"/>
                  </a:cubicBezTo>
                  <a:cubicBezTo>
                    <a:pt x="105" y="37"/>
                    <a:pt x="82" y="37"/>
                    <a:pt x="70" y="48"/>
                  </a:cubicBezTo>
                  <a:cubicBezTo>
                    <a:pt x="35" y="83"/>
                    <a:pt x="11" y="154"/>
                    <a:pt x="0" y="200"/>
                  </a:cubicBezTo>
                  <a:cubicBezTo>
                    <a:pt x="0" y="271"/>
                    <a:pt x="11" y="341"/>
                    <a:pt x="58" y="387"/>
                  </a:cubicBezTo>
                  <a:cubicBezTo>
                    <a:pt x="58" y="387"/>
                    <a:pt x="58" y="399"/>
                    <a:pt x="70" y="399"/>
                  </a:cubicBezTo>
                  <a:cubicBezTo>
                    <a:pt x="58" y="411"/>
                    <a:pt x="47" y="434"/>
                    <a:pt x="35" y="458"/>
                  </a:cubicBezTo>
                  <a:cubicBezTo>
                    <a:pt x="35" y="469"/>
                    <a:pt x="47" y="481"/>
                    <a:pt x="58" y="492"/>
                  </a:cubicBezTo>
                  <a:cubicBezTo>
                    <a:pt x="62" y="496"/>
                    <a:pt x="66" y="497"/>
                    <a:pt x="71" y="497"/>
                  </a:cubicBezTo>
                  <a:cubicBezTo>
                    <a:pt x="83" y="497"/>
                    <a:pt x="97" y="489"/>
                    <a:pt x="105" y="481"/>
                  </a:cubicBezTo>
                  <a:cubicBezTo>
                    <a:pt x="128" y="458"/>
                    <a:pt x="141" y="422"/>
                    <a:pt x="152" y="399"/>
                  </a:cubicBezTo>
                  <a:cubicBezTo>
                    <a:pt x="175" y="364"/>
                    <a:pt x="187" y="329"/>
                    <a:pt x="187" y="305"/>
                  </a:cubicBezTo>
                  <a:cubicBezTo>
                    <a:pt x="199" y="271"/>
                    <a:pt x="199" y="247"/>
                    <a:pt x="211" y="224"/>
                  </a:cubicBezTo>
                  <a:cubicBezTo>
                    <a:pt x="211" y="188"/>
                    <a:pt x="222" y="154"/>
                    <a:pt x="211" y="107"/>
                  </a:cubicBezTo>
                  <a:lnTo>
                    <a:pt x="211" y="95"/>
                  </a:lnTo>
                  <a:cubicBezTo>
                    <a:pt x="211" y="71"/>
                    <a:pt x="199" y="48"/>
                    <a:pt x="187" y="24"/>
                  </a:cubicBezTo>
                  <a:cubicBezTo>
                    <a:pt x="180" y="10"/>
                    <a:pt x="16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>
              <a:off x="550475" y="2271477"/>
              <a:ext cx="19661" cy="39581"/>
            </a:xfrm>
            <a:custGeom>
              <a:rect b="b" l="l" r="r" t="t"/>
              <a:pathLst>
                <a:path extrusionOk="0" h="306" w="152">
                  <a:moveTo>
                    <a:pt x="119" y="1"/>
                  </a:moveTo>
                  <a:cubicBezTo>
                    <a:pt x="103" y="1"/>
                    <a:pt x="86" y="14"/>
                    <a:pt x="94" y="36"/>
                  </a:cubicBezTo>
                  <a:lnTo>
                    <a:pt x="81" y="36"/>
                  </a:lnTo>
                  <a:cubicBezTo>
                    <a:pt x="47" y="60"/>
                    <a:pt x="23" y="83"/>
                    <a:pt x="11" y="119"/>
                  </a:cubicBezTo>
                  <a:cubicBezTo>
                    <a:pt x="0" y="142"/>
                    <a:pt x="0" y="153"/>
                    <a:pt x="0" y="177"/>
                  </a:cubicBezTo>
                  <a:cubicBezTo>
                    <a:pt x="0" y="200"/>
                    <a:pt x="0" y="212"/>
                    <a:pt x="11" y="236"/>
                  </a:cubicBezTo>
                  <a:cubicBezTo>
                    <a:pt x="11" y="247"/>
                    <a:pt x="23" y="259"/>
                    <a:pt x="35" y="259"/>
                  </a:cubicBezTo>
                  <a:lnTo>
                    <a:pt x="35" y="270"/>
                  </a:lnTo>
                  <a:cubicBezTo>
                    <a:pt x="35" y="282"/>
                    <a:pt x="47" y="306"/>
                    <a:pt x="58" y="306"/>
                  </a:cubicBezTo>
                  <a:cubicBezTo>
                    <a:pt x="70" y="306"/>
                    <a:pt x="94" y="306"/>
                    <a:pt x="94" y="294"/>
                  </a:cubicBezTo>
                  <a:cubicBezTo>
                    <a:pt x="117" y="247"/>
                    <a:pt x="128" y="200"/>
                    <a:pt x="128" y="142"/>
                  </a:cubicBezTo>
                  <a:cubicBezTo>
                    <a:pt x="140" y="106"/>
                    <a:pt x="152" y="60"/>
                    <a:pt x="140" y="13"/>
                  </a:cubicBezTo>
                  <a:cubicBezTo>
                    <a:pt x="136" y="5"/>
                    <a:pt x="128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>
              <a:off x="744117" y="2555925"/>
              <a:ext cx="146812" cy="200234"/>
            </a:xfrm>
            <a:custGeom>
              <a:rect b="b" l="l" r="r" t="t"/>
              <a:pathLst>
                <a:path extrusionOk="0" h="1548" w="1135">
                  <a:moveTo>
                    <a:pt x="524" y="1"/>
                  </a:moveTo>
                  <a:cubicBezTo>
                    <a:pt x="437" y="1"/>
                    <a:pt x="371" y="99"/>
                    <a:pt x="316" y="165"/>
                  </a:cubicBezTo>
                  <a:cubicBezTo>
                    <a:pt x="245" y="259"/>
                    <a:pt x="187" y="364"/>
                    <a:pt x="141" y="470"/>
                  </a:cubicBezTo>
                  <a:cubicBezTo>
                    <a:pt x="47" y="680"/>
                    <a:pt x="0" y="914"/>
                    <a:pt x="0" y="1148"/>
                  </a:cubicBezTo>
                  <a:cubicBezTo>
                    <a:pt x="0" y="1170"/>
                    <a:pt x="13" y="1179"/>
                    <a:pt x="26" y="1179"/>
                  </a:cubicBezTo>
                  <a:cubicBezTo>
                    <a:pt x="42" y="1179"/>
                    <a:pt x="58" y="1167"/>
                    <a:pt x="58" y="1148"/>
                  </a:cubicBezTo>
                  <a:cubicBezTo>
                    <a:pt x="58" y="949"/>
                    <a:pt x="94" y="750"/>
                    <a:pt x="175" y="563"/>
                  </a:cubicBezTo>
                  <a:cubicBezTo>
                    <a:pt x="211" y="470"/>
                    <a:pt x="258" y="376"/>
                    <a:pt x="304" y="294"/>
                  </a:cubicBezTo>
                  <a:cubicBezTo>
                    <a:pt x="351" y="223"/>
                    <a:pt x="433" y="83"/>
                    <a:pt x="526" y="72"/>
                  </a:cubicBezTo>
                  <a:cubicBezTo>
                    <a:pt x="529" y="72"/>
                    <a:pt x="531" y="71"/>
                    <a:pt x="534" y="71"/>
                  </a:cubicBezTo>
                  <a:cubicBezTo>
                    <a:pt x="630" y="71"/>
                    <a:pt x="596" y="307"/>
                    <a:pt x="596" y="364"/>
                  </a:cubicBezTo>
                  <a:cubicBezTo>
                    <a:pt x="596" y="481"/>
                    <a:pt x="585" y="598"/>
                    <a:pt x="585" y="715"/>
                  </a:cubicBezTo>
                  <a:cubicBezTo>
                    <a:pt x="573" y="867"/>
                    <a:pt x="562" y="1019"/>
                    <a:pt x="550" y="1159"/>
                  </a:cubicBezTo>
                  <a:cubicBezTo>
                    <a:pt x="538" y="1242"/>
                    <a:pt x="526" y="1312"/>
                    <a:pt x="515" y="1382"/>
                  </a:cubicBezTo>
                  <a:cubicBezTo>
                    <a:pt x="515" y="1408"/>
                    <a:pt x="537" y="1423"/>
                    <a:pt x="556" y="1423"/>
                  </a:cubicBezTo>
                  <a:cubicBezTo>
                    <a:pt x="572" y="1423"/>
                    <a:pt x="585" y="1414"/>
                    <a:pt x="585" y="1393"/>
                  </a:cubicBezTo>
                  <a:cubicBezTo>
                    <a:pt x="609" y="1229"/>
                    <a:pt x="620" y="1066"/>
                    <a:pt x="667" y="902"/>
                  </a:cubicBezTo>
                  <a:cubicBezTo>
                    <a:pt x="702" y="750"/>
                    <a:pt x="772" y="563"/>
                    <a:pt x="901" y="446"/>
                  </a:cubicBezTo>
                  <a:cubicBezTo>
                    <a:pt x="917" y="433"/>
                    <a:pt x="933" y="427"/>
                    <a:pt x="947" y="427"/>
                  </a:cubicBezTo>
                  <a:cubicBezTo>
                    <a:pt x="1020" y="427"/>
                    <a:pt x="1053" y="586"/>
                    <a:pt x="1053" y="645"/>
                  </a:cubicBezTo>
                  <a:cubicBezTo>
                    <a:pt x="1064" y="727"/>
                    <a:pt x="1064" y="820"/>
                    <a:pt x="1064" y="914"/>
                  </a:cubicBezTo>
                  <a:cubicBezTo>
                    <a:pt x="1064" y="1008"/>
                    <a:pt x="1064" y="1112"/>
                    <a:pt x="1041" y="1206"/>
                  </a:cubicBezTo>
                  <a:cubicBezTo>
                    <a:pt x="1030" y="1300"/>
                    <a:pt x="994" y="1405"/>
                    <a:pt x="983" y="1499"/>
                  </a:cubicBezTo>
                  <a:cubicBezTo>
                    <a:pt x="983" y="1528"/>
                    <a:pt x="1005" y="1548"/>
                    <a:pt x="1025" y="1548"/>
                  </a:cubicBezTo>
                  <a:cubicBezTo>
                    <a:pt x="1037" y="1548"/>
                    <a:pt x="1048" y="1540"/>
                    <a:pt x="1053" y="1522"/>
                  </a:cubicBezTo>
                  <a:cubicBezTo>
                    <a:pt x="1100" y="1417"/>
                    <a:pt x="1111" y="1288"/>
                    <a:pt x="1123" y="1171"/>
                  </a:cubicBezTo>
                  <a:cubicBezTo>
                    <a:pt x="1134" y="1054"/>
                    <a:pt x="1134" y="937"/>
                    <a:pt x="1134" y="832"/>
                  </a:cubicBezTo>
                  <a:cubicBezTo>
                    <a:pt x="1134" y="727"/>
                    <a:pt x="1134" y="621"/>
                    <a:pt x="1100" y="528"/>
                  </a:cubicBezTo>
                  <a:cubicBezTo>
                    <a:pt x="1076" y="457"/>
                    <a:pt x="1030" y="353"/>
                    <a:pt x="947" y="353"/>
                  </a:cubicBezTo>
                  <a:cubicBezTo>
                    <a:pt x="866" y="353"/>
                    <a:pt x="807" y="446"/>
                    <a:pt x="760" y="504"/>
                  </a:cubicBezTo>
                  <a:cubicBezTo>
                    <a:pt x="713" y="574"/>
                    <a:pt x="679" y="668"/>
                    <a:pt x="643" y="750"/>
                  </a:cubicBezTo>
                  <a:cubicBezTo>
                    <a:pt x="643" y="691"/>
                    <a:pt x="643" y="633"/>
                    <a:pt x="655" y="574"/>
                  </a:cubicBezTo>
                  <a:cubicBezTo>
                    <a:pt x="655" y="434"/>
                    <a:pt x="667" y="294"/>
                    <a:pt x="667" y="153"/>
                  </a:cubicBezTo>
                  <a:cubicBezTo>
                    <a:pt x="655" y="83"/>
                    <a:pt x="632" y="2"/>
                    <a:pt x="538" y="2"/>
                  </a:cubicBezTo>
                  <a:cubicBezTo>
                    <a:pt x="533" y="1"/>
                    <a:pt x="528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>
              <a:off x="439878" y="2764830"/>
              <a:ext cx="129" cy="12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>
              <a:off x="184275" y="2246253"/>
              <a:ext cx="895878" cy="533827"/>
            </a:xfrm>
            <a:custGeom>
              <a:rect b="b" l="l" r="r" t="t"/>
              <a:pathLst>
                <a:path extrusionOk="0" h="4127" w="6926">
                  <a:moveTo>
                    <a:pt x="3088" y="606"/>
                  </a:moveTo>
                  <a:lnTo>
                    <a:pt x="3088" y="606"/>
                  </a:lnTo>
                  <a:cubicBezTo>
                    <a:pt x="3170" y="618"/>
                    <a:pt x="3240" y="629"/>
                    <a:pt x="3310" y="641"/>
                  </a:cubicBezTo>
                  <a:cubicBezTo>
                    <a:pt x="3310" y="652"/>
                    <a:pt x="3299" y="664"/>
                    <a:pt x="3299" y="688"/>
                  </a:cubicBezTo>
                  <a:lnTo>
                    <a:pt x="3193" y="652"/>
                  </a:lnTo>
                  <a:cubicBezTo>
                    <a:pt x="3159" y="641"/>
                    <a:pt x="3123" y="618"/>
                    <a:pt x="3088" y="606"/>
                  </a:cubicBezTo>
                  <a:close/>
                  <a:moveTo>
                    <a:pt x="3416" y="652"/>
                  </a:moveTo>
                  <a:cubicBezTo>
                    <a:pt x="3486" y="664"/>
                    <a:pt x="3568" y="676"/>
                    <a:pt x="3638" y="688"/>
                  </a:cubicBezTo>
                  <a:cubicBezTo>
                    <a:pt x="3673" y="699"/>
                    <a:pt x="3708" y="711"/>
                    <a:pt x="3743" y="711"/>
                  </a:cubicBezTo>
                  <a:cubicBezTo>
                    <a:pt x="3767" y="723"/>
                    <a:pt x="3872" y="746"/>
                    <a:pt x="3837" y="793"/>
                  </a:cubicBezTo>
                  <a:cubicBezTo>
                    <a:pt x="3814" y="816"/>
                    <a:pt x="3755" y="816"/>
                    <a:pt x="3720" y="816"/>
                  </a:cubicBezTo>
                  <a:cubicBezTo>
                    <a:pt x="3685" y="816"/>
                    <a:pt x="3661" y="805"/>
                    <a:pt x="3626" y="793"/>
                  </a:cubicBezTo>
                  <a:lnTo>
                    <a:pt x="3416" y="723"/>
                  </a:lnTo>
                  <a:cubicBezTo>
                    <a:pt x="3404" y="723"/>
                    <a:pt x="3393" y="711"/>
                    <a:pt x="3380" y="711"/>
                  </a:cubicBezTo>
                  <a:cubicBezTo>
                    <a:pt x="3380" y="688"/>
                    <a:pt x="3393" y="676"/>
                    <a:pt x="3393" y="652"/>
                  </a:cubicBezTo>
                  <a:close/>
                  <a:moveTo>
                    <a:pt x="2772" y="91"/>
                  </a:moveTo>
                  <a:cubicBezTo>
                    <a:pt x="2912" y="91"/>
                    <a:pt x="3042" y="138"/>
                    <a:pt x="3146" y="208"/>
                  </a:cubicBezTo>
                  <a:cubicBezTo>
                    <a:pt x="3217" y="255"/>
                    <a:pt x="3263" y="301"/>
                    <a:pt x="3310" y="360"/>
                  </a:cubicBezTo>
                  <a:cubicBezTo>
                    <a:pt x="3334" y="372"/>
                    <a:pt x="3346" y="407"/>
                    <a:pt x="3357" y="431"/>
                  </a:cubicBezTo>
                  <a:cubicBezTo>
                    <a:pt x="3369" y="477"/>
                    <a:pt x="3346" y="524"/>
                    <a:pt x="3334" y="571"/>
                  </a:cubicBezTo>
                  <a:cubicBezTo>
                    <a:pt x="3334" y="582"/>
                    <a:pt x="3322" y="594"/>
                    <a:pt x="3322" y="606"/>
                  </a:cubicBezTo>
                  <a:cubicBezTo>
                    <a:pt x="3205" y="594"/>
                    <a:pt x="3088" y="571"/>
                    <a:pt x="2959" y="559"/>
                  </a:cubicBezTo>
                  <a:cubicBezTo>
                    <a:pt x="2948" y="559"/>
                    <a:pt x="2948" y="571"/>
                    <a:pt x="2948" y="582"/>
                  </a:cubicBezTo>
                  <a:cubicBezTo>
                    <a:pt x="2912" y="594"/>
                    <a:pt x="2912" y="641"/>
                    <a:pt x="2948" y="652"/>
                  </a:cubicBezTo>
                  <a:cubicBezTo>
                    <a:pt x="2995" y="676"/>
                    <a:pt x="3029" y="688"/>
                    <a:pt x="3076" y="699"/>
                  </a:cubicBezTo>
                  <a:cubicBezTo>
                    <a:pt x="3123" y="711"/>
                    <a:pt x="3170" y="723"/>
                    <a:pt x="3217" y="746"/>
                  </a:cubicBezTo>
                  <a:cubicBezTo>
                    <a:pt x="3240" y="746"/>
                    <a:pt x="3263" y="758"/>
                    <a:pt x="3276" y="758"/>
                  </a:cubicBezTo>
                  <a:cubicBezTo>
                    <a:pt x="3263" y="781"/>
                    <a:pt x="3263" y="816"/>
                    <a:pt x="3252" y="839"/>
                  </a:cubicBezTo>
                  <a:cubicBezTo>
                    <a:pt x="3240" y="828"/>
                    <a:pt x="3229" y="816"/>
                    <a:pt x="3205" y="805"/>
                  </a:cubicBezTo>
                  <a:lnTo>
                    <a:pt x="3182" y="781"/>
                  </a:lnTo>
                  <a:cubicBezTo>
                    <a:pt x="3172" y="771"/>
                    <a:pt x="3161" y="767"/>
                    <a:pt x="3151" y="767"/>
                  </a:cubicBezTo>
                  <a:cubicBezTo>
                    <a:pt x="3125" y="767"/>
                    <a:pt x="3103" y="795"/>
                    <a:pt x="3112" y="828"/>
                  </a:cubicBezTo>
                  <a:cubicBezTo>
                    <a:pt x="3123" y="863"/>
                    <a:pt x="3146" y="898"/>
                    <a:pt x="3182" y="922"/>
                  </a:cubicBezTo>
                  <a:lnTo>
                    <a:pt x="3217" y="956"/>
                  </a:lnTo>
                  <a:cubicBezTo>
                    <a:pt x="3205" y="980"/>
                    <a:pt x="3205" y="1003"/>
                    <a:pt x="3193" y="1027"/>
                  </a:cubicBezTo>
                  <a:cubicBezTo>
                    <a:pt x="3182" y="1073"/>
                    <a:pt x="3170" y="1109"/>
                    <a:pt x="3123" y="1120"/>
                  </a:cubicBezTo>
                  <a:cubicBezTo>
                    <a:pt x="3100" y="1120"/>
                    <a:pt x="3065" y="1120"/>
                    <a:pt x="3042" y="1132"/>
                  </a:cubicBezTo>
                  <a:cubicBezTo>
                    <a:pt x="2983" y="1144"/>
                    <a:pt x="2936" y="1156"/>
                    <a:pt x="2889" y="1167"/>
                  </a:cubicBezTo>
                  <a:lnTo>
                    <a:pt x="2819" y="1097"/>
                  </a:lnTo>
                  <a:cubicBezTo>
                    <a:pt x="2721" y="1007"/>
                    <a:pt x="2594" y="940"/>
                    <a:pt x="2462" y="940"/>
                  </a:cubicBezTo>
                  <a:cubicBezTo>
                    <a:pt x="2406" y="940"/>
                    <a:pt x="2349" y="952"/>
                    <a:pt x="2293" y="980"/>
                  </a:cubicBezTo>
                  <a:cubicBezTo>
                    <a:pt x="2211" y="1015"/>
                    <a:pt x="2153" y="1073"/>
                    <a:pt x="2106" y="1132"/>
                  </a:cubicBezTo>
                  <a:cubicBezTo>
                    <a:pt x="2059" y="1120"/>
                    <a:pt x="2012" y="1109"/>
                    <a:pt x="1977" y="1097"/>
                  </a:cubicBezTo>
                  <a:cubicBezTo>
                    <a:pt x="1930" y="898"/>
                    <a:pt x="2036" y="652"/>
                    <a:pt x="2129" y="489"/>
                  </a:cubicBezTo>
                  <a:cubicBezTo>
                    <a:pt x="2257" y="243"/>
                    <a:pt x="2504" y="91"/>
                    <a:pt x="2772" y="91"/>
                  </a:cubicBezTo>
                  <a:close/>
                  <a:moveTo>
                    <a:pt x="2470" y="996"/>
                  </a:moveTo>
                  <a:cubicBezTo>
                    <a:pt x="2547" y="996"/>
                    <a:pt x="2626" y="1022"/>
                    <a:pt x="2702" y="1073"/>
                  </a:cubicBezTo>
                  <a:cubicBezTo>
                    <a:pt x="2749" y="1109"/>
                    <a:pt x="2796" y="1144"/>
                    <a:pt x="2831" y="1190"/>
                  </a:cubicBezTo>
                  <a:cubicBezTo>
                    <a:pt x="2739" y="1224"/>
                    <a:pt x="2640" y="1252"/>
                    <a:pt x="2541" y="1252"/>
                  </a:cubicBezTo>
                  <a:cubicBezTo>
                    <a:pt x="2501" y="1252"/>
                    <a:pt x="2461" y="1247"/>
                    <a:pt x="2421" y="1237"/>
                  </a:cubicBezTo>
                  <a:cubicBezTo>
                    <a:pt x="2328" y="1214"/>
                    <a:pt x="2246" y="1179"/>
                    <a:pt x="2164" y="1156"/>
                  </a:cubicBezTo>
                  <a:cubicBezTo>
                    <a:pt x="2247" y="1051"/>
                    <a:pt x="2356" y="996"/>
                    <a:pt x="2470" y="996"/>
                  </a:cubicBezTo>
                  <a:close/>
                  <a:moveTo>
                    <a:pt x="1977" y="1132"/>
                  </a:moveTo>
                  <a:lnTo>
                    <a:pt x="2082" y="1167"/>
                  </a:lnTo>
                  <a:cubicBezTo>
                    <a:pt x="2059" y="1190"/>
                    <a:pt x="2047" y="1226"/>
                    <a:pt x="2036" y="1261"/>
                  </a:cubicBezTo>
                  <a:cubicBezTo>
                    <a:pt x="2036" y="1249"/>
                    <a:pt x="2024" y="1237"/>
                    <a:pt x="2024" y="1237"/>
                  </a:cubicBezTo>
                  <a:cubicBezTo>
                    <a:pt x="2000" y="1203"/>
                    <a:pt x="1989" y="1167"/>
                    <a:pt x="1977" y="1132"/>
                  </a:cubicBezTo>
                  <a:close/>
                  <a:moveTo>
                    <a:pt x="1813" y="1460"/>
                  </a:moveTo>
                  <a:cubicBezTo>
                    <a:pt x="1813" y="1471"/>
                    <a:pt x="1813" y="1471"/>
                    <a:pt x="1825" y="1483"/>
                  </a:cubicBezTo>
                  <a:cubicBezTo>
                    <a:pt x="1802" y="1507"/>
                    <a:pt x="1778" y="1518"/>
                    <a:pt x="1766" y="1541"/>
                  </a:cubicBezTo>
                  <a:cubicBezTo>
                    <a:pt x="1778" y="1518"/>
                    <a:pt x="1790" y="1495"/>
                    <a:pt x="1813" y="1460"/>
                  </a:cubicBezTo>
                  <a:close/>
                  <a:moveTo>
                    <a:pt x="1813" y="1588"/>
                  </a:moveTo>
                  <a:cubicBezTo>
                    <a:pt x="1778" y="1752"/>
                    <a:pt x="1708" y="1916"/>
                    <a:pt x="1626" y="2068"/>
                  </a:cubicBezTo>
                  <a:lnTo>
                    <a:pt x="1626" y="2033"/>
                  </a:lnTo>
                  <a:cubicBezTo>
                    <a:pt x="1615" y="1975"/>
                    <a:pt x="1615" y="1916"/>
                    <a:pt x="1602" y="1858"/>
                  </a:cubicBezTo>
                  <a:cubicBezTo>
                    <a:pt x="1615" y="1845"/>
                    <a:pt x="1626" y="1822"/>
                    <a:pt x="1626" y="1811"/>
                  </a:cubicBezTo>
                  <a:cubicBezTo>
                    <a:pt x="1685" y="1728"/>
                    <a:pt x="1755" y="1658"/>
                    <a:pt x="1813" y="1588"/>
                  </a:cubicBezTo>
                  <a:close/>
                  <a:moveTo>
                    <a:pt x="3334" y="1752"/>
                  </a:moveTo>
                  <a:lnTo>
                    <a:pt x="3334" y="1752"/>
                  </a:lnTo>
                  <a:cubicBezTo>
                    <a:pt x="3393" y="1799"/>
                    <a:pt x="3427" y="1858"/>
                    <a:pt x="3474" y="1928"/>
                  </a:cubicBezTo>
                  <a:cubicBezTo>
                    <a:pt x="3451" y="1928"/>
                    <a:pt x="3439" y="1951"/>
                    <a:pt x="3451" y="1975"/>
                  </a:cubicBezTo>
                  <a:cubicBezTo>
                    <a:pt x="3474" y="2045"/>
                    <a:pt x="3510" y="2115"/>
                    <a:pt x="3533" y="2185"/>
                  </a:cubicBezTo>
                  <a:cubicBezTo>
                    <a:pt x="3497" y="2126"/>
                    <a:pt x="3439" y="2068"/>
                    <a:pt x="3393" y="2009"/>
                  </a:cubicBezTo>
                  <a:cubicBezTo>
                    <a:pt x="3369" y="1928"/>
                    <a:pt x="3357" y="1834"/>
                    <a:pt x="3334" y="1752"/>
                  </a:cubicBezTo>
                  <a:close/>
                  <a:moveTo>
                    <a:pt x="1732" y="2033"/>
                  </a:moveTo>
                  <a:lnTo>
                    <a:pt x="1732" y="2033"/>
                  </a:lnTo>
                  <a:cubicBezTo>
                    <a:pt x="1719" y="2068"/>
                    <a:pt x="1696" y="2115"/>
                    <a:pt x="1685" y="2162"/>
                  </a:cubicBezTo>
                  <a:cubicBezTo>
                    <a:pt x="1673" y="2196"/>
                    <a:pt x="1661" y="2220"/>
                    <a:pt x="1649" y="2255"/>
                  </a:cubicBezTo>
                  <a:cubicBezTo>
                    <a:pt x="1649" y="2232"/>
                    <a:pt x="1649" y="2209"/>
                    <a:pt x="1638" y="2196"/>
                  </a:cubicBezTo>
                  <a:cubicBezTo>
                    <a:pt x="1673" y="2138"/>
                    <a:pt x="1696" y="2079"/>
                    <a:pt x="1732" y="2033"/>
                  </a:cubicBezTo>
                  <a:close/>
                  <a:moveTo>
                    <a:pt x="1556" y="2009"/>
                  </a:moveTo>
                  <a:cubicBezTo>
                    <a:pt x="1556" y="2021"/>
                    <a:pt x="1556" y="2033"/>
                    <a:pt x="1568" y="2045"/>
                  </a:cubicBezTo>
                  <a:cubicBezTo>
                    <a:pt x="1568" y="2092"/>
                    <a:pt x="1568" y="2126"/>
                    <a:pt x="1579" y="2173"/>
                  </a:cubicBezTo>
                  <a:cubicBezTo>
                    <a:pt x="1556" y="2209"/>
                    <a:pt x="1532" y="2255"/>
                    <a:pt x="1509" y="2290"/>
                  </a:cubicBezTo>
                  <a:cubicBezTo>
                    <a:pt x="1521" y="2196"/>
                    <a:pt x="1532" y="2103"/>
                    <a:pt x="1556" y="2009"/>
                  </a:cubicBezTo>
                  <a:close/>
                  <a:moveTo>
                    <a:pt x="1591" y="2290"/>
                  </a:moveTo>
                  <a:lnTo>
                    <a:pt x="1591" y="2372"/>
                  </a:lnTo>
                  <a:cubicBezTo>
                    <a:pt x="1568" y="2430"/>
                    <a:pt x="1532" y="2489"/>
                    <a:pt x="1498" y="2547"/>
                  </a:cubicBezTo>
                  <a:lnTo>
                    <a:pt x="1498" y="2466"/>
                  </a:lnTo>
                  <a:cubicBezTo>
                    <a:pt x="1498" y="2454"/>
                    <a:pt x="1509" y="2442"/>
                    <a:pt x="1509" y="2430"/>
                  </a:cubicBezTo>
                  <a:cubicBezTo>
                    <a:pt x="1532" y="2383"/>
                    <a:pt x="1568" y="2337"/>
                    <a:pt x="1591" y="2290"/>
                  </a:cubicBezTo>
                  <a:close/>
                  <a:moveTo>
                    <a:pt x="913" y="1975"/>
                  </a:moveTo>
                  <a:lnTo>
                    <a:pt x="913" y="1975"/>
                  </a:lnTo>
                  <a:cubicBezTo>
                    <a:pt x="866" y="2209"/>
                    <a:pt x="819" y="2442"/>
                    <a:pt x="760" y="2676"/>
                  </a:cubicBezTo>
                  <a:cubicBezTo>
                    <a:pt x="807" y="2442"/>
                    <a:pt x="854" y="2209"/>
                    <a:pt x="913" y="1975"/>
                  </a:cubicBezTo>
                  <a:close/>
                  <a:moveTo>
                    <a:pt x="1602" y="2477"/>
                  </a:moveTo>
                  <a:cubicBezTo>
                    <a:pt x="1602" y="2489"/>
                    <a:pt x="1615" y="2500"/>
                    <a:pt x="1615" y="2524"/>
                  </a:cubicBezTo>
                  <a:cubicBezTo>
                    <a:pt x="1615" y="2559"/>
                    <a:pt x="1615" y="2594"/>
                    <a:pt x="1626" y="2630"/>
                  </a:cubicBezTo>
                  <a:cubicBezTo>
                    <a:pt x="1591" y="2676"/>
                    <a:pt x="1556" y="2723"/>
                    <a:pt x="1509" y="2758"/>
                  </a:cubicBezTo>
                  <a:cubicBezTo>
                    <a:pt x="1509" y="2723"/>
                    <a:pt x="1509" y="2688"/>
                    <a:pt x="1498" y="2653"/>
                  </a:cubicBezTo>
                  <a:cubicBezTo>
                    <a:pt x="1544" y="2594"/>
                    <a:pt x="1579" y="2536"/>
                    <a:pt x="1602" y="2477"/>
                  </a:cubicBezTo>
                  <a:close/>
                  <a:moveTo>
                    <a:pt x="3474" y="2313"/>
                  </a:moveTo>
                  <a:lnTo>
                    <a:pt x="3474" y="2313"/>
                  </a:lnTo>
                  <a:cubicBezTo>
                    <a:pt x="3510" y="2360"/>
                    <a:pt x="3544" y="2419"/>
                    <a:pt x="3580" y="2477"/>
                  </a:cubicBezTo>
                  <a:cubicBezTo>
                    <a:pt x="3626" y="2559"/>
                    <a:pt x="3661" y="2641"/>
                    <a:pt x="3685" y="2734"/>
                  </a:cubicBezTo>
                  <a:cubicBezTo>
                    <a:pt x="3697" y="2770"/>
                    <a:pt x="3697" y="2793"/>
                    <a:pt x="3708" y="2817"/>
                  </a:cubicBezTo>
                  <a:cubicBezTo>
                    <a:pt x="3705" y="2822"/>
                    <a:pt x="3702" y="2824"/>
                    <a:pt x="3698" y="2824"/>
                  </a:cubicBezTo>
                  <a:cubicBezTo>
                    <a:pt x="3686" y="2824"/>
                    <a:pt x="3670" y="2799"/>
                    <a:pt x="3661" y="2781"/>
                  </a:cubicBezTo>
                  <a:cubicBezTo>
                    <a:pt x="3650" y="2770"/>
                    <a:pt x="3638" y="2758"/>
                    <a:pt x="3638" y="2747"/>
                  </a:cubicBezTo>
                  <a:cubicBezTo>
                    <a:pt x="3603" y="2688"/>
                    <a:pt x="3580" y="2630"/>
                    <a:pt x="3556" y="2571"/>
                  </a:cubicBezTo>
                  <a:cubicBezTo>
                    <a:pt x="3533" y="2477"/>
                    <a:pt x="3510" y="2396"/>
                    <a:pt x="3474" y="2313"/>
                  </a:cubicBezTo>
                  <a:close/>
                  <a:moveTo>
                    <a:pt x="1439" y="2571"/>
                  </a:moveTo>
                  <a:lnTo>
                    <a:pt x="1439" y="2641"/>
                  </a:lnTo>
                  <a:lnTo>
                    <a:pt x="1334" y="2781"/>
                  </a:lnTo>
                  <a:cubicBezTo>
                    <a:pt x="1322" y="2804"/>
                    <a:pt x="1300" y="2816"/>
                    <a:pt x="1288" y="2838"/>
                  </a:cubicBezTo>
                  <a:lnTo>
                    <a:pt x="1288" y="2838"/>
                  </a:lnTo>
                  <a:cubicBezTo>
                    <a:pt x="1334" y="2745"/>
                    <a:pt x="1381" y="2664"/>
                    <a:pt x="1439" y="2571"/>
                  </a:cubicBezTo>
                  <a:close/>
                  <a:moveTo>
                    <a:pt x="1334" y="2594"/>
                  </a:moveTo>
                  <a:lnTo>
                    <a:pt x="1334" y="2594"/>
                  </a:lnTo>
                  <a:cubicBezTo>
                    <a:pt x="1322" y="2630"/>
                    <a:pt x="1310" y="2653"/>
                    <a:pt x="1287" y="2688"/>
                  </a:cubicBezTo>
                  <a:cubicBezTo>
                    <a:pt x="1252" y="2747"/>
                    <a:pt x="1217" y="2817"/>
                    <a:pt x="1181" y="2875"/>
                  </a:cubicBezTo>
                  <a:cubicBezTo>
                    <a:pt x="1158" y="2910"/>
                    <a:pt x="1123" y="2992"/>
                    <a:pt x="1088" y="3027"/>
                  </a:cubicBezTo>
                  <a:cubicBezTo>
                    <a:pt x="1147" y="2875"/>
                    <a:pt x="1240" y="2723"/>
                    <a:pt x="1334" y="2594"/>
                  </a:cubicBezTo>
                  <a:close/>
                  <a:moveTo>
                    <a:pt x="1319" y="1060"/>
                  </a:moveTo>
                  <a:cubicBezTo>
                    <a:pt x="1324" y="1060"/>
                    <a:pt x="1329" y="1061"/>
                    <a:pt x="1334" y="1062"/>
                  </a:cubicBezTo>
                  <a:cubicBezTo>
                    <a:pt x="1404" y="1062"/>
                    <a:pt x="1439" y="1156"/>
                    <a:pt x="1451" y="1214"/>
                  </a:cubicBezTo>
                  <a:cubicBezTo>
                    <a:pt x="1485" y="1343"/>
                    <a:pt x="1509" y="1471"/>
                    <a:pt x="1521" y="1611"/>
                  </a:cubicBezTo>
                  <a:cubicBezTo>
                    <a:pt x="1521" y="1682"/>
                    <a:pt x="1532" y="1741"/>
                    <a:pt x="1532" y="1811"/>
                  </a:cubicBezTo>
                  <a:cubicBezTo>
                    <a:pt x="1439" y="1939"/>
                    <a:pt x="1345" y="2068"/>
                    <a:pt x="1264" y="2209"/>
                  </a:cubicBezTo>
                  <a:cubicBezTo>
                    <a:pt x="1181" y="2349"/>
                    <a:pt x="1100" y="2489"/>
                    <a:pt x="1030" y="2641"/>
                  </a:cubicBezTo>
                  <a:cubicBezTo>
                    <a:pt x="960" y="2770"/>
                    <a:pt x="877" y="2922"/>
                    <a:pt x="854" y="3062"/>
                  </a:cubicBezTo>
                  <a:cubicBezTo>
                    <a:pt x="843" y="3085"/>
                    <a:pt x="843" y="3109"/>
                    <a:pt x="843" y="3121"/>
                  </a:cubicBezTo>
                  <a:lnTo>
                    <a:pt x="830" y="3121"/>
                  </a:lnTo>
                  <a:cubicBezTo>
                    <a:pt x="796" y="3121"/>
                    <a:pt x="749" y="3109"/>
                    <a:pt x="713" y="3109"/>
                  </a:cubicBezTo>
                  <a:cubicBezTo>
                    <a:pt x="866" y="2594"/>
                    <a:pt x="971" y="2079"/>
                    <a:pt x="1041" y="1553"/>
                  </a:cubicBezTo>
                  <a:cubicBezTo>
                    <a:pt x="1053" y="1530"/>
                    <a:pt x="1053" y="1507"/>
                    <a:pt x="1064" y="1483"/>
                  </a:cubicBezTo>
                  <a:cubicBezTo>
                    <a:pt x="1111" y="1366"/>
                    <a:pt x="1135" y="1237"/>
                    <a:pt x="1217" y="1144"/>
                  </a:cubicBezTo>
                  <a:cubicBezTo>
                    <a:pt x="1238" y="1102"/>
                    <a:pt x="1277" y="1060"/>
                    <a:pt x="1319" y="1060"/>
                  </a:cubicBezTo>
                  <a:close/>
                  <a:moveTo>
                    <a:pt x="1509" y="1962"/>
                  </a:moveTo>
                  <a:cubicBezTo>
                    <a:pt x="1462" y="2115"/>
                    <a:pt x="1439" y="2267"/>
                    <a:pt x="1439" y="2419"/>
                  </a:cubicBezTo>
                  <a:cubicBezTo>
                    <a:pt x="1427" y="2419"/>
                    <a:pt x="1415" y="2419"/>
                    <a:pt x="1404" y="2430"/>
                  </a:cubicBezTo>
                  <a:cubicBezTo>
                    <a:pt x="1205" y="2606"/>
                    <a:pt x="1077" y="2828"/>
                    <a:pt x="983" y="3074"/>
                  </a:cubicBezTo>
                  <a:cubicBezTo>
                    <a:pt x="983" y="3085"/>
                    <a:pt x="994" y="3097"/>
                    <a:pt x="1006" y="3109"/>
                  </a:cubicBezTo>
                  <a:cubicBezTo>
                    <a:pt x="994" y="3121"/>
                    <a:pt x="994" y="3121"/>
                    <a:pt x="983" y="3121"/>
                  </a:cubicBezTo>
                  <a:cubicBezTo>
                    <a:pt x="971" y="3133"/>
                    <a:pt x="965" y="3138"/>
                    <a:pt x="960" y="3138"/>
                  </a:cubicBezTo>
                  <a:cubicBezTo>
                    <a:pt x="954" y="3138"/>
                    <a:pt x="948" y="3133"/>
                    <a:pt x="936" y="3121"/>
                  </a:cubicBezTo>
                  <a:cubicBezTo>
                    <a:pt x="901" y="3097"/>
                    <a:pt x="901" y="3097"/>
                    <a:pt x="913" y="3062"/>
                  </a:cubicBezTo>
                  <a:cubicBezTo>
                    <a:pt x="924" y="3051"/>
                    <a:pt x="924" y="3027"/>
                    <a:pt x="936" y="3004"/>
                  </a:cubicBezTo>
                  <a:cubicBezTo>
                    <a:pt x="947" y="2968"/>
                    <a:pt x="960" y="2934"/>
                    <a:pt x="971" y="2910"/>
                  </a:cubicBezTo>
                  <a:cubicBezTo>
                    <a:pt x="1077" y="2664"/>
                    <a:pt x="1193" y="2430"/>
                    <a:pt x="1334" y="2209"/>
                  </a:cubicBezTo>
                  <a:lnTo>
                    <a:pt x="1509" y="1962"/>
                  </a:lnTo>
                  <a:close/>
                  <a:moveTo>
                    <a:pt x="1743" y="2513"/>
                  </a:moveTo>
                  <a:cubicBezTo>
                    <a:pt x="1743" y="2594"/>
                    <a:pt x="1743" y="2676"/>
                    <a:pt x="1766" y="2747"/>
                  </a:cubicBezTo>
                  <a:cubicBezTo>
                    <a:pt x="1755" y="2898"/>
                    <a:pt x="1755" y="3062"/>
                    <a:pt x="1743" y="3214"/>
                  </a:cubicBezTo>
                  <a:cubicBezTo>
                    <a:pt x="1712" y="3214"/>
                    <a:pt x="1675" y="3219"/>
                    <a:pt x="1641" y="3219"/>
                  </a:cubicBezTo>
                  <a:cubicBezTo>
                    <a:pt x="1624" y="3219"/>
                    <a:pt x="1607" y="3218"/>
                    <a:pt x="1591" y="3214"/>
                  </a:cubicBezTo>
                  <a:cubicBezTo>
                    <a:pt x="1404" y="3214"/>
                    <a:pt x="1228" y="3191"/>
                    <a:pt x="1041" y="3156"/>
                  </a:cubicBezTo>
                  <a:cubicBezTo>
                    <a:pt x="1077" y="3132"/>
                    <a:pt x="1100" y="3109"/>
                    <a:pt x="1135" y="3085"/>
                  </a:cubicBezTo>
                  <a:lnTo>
                    <a:pt x="1298" y="2922"/>
                  </a:lnTo>
                  <a:cubicBezTo>
                    <a:pt x="1345" y="2864"/>
                    <a:pt x="1404" y="2793"/>
                    <a:pt x="1451" y="2723"/>
                  </a:cubicBezTo>
                  <a:cubicBezTo>
                    <a:pt x="1451" y="2758"/>
                    <a:pt x="1462" y="2793"/>
                    <a:pt x="1462" y="2828"/>
                  </a:cubicBezTo>
                  <a:cubicBezTo>
                    <a:pt x="1470" y="2843"/>
                    <a:pt x="1482" y="2853"/>
                    <a:pt x="1495" y="2853"/>
                  </a:cubicBezTo>
                  <a:cubicBezTo>
                    <a:pt x="1503" y="2853"/>
                    <a:pt x="1512" y="2849"/>
                    <a:pt x="1521" y="2840"/>
                  </a:cubicBezTo>
                  <a:cubicBezTo>
                    <a:pt x="1556" y="2805"/>
                    <a:pt x="1591" y="2758"/>
                    <a:pt x="1626" y="2711"/>
                  </a:cubicBezTo>
                  <a:cubicBezTo>
                    <a:pt x="1638" y="2817"/>
                    <a:pt x="1649" y="2910"/>
                    <a:pt x="1673" y="3015"/>
                  </a:cubicBezTo>
                  <a:cubicBezTo>
                    <a:pt x="1673" y="3027"/>
                    <a:pt x="1684" y="3033"/>
                    <a:pt x="1696" y="3033"/>
                  </a:cubicBezTo>
                  <a:cubicBezTo>
                    <a:pt x="1708" y="3033"/>
                    <a:pt x="1719" y="3027"/>
                    <a:pt x="1719" y="3015"/>
                  </a:cubicBezTo>
                  <a:cubicBezTo>
                    <a:pt x="1719" y="2887"/>
                    <a:pt x="1696" y="2747"/>
                    <a:pt x="1685" y="2617"/>
                  </a:cubicBezTo>
                  <a:cubicBezTo>
                    <a:pt x="1708" y="2583"/>
                    <a:pt x="1732" y="2547"/>
                    <a:pt x="1743" y="2513"/>
                  </a:cubicBezTo>
                  <a:close/>
                  <a:moveTo>
                    <a:pt x="2140" y="1190"/>
                  </a:moveTo>
                  <a:cubicBezTo>
                    <a:pt x="2234" y="1226"/>
                    <a:pt x="2340" y="1273"/>
                    <a:pt x="2445" y="1296"/>
                  </a:cubicBezTo>
                  <a:cubicBezTo>
                    <a:pt x="2482" y="1305"/>
                    <a:pt x="2518" y="1308"/>
                    <a:pt x="2553" y="1308"/>
                  </a:cubicBezTo>
                  <a:cubicBezTo>
                    <a:pt x="2665" y="1308"/>
                    <a:pt x="2771" y="1273"/>
                    <a:pt x="2878" y="1237"/>
                  </a:cubicBezTo>
                  <a:cubicBezTo>
                    <a:pt x="2959" y="1343"/>
                    <a:pt x="3029" y="1460"/>
                    <a:pt x="3076" y="1577"/>
                  </a:cubicBezTo>
                  <a:cubicBezTo>
                    <a:pt x="3135" y="1694"/>
                    <a:pt x="3182" y="1834"/>
                    <a:pt x="3205" y="1962"/>
                  </a:cubicBezTo>
                  <a:cubicBezTo>
                    <a:pt x="3205" y="1975"/>
                    <a:pt x="3193" y="1986"/>
                    <a:pt x="3193" y="1998"/>
                  </a:cubicBezTo>
                  <a:cubicBezTo>
                    <a:pt x="3217" y="2103"/>
                    <a:pt x="3240" y="2196"/>
                    <a:pt x="3276" y="2302"/>
                  </a:cubicBezTo>
                  <a:cubicBezTo>
                    <a:pt x="3299" y="2454"/>
                    <a:pt x="3310" y="2606"/>
                    <a:pt x="3310" y="2758"/>
                  </a:cubicBezTo>
                  <a:cubicBezTo>
                    <a:pt x="3322" y="2864"/>
                    <a:pt x="3322" y="2957"/>
                    <a:pt x="3322" y="3051"/>
                  </a:cubicBezTo>
                  <a:cubicBezTo>
                    <a:pt x="3322" y="3144"/>
                    <a:pt x="3322" y="3238"/>
                    <a:pt x="3276" y="3308"/>
                  </a:cubicBezTo>
                  <a:lnTo>
                    <a:pt x="2819" y="3168"/>
                  </a:lnTo>
                  <a:lnTo>
                    <a:pt x="2468" y="3062"/>
                  </a:lnTo>
                  <a:cubicBezTo>
                    <a:pt x="2411" y="3048"/>
                    <a:pt x="2358" y="3038"/>
                    <a:pt x="2304" y="3038"/>
                  </a:cubicBezTo>
                  <a:cubicBezTo>
                    <a:pt x="2270" y="3038"/>
                    <a:pt x="2236" y="3042"/>
                    <a:pt x="2199" y="3051"/>
                  </a:cubicBezTo>
                  <a:cubicBezTo>
                    <a:pt x="2094" y="3074"/>
                    <a:pt x="2012" y="3144"/>
                    <a:pt x="1907" y="3179"/>
                  </a:cubicBezTo>
                  <a:cubicBezTo>
                    <a:pt x="1872" y="3191"/>
                    <a:pt x="1825" y="3202"/>
                    <a:pt x="1790" y="3202"/>
                  </a:cubicBezTo>
                  <a:cubicBezTo>
                    <a:pt x="1802" y="3051"/>
                    <a:pt x="1802" y="2898"/>
                    <a:pt x="1825" y="2747"/>
                  </a:cubicBezTo>
                  <a:cubicBezTo>
                    <a:pt x="1930" y="2325"/>
                    <a:pt x="2059" y="1904"/>
                    <a:pt x="2187" y="1495"/>
                  </a:cubicBezTo>
                  <a:cubicBezTo>
                    <a:pt x="2195" y="1480"/>
                    <a:pt x="2184" y="1470"/>
                    <a:pt x="2172" y="1470"/>
                  </a:cubicBezTo>
                  <a:cubicBezTo>
                    <a:pt x="2165" y="1470"/>
                    <a:pt x="2157" y="1474"/>
                    <a:pt x="2153" y="1483"/>
                  </a:cubicBezTo>
                  <a:cubicBezTo>
                    <a:pt x="2047" y="1811"/>
                    <a:pt x="1953" y="2138"/>
                    <a:pt x="1849" y="2466"/>
                  </a:cubicBezTo>
                  <a:cubicBezTo>
                    <a:pt x="1860" y="2349"/>
                    <a:pt x="1883" y="2232"/>
                    <a:pt x="1895" y="2103"/>
                  </a:cubicBezTo>
                  <a:cubicBezTo>
                    <a:pt x="1930" y="1962"/>
                    <a:pt x="1953" y="1822"/>
                    <a:pt x="1966" y="1682"/>
                  </a:cubicBezTo>
                  <a:cubicBezTo>
                    <a:pt x="2000" y="1507"/>
                    <a:pt x="2036" y="1331"/>
                    <a:pt x="2140" y="1190"/>
                  </a:cubicBezTo>
                  <a:close/>
                  <a:moveTo>
                    <a:pt x="2311" y="3084"/>
                  </a:moveTo>
                  <a:cubicBezTo>
                    <a:pt x="2418" y="3084"/>
                    <a:pt x="2525" y="3135"/>
                    <a:pt x="2632" y="3168"/>
                  </a:cubicBezTo>
                  <a:cubicBezTo>
                    <a:pt x="2831" y="3226"/>
                    <a:pt x="3029" y="3285"/>
                    <a:pt x="3240" y="3355"/>
                  </a:cubicBezTo>
                  <a:cubicBezTo>
                    <a:pt x="3229" y="3366"/>
                    <a:pt x="3217" y="3366"/>
                    <a:pt x="3217" y="3378"/>
                  </a:cubicBezTo>
                  <a:cubicBezTo>
                    <a:pt x="3078" y="3476"/>
                    <a:pt x="2865" y="3557"/>
                    <a:pt x="2674" y="3557"/>
                  </a:cubicBezTo>
                  <a:cubicBezTo>
                    <a:pt x="2591" y="3557"/>
                    <a:pt x="2512" y="3542"/>
                    <a:pt x="2445" y="3506"/>
                  </a:cubicBezTo>
                  <a:cubicBezTo>
                    <a:pt x="2328" y="3448"/>
                    <a:pt x="2223" y="3378"/>
                    <a:pt x="2106" y="3343"/>
                  </a:cubicBezTo>
                  <a:cubicBezTo>
                    <a:pt x="2000" y="3308"/>
                    <a:pt x="1895" y="3285"/>
                    <a:pt x="1790" y="3272"/>
                  </a:cubicBezTo>
                  <a:lnTo>
                    <a:pt x="1790" y="3249"/>
                  </a:lnTo>
                  <a:cubicBezTo>
                    <a:pt x="1849" y="3238"/>
                    <a:pt x="1907" y="3226"/>
                    <a:pt x="1966" y="3202"/>
                  </a:cubicBezTo>
                  <a:cubicBezTo>
                    <a:pt x="2070" y="3156"/>
                    <a:pt x="2164" y="3085"/>
                    <a:pt x="2281" y="3085"/>
                  </a:cubicBezTo>
                  <a:cubicBezTo>
                    <a:pt x="2291" y="3084"/>
                    <a:pt x="2301" y="3084"/>
                    <a:pt x="2311" y="3084"/>
                  </a:cubicBezTo>
                  <a:close/>
                  <a:moveTo>
                    <a:pt x="3135" y="3577"/>
                  </a:moveTo>
                  <a:cubicBezTo>
                    <a:pt x="3159" y="3682"/>
                    <a:pt x="3182" y="3776"/>
                    <a:pt x="3205" y="3869"/>
                  </a:cubicBezTo>
                  <a:cubicBezTo>
                    <a:pt x="3205" y="3869"/>
                    <a:pt x="3195" y="3864"/>
                    <a:pt x="3191" y="3864"/>
                  </a:cubicBezTo>
                  <a:cubicBezTo>
                    <a:pt x="3190" y="3864"/>
                    <a:pt x="3189" y="3865"/>
                    <a:pt x="3193" y="3869"/>
                  </a:cubicBezTo>
                  <a:lnTo>
                    <a:pt x="3182" y="3857"/>
                  </a:lnTo>
                  <a:cubicBezTo>
                    <a:pt x="3182" y="3857"/>
                    <a:pt x="3182" y="3846"/>
                    <a:pt x="3170" y="3846"/>
                  </a:cubicBezTo>
                  <a:lnTo>
                    <a:pt x="3170" y="3834"/>
                  </a:lnTo>
                  <a:cubicBezTo>
                    <a:pt x="3159" y="3799"/>
                    <a:pt x="3146" y="3776"/>
                    <a:pt x="3146" y="3740"/>
                  </a:cubicBezTo>
                  <a:cubicBezTo>
                    <a:pt x="3135" y="3706"/>
                    <a:pt x="3135" y="3659"/>
                    <a:pt x="3135" y="3623"/>
                  </a:cubicBezTo>
                  <a:cubicBezTo>
                    <a:pt x="3135" y="3612"/>
                    <a:pt x="3135" y="3600"/>
                    <a:pt x="3123" y="3589"/>
                  </a:cubicBezTo>
                  <a:lnTo>
                    <a:pt x="3123" y="3577"/>
                  </a:lnTo>
                  <a:close/>
                  <a:moveTo>
                    <a:pt x="2761" y="1"/>
                  </a:moveTo>
                  <a:cubicBezTo>
                    <a:pt x="2498" y="1"/>
                    <a:pt x="2247" y="136"/>
                    <a:pt x="2094" y="360"/>
                  </a:cubicBezTo>
                  <a:cubicBezTo>
                    <a:pt x="2000" y="501"/>
                    <a:pt x="1930" y="664"/>
                    <a:pt x="1895" y="828"/>
                  </a:cubicBezTo>
                  <a:cubicBezTo>
                    <a:pt x="1860" y="980"/>
                    <a:pt x="1849" y="1156"/>
                    <a:pt x="1942" y="1284"/>
                  </a:cubicBezTo>
                  <a:cubicBezTo>
                    <a:pt x="1953" y="1300"/>
                    <a:pt x="1965" y="1306"/>
                    <a:pt x="1977" y="1306"/>
                  </a:cubicBezTo>
                  <a:cubicBezTo>
                    <a:pt x="1992" y="1306"/>
                    <a:pt x="2006" y="1297"/>
                    <a:pt x="2012" y="1284"/>
                  </a:cubicBezTo>
                  <a:lnTo>
                    <a:pt x="2012" y="1284"/>
                  </a:lnTo>
                  <a:cubicBezTo>
                    <a:pt x="1989" y="1354"/>
                    <a:pt x="1966" y="1424"/>
                    <a:pt x="1953" y="1495"/>
                  </a:cubicBezTo>
                  <a:cubicBezTo>
                    <a:pt x="1907" y="1670"/>
                    <a:pt x="1872" y="1845"/>
                    <a:pt x="1849" y="2021"/>
                  </a:cubicBezTo>
                  <a:lnTo>
                    <a:pt x="1813" y="2232"/>
                  </a:lnTo>
                  <a:lnTo>
                    <a:pt x="1778" y="2337"/>
                  </a:lnTo>
                  <a:cubicBezTo>
                    <a:pt x="1755" y="2407"/>
                    <a:pt x="1719" y="2477"/>
                    <a:pt x="1685" y="2547"/>
                  </a:cubicBezTo>
                  <a:cubicBezTo>
                    <a:pt x="1673" y="2536"/>
                    <a:pt x="1673" y="2524"/>
                    <a:pt x="1673" y="2513"/>
                  </a:cubicBezTo>
                  <a:cubicBezTo>
                    <a:pt x="1673" y="2466"/>
                    <a:pt x="1661" y="2419"/>
                    <a:pt x="1661" y="2372"/>
                  </a:cubicBezTo>
                  <a:lnTo>
                    <a:pt x="1732" y="2196"/>
                  </a:lnTo>
                  <a:cubicBezTo>
                    <a:pt x="1790" y="2056"/>
                    <a:pt x="1825" y="1904"/>
                    <a:pt x="1849" y="1752"/>
                  </a:cubicBezTo>
                  <a:cubicBezTo>
                    <a:pt x="1860" y="1741"/>
                    <a:pt x="1860" y="1717"/>
                    <a:pt x="1860" y="1705"/>
                  </a:cubicBezTo>
                  <a:cubicBezTo>
                    <a:pt x="1883" y="1624"/>
                    <a:pt x="1895" y="1553"/>
                    <a:pt x="1907" y="1483"/>
                  </a:cubicBezTo>
                  <a:cubicBezTo>
                    <a:pt x="1907" y="1460"/>
                    <a:pt x="1883" y="1437"/>
                    <a:pt x="1872" y="1437"/>
                  </a:cubicBezTo>
                  <a:cubicBezTo>
                    <a:pt x="1860" y="1424"/>
                    <a:pt x="1849" y="1401"/>
                    <a:pt x="1825" y="1390"/>
                  </a:cubicBezTo>
                  <a:cubicBezTo>
                    <a:pt x="1813" y="1390"/>
                    <a:pt x="1790" y="1390"/>
                    <a:pt x="1790" y="1401"/>
                  </a:cubicBezTo>
                  <a:cubicBezTo>
                    <a:pt x="1708" y="1507"/>
                    <a:pt x="1649" y="1611"/>
                    <a:pt x="1591" y="1728"/>
                  </a:cubicBezTo>
                  <a:cubicBezTo>
                    <a:pt x="1591" y="1670"/>
                    <a:pt x="1579" y="1600"/>
                    <a:pt x="1579" y="1541"/>
                  </a:cubicBezTo>
                  <a:cubicBezTo>
                    <a:pt x="1556" y="1401"/>
                    <a:pt x="1544" y="1261"/>
                    <a:pt x="1498" y="1132"/>
                  </a:cubicBezTo>
                  <a:cubicBezTo>
                    <a:pt x="1465" y="1056"/>
                    <a:pt x="1402" y="991"/>
                    <a:pt x="1319" y="991"/>
                  </a:cubicBezTo>
                  <a:cubicBezTo>
                    <a:pt x="1312" y="991"/>
                    <a:pt x="1305" y="991"/>
                    <a:pt x="1298" y="992"/>
                  </a:cubicBezTo>
                  <a:cubicBezTo>
                    <a:pt x="1217" y="1015"/>
                    <a:pt x="1147" y="1097"/>
                    <a:pt x="1111" y="1179"/>
                  </a:cubicBezTo>
                  <a:cubicBezTo>
                    <a:pt x="1100" y="1203"/>
                    <a:pt x="1088" y="1226"/>
                    <a:pt x="1077" y="1261"/>
                  </a:cubicBezTo>
                  <a:cubicBezTo>
                    <a:pt x="1088" y="1132"/>
                    <a:pt x="1100" y="1015"/>
                    <a:pt x="1111" y="886"/>
                  </a:cubicBezTo>
                  <a:cubicBezTo>
                    <a:pt x="1111" y="877"/>
                    <a:pt x="1096" y="860"/>
                    <a:pt x="1077" y="860"/>
                  </a:cubicBezTo>
                  <a:cubicBezTo>
                    <a:pt x="1073" y="860"/>
                    <a:pt x="1069" y="861"/>
                    <a:pt x="1064" y="863"/>
                  </a:cubicBezTo>
                  <a:cubicBezTo>
                    <a:pt x="924" y="910"/>
                    <a:pt x="830" y="1027"/>
                    <a:pt x="737" y="1144"/>
                  </a:cubicBezTo>
                  <a:cubicBezTo>
                    <a:pt x="632" y="1296"/>
                    <a:pt x="526" y="1460"/>
                    <a:pt x="445" y="1624"/>
                  </a:cubicBezTo>
                  <a:cubicBezTo>
                    <a:pt x="316" y="1845"/>
                    <a:pt x="211" y="2079"/>
                    <a:pt x="129" y="2313"/>
                  </a:cubicBezTo>
                  <a:lnTo>
                    <a:pt x="58" y="2711"/>
                  </a:lnTo>
                  <a:lnTo>
                    <a:pt x="71" y="2700"/>
                  </a:lnTo>
                  <a:cubicBezTo>
                    <a:pt x="164" y="2349"/>
                    <a:pt x="292" y="2009"/>
                    <a:pt x="468" y="1694"/>
                  </a:cubicBezTo>
                  <a:cubicBezTo>
                    <a:pt x="550" y="1541"/>
                    <a:pt x="643" y="1390"/>
                    <a:pt x="749" y="1237"/>
                  </a:cubicBezTo>
                  <a:cubicBezTo>
                    <a:pt x="830" y="1120"/>
                    <a:pt x="913" y="992"/>
                    <a:pt x="1041" y="933"/>
                  </a:cubicBezTo>
                  <a:lnTo>
                    <a:pt x="1041" y="933"/>
                  </a:lnTo>
                  <a:cubicBezTo>
                    <a:pt x="1030" y="1132"/>
                    <a:pt x="1006" y="1320"/>
                    <a:pt x="983" y="1518"/>
                  </a:cubicBezTo>
                  <a:cubicBezTo>
                    <a:pt x="983" y="1530"/>
                    <a:pt x="971" y="1553"/>
                    <a:pt x="960" y="1577"/>
                  </a:cubicBezTo>
                  <a:cubicBezTo>
                    <a:pt x="913" y="1741"/>
                    <a:pt x="866" y="1892"/>
                    <a:pt x="830" y="2045"/>
                  </a:cubicBezTo>
                  <a:cubicBezTo>
                    <a:pt x="737" y="2396"/>
                    <a:pt x="679" y="2734"/>
                    <a:pt x="643" y="3097"/>
                  </a:cubicBezTo>
                  <a:cubicBezTo>
                    <a:pt x="433" y="3051"/>
                    <a:pt x="222" y="3015"/>
                    <a:pt x="0" y="2981"/>
                  </a:cubicBezTo>
                  <a:lnTo>
                    <a:pt x="0" y="3004"/>
                  </a:lnTo>
                  <a:cubicBezTo>
                    <a:pt x="211" y="3039"/>
                    <a:pt x="433" y="3085"/>
                    <a:pt x="643" y="3121"/>
                  </a:cubicBezTo>
                  <a:lnTo>
                    <a:pt x="643" y="3132"/>
                  </a:lnTo>
                  <a:cubicBezTo>
                    <a:pt x="643" y="3153"/>
                    <a:pt x="659" y="3165"/>
                    <a:pt x="675" y="3165"/>
                  </a:cubicBezTo>
                  <a:cubicBezTo>
                    <a:pt x="686" y="3165"/>
                    <a:pt x="697" y="3159"/>
                    <a:pt x="702" y="3144"/>
                  </a:cubicBezTo>
                  <a:lnTo>
                    <a:pt x="702" y="3132"/>
                  </a:lnTo>
                  <a:cubicBezTo>
                    <a:pt x="760" y="3144"/>
                    <a:pt x="807" y="3156"/>
                    <a:pt x="854" y="3168"/>
                  </a:cubicBezTo>
                  <a:cubicBezTo>
                    <a:pt x="869" y="3190"/>
                    <a:pt x="894" y="3208"/>
                    <a:pt x="930" y="3208"/>
                  </a:cubicBezTo>
                  <a:cubicBezTo>
                    <a:pt x="948" y="3208"/>
                    <a:pt x="970" y="3203"/>
                    <a:pt x="994" y="3191"/>
                  </a:cubicBezTo>
                  <a:lnTo>
                    <a:pt x="1006" y="3191"/>
                  </a:lnTo>
                  <a:cubicBezTo>
                    <a:pt x="1135" y="3214"/>
                    <a:pt x="1275" y="3226"/>
                    <a:pt x="1404" y="3249"/>
                  </a:cubicBezTo>
                  <a:cubicBezTo>
                    <a:pt x="1463" y="3255"/>
                    <a:pt x="1518" y="3258"/>
                    <a:pt x="1573" y="3258"/>
                  </a:cubicBezTo>
                  <a:cubicBezTo>
                    <a:pt x="1629" y="3258"/>
                    <a:pt x="1684" y="3255"/>
                    <a:pt x="1743" y="3249"/>
                  </a:cubicBezTo>
                  <a:lnTo>
                    <a:pt x="1743" y="3261"/>
                  </a:lnTo>
                  <a:lnTo>
                    <a:pt x="1719" y="3261"/>
                  </a:lnTo>
                  <a:cubicBezTo>
                    <a:pt x="1696" y="3261"/>
                    <a:pt x="1696" y="3285"/>
                    <a:pt x="1719" y="3296"/>
                  </a:cubicBezTo>
                  <a:lnTo>
                    <a:pt x="1743" y="3296"/>
                  </a:lnTo>
                  <a:lnTo>
                    <a:pt x="1743" y="3343"/>
                  </a:lnTo>
                  <a:cubicBezTo>
                    <a:pt x="1743" y="3354"/>
                    <a:pt x="1752" y="3360"/>
                    <a:pt x="1761" y="3360"/>
                  </a:cubicBezTo>
                  <a:cubicBezTo>
                    <a:pt x="1769" y="3360"/>
                    <a:pt x="1778" y="3354"/>
                    <a:pt x="1778" y="3343"/>
                  </a:cubicBezTo>
                  <a:cubicBezTo>
                    <a:pt x="1778" y="3331"/>
                    <a:pt x="1778" y="3319"/>
                    <a:pt x="1790" y="3308"/>
                  </a:cubicBezTo>
                  <a:cubicBezTo>
                    <a:pt x="1895" y="3331"/>
                    <a:pt x="2000" y="3355"/>
                    <a:pt x="2106" y="3389"/>
                  </a:cubicBezTo>
                  <a:lnTo>
                    <a:pt x="2129" y="3389"/>
                  </a:lnTo>
                  <a:cubicBezTo>
                    <a:pt x="2129" y="3402"/>
                    <a:pt x="2117" y="3402"/>
                    <a:pt x="2117" y="3402"/>
                  </a:cubicBezTo>
                  <a:cubicBezTo>
                    <a:pt x="2106" y="3519"/>
                    <a:pt x="2082" y="3623"/>
                    <a:pt x="2070" y="3729"/>
                  </a:cubicBezTo>
                  <a:cubicBezTo>
                    <a:pt x="2070" y="3753"/>
                    <a:pt x="2059" y="3776"/>
                    <a:pt x="2059" y="3799"/>
                  </a:cubicBezTo>
                  <a:cubicBezTo>
                    <a:pt x="2036" y="3799"/>
                    <a:pt x="2024" y="3823"/>
                    <a:pt x="2024" y="3857"/>
                  </a:cubicBezTo>
                  <a:lnTo>
                    <a:pt x="2024" y="3893"/>
                  </a:lnTo>
                  <a:lnTo>
                    <a:pt x="2024" y="3928"/>
                  </a:lnTo>
                  <a:cubicBezTo>
                    <a:pt x="2036" y="3928"/>
                    <a:pt x="2036" y="3928"/>
                    <a:pt x="2036" y="3940"/>
                  </a:cubicBezTo>
                  <a:cubicBezTo>
                    <a:pt x="2000" y="3928"/>
                    <a:pt x="1977" y="3928"/>
                    <a:pt x="1942" y="3928"/>
                  </a:cubicBezTo>
                  <a:cubicBezTo>
                    <a:pt x="1919" y="3940"/>
                    <a:pt x="1895" y="3940"/>
                    <a:pt x="1872" y="3963"/>
                  </a:cubicBezTo>
                  <a:cubicBezTo>
                    <a:pt x="1860" y="3974"/>
                    <a:pt x="1836" y="3986"/>
                    <a:pt x="1825" y="4010"/>
                  </a:cubicBezTo>
                  <a:cubicBezTo>
                    <a:pt x="1813" y="4033"/>
                    <a:pt x="1836" y="4057"/>
                    <a:pt x="1872" y="4057"/>
                  </a:cubicBezTo>
                  <a:cubicBezTo>
                    <a:pt x="1883" y="4044"/>
                    <a:pt x="1919" y="4044"/>
                    <a:pt x="1942" y="4033"/>
                  </a:cubicBezTo>
                  <a:cubicBezTo>
                    <a:pt x="1953" y="4021"/>
                    <a:pt x="1966" y="4021"/>
                    <a:pt x="1977" y="4010"/>
                  </a:cubicBezTo>
                  <a:lnTo>
                    <a:pt x="2012" y="4010"/>
                  </a:lnTo>
                  <a:cubicBezTo>
                    <a:pt x="2024" y="4021"/>
                    <a:pt x="2024" y="4021"/>
                    <a:pt x="2036" y="4021"/>
                  </a:cubicBezTo>
                  <a:cubicBezTo>
                    <a:pt x="2043" y="4025"/>
                    <a:pt x="2049" y="4026"/>
                    <a:pt x="2056" y="4026"/>
                  </a:cubicBezTo>
                  <a:cubicBezTo>
                    <a:pt x="2072" y="4026"/>
                    <a:pt x="2086" y="4018"/>
                    <a:pt x="2094" y="4010"/>
                  </a:cubicBezTo>
                  <a:lnTo>
                    <a:pt x="2094" y="3998"/>
                  </a:lnTo>
                  <a:cubicBezTo>
                    <a:pt x="2100" y="4004"/>
                    <a:pt x="2108" y="4007"/>
                    <a:pt x="2115" y="4007"/>
                  </a:cubicBezTo>
                  <a:cubicBezTo>
                    <a:pt x="2135" y="4007"/>
                    <a:pt x="2156" y="3988"/>
                    <a:pt x="2164" y="3963"/>
                  </a:cubicBezTo>
                  <a:cubicBezTo>
                    <a:pt x="2164" y="3951"/>
                    <a:pt x="2164" y="3928"/>
                    <a:pt x="2176" y="3916"/>
                  </a:cubicBezTo>
                  <a:cubicBezTo>
                    <a:pt x="2187" y="3893"/>
                    <a:pt x="2164" y="3869"/>
                    <a:pt x="2140" y="3869"/>
                  </a:cubicBezTo>
                  <a:lnTo>
                    <a:pt x="2140" y="3846"/>
                  </a:lnTo>
                  <a:lnTo>
                    <a:pt x="2140" y="3787"/>
                  </a:lnTo>
                  <a:cubicBezTo>
                    <a:pt x="2153" y="3740"/>
                    <a:pt x="2153" y="3706"/>
                    <a:pt x="2164" y="3659"/>
                  </a:cubicBezTo>
                  <a:cubicBezTo>
                    <a:pt x="2164" y="3577"/>
                    <a:pt x="2176" y="3506"/>
                    <a:pt x="2187" y="3425"/>
                  </a:cubicBezTo>
                  <a:cubicBezTo>
                    <a:pt x="2281" y="3460"/>
                    <a:pt x="2374" y="3530"/>
                    <a:pt x="2468" y="3565"/>
                  </a:cubicBezTo>
                  <a:cubicBezTo>
                    <a:pt x="2532" y="3593"/>
                    <a:pt x="2600" y="3604"/>
                    <a:pt x="2670" y="3604"/>
                  </a:cubicBezTo>
                  <a:cubicBezTo>
                    <a:pt x="2777" y="3604"/>
                    <a:pt x="2888" y="3577"/>
                    <a:pt x="2995" y="3542"/>
                  </a:cubicBezTo>
                  <a:lnTo>
                    <a:pt x="2995" y="3577"/>
                  </a:lnTo>
                  <a:cubicBezTo>
                    <a:pt x="2995" y="3659"/>
                    <a:pt x="3006" y="3753"/>
                    <a:pt x="3029" y="3834"/>
                  </a:cubicBezTo>
                  <a:cubicBezTo>
                    <a:pt x="3042" y="3916"/>
                    <a:pt x="3100" y="3986"/>
                    <a:pt x="3182" y="4010"/>
                  </a:cubicBezTo>
                  <a:cubicBezTo>
                    <a:pt x="3217" y="4021"/>
                    <a:pt x="3263" y="4021"/>
                    <a:pt x="3310" y="4021"/>
                  </a:cubicBezTo>
                  <a:cubicBezTo>
                    <a:pt x="3346" y="4021"/>
                    <a:pt x="3393" y="4010"/>
                    <a:pt x="3427" y="4010"/>
                  </a:cubicBezTo>
                  <a:cubicBezTo>
                    <a:pt x="3486" y="3986"/>
                    <a:pt x="3603" y="3940"/>
                    <a:pt x="3568" y="3857"/>
                  </a:cubicBezTo>
                  <a:cubicBezTo>
                    <a:pt x="3558" y="3829"/>
                    <a:pt x="3541" y="3808"/>
                    <a:pt x="3515" y="3808"/>
                  </a:cubicBezTo>
                  <a:cubicBezTo>
                    <a:pt x="3509" y="3808"/>
                    <a:pt x="3503" y="3809"/>
                    <a:pt x="3497" y="3811"/>
                  </a:cubicBezTo>
                  <a:cubicBezTo>
                    <a:pt x="3474" y="3823"/>
                    <a:pt x="3463" y="3846"/>
                    <a:pt x="3451" y="3869"/>
                  </a:cubicBezTo>
                  <a:lnTo>
                    <a:pt x="3463" y="3881"/>
                  </a:lnTo>
                  <a:cubicBezTo>
                    <a:pt x="3439" y="3893"/>
                    <a:pt x="3416" y="3893"/>
                    <a:pt x="3404" y="3893"/>
                  </a:cubicBezTo>
                  <a:lnTo>
                    <a:pt x="3369" y="3893"/>
                  </a:lnTo>
                  <a:cubicBezTo>
                    <a:pt x="3346" y="3881"/>
                    <a:pt x="3322" y="3881"/>
                    <a:pt x="3299" y="3881"/>
                  </a:cubicBezTo>
                  <a:lnTo>
                    <a:pt x="3240" y="3881"/>
                  </a:lnTo>
                  <a:cubicBezTo>
                    <a:pt x="3229" y="3857"/>
                    <a:pt x="3229" y="3834"/>
                    <a:pt x="3229" y="3823"/>
                  </a:cubicBezTo>
                  <a:cubicBezTo>
                    <a:pt x="3193" y="3729"/>
                    <a:pt x="3170" y="3647"/>
                    <a:pt x="3146" y="3553"/>
                  </a:cubicBezTo>
                  <a:cubicBezTo>
                    <a:pt x="3146" y="3542"/>
                    <a:pt x="3159" y="3542"/>
                    <a:pt x="3159" y="3530"/>
                  </a:cubicBezTo>
                  <a:cubicBezTo>
                    <a:pt x="3159" y="3506"/>
                    <a:pt x="3146" y="3495"/>
                    <a:pt x="3135" y="3483"/>
                  </a:cubicBezTo>
                  <a:lnTo>
                    <a:pt x="3146" y="3483"/>
                  </a:lnTo>
                  <a:cubicBezTo>
                    <a:pt x="3205" y="3448"/>
                    <a:pt x="3252" y="3425"/>
                    <a:pt x="3299" y="3378"/>
                  </a:cubicBezTo>
                  <a:cubicBezTo>
                    <a:pt x="3544" y="3460"/>
                    <a:pt x="3801" y="3553"/>
                    <a:pt x="4048" y="3647"/>
                  </a:cubicBezTo>
                  <a:cubicBezTo>
                    <a:pt x="4480" y="3811"/>
                    <a:pt x="4913" y="4033"/>
                    <a:pt x="5381" y="4057"/>
                  </a:cubicBezTo>
                  <a:cubicBezTo>
                    <a:pt x="5461" y="4062"/>
                    <a:pt x="5541" y="4064"/>
                    <a:pt x="5622" y="4064"/>
                  </a:cubicBezTo>
                  <a:cubicBezTo>
                    <a:pt x="5827" y="4064"/>
                    <a:pt x="6034" y="4051"/>
                    <a:pt x="6238" y="4051"/>
                  </a:cubicBezTo>
                  <a:cubicBezTo>
                    <a:pt x="6455" y="4051"/>
                    <a:pt x="6670" y="4066"/>
                    <a:pt x="6878" y="4127"/>
                  </a:cubicBezTo>
                  <a:lnTo>
                    <a:pt x="6913" y="4127"/>
                  </a:lnTo>
                  <a:lnTo>
                    <a:pt x="6925" y="4068"/>
                  </a:lnTo>
                  <a:cubicBezTo>
                    <a:pt x="6925" y="4057"/>
                    <a:pt x="6913" y="4044"/>
                    <a:pt x="6902" y="4044"/>
                  </a:cubicBezTo>
                  <a:cubicBezTo>
                    <a:pt x="6686" y="3986"/>
                    <a:pt x="6467" y="3972"/>
                    <a:pt x="6249" y="3972"/>
                  </a:cubicBezTo>
                  <a:cubicBezTo>
                    <a:pt x="6029" y="3972"/>
                    <a:pt x="5809" y="3986"/>
                    <a:pt x="5592" y="3986"/>
                  </a:cubicBezTo>
                  <a:cubicBezTo>
                    <a:pt x="5358" y="3986"/>
                    <a:pt x="5124" y="3963"/>
                    <a:pt x="4901" y="3893"/>
                  </a:cubicBezTo>
                  <a:cubicBezTo>
                    <a:pt x="4667" y="3823"/>
                    <a:pt x="4433" y="3717"/>
                    <a:pt x="4199" y="3636"/>
                  </a:cubicBezTo>
                  <a:cubicBezTo>
                    <a:pt x="3907" y="3519"/>
                    <a:pt x="3626" y="3425"/>
                    <a:pt x="3334" y="3331"/>
                  </a:cubicBezTo>
                  <a:cubicBezTo>
                    <a:pt x="3346" y="3319"/>
                    <a:pt x="3346" y="3308"/>
                    <a:pt x="3357" y="3296"/>
                  </a:cubicBezTo>
                  <a:cubicBezTo>
                    <a:pt x="3393" y="3191"/>
                    <a:pt x="3380" y="3085"/>
                    <a:pt x="3380" y="2981"/>
                  </a:cubicBezTo>
                  <a:cubicBezTo>
                    <a:pt x="3380" y="2805"/>
                    <a:pt x="3369" y="2641"/>
                    <a:pt x="3357" y="2466"/>
                  </a:cubicBezTo>
                  <a:lnTo>
                    <a:pt x="3357" y="2466"/>
                  </a:lnTo>
                  <a:cubicBezTo>
                    <a:pt x="3369" y="2513"/>
                    <a:pt x="3393" y="2547"/>
                    <a:pt x="3416" y="2594"/>
                  </a:cubicBezTo>
                  <a:cubicBezTo>
                    <a:pt x="3451" y="2641"/>
                    <a:pt x="3486" y="2700"/>
                    <a:pt x="3510" y="2747"/>
                  </a:cubicBezTo>
                  <a:cubicBezTo>
                    <a:pt x="3521" y="2758"/>
                    <a:pt x="3521" y="2781"/>
                    <a:pt x="3533" y="2793"/>
                  </a:cubicBezTo>
                  <a:cubicBezTo>
                    <a:pt x="3568" y="2864"/>
                    <a:pt x="3603" y="2981"/>
                    <a:pt x="3673" y="3015"/>
                  </a:cubicBezTo>
                  <a:cubicBezTo>
                    <a:pt x="3694" y="3027"/>
                    <a:pt x="3713" y="3032"/>
                    <a:pt x="3732" y="3032"/>
                  </a:cubicBezTo>
                  <a:cubicBezTo>
                    <a:pt x="3786" y="3032"/>
                    <a:pt x="3825" y="2986"/>
                    <a:pt x="3825" y="2934"/>
                  </a:cubicBezTo>
                  <a:cubicBezTo>
                    <a:pt x="3837" y="2945"/>
                    <a:pt x="3837" y="2968"/>
                    <a:pt x="3848" y="2992"/>
                  </a:cubicBezTo>
                  <a:cubicBezTo>
                    <a:pt x="3858" y="3011"/>
                    <a:pt x="3878" y="3021"/>
                    <a:pt x="3898" y="3021"/>
                  </a:cubicBezTo>
                  <a:cubicBezTo>
                    <a:pt x="3926" y="3021"/>
                    <a:pt x="3954" y="3003"/>
                    <a:pt x="3954" y="2968"/>
                  </a:cubicBezTo>
                  <a:cubicBezTo>
                    <a:pt x="3942" y="2887"/>
                    <a:pt x="3918" y="2805"/>
                    <a:pt x="3895" y="2711"/>
                  </a:cubicBezTo>
                  <a:cubicBezTo>
                    <a:pt x="3931" y="2711"/>
                    <a:pt x="3954" y="2688"/>
                    <a:pt x="3931" y="2653"/>
                  </a:cubicBezTo>
                  <a:cubicBezTo>
                    <a:pt x="3907" y="2630"/>
                    <a:pt x="3884" y="2594"/>
                    <a:pt x="3860" y="2559"/>
                  </a:cubicBezTo>
                  <a:cubicBezTo>
                    <a:pt x="3825" y="2442"/>
                    <a:pt x="3778" y="2313"/>
                    <a:pt x="3731" y="2196"/>
                  </a:cubicBezTo>
                  <a:cubicBezTo>
                    <a:pt x="3673" y="2068"/>
                    <a:pt x="3614" y="1962"/>
                    <a:pt x="3544" y="1845"/>
                  </a:cubicBezTo>
                  <a:cubicBezTo>
                    <a:pt x="3486" y="1741"/>
                    <a:pt x="3404" y="1635"/>
                    <a:pt x="3299" y="1588"/>
                  </a:cubicBezTo>
                  <a:cubicBezTo>
                    <a:pt x="3288" y="1583"/>
                    <a:pt x="3279" y="1581"/>
                    <a:pt x="3270" y="1581"/>
                  </a:cubicBezTo>
                  <a:cubicBezTo>
                    <a:pt x="3238" y="1581"/>
                    <a:pt x="3217" y="1608"/>
                    <a:pt x="3217" y="1635"/>
                  </a:cubicBezTo>
                  <a:lnTo>
                    <a:pt x="3252" y="1881"/>
                  </a:lnTo>
                  <a:cubicBezTo>
                    <a:pt x="3182" y="1635"/>
                    <a:pt x="3088" y="1413"/>
                    <a:pt x="2936" y="1226"/>
                  </a:cubicBezTo>
                  <a:cubicBezTo>
                    <a:pt x="2983" y="1203"/>
                    <a:pt x="3042" y="1190"/>
                    <a:pt x="3088" y="1190"/>
                  </a:cubicBezTo>
                  <a:cubicBezTo>
                    <a:pt x="3170" y="1179"/>
                    <a:pt x="3217" y="1179"/>
                    <a:pt x="3252" y="1097"/>
                  </a:cubicBezTo>
                  <a:cubicBezTo>
                    <a:pt x="3263" y="1062"/>
                    <a:pt x="3276" y="1039"/>
                    <a:pt x="3287" y="1003"/>
                  </a:cubicBezTo>
                  <a:cubicBezTo>
                    <a:pt x="3334" y="1039"/>
                    <a:pt x="3404" y="1073"/>
                    <a:pt x="3463" y="1086"/>
                  </a:cubicBezTo>
                  <a:cubicBezTo>
                    <a:pt x="3510" y="1086"/>
                    <a:pt x="3533" y="1027"/>
                    <a:pt x="3486" y="1003"/>
                  </a:cubicBezTo>
                  <a:cubicBezTo>
                    <a:pt x="3474" y="1003"/>
                    <a:pt x="3463" y="992"/>
                    <a:pt x="3451" y="980"/>
                  </a:cubicBezTo>
                  <a:cubicBezTo>
                    <a:pt x="3439" y="980"/>
                    <a:pt x="3427" y="969"/>
                    <a:pt x="3416" y="956"/>
                  </a:cubicBezTo>
                  <a:cubicBezTo>
                    <a:pt x="3393" y="945"/>
                    <a:pt x="3369" y="922"/>
                    <a:pt x="3334" y="898"/>
                  </a:cubicBezTo>
                  <a:cubicBezTo>
                    <a:pt x="3334" y="898"/>
                    <a:pt x="3322" y="898"/>
                    <a:pt x="3322" y="886"/>
                  </a:cubicBezTo>
                  <a:lnTo>
                    <a:pt x="3357" y="781"/>
                  </a:lnTo>
                  <a:cubicBezTo>
                    <a:pt x="3404" y="793"/>
                    <a:pt x="3451" y="816"/>
                    <a:pt x="3510" y="828"/>
                  </a:cubicBezTo>
                  <a:cubicBezTo>
                    <a:pt x="3580" y="852"/>
                    <a:pt x="3650" y="875"/>
                    <a:pt x="3731" y="875"/>
                  </a:cubicBezTo>
                  <a:cubicBezTo>
                    <a:pt x="3790" y="875"/>
                    <a:pt x="3872" y="863"/>
                    <a:pt x="3895" y="805"/>
                  </a:cubicBezTo>
                  <a:cubicBezTo>
                    <a:pt x="3931" y="735"/>
                    <a:pt x="3837" y="699"/>
                    <a:pt x="3790" y="676"/>
                  </a:cubicBezTo>
                  <a:cubicBezTo>
                    <a:pt x="3708" y="652"/>
                    <a:pt x="3626" y="641"/>
                    <a:pt x="3544" y="629"/>
                  </a:cubicBezTo>
                  <a:cubicBezTo>
                    <a:pt x="3497" y="629"/>
                    <a:pt x="3451" y="618"/>
                    <a:pt x="3404" y="618"/>
                  </a:cubicBezTo>
                  <a:cubicBezTo>
                    <a:pt x="3416" y="606"/>
                    <a:pt x="3416" y="594"/>
                    <a:pt x="3416" y="582"/>
                  </a:cubicBezTo>
                  <a:cubicBezTo>
                    <a:pt x="3439" y="501"/>
                    <a:pt x="3451" y="442"/>
                    <a:pt x="3416" y="372"/>
                  </a:cubicBezTo>
                  <a:cubicBezTo>
                    <a:pt x="3393" y="301"/>
                    <a:pt x="3334" y="255"/>
                    <a:pt x="3287" y="208"/>
                  </a:cubicBezTo>
                  <a:cubicBezTo>
                    <a:pt x="3170" y="103"/>
                    <a:pt x="3029" y="33"/>
                    <a:pt x="2878" y="9"/>
                  </a:cubicBezTo>
                  <a:cubicBezTo>
                    <a:pt x="2839" y="3"/>
                    <a:pt x="2800" y="1"/>
                    <a:pt x="2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>
              <a:off x="928705" y="2758233"/>
              <a:ext cx="10607" cy="32467"/>
            </a:xfrm>
            <a:custGeom>
              <a:rect b="b" l="l" r="r" t="t"/>
              <a:pathLst>
                <a:path extrusionOk="0" h="251" w="82">
                  <a:moveTo>
                    <a:pt x="47" y="0"/>
                  </a:moveTo>
                  <a:cubicBezTo>
                    <a:pt x="36" y="0"/>
                    <a:pt x="24" y="11"/>
                    <a:pt x="24" y="28"/>
                  </a:cubicBezTo>
                  <a:cubicBezTo>
                    <a:pt x="24" y="63"/>
                    <a:pt x="12" y="99"/>
                    <a:pt x="12" y="122"/>
                  </a:cubicBezTo>
                  <a:cubicBezTo>
                    <a:pt x="12" y="145"/>
                    <a:pt x="12" y="157"/>
                    <a:pt x="0" y="180"/>
                  </a:cubicBezTo>
                  <a:lnTo>
                    <a:pt x="0" y="203"/>
                  </a:lnTo>
                  <a:cubicBezTo>
                    <a:pt x="0" y="216"/>
                    <a:pt x="12" y="227"/>
                    <a:pt x="12" y="239"/>
                  </a:cubicBezTo>
                  <a:cubicBezTo>
                    <a:pt x="12" y="250"/>
                    <a:pt x="24" y="250"/>
                    <a:pt x="35" y="250"/>
                  </a:cubicBezTo>
                  <a:cubicBezTo>
                    <a:pt x="47" y="250"/>
                    <a:pt x="58" y="250"/>
                    <a:pt x="58" y="239"/>
                  </a:cubicBezTo>
                  <a:cubicBezTo>
                    <a:pt x="71" y="227"/>
                    <a:pt x="71" y="216"/>
                    <a:pt x="71" y="216"/>
                  </a:cubicBezTo>
                  <a:lnTo>
                    <a:pt x="71" y="192"/>
                  </a:lnTo>
                  <a:cubicBezTo>
                    <a:pt x="82" y="169"/>
                    <a:pt x="82" y="157"/>
                    <a:pt x="82" y="133"/>
                  </a:cubicBezTo>
                  <a:lnTo>
                    <a:pt x="82" y="40"/>
                  </a:lnTo>
                  <a:cubicBezTo>
                    <a:pt x="82" y="16"/>
                    <a:pt x="82" y="5"/>
                    <a:pt x="58" y="5"/>
                  </a:cubicBezTo>
                  <a:cubicBezTo>
                    <a:pt x="55" y="2"/>
                    <a:pt x="51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>
              <a:off x="848376" y="2851109"/>
              <a:ext cx="12288" cy="15263"/>
            </a:xfrm>
            <a:custGeom>
              <a:rect b="b" l="l" r="r" t="t"/>
              <a:pathLst>
                <a:path extrusionOk="0" h="118" w="95">
                  <a:moveTo>
                    <a:pt x="24" y="0"/>
                  </a:moveTo>
                  <a:cubicBezTo>
                    <a:pt x="13" y="12"/>
                    <a:pt x="13" y="12"/>
                    <a:pt x="13" y="24"/>
                  </a:cubicBezTo>
                  <a:cubicBezTo>
                    <a:pt x="13" y="24"/>
                    <a:pt x="1" y="24"/>
                    <a:pt x="1" y="36"/>
                  </a:cubicBezTo>
                  <a:lnTo>
                    <a:pt x="1" y="59"/>
                  </a:lnTo>
                  <a:cubicBezTo>
                    <a:pt x="13" y="59"/>
                    <a:pt x="13" y="70"/>
                    <a:pt x="13" y="70"/>
                  </a:cubicBezTo>
                  <a:cubicBezTo>
                    <a:pt x="13" y="82"/>
                    <a:pt x="13" y="82"/>
                    <a:pt x="24" y="94"/>
                  </a:cubicBezTo>
                  <a:lnTo>
                    <a:pt x="24" y="106"/>
                  </a:lnTo>
                  <a:cubicBezTo>
                    <a:pt x="36" y="106"/>
                    <a:pt x="36" y="117"/>
                    <a:pt x="36" y="117"/>
                  </a:cubicBezTo>
                  <a:lnTo>
                    <a:pt x="71" y="117"/>
                  </a:lnTo>
                  <a:cubicBezTo>
                    <a:pt x="83" y="117"/>
                    <a:pt x="83" y="106"/>
                    <a:pt x="83" y="106"/>
                  </a:cubicBezTo>
                  <a:cubicBezTo>
                    <a:pt x="83" y="106"/>
                    <a:pt x="95" y="106"/>
                    <a:pt x="95" y="94"/>
                  </a:cubicBezTo>
                  <a:lnTo>
                    <a:pt x="95" y="82"/>
                  </a:lnTo>
                  <a:lnTo>
                    <a:pt x="95" y="47"/>
                  </a:lnTo>
                  <a:cubicBezTo>
                    <a:pt x="83" y="36"/>
                    <a:pt x="83" y="36"/>
                    <a:pt x="83" y="24"/>
                  </a:cubicBezTo>
                  <a:cubicBezTo>
                    <a:pt x="83" y="24"/>
                    <a:pt x="83" y="12"/>
                    <a:pt x="71" y="12"/>
                  </a:cubicBezTo>
                  <a:cubicBezTo>
                    <a:pt x="71" y="12"/>
                    <a:pt x="71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>
              <a:off x="656286" y="2217149"/>
              <a:ext cx="476655" cy="495152"/>
            </a:xfrm>
            <a:custGeom>
              <a:rect b="b" l="l" r="r" t="t"/>
              <a:pathLst>
                <a:path extrusionOk="0" h="3828" w="3685">
                  <a:moveTo>
                    <a:pt x="2468" y="398"/>
                  </a:moveTo>
                  <a:cubicBezTo>
                    <a:pt x="2481" y="398"/>
                    <a:pt x="2492" y="409"/>
                    <a:pt x="2504" y="409"/>
                  </a:cubicBezTo>
                  <a:cubicBezTo>
                    <a:pt x="2515" y="422"/>
                    <a:pt x="2527" y="422"/>
                    <a:pt x="2551" y="433"/>
                  </a:cubicBezTo>
                  <a:cubicBezTo>
                    <a:pt x="2539" y="492"/>
                    <a:pt x="2539" y="539"/>
                    <a:pt x="2539" y="597"/>
                  </a:cubicBezTo>
                  <a:cubicBezTo>
                    <a:pt x="2515" y="526"/>
                    <a:pt x="2492" y="468"/>
                    <a:pt x="2468" y="398"/>
                  </a:cubicBezTo>
                  <a:close/>
                  <a:moveTo>
                    <a:pt x="2200" y="292"/>
                  </a:moveTo>
                  <a:lnTo>
                    <a:pt x="2200" y="292"/>
                  </a:lnTo>
                  <a:cubicBezTo>
                    <a:pt x="2223" y="305"/>
                    <a:pt x="2258" y="316"/>
                    <a:pt x="2294" y="328"/>
                  </a:cubicBezTo>
                  <a:cubicBezTo>
                    <a:pt x="2247" y="515"/>
                    <a:pt x="2270" y="714"/>
                    <a:pt x="2328" y="901"/>
                  </a:cubicBezTo>
                  <a:cubicBezTo>
                    <a:pt x="2340" y="913"/>
                    <a:pt x="2340" y="913"/>
                    <a:pt x="2340" y="924"/>
                  </a:cubicBezTo>
                  <a:lnTo>
                    <a:pt x="2247" y="924"/>
                  </a:lnTo>
                  <a:cubicBezTo>
                    <a:pt x="2188" y="726"/>
                    <a:pt x="2177" y="503"/>
                    <a:pt x="2200" y="292"/>
                  </a:cubicBezTo>
                  <a:close/>
                  <a:moveTo>
                    <a:pt x="2270" y="983"/>
                  </a:moveTo>
                  <a:cubicBezTo>
                    <a:pt x="2294" y="983"/>
                    <a:pt x="2328" y="983"/>
                    <a:pt x="2352" y="994"/>
                  </a:cubicBezTo>
                  <a:cubicBezTo>
                    <a:pt x="2364" y="1006"/>
                    <a:pt x="2364" y="1018"/>
                    <a:pt x="2364" y="1030"/>
                  </a:cubicBezTo>
                  <a:lnTo>
                    <a:pt x="2364" y="1077"/>
                  </a:lnTo>
                  <a:cubicBezTo>
                    <a:pt x="2352" y="1111"/>
                    <a:pt x="2352" y="1135"/>
                    <a:pt x="2340" y="1158"/>
                  </a:cubicBezTo>
                  <a:lnTo>
                    <a:pt x="2340" y="1147"/>
                  </a:lnTo>
                  <a:cubicBezTo>
                    <a:pt x="2340" y="1123"/>
                    <a:pt x="2328" y="1111"/>
                    <a:pt x="2317" y="1100"/>
                  </a:cubicBezTo>
                  <a:cubicBezTo>
                    <a:pt x="2294" y="1064"/>
                    <a:pt x="2281" y="1030"/>
                    <a:pt x="2270" y="983"/>
                  </a:cubicBezTo>
                  <a:close/>
                  <a:moveTo>
                    <a:pt x="2305" y="1217"/>
                  </a:moveTo>
                  <a:cubicBezTo>
                    <a:pt x="2317" y="1228"/>
                    <a:pt x="2317" y="1228"/>
                    <a:pt x="2317" y="1240"/>
                  </a:cubicBezTo>
                  <a:lnTo>
                    <a:pt x="2281" y="1345"/>
                  </a:lnTo>
                  <a:cubicBezTo>
                    <a:pt x="2281" y="1311"/>
                    <a:pt x="2294" y="1264"/>
                    <a:pt x="2305" y="1217"/>
                  </a:cubicBezTo>
                  <a:close/>
                  <a:moveTo>
                    <a:pt x="2375" y="386"/>
                  </a:moveTo>
                  <a:cubicBezTo>
                    <a:pt x="2445" y="550"/>
                    <a:pt x="2504" y="714"/>
                    <a:pt x="2539" y="889"/>
                  </a:cubicBezTo>
                  <a:cubicBezTo>
                    <a:pt x="2551" y="1030"/>
                    <a:pt x="2562" y="1158"/>
                    <a:pt x="2585" y="1287"/>
                  </a:cubicBezTo>
                  <a:cubicBezTo>
                    <a:pt x="2598" y="1298"/>
                    <a:pt x="2598" y="1311"/>
                    <a:pt x="2609" y="1322"/>
                  </a:cubicBezTo>
                  <a:lnTo>
                    <a:pt x="2609" y="1357"/>
                  </a:lnTo>
                  <a:cubicBezTo>
                    <a:pt x="2598" y="1369"/>
                    <a:pt x="2585" y="1392"/>
                    <a:pt x="2574" y="1404"/>
                  </a:cubicBezTo>
                  <a:cubicBezTo>
                    <a:pt x="2562" y="1357"/>
                    <a:pt x="2539" y="1311"/>
                    <a:pt x="2527" y="1264"/>
                  </a:cubicBezTo>
                  <a:cubicBezTo>
                    <a:pt x="2551" y="1252"/>
                    <a:pt x="2562" y="1228"/>
                    <a:pt x="2551" y="1205"/>
                  </a:cubicBezTo>
                  <a:cubicBezTo>
                    <a:pt x="2515" y="1135"/>
                    <a:pt x="2492" y="1064"/>
                    <a:pt x="2468" y="994"/>
                  </a:cubicBezTo>
                  <a:cubicBezTo>
                    <a:pt x="2492" y="983"/>
                    <a:pt x="2504" y="936"/>
                    <a:pt x="2468" y="936"/>
                  </a:cubicBezTo>
                  <a:lnTo>
                    <a:pt x="2468" y="901"/>
                  </a:lnTo>
                  <a:cubicBezTo>
                    <a:pt x="2468" y="872"/>
                    <a:pt x="2452" y="851"/>
                    <a:pt x="2434" y="851"/>
                  </a:cubicBezTo>
                  <a:cubicBezTo>
                    <a:pt x="2430" y="851"/>
                    <a:pt x="2426" y="852"/>
                    <a:pt x="2422" y="854"/>
                  </a:cubicBezTo>
                  <a:cubicBezTo>
                    <a:pt x="2410" y="831"/>
                    <a:pt x="2410" y="819"/>
                    <a:pt x="2398" y="796"/>
                  </a:cubicBezTo>
                  <a:cubicBezTo>
                    <a:pt x="2375" y="656"/>
                    <a:pt x="2364" y="515"/>
                    <a:pt x="2375" y="386"/>
                  </a:cubicBezTo>
                  <a:close/>
                  <a:moveTo>
                    <a:pt x="2445" y="1275"/>
                  </a:moveTo>
                  <a:cubicBezTo>
                    <a:pt x="2457" y="1322"/>
                    <a:pt x="2468" y="1369"/>
                    <a:pt x="2492" y="1415"/>
                  </a:cubicBezTo>
                  <a:cubicBezTo>
                    <a:pt x="2468" y="1392"/>
                    <a:pt x="2457" y="1369"/>
                    <a:pt x="2445" y="1345"/>
                  </a:cubicBezTo>
                  <a:lnTo>
                    <a:pt x="2445" y="1275"/>
                  </a:lnTo>
                  <a:close/>
                  <a:moveTo>
                    <a:pt x="2808" y="1228"/>
                  </a:moveTo>
                  <a:cubicBezTo>
                    <a:pt x="2832" y="1264"/>
                    <a:pt x="2843" y="1298"/>
                    <a:pt x="2855" y="1345"/>
                  </a:cubicBezTo>
                  <a:cubicBezTo>
                    <a:pt x="2855" y="1498"/>
                    <a:pt x="2855" y="1649"/>
                    <a:pt x="2866" y="1802"/>
                  </a:cubicBezTo>
                  <a:cubicBezTo>
                    <a:pt x="2832" y="1766"/>
                    <a:pt x="2785" y="1743"/>
                    <a:pt x="2749" y="1708"/>
                  </a:cubicBezTo>
                  <a:cubicBezTo>
                    <a:pt x="2738" y="1685"/>
                    <a:pt x="2715" y="1673"/>
                    <a:pt x="2702" y="1662"/>
                  </a:cubicBezTo>
                  <a:lnTo>
                    <a:pt x="2702" y="1509"/>
                  </a:lnTo>
                  <a:cubicBezTo>
                    <a:pt x="2738" y="1462"/>
                    <a:pt x="2773" y="1428"/>
                    <a:pt x="2808" y="1381"/>
                  </a:cubicBezTo>
                  <a:cubicBezTo>
                    <a:pt x="2817" y="1371"/>
                    <a:pt x="2804" y="1354"/>
                    <a:pt x="2798" y="1354"/>
                  </a:cubicBezTo>
                  <a:cubicBezTo>
                    <a:pt x="2797" y="1354"/>
                    <a:pt x="2796" y="1355"/>
                    <a:pt x="2796" y="1357"/>
                  </a:cubicBezTo>
                  <a:cubicBezTo>
                    <a:pt x="2761" y="1392"/>
                    <a:pt x="2726" y="1439"/>
                    <a:pt x="2691" y="1474"/>
                  </a:cubicBezTo>
                  <a:lnTo>
                    <a:pt x="2691" y="1404"/>
                  </a:lnTo>
                  <a:cubicBezTo>
                    <a:pt x="2726" y="1345"/>
                    <a:pt x="2773" y="1287"/>
                    <a:pt x="2808" y="1228"/>
                  </a:cubicBezTo>
                  <a:close/>
                  <a:moveTo>
                    <a:pt x="2995" y="1802"/>
                  </a:moveTo>
                  <a:cubicBezTo>
                    <a:pt x="2995" y="1813"/>
                    <a:pt x="2995" y="1825"/>
                    <a:pt x="3007" y="1825"/>
                  </a:cubicBezTo>
                  <a:lnTo>
                    <a:pt x="3007" y="1836"/>
                  </a:lnTo>
                  <a:cubicBezTo>
                    <a:pt x="3007" y="1849"/>
                    <a:pt x="3007" y="1860"/>
                    <a:pt x="3019" y="1872"/>
                  </a:cubicBezTo>
                  <a:cubicBezTo>
                    <a:pt x="3019" y="1883"/>
                    <a:pt x="3019" y="1883"/>
                    <a:pt x="3030" y="1895"/>
                  </a:cubicBezTo>
                  <a:cubicBezTo>
                    <a:pt x="3007" y="1883"/>
                    <a:pt x="2995" y="1883"/>
                    <a:pt x="2983" y="1872"/>
                  </a:cubicBezTo>
                  <a:cubicBezTo>
                    <a:pt x="2983" y="1849"/>
                    <a:pt x="2983" y="1825"/>
                    <a:pt x="2995" y="1802"/>
                  </a:cubicBezTo>
                  <a:close/>
                  <a:moveTo>
                    <a:pt x="3287" y="726"/>
                  </a:moveTo>
                  <a:cubicBezTo>
                    <a:pt x="3287" y="983"/>
                    <a:pt x="3287" y="1252"/>
                    <a:pt x="3264" y="1521"/>
                  </a:cubicBezTo>
                  <a:cubicBezTo>
                    <a:pt x="3229" y="1673"/>
                    <a:pt x="3206" y="1825"/>
                    <a:pt x="3194" y="1977"/>
                  </a:cubicBezTo>
                  <a:cubicBezTo>
                    <a:pt x="3182" y="1977"/>
                    <a:pt x="3159" y="1966"/>
                    <a:pt x="3147" y="1966"/>
                  </a:cubicBezTo>
                  <a:cubicBezTo>
                    <a:pt x="3136" y="1930"/>
                    <a:pt x="3124" y="1895"/>
                    <a:pt x="3112" y="1872"/>
                  </a:cubicBezTo>
                  <a:cubicBezTo>
                    <a:pt x="3112" y="1860"/>
                    <a:pt x="3124" y="1849"/>
                    <a:pt x="3124" y="1849"/>
                  </a:cubicBezTo>
                  <a:cubicBezTo>
                    <a:pt x="3206" y="1486"/>
                    <a:pt x="3253" y="1135"/>
                    <a:pt x="3276" y="773"/>
                  </a:cubicBezTo>
                  <a:cubicBezTo>
                    <a:pt x="3276" y="760"/>
                    <a:pt x="3287" y="737"/>
                    <a:pt x="3287" y="726"/>
                  </a:cubicBezTo>
                  <a:close/>
                  <a:moveTo>
                    <a:pt x="3463" y="1135"/>
                  </a:moveTo>
                  <a:lnTo>
                    <a:pt x="3463" y="1135"/>
                  </a:lnTo>
                  <a:cubicBezTo>
                    <a:pt x="3440" y="1451"/>
                    <a:pt x="3428" y="1755"/>
                    <a:pt x="3416" y="2070"/>
                  </a:cubicBezTo>
                  <a:lnTo>
                    <a:pt x="3311" y="2036"/>
                  </a:lnTo>
                  <a:cubicBezTo>
                    <a:pt x="3334" y="1860"/>
                    <a:pt x="3357" y="1685"/>
                    <a:pt x="3381" y="1521"/>
                  </a:cubicBezTo>
                  <a:cubicBezTo>
                    <a:pt x="3404" y="1392"/>
                    <a:pt x="3428" y="1264"/>
                    <a:pt x="3463" y="1135"/>
                  </a:cubicBezTo>
                  <a:close/>
                  <a:moveTo>
                    <a:pt x="3299" y="2094"/>
                  </a:moveTo>
                  <a:cubicBezTo>
                    <a:pt x="3334" y="2106"/>
                    <a:pt x="3381" y="2117"/>
                    <a:pt x="3416" y="2129"/>
                  </a:cubicBezTo>
                  <a:cubicBezTo>
                    <a:pt x="3416" y="2141"/>
                    <a:pt x="3428" y="2153"/>
                    <a:pt x="3440" y="2153"/>
                  </a:cubicBezTo>
                  <a:lnTo>
                    <a:pt x="3440" y="2200"/>
                  </a:lnTo>
                  <a:cubicBezTo>
                    <a:pt x="3428" y="2223"/>
                    <a:pt x="3416" y="2258"/>
                    <a:pt x="3393" y="2293"/>
                  </a:cubicBezTo>
                  <a:cubicBezTo>
                    <a:pt x="3357" y="2258"/>
                    <a:pt x="3311" y="2223"/>
                    <a:pt x="3276" y="2187"/>
                  </a:cubicBezTo>
                  <a:cubicBezTo>
                    <a:pt x="3276" y="2176"/>
                    <a:pt x="3287" y="2164"/>
                    <a:pt x="3287" y="2164"/>
                  </a:cubicBezTo>
                  <a:cubicBezTo>
                    <a:pt x="3287" y="2153"/>
                    <a:pt x="3287" y="2153"/>
                    <a:pt x="3299" y="2141"/>
                  </a:cubicBezTo>
                  <a:lnTo>
                    <a:pt x="3299" y="2094"/>
                  </a:lnTo>
                  <a:close/>
                  <a:moveTo>
                    <a:pt x="1720" y="1"/>
                  </a:moveTo>
                  <a:cubicBezTo>
                    <a:pt x="1802" y="47"/>
                    <a:pt x="1884" y="105"/>
                    <a:pt x="1954" y="164"/>
                  </a:cubicBezTo>
                  <a:lnTo>
                    <a:pt x="2164" y="269"/>
                  </a:lnTo>
                  <a:cubicBezTo>
                    <a:pt x="2130" y="492"/>
                    <a:pt x="2141" y="714"/>
                    <a:pt x="2200" y="924"/>
                  </a:cubicBezTo>
                  <a:cubicBezTo>
                    <a:pt x="2141" y="936"/>
                    <a:pt x="2071" y="936"/>
                    <a:pt x="2013" y="948"/>
                  </a:cubicBezTo>
                  <a:cubicBezTo>
                    <a:pt x="1849" y="971"/>
                    <a:pt x="1696" y="994"/>
                    <a:pt x="1545" y="1030"/>
                  </a:cubicBezTo>
                  <a:cubicBezTo>
                    <a:pt x="1217" y="1088"/>
                    <a:pt x="901" y="1158"/>
                    <a:pt x="574" y="1228"/>
                  </a:cubicBezTo>
                  <a:lnTo>
                    <a:pt x="12" y="1334"/>
                  </a:lnTo>
                  <a:cubicBezTo>
                    <a:pt x="1" y="1345"/>
                    <a:pt x="1" y="1357"/>
                    <a:pt x="24" y="1357"/>
                  </a:cubicBezTo>
                  <a:cubicBezTo>
                    <a:pt x="340" y="1298"/>
                    <a:pt x="667" y="1240"/>
                    <a:pt x="983" y="1181"/>
                  </a:cubicBezTo>
                  <a:cubicBezTo>
                    <a:pt x="1299" y="1123"/>
                    <a:pt x="1615" y="1053"/>
                    <a:pt x="1930" y="1006"/>
                  </a:cubicBezTo>
                  <a:cubicBezTo>
                    <a:pt x="2024" y="994"/>
                    <a:pt x="2118" y="994"/>
                    <a:pt x="2223" y="983"/>
                  </a:cubicBezTo>
                  <a:lnTo>
                    <a:pt x="2223" y="1018"/>
                  </a:lnTo>
                  <a:cubicBezTo>
                    <a:pt x="2235" y="1041"/>
                    <a:pt x="2247" y="1077"/>
                    <a:pt x="2258" y="1111"/>
                  </a:cubicBezTo>
                  <a:lnTo>
                    <a:pt x="2258" y="1123"/>
                  </a:lnTo>
                  <a:cubicBezTo>
                    <a:pt x="2200" y="1252"/>
                    <a:pt x="2177" y="1392"/>
                    <a:pt x="2188" y="1545"/>
                  </a:cubicBezTo>
                  <a:cubicBezTo>
                    <a:pt x="2188" y="1570"/>
                    <a:pt x="2205" y="1581"/>
                    <a:pt x="2224" y="1581"/>
                  </a:cubicBezTo>
                  <a:cubicBezTo>
                    <a:pt x="2241" y="1581"/>
                    <a:pt x="2259" y="1572"/>
                    <a:pt x="2270" y="1556"/>
                  </a:cubicBezTo>
                  <a:cubicBezTo>
                    <a:pt x="2305" y="1498"/>
                    <a:pt x="2328" y="1439"/>
                    <a:pt x="2352" y="1369"/>
                  </a:cubicBezTo>
                  <a:cubicBezTo>
                    <a:pt x="2364" y="1451"/>
                    <a:pt x="2375" y="1532"/>
                    <a:pt x="2422" y="1579"/>
                  </a:cubicBezTo>
                  <a:cubicBezTo>
                    <a:pt x="2439" y="1591"/>
                    <a:pt x="2460" y="1597"/>
                    <a:pt x="2481" y="1597"/>
                  </a:cubicBezTo>
                  <a:cubicBezTo>
                    <a:pt x="2501" y="1597"/>
                    <a:pt x="2521" y="1591"/>
                    <a:pt x="2539" y="1579"/>
                  </a:cubicBezTo>
                  <a:lnTo>
                    <a:pt x="2574" y="1615"/>
                  </a:lnTo>
                  <a:cubicBezTo>
                    <a:pt x="2200" y="2059"/>
                    <a:pt x="1802" y="2480"/>
                    <a:pt x="1405" y="2913"/>
                  </a:cubicBezTo>
                  <a:cubicBezTo>
                    <a:pt x="1346" y="2983"/>
                    <a:pt x="1275" y="3053"/>
                    <a:pt x="1205" y="3123"/>
                  </a:cubicBezTo>
                  <a:lnTo>
                    <a:pt x="1100" y="3229"/>
                  </a:lnTo>
                  <a:cubicBezTo>
                    <a:pt x="1065" y="3264"/>
                    <a:pt x="1030" y="3299"/>
                    <a:pt x="995" y="3346"/>
                  </a:cubicBezTo>
                  <a:cubicBezTo>
                    <a:pt x="986" y="3355"/>
                    <a:pt x="999" y="3372"/>
                    <a:pt x="1017" y="3372"/>
                  </a:cubicBezTo>
                  <a:cubicBezTo>
                    <a:pt x="1022" y="3372"/>
                    <a:pt x="1026" y="3371"/>
                    <a:pt x="1030" y="3369"/>
                  </a:cubicBezTo>
                  <a:cubicBezTo>
                    <a:pt x="1054" y="3334"/>
                    <a:pt x="1088" y="3299"/>
                    <a:pt x="1112" y="3264"/>
                  </a:cubicBezTo>
                  <a:cubicBezTo>
                    <a:pt x="1147" y="3240"/>
                    <a:pt x="1171" y="3206"/>
                    <a:pt x="1205" y="3170"/>
                  </a:cubicBezTo>
                  <a:cubicBezTo>
                    <a:pt x="1264" y="3100"/>
                    <a:pt x="1322" y="3042"/>
                    <a:pt x="1381" y="2972"/>
                  </a:cubicBezTo>
                  <a:cubicBezTo>
                    <a:pt x="1498" y="2842"/>
                    <a:pt x="1615" y="2725"/>
                    <a:pt x="1732" y="2597"/>
                  </a:cubicBezTo>
                  <a:lnTo>
                    <a:pt x="2434" y="1825"/>
                  </a:lnTo>
                  <a:cubicBezTo>
                    <a:pt x="2481" y="1766"/>
                    <a:pt x="2539" y="1696"/>
                    <a:pt x="2585" y="1638"/>
                  </a:cubicBezTo>
                  <a:cubicBezTo>
                    <a:pt x="2609" y="1662"/>
                    <a:pt x="2621" y="1696"/>
                    <a:pt x="2632" y="1720"/>
                  </a:cubicBezTo>
                  <a:cubicBezTo>
                    <a:pt x="2639" y="1733"/>
                    <a:pt x="2654" y="1739"/>
                    <a:pt x="2668" y="1739"/>
                  </a:cubicBezTo>
                  <a:cubicBezTo>
                    <a:pt x="2677" y="1739"/>
                    <a:pt x="2686" y="1736"/>
                    <a:pt x="2691" y="1732"/>
                  </a:cubicBezTo>
                  <a:lnTo>
                    <a:pt x="2866" y="1872"/>
                  </a:lnTo>
                  <a:cubicBezTo>
                    <a:pt x="2749" y="2094"/>
                    <a:pt x="2644" y="2317"/>
                    <a:pt x="2527" y="2550"/>
                  </a:cubicBezTo>
                  <a:cubicBezTo>
                    <a:pt x="2387" y="2819"/>
                    <a:pt x="2247" y="3076"/>
                    <a:pt x="2118" y="3346"/>
                  </a:cubicBezTo>
                  <a:cubicBezTo>
                    <a:pt x="2102" y="3368"/>
                    <a:pt x="2117" y="3386"/>
                    <a:pt x="2135" y="3386"/>
                  </a:cubicBezTo>
                  <a:cubicBezTo>
                    <a:pt x="2145" y="3386"/>
                    <a:pt x="2156" y="3381"/>
                    <a:pt x="2164" y="3369"/>
                  </a:cubicBezTo>
                  <a:cubicBezTo>
                    <a:pt x="2305" y="3112"/>
                    <a:pt x="2434" y="2842"/>
                    <a:pt x="2574" y="2574"/>
                  </a:cubicBezTo>
                  <a:cubicBezTo>
                    <a:pt x="2679" y="2351"/>
                    <a:pt x="2796" y="2141"/>
                    <a:pt x="2902" y="1919"/>
                  </a:cubicBezTo>
                  <a:cubicBezTo>
                    <a:pt x="2913" y="1930"/>
                    <a:pt x="2936" y="1930"/>
                    <a:pt x="2960" y="1930"/>
                  </a:cubicBezTo>
                  <a:cubicBezTo>
                    <a:pt x="2983" y="1942"/>
                    <a:pt x="3019" y="1966"/>
                    <a:pt x="3053" y="1977"/>
                  </a:cubicBezTo>
                  <a:cubicBezTo>
                    <a:pt x="3100" y="2094"/>
                    <a:pt x="3159" y="2200"/>
                    <a:pt x="3240" y="2281"/>
                  </a:cubicBezTo>
                  <a:cubicBezTo>
                    <a:pt x="3217" y="2480"/>
                    <a:pt x="3182" y="2679"/>
                    <a:pt x="3159" y="2866"/>
                  </a:cubicBezTo>
                  <a:cubicBezTo>
                    <a:pt x="3136" y="3030"/>
                    <a:pt x="3100" y="3182"/>
                    <a:pt x="3077" y="3334"/>
                  </a:cubicBezTo>
                  <a:cubicBezTo>
                    <a:pt x="3066" y="3416"/>
                    <a:pt x="3053" y="3486"/>
                    <a:pt x="3030" y="3568"/>
                  </a:cubicBezTo>
                  <a:cubicBezTo>
                    <a:pt x="3030" y="3603"/>
                    <a:pt x="3019" y="3638"/>
                    <a:pt x="3019" y="3685"/>
                  </a:cubicBezTo>
                  <a:cubicBezTo>
                    <a:pt x="3007" y="3697"/>
                    <a:pt x="3007" y="3720"/>
                    <a:pt x="3007" y="3744"/>
                  </a:cubicBezTo>
                  <a:cubicBezTo>
                    <a:pt x="3007" y="3744"/>
                    <a:pt x="2995" y="3755"/>
                    <a:pt x="2995" y="3767"/>
                  </a:cubicBezTo>
                  <a:lnTo>
                    <a:pt x="2995" y="3778"/>
                  </a:lnTo>
                  <a:lnTo>
                    <a:pt x="2983" y="3778"/>
                  </a:lnTo>
                  <a:cubicBezTo>
                    <a:pt x="2974" y="3798"/>
                    <a:pt x="2980" y="3827"/>
                    <a:pt x="2997" y="3827"/>
                  </a:cubicBezTo>
                  <a:cubicBezTo>
                    <a:pt x="3000" y="3827"/>
                    <a:pt x="3003" y="3827"/>
                    <a:pt x="3007" y="3825"/>
                  </a:cubicBezTo>
                  <a:cubicBezTo>
                    <a:pt x="3030" y="3814"/>
                    <a:pt x="3030" y="3802"/>
                    <a:pt x="3042" y="3778"/>
                  </a:cubicBezTo>
                  <a:cubicBezTo>
                    <a:pt x="3042" y="3744"/>
                    <a:pt x="3053" y="3708"/>
                    <a:pt x="3053" y="3673"/>
                  </a:cubicBezTo>
                  <a:cubicBezTo>
                    <a:pt x="3077" y="3533"/>
                    <a:pt x="3100" y="3393"/>
                    <a:pt x="3124" y="3264"/>
                  </a:cubicBezTo>
                  <a:cubicBezTo>
                    <a:pt x="3170" y="2983"/>
                    <a:pt x="3206" y="2702"/>
                    <a:pt x="3253" y="2421"/>
                  </a:cubicBezTo>
                  <a:cubicBezTo>
                    <a:pt x="3253" y="2387"/>
                    <a:pt x="3264" y="2340"/>
                    <a:pt x="3264" y="2304"/>
                  </a:cubicBezTo>
                  <a:cubicBezTo>
                    <a:pt x="3299" y="2340"/>
                    <a:pt x="3346" y="2375"/>
                    <a:pt x="3393" y="2398"/>
                  </a:cubicBezTo>
                  <a:cubicBezTo>
                    <a:pt x="3400" y="2405"/>
                    <a:pt x="3409" y="2408"/>
                    <a:pt x="3417" y="2408"/>
                  </a:cubicBezTo>
                  <a:cubicBezTo>
                    <a:pt x="3435" y="2408"/>
                    <a:pt x="3451" y="2394"/>
                    <a:pt x="3451" y="2387"/>
                  </a:cubicBezTo>
                  <a:lnTo>
                    <a:pt x="3463" y="2375"/>
                  </a:lnTo>
                  <a:cubicBezTo>
                    <a:pt x="3463" y="2410"/>
                    <a:pt x="3474" y="2445"/>
                    <a:pt x="3487" y="2492"/>
                  </a:cubicBezTo>
                  <a:cubicBezTo>
                    <a:pt x="3492" y="2512"/>
                    <a:pt x="3508" y="2522"/>
                    <a:pt x="3526" y="2522"/>
                  </a:cubicBezTo>
                  <a:cubicBezTo>
                    <a:pt x="3548" y="2522"/>
                    <a:pt x="3573" y="2506"/>
                    <a:pt x="3580" y="2480"/>
                  </a:cubicBezTo>
                  <a:cubicBezTo>
                    <a:pt x="3604" y="2387"/>
                    <a:pt x="3615" y="2293"/>
                    <a:pt x="3627" y="2200"/>
                  </a:cubicBezTo>
                  <a:cubicBezTo>
                    <a:pt x="3638" y="2200"/>
                    <a:pt x="3662" y="2200"/>
                    <a:pt x="3674" y="2211"/>
                  </a:cubicBezTo>
                  <a:lnTo>
                    <a:pt x="3685" y="2153"/>
                  </a:lnTo>
                  <a:cubicBezTo>
                    <a:pt x="3674" y="2141"/>
                    <a:pt x="3650" y="2141"/>
                    <a:pt x="3638" y="2141"/>
                  </a:cubicBezTo>
                  <a:cubicBezTo>
                    <a:pt x="3662" y="1919"/>
                    <a:pt x="3662" y="1685"/>
                    <a:pt x="3627" y="1462"/>
                  </a:cubicBezTo>
                  <a:cubicBezTo>
                    <a:pt x="3627" y="1436"/>
                    <a:pt x="3601" y="1423"/>
                    <a:pt x="3573" y="1423"/>
                  </a:cubicBezTo>
                  <a:cubicBezTo>
                    <a:pt x="3563" y="1423"/>
                    <a:pt x="3554" y="1424"/>
                    <a:pt x="3545" y="1428"/>
                  </a:cubicBezTo>
                  <a:cubicBezTo>
                    <a:pt x="3568" y="1170"/>
                    <a:pt x="3580" y="901"/>
                    <a:pt x="3591" y="643"/>
                  </a:cubicBezTo>
                  <a:cubicBezTo>
                    <a:pt x="3598" y="603"/>
                    <a:pt x="3570" y="578"/>
                    <a:pt x="3540" y="578"/>
                  </a:cubicBezTo>
                  <a:cubicBezTo>
                    <a:pt x="3519" y="578"/>
                    <a:pt x="3496" y="591"/>
                    <a:pt x="3487" y="620"/>
                  </a:cubicBezTo>
                  <a:lnTo>
                    <a:pt x="3416" y="866"/>
                  </a:lnTo>
                  <a:cubicBezTo>
                    <a:pt x="3416" y="714"/>
                    <a:pt x="3404" y="573"/>
                    <a:pt x="3404" y="422"/>
                  </a:cubicBezTo>
                  <a:cubicBezTo>
                    <a:pt x="3398" y="389"/>
                    <a:pt x="3370" y="371"/>
                    <a:pt x="3343" y="371"/>
                  </a:cubicBezTo>
                  <a:cubicBezTo>
                    <a:pt x="3320" y="371"/>
                    <a:pt x="3298" y="383"/>
                    <a:pt x="3287" y="409"/>
                  </a:cubicBezTo>
                  <a:lnTo>
                    <a:pt x="3276" y="409"/>
                  </a:lnTo>
                  <a:lnTo>
                    <a:pt x="3276" y="292"/>
                  </a:lnTo>
                  <a:lnTo>
                    <a:pt x="3170" y="275"/>
                  </a:lnTo>
                  <a:lnTo>
                    <a:pt x="3170" y="275"/>
                  </a:lnTo>
                  <a:cubicBezTo>
                    <a:pt x="3170" y="425"/>
                    <a:pt x="3170" y="564"/>
                    <a:pt x="3159" y="702"/>
                  </a:cubicBezTo>
                  <a:cubicBezTo>
                    <a:pt x="3136" y="784"/>
                    <a:pt x="3112" y="866"/>
                    <a:pt x="3089" y="960"/>
                  </a:cubicBezTo>
                  <a:lnTo>
                    <a:pt x="3089" y="796"/>
                  </a:lnTo>
                  <a:cubicBezTo>
                    <a:pt x="3100" y="690"/>
                    <a:pt x="3100" y="597"/>
                    <a:pt x="3100" y="492"/>
                  </a:cubicBezTo>
                  <a:cubicBezTo>
                    <a:pt x="3123" y="423"/>
                    <a:pt x="3146" y="355"/>
                    <a:pt x="3169" y="275"/>
                  </a:cubicBezTo>
                  <a:lnTo>
                    <a:pt x="3169" y="275"/>
                  </a:lnTo>
                  <a:lnTo>
                    <a:pt x="3170" y="275"/>
                  </a:lnTo>
                  <a:lnTo>
                    <a:pt x="3170" y="275"/>
                  </a:lnTo>
                  <a:cubicBezTo>
                    <a:pt x="3170" y="273"/>
                    <a:pt x="3170" y="271"/>
                    <a:pt x="3170" y="269"/>
                  </a:cubicBezTo>
                  <a:lnTo>
                    <a:pt x="3170" y="269"/>
                  </a:lnTo>
                  <a:cubicBezTo>
                    <a:pt x="3170" y="271"/>
                    <a:pt x="3169" y="273"/>
                    <a:pt x="3169" y="275"/>
                  </a:cubicBezTo>
                  <a:lnTo>
                    <a:pt x="3169" y="275"/>
                  </a:lnTo>
                  <a:lnTo>
                    <a:pt x="2995" y="246"/>
                  </a:lnTo>
                  <a:lnTo>
                    <a:pt x="2995" y="246"/>
                  </a:lnTo>
                  <a:cubicBezTo>
                    <a:pt x="2995" y="305"/>
                    <a:pt x="2995" y="363"/>
                    <a:pt x="3007" y="433"/>
                  </a:cubicBezTo>
                  <a:cubicBezTo>
                    <a:pt x="2960" y="585"/>
                    <a:pt x="2925" y="749"/>
                    <a:pt x="2902" y="913"/>
                  </a:cubicBezTo>
                  <a:cubicBezTo>
                    <a:pt x="2890" y="843"/>
                    <a:pt x="2878" y="773"/>
                    <a:pt x="2878" y="702"/>
                  </a:cubicBezTo>
                  <a:cubicBezTo>
                    <a:pt x="2866" y="550"/>
                    <a:pt x="2855" y="375"/>
                    <a:pt x="2890" y="222"/>
                  </a:cubicBezTo>
                  <a:lnTo>
                    <a:pt x="2796" y="199"/>
                  </a:lnTo>
                  <a:cubicBezTo>
                    <a:pt x="2773" y="363"/>
                    <a:pt x="2773" y="526"/>
                    <a:pt x="2785" y="690"/>
                  </a:cubicBezTo>
                  <a:cubicBezTo>
                    <a:pt x="2796" y="819"/>
                    <a:pt x="2808" y="960"/>
                    <a:pt x="2832" y="1088"/>
                  </a:cubicBezTo>
                  <a:cubicBezTo>
                    <a:pt x="2828" y="1085"/>
                    <a:pt x="2824" y="1083"/>
                    <a:pt x="2819" y="1083"/>
                  </a:cubicBezTo>
                  <a:cubicBezTo>
                    <a:pt x="2807" y="1083"/>
                    <a:pt x="2793" y="1091"/>
                    <a:pt x="2785" y="1100"/>
                  </a:cubicBezTo>
                  <a:cubicBezTo>
                    <a:pt x="2749" y="1147"/>
                    <a:pt x="2715" y="1205"/>
                    <a:pt x="2679" y="1252"/>
                  </a:cubicBezTo>
                  <a:cubicBezTo>
                    <a:pt x="2691" y="1030"/>
                    <a:pt x="2691" y="807"/>
                    <a:pt x="2679" y="573"/>
                  </a:cubicBezTo>
                  <a:lnTo>
                    <a:pt x="2679" y="515"/>
                  </a:lnTo>
                  <a:cubicBezTo>
                    <a:pt x="2683" y="516"/>
                    <a:pt x="2686" y="517"/>
                    <a:pt x="2689" y="517"/>
                  </a:cubicBezTo>
                  <a:cubicBezTo>
                    <a:pt x="2717" y="517"/>
                    <a:pt x="2725" y="477"/>
                    <a:pt x="2715" y="456"/>
                  </a:cubicBezTo>
                  <a:cubicBezTo>
                    <a:pt x="2702" y="445"/>
                    <a:pt x="2691" y="433"/>
                    <a:pt x="2668" y="422"/>
                  </a:cubicBezTo>
                  <a:cubicBezTo>
                    <a:pt x="2668" y="375"/>
                    <a:pt x="2656" y="328"/>
                    <a:pt x="2656" y="281"/>
                  </a:cubicBezTo>
                  <a:cubicBezTo>
                    <a:pt x="2656" y="246"/>
                    <a:pt x="2668" y="211"/>
                    <a:pt x="2668" y="176"/>
                  </a:cubicBezTo>
                  <a:lnTo>
                    <a:pt x="2551" y="152"/>
                  </a:lnTo>
                  <a:lnTo>
                    <a:pt x="2551" y="164"/>
                  </a:lnTo>
                  <a:cubicBezTo>
                    <a:pt x="2562" y="188"/>
                    <a:pt x="2562" y="222"/>
                    <a:pt x="2574" y="246"/>
                  </a:cubicBezTo>
                  <a:cubicBezTo>
                    <a:pt x="2562" y="292"/>
                    <a:pt x="2562" y="328"/>
                    <a:pt x="2551" y="363"/>
                  </a:cubicBezTo>
                  <a:cubicBezTo>
                    <a:pt x="2515" y="351"/>
                    <a:pt x="2481" y="328"/>
                    <a:pt x="2445" y="316"/>
                  </a:cubicBezTo>
                  <a:cubicBezTo>
                    <a:pt x="2434" y="292"/>
                    <a:pt x="2422" y="258"/>
                    <a:pt x="2410" y="234"/>
                  </a:cubicBezTo>
                  <a:cubicBezTo>
                    <a:pt x="2422" y="222"/>
                    <a:pt x="2422" y="199"/>
                    <a:pt x="2434" y="188"/>
                  </a:cubicBezTo>
                  <a:cubicBezTo>
                    <a:pt x="2434" y="164"/>
                    <a:pt x="2445" y="152"/>
                    <a:pt x="2457" y="141"/>
                  </a:cubicBezTo>
                  <a:lnTo>
                    <a:pt x="2352" y="117"/>
                  </a:lnTo>
                  <a:cubicBezTo>
                    <a:pt x="2328" y="164"/>
                    <a:pt x="2317" y="222"/>
                    <a:pt x="2305" y="269"/>
                  </a:cubicBezTo>
                  <a:lnTo>
                    <a:pt x="2200" y="234"/>
                  </a:lnTo>
                  <a:cubicBezTo>
                    <a:pt x="2211" y="188"/>
                    <a:pt x="2223" y="141"/>
                    <a:pt x="2223" y="94"/>
                  </a:cubicBezTo>
                  <a:lnTo>
                    <a:pt x="2188" y="94"/>
                  </a:lnTo>
                  <a:cubicBezTo>
                    <a:pt x="2188" y="129"/>
                    <a:pt x="2177" y="176"/>
                    <a:pt x="2164" y="211"/>
                  </a:cubicBezTo>
                  <a:cubicBezTo>
                    <a:pt x="2118" y="199"/>
                    <a:pt x="2071" y="164"/>
                    <a:pt x="2024" y="141"/>
                  </a:cubicBezTo>
                  <a:cubicBezTo>
                    <a:pt x="1954" y="105"/>
                    <a:pt x="1896" y="59"/>
                    <a:pt x="1837" y="24"/>
                  </a:cubicBezTo>
                  <a:lnTo>
                    <a:pt x="1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>
              <a:off x="965829" y="2849169"/>
              <a:ext cx="20049" cy="15781"/>
            </a:xfrm>
            <a:custGeom>
              <a:rect b="b" l="l" r="r" t="t"/>
              <a:pathLst>
                <a:path extrusionOk="0" h="122" w="155">
                  <a:moveTo>
                    <a:pt x="70" y="1"/>
                  </a:moveTo>
                  <a:cubicBezTo>
                    <a:pt x="14" y="1"/>
                    <a:pt x="0" y="100"/>
                    <a:pt x="64" y="121"/>
                  </a:cubicBezTo>
                  <a:cubicBezTo>
                    <a:pt x="68" y="121"/>
                    <a:pt x="72" y="122"/>
                    <a:pt x="75" y="122"/>
                  </a:cubicBezTo>
                  <a:cubicBezTo>
                    <a:pt x="147" y="122"/>
                    <a:pt x="155" y="15"/>
                    <a:pt x="88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129817" y="2637805"/>
              <a:ext cx="142285" cy="211875"/>
            </a:xfrm>
            <a:custGeom>
              <a:rect b="b" l="l" r="r" t="t"/>
              <a:pathLst>
                <a:path extrusionOk="0" h="1638" w="1100">
                  <a:moveTo>
                    <a:pt x="164" y="0"/>
                  </a:moveTo>
                  <a:lnTo>
                    <a:pt x="0" y="187"/>
                  </a:lnTo>
                  <a:lnTo>
                    <a:pt x="269" y="749"/>
                  </a:lnTo>
                  <a:lnTo>
                    <a:pt x="362" y="304"/>
                  </a:lnTo>
                  <a:lnTo>
                    <a:pt x="164" y="0"/>
                  </a:lnTo>
                  <a:close/>
                  <a:moveTo>
                    <a:pt x="456" y="1100"/>
                  </a:moveTo>
                  <a:lnTo>
                    <a:pt x="726" y="1638"/>
                  </a:lnTo>
                  <a:lnTo>
                    <a:pt x="1100" y="1498"/>
                  </a:lnTo>
                  <a:lnTo>
                    <a:pt x="913" y="1193"/>
                  </a:lnTo>
                  <a:lnTo>
                    <a:pt x="456" y="1100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>
              <a:off x="164484" y="2677129"/>
              <a:ext cx="83431" cy="115122"/>
            </a:xfrm>
            <a:custGeom>
              <a:rect b="b" l="l" r="r" t="t"/>
              <a:pathLst>
                <a:path extrusionOk="0" h="890" w="645">
                  <a:moveTo>
                    <a:pt x="94" y="0"/>
                  </a:moveTo>
                  <a:lnTo>
                    <a:pt x="1" y="445"/>
                  </a:lnTo>
                  <a:lnTo>
                    <a:pt x="188" y="796"/>
                  </a:lnTo>
                  <a:lnTo>
                    <a:pt x="645" y="88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>
              <a:off x="910466" y="2813338"/>
              <a:ext cx="222482" cy="180055"/>
            </a:xfrm>
            <a:custGeom>
              <a:rect b="b" l="l" r="r" t="t"/>
              <a:pathLst>
                <a:path extrusionOk="0" h="1392" w="1720">
                  <a:moveTo>
                    <a:pt x="1498" y="0"/>
                  </a:moveTo>
                  <a:lnTo>
                    <a:pt x="1217" y="199"/>
                  </a:lnTo>
                  <a:lnTo>
                    <a:pt x="1112" y="737"/>
                  </a:lnTo>
                  <a:lnTo>
                    <a:pt x="1112" y="737"/>
                  </a:lnTo>
                  <a:lnTo>
                    <a:pt x="1720" y="292"/>
                  </a:lnTo>
                  <a:lnTo>
                    <a:pt x="1498" y="0"/>
                  </a:lnTo>
                  <a:close/>
                  <a:moveTo>
                    <a:pt x="282" y="866"/>
                  </a:moveTo>
                  <a:lnTo>
                    <a:pt x="1" y="1053"/>
                  </a:lnTo>
                  <a:lnTo>
                    <a:pt x="223" y="1392"/>
                  </a:lnTo>
                  <a:lnTo>
                    <a:pt x="808" y="959"/>
                  </a:lnTo>
                  <a:lnTo>
                    <a:pt x="282" y="866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946814" y="2838950"/>
              <a:ext cx="121201" cy="98565"/>
            </a:xfrm>
            <a:custGeom>
              <a:rect b="b" l="l" r="r" t="t"/>
              <a:pathLst>
                <a:path extrusionOk="0" h="762" w="937">
                  <a:moveTo>
                    <a:pt x="936" y="1"/>
                  </a:moveTo>
                  <a:lnTo>
                    <a:pt x="1" y="668"/>
                  </a:lnTo>
                  <a:lnTo>
                    <a:pt x="527" y="761"/>
                  </a:lnTo>
                  <a:lnTo>
                    <a:pt x="831" y="539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1090526" y="2221676"/>
              <a:ext cx="104644" cy="184712"/>
            </a:xfrm>
            <a:custGeom>
              <a:rect b="b" l="l" r="r" t="t"/>
              <a:pathLst>
                <a:path extrusionOk="0" h="1428" w="809">
                  <a:moveTo>
                    <a:pt x="223" y="0"/>
                  </a:moveTo>
                  <a:lnTo>
                    <a:pt x="0" y="106"/>
                  </a:lnTo>
                  <a:lnTo>
                    <a:pt x="83" y="293"/>
                  </a:lnTo>
                  <a:lnTo>
                    <a:pt x="398" y="351"/>
                  </a:lnTo>
                  <a:lnTo>
                    <a:pt x="223" y="0"/>
                  </a:lnTo>
                  <a:close/>
                  <a:moveTo>
                    <a:pt x="585" y="761"/>
                  </a:moveTo>
                  <a:lnTo>
                    <a:pt x="481" y="1287"/>
                  </a:lnTo>
                  <a:lnTo>
                    <a:pt x="539" y="1427"/>
                  </a:lnTo>
                  <a:lnTo>
                    <a:pt x="808" y="1229"/>
                  </a:lnTo>
                  <a:lnTo>
                    <a:pt x="585" y="761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>
              <a:off x="1101133" y="2259577"/>
              <a:ext cx="65192" cy="128574"/>
            </a:xfrm>
            <a:custGeom>
              <a:rect b="b" l="l" r="r" t="t"/>
              <a:pathLst>
                <a:path extrusionOk="0" h="994" w="504">
                  <a:moveTo>
                    <a:pt x="1" y="0"/>
                  </a:moveTo>
                  <a:lnTo>
                    <a:pt x="94" y="257"/>
                  </a:lnTo>
                  <a:lnTo>
                    <a:pt x="106" y="257"/>
                  </a:lnTo>
                  <a:cubicBezTo>
                    <a:pt x="129" y="257"/>
                    <a:pt x="152" y="281"/>
                    <a:pt x="152" y="315"/>
                  </a:cubicBezTo>
                  <a:lnTo>
                    <a:pt x="152" y="374"/>
                  </a:lnTo>
                  <a:lnTo>
                    <a:pt x="399" y="994"/>
                  </a:lnTo>
                  <a:lnTo>
                    <a:pt x="503" y="468"/>
                  </a:lnTo>
                  <a:lnTo>
                    <a:pt x="316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1113292" y="2292820"/>
              <a:ext cx="7632" cy="15263"/>
            </a:xfrm>
            <a:custGeom>
              <a:rect b="b" l="l" r="r" t="t"/>
              <a:pathLst>
                <a:path extrusionOk="0" h="118" w="59">
                  <a:moveTo>
                    <a:pt x="0" y="0"/>
                  </a:moveTo>
                  <a:lnTo>
                    <a:pt x="58" y="117"/>
                  </a:lnTo>
                  <a:lnTo>
                    <a:pt x="58" y="58"/>
                  </a:lnTo>
                  <a:cubicBezTo>
                    <a:pt x="58" y="24"/>
                    <a:pt x="35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925859" y="3630720"/>
              <a:ext cx="482476" cy="383911"/>
            </a:xfrm>
            <a:custGeom>
              <a:rect b="b" l="l" r="r" t="t"/>
              <a:pathLst>
                <a:path extrusionOk="0" h="2968" w="3730">
                  <a:moveTo>
                    <a:pt x="1395" y="1"/>
                  </a:moveTo>
                  <a:cubicBezTo>
                    <a:pt x="864" y="1"/>
                    <a:pt x="1" y="717"/>
                    <a:pt x="104" y="1553"/>
                  </a:cubicBezTo>
                  <a:cubicBezTo>
                    <a:pt x="139" y="1810"/>
                    <a:pt x="186" y="2535"/>
                    <a:pt x="2315" y="2898"/>
                  </a:cubicBezTo>
                  <a:cubicBezTo>
                    <a:pt x="2598" y="2948"/>
                    <a:pt x="2873" y="2967"/>
                    <a:pt x="3136" y="2967"/>
                  </a:cubicBezTo>
                  <a:cubicBezTo>
                    <a:pt x="3308" y="2967"/>
                    <a:pt x="3475" y="2959"/>
                    <a:pt x="3636" y="2945"/>
                  </a:cubicBezTo>
                  <a:lnTo>
                    <a:pt x="3730" y="898"/>
                  </a:lnTo>
                  <a:cubicBezTo>
                    <a:pt x="2806" y="816"/>
                    <a:pt x="2245" y="523"/>
                    <a:pt x="2245" y="523"/>
                  </a:cubicBezTo>
                  <a:cubicBezTo>
                    <a:pt x="2245" y="523"/>
                    <a:pt x="2031" y="77"/>
                    <a:pt x="1860" y="77"/>
                  </a:cubicBezTo>
                  <a:cubicBezTo>
                    <a:pt x="1844" y="77"/>
                    <a:pt x="1827" y="82"/>
                    <a:pt x="1812" y="91"/>
                  </a:cubicBezTo>
                  <a:cubicBezTo>
                    <a:pt x="1777" y="102"/>
                    <a:pt x="1754" y="138"/>
                    <a:pt x="1741" y="161"/>
                  </a:cubicBezTo>
                  <a:lnTo>
                    <a:pt x="1707" y="138"/>
                  </a:lnTo>
                  <a:cubicBezTo>
                    <a:pt x="1635" y="44"/>
                    <a:pt x="1525" y="1"/>
                    <a:pt x="1395" y="1"/>
                  </a:cubicBezTo>
                  <a:close/>
                </a:path>
              </a:pathLst>
            </a:custGeom>
            <a:solidFill>
              <a:srgbClr val="F2A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848376" y="3575745"/>
              <a:ext cx="154573" cy="134912"/>
            </a:xfrm>
            <a:custGeom>
              <a:rect b="b" l="l" r="r" t="t"/>
              <a:pathLst>
                <a:path extrusionOk="0" h="1043" w="1195">
                  <a:moveTo>
                    <a:pt x="378" y="1"/>
                  </a:moveTo>
                  <a:cubicBezTo>
                    <a:pt x="212" y="1"/>
                    <a:pt x="63" y="111"/>
                    <a:pt x="36" y="352"/>
                  </a:cubicBezTo>
                  <a:cubicBezTo>
                    <a:pt x="1" y="785"/>
                    <a:pt x="679" y="1042"/>
                    <a:pt x="679" y="1042"/>
                  </a:cubicBezTo>
                  <a:cubicBezTo>
                    <a:pt x="1194" y="797"/>
                    <a:pt x="983" y="493"/>
                    <a:pt x="750" y="200"/>
                  </a:cubicBezTo>
                  <a:cubicBezTo>
                    <a:pt x="651" y="71"/>
                    <a:pt x="509" y="1"/>
                    <a:pt x="378" y="1"/>
                  </a:cubicBezTo>
                  <a:close/>
                </a:path>
              </a:pathLst>
            </a:custGeom>
            <a:solidFill>
              <a:srgbClr val="F2A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1207073" y="3663576"/>
              <a:ext cx="559956" cy="350797"/>
            </a:xfrm>
            <a:custGeom>
              <a:rect b="b" l="l" r="r" t="t"/>
              <a:pathLst>
                <a:path extrusionOk="0" h="2712" w="4329">
                  <a:moveTo>
                    <a:pt x="4329" y="1"/>
                  </a:moveTo>
                  <a:lnTo>
                    <a:pt x="4329" y="1"/>
                  </a:lnTo>
                  <a:cubicBezTo>
                    <a:pt x="3388" y="360"/>
                    <a:pt x="2373" y="643"/>
                    <a:pt x="1676" y="643"/>
                  </a:cubicBezTo>
                  <a:cubicBezTo>
                    <a:pt x="1601" y="643"/>
                    <a:pt x="1529" y="639"/>
                    <a:pt x="1462" y="633"/>
                  </a:cubicBezTo>
                  <a:cubicBezTo>
                    <a:pt x="1439" y="633"/>
                    <a:pt x="1428" y="633"/>
                    <a:pt x="1404" y="620"/>
                  </a:cubicBezTo>
                  <a:lnTo>
                    <a:pt x="1357" y="620"/>
                  </a:lnTo>
                  <a:cubicBezTo>
                    <a:pt x="1018" y="586"/>
                    <a:pt x="749" y="516"/>
                    <a:pt x="539" y="445"/>
                  </a:cubicBezTo>
                  <a:cubicBezTo>
                    <a:pt x="480" y="854"/>
                    <a:pt x="328" y="1930"/>
                    <a:pt x="1" y="2609"/>
                  </a:cubicBezTo>
                  <a:lnTo>
                    <a:pt x="141" y="2644"/>
                  </a:lnTo>
                  <a:cubicBezTo>
                    <a:pt x="436" y="2687"/>
                    <a:pt x="718" y="2711"/>
                    <a:pt x="991" y="2711"/>
                  </a:cubicBezTo>
                  <a:cubicBezTo>
                    <a:pt x="1087" y="2711"/>
                    <a:pt x="1181" y="2709"/>
                    <a:pt x="1275" y="2702"/>
                  </a:cubicBezTo>
                  <a:lnTo>
                    <a:pt x="1334" y="2702"/>
                  </a:lnTo>
                  <a:cubicBezTo>
                    <a:pt x="1369" y="2691"/>
                    <a:pt x="1415" y="2691"/>
                    <a:pt x="1451" y="2691"/>
                  </a:cubicBezTo>
                  <a:lnTo>
                    <a:pt x="1462" y="2691"/>
                  </a:lnTo>
                  <a:cubicBezTo>
                    <a:pt x="2901" y="2551"/>
                    <a:pt x="3895" y="1849"/>
                    <a:pt x="3895" y="1849"/>
                  </a:cubicBezTo>
                  <a:lnTo>
                    <a:pt x="4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878645" y="3485069"/>
              <a:ext cx="370976" cy="490366"/>
            </a:xfrm>
            <a:custGeom>
              <a:rect b="b" l="l" r="r" t="t"/>
              <a:pathLst>
                <a:path extrusionOk="0" h="3791" w="2868">
                  <a:moveTo>
                    <a:pt x="1908" y="1"/>
                  </a:moveTo>
                  <a:lnTo>
                    <a:pt x="1" y="527"/>
                  </a:lnTo>
                  <a:lnTo>
                    <a:pt x="1066" y="3791"/>
                  </a:lnTo>
                  <a:lnTo>
                    <a:pt x="2867" y="3276"/>
                  </a:lnTo>
                  <a:lnTo>
                    <a:pt x="1931" y="82"/>
                  </a:lnTo>
                  <a:lnTo>
                    <a:pt x="1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1016406" y="3908700"/>
              <a:ext cx="258829" cy="160523"/>
            </a:xfrm>
            <a:custGeom>
              <a:rect b="b" l="l" r="r" t="t"/>
              <a:pathLst>
                <a:path extrusionOk="0" h="1241" w="2001">
                  <a:moveTo>
                    <a:pt x="1802" y="1"/>
                  </a:moveTo>
                  <a:lnTo>
                    <a:pt x="1" y="516"/>
                  </a:lnTo>
                  <a:lnTo>
                    <a:pt x="165" y="1018"/>
                  </a:lnTo>
                  <a:cubicBezTo>
                    <a:pt x="212" y="1153"/>
                    <a:pt x="341" y="1241"/>
                    <a:pt x="483" y="1241"/>
                  </a:cubicBezTo>
                  <a:cubicBezTo>
                    <a:pt x="512" y="1241"/>
                    <a:pt x="543" y="1237"/>
                    <a:pt x="573" y="1229"/>
                  </a:cubicBezTo>
                  <a:lnTo>
                    <a:pt x="1720" y="890"/>
                  </a:lnTo>
                  <a:cubicBezTo>
                    <a:pt x="1896" y="843"/>
                    <a:pt x="2001" y="656"/>
                    <a:pt x="1954" y="480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1001272" y="3889039"/>
              <a:ext cx="269436" cy="106067"/>
            </a:xfrm>
            <a:custGeom>
              <a:rect b="b" l="l" r="r" t="t"/>
              <a:pathLst>
                <a:path extrusionOk="0" h="820" w="2083">
                  <a:moveTo>
                    <a:pt x="1896" y="1"/>
                  </a:moveTo>
                  <a:cubicBezTo>
                    <a:pt x="1873" y="1"/>
                    <a:pt x="1849" y="4"/>
                    <a:pt x="1826" y="12"/>
                  </a:cubicBezTo>
                  <a:lnTo>
                    <a:pt x="165" y="480"/>
                  </a:lnTo>
                  <a:cubicBezTo>
                    <a:pt x="59" y="504"/>
                    <a:pt x="1" y="609"/>
                    <a:pt x="24" y="702"/>
                  </a:cubicBezTo>
                  <a:cubicBezTo>
                    <a:pt x="42" y="775"/>
                    <a:pt x="110" y="819"/>
                    <a:pt x="183" y="819"/>
                  </a:cubicBezTo>
                  <a:cubicBezTo>
                    <a:pt x="204" y="819"/>
                    <a:pt x="225" y="816"/>
                    <a:pt x="246" y="808"/>
                  </a:cubicBezTo>
                  <a:lnTo>
                    <a:pt x="1919" y="340"/>
                  </a:lnTo>
                  <a:cubicBezTo>
                    <a:pt x="2013" y="317"/>
                    <a:pt x="2083" y="211"/>
                    <a:pt x="2059" y="117"/>
                  </a:cubicBezTo>
                  <a:cubicBezTo>
                    <a:pt x="2041" y="45"/>
                    <a:pt x="1974" y="1"/>
                    <a:pt x="1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>
              <a:off x="878645" y="3319109"/>
              <a:ext cx="246800" cy="290132"/>
            </a:xfrm>
            <a:custGeom>
              <a:rect b="b" l="l" r="r" t="t"/>
              <a:pathLst>
                <a:path extrusionOk="0" h="2243" w="1908">
                  <a:moveTo>
                    <a:pt x="540" y="0"/>
                  </a:moveTo>
                  <a:cubicBezTo>
                    <a:pt x="420" y="0"/>
                    <a:pt x="305" y="83"/>
                    <a:pt x="282" y="219"/>
                  </a:cubicBezTo>
                  <a:lnTo>
                    <a:pt x="1" y="1810"/>
                  </a:lnTo>
                  <a:lnTo>
                    <a:pt x="668" y="2243"/>
                  </a:lnTo>
                  <a:lnTo>
                    <a:pt x="890" y="1786"/>
                  </a:lnTo>
                  <a:lnTo>
                    <a:pt x="1580" y="1997"/>
                  </a:lnTo>
                  <a:lnTo>
                    <a:pt x="1908" y="1284"/>
                  </a:lnTo>
                  <a:lnTo>
                    <a:pt x="726" y="78"/>
                  </a:lnTo>
                  <a:cubicBezTo>
                    <a:pt x="673" y="25"/>
                    <a:pt x="606" y="0"/>
                    <a:pt x="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>
              <a:off x="899859" y="3319109"/>
              <a:ext cx="133231" cy="111629"/>
            </a:xfrm>
            <a:custGeom>
              <a:rect b="b" l="l" r="r" t="t"/>
              <a:pathLst>
                <a:path extrusionOk="0" h="863" w="1030">
                  <a:moveTo>
                    <a:pt x="376" y="0"/>
                  </a:moveTo>
                  <a:cubicBezTo>
                    <a:pt x="256" y="0"/>
                    <a:pt x="141" y="83"/>
                    <a:pt x="118" y="219"/>
                  </a:cubicBezTo>
                  <a:lnTo>
                    <a:pt x="1" y="863"/>
                  </a:lnTo>
                  <a:lnTo>
                    <a:pt x="1" y="863"/>
                  </a:lnTo>
                  <a:lnTo>
                    <a:pt x="1030" y="558"/>
                  </a:lnTo>
                  <a:lnTo>
                    <a:pt x="562" y="78"/>
                  </a:lnTo>
                  <a:cubicBezTo>
                    <a:pt x="509" y="25"/>
                    <a:pt x="442" y="0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868167" y="3636024"/>
              <a:ext cx="180055" cy="286381"/>
            </a:xfrm>
            <a:custGeom>
              <a:rect b="b" l="l" r="r" t="t"/>
              <a:pathLst>
                <a:path extrusionOk="0" h="2214" w="1392">
                  <a:moveTo>
                    <a:pt x="506" y="0"/>
                  </a:moveTo>
                  <a:cubicBezTo>
                    <a:pt x="489" y="0"/>
                    <a:pt x="472" y="1"/>
                    <a:pt x="456" y="3"/>
                  </a:cubicBezTo>
                  <a:cubicBezTo>
                    <a:pt x="269" y="27"/>
                    <a:pt x="0" y="214"/>
                    <a:pt x="0" y="518"/>
                  </a:cubicBezTo>
                  <a:cubicBezTo>
                    <a:pt x="0" y="833"/>
                    <a:pt x="188" y="904"/>
                    <a:pt x="188" y="904"/>
                  </a:cubicBezTo>
                  <a:lnTo>
                    <a:pt x="199" y="904"/>
                  </a:lnTo>
                  <a:cubicBezTo>
                    <a:pt x="152" y="1243"/>
                    <a:pt x="480" y="1325"/>
                    <a:pt x="480" y="1325"/>
                  </a:cubicBezTo>
                  <a:lnTo>
                    <a:pt x="503" y="1325"/>
                  </a:lnTo>
                  <a:cubicBezTo>
                    <a:pt x="468" y="1384"/>
                    <a:pt x="456" y="1465"/>
                    <a:pt x="456" y="1547"/>
                  </a:cubicBezTo>
                  <a:cubicBezTo>
                    <a:pt x="503" y="2027"/>
                    <a:pt x="960" y="2214"/>
                    <a:pt x="960" y="2214"/>
                  </a:cubicBezTo>
                  <a:lnTo>
                    <a:pt x="772" y="1816"/>
                  </a:lnTo>
                  <a:cubicBezTo>
                    <a:pt x="1392" y="1652"/>
                    <a:pt x="1298" y="1184"/>
                    <a:pt x="1041" y="1114"/>
                  </a:cubicBezTo>
                  <a:cubicBezTo>
                    <a:pt x="1018" y="1103"/>
                    <a:pt x="994" y="1103"/>
                    <a:pt x="960" y="1091"/>
                  </a:cubicBezTo>
                  <a:lnTo>
                    <a:pt x="983" y="1067"/>
                  </a:lnTo>
                  <a:cubicBezTo>
                    <a:pt x="1041" y="787"/>
                    <a:pt x="971" y="623"/>
                    <a:pt x="866" y="541"/>
                  </a:cubicBezTo>
                  <a:lnTo>
                    <a:pt x="866" y="518"/>
                  </a:lnTo>
                  <a:cubicBezTo>
                    <a:pt x="919" y="122"/>
                    <a:pt x="689" y="0"/>
                    <a:pt x="506" y="0"/>
                  </a:cubicBezTo>
                  <a:close/>
                </a:path>
              </a:pathLst>
            </a:custGeom>
            <a:solidFill>
              <a:srgbClr val="F2A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2111901" y="3268790"/>
              <a:ext cx="485709" cy="605229"/>
            </a:xfrm>
            <a:custGeom>
              <a:rect b="b" l="l" r="r" t="t"/>
              <a:pathLst>
                <a:path extrusionOk="0" h="4679" w="3755">
                  <a:moveTo>
                    <a:pt x="3292" y="1"/>
                  </a:moveTo>
                  <a:cubicBezTo>
                    <a:pt x="3055" y="1"/>
                    <a:pt x="2835" y="228"/>
                    <a:pt x="2749" y="573"/>
                  </a:cubicBezTo>
                  <a:lnTo>
                    <a:pt x="2223" y="1239"/>
                  </a:lnTo>
                  <a:cubicBezTo>
                    <a:pt x="2223" y="1239"/>
                    <a:pt x="2234" y="2479"/>
                    <a:pt x="1836" y="2959"/>
                  </a:cubicBezTo>
                  <a:cubicBezTo>
                    <a:pt x="1427" y="3451"/>
                    <a:pt x="620" y="3930"/>
                    <a:pt x="305" y="3965"/>
                  </a:cubicBezTo>
                  <a:cubicBezTo>
                    <a:pt x="0" y="4000"/>
                    <a:pt x="667" y="4678"/>
                    <a:pt x="667" y="4678"/>
                  </a:cubicBezTo>
                  <a:cubicBezTo>
                    <a:pt x="667" y="4678"/>
                    <a:pt x="2281" y="4433"/>
                    <a:pt x="2725" y="3989"/>
                  </a:cubicBezTo>
                  <a:cubicBezTo>
                    <a:pt x="3159" y="3532"/>
                    <a:pt x="3521" y="1286"/>
                    <a:pt x="3521" y="1286"/>
                  </a:cubicBezTo>
                  <a:lnTo>
                    <a:pt x="3580" y="655"/>
                  </a:lnTo>
                  <a:cubicBezTo>
                    <a:pt x="3580" y="655"/>
                    <a:pt x="3755" y="175"/>
                    <a:pt x="3451" y="35"/>
                  </a:cubicBezTo>
                  <a:cubicBezTo>
                    <a:pt x="3398" y="12"/>
                    <a:pt x="3345" y="1"/>
                    <a:pt x="3292" y="1"/>
                  </a:cubicBezTo>
                  <a:close/>
                </a:path>
              </a:pathLst>
            </a:custGeom>
            <a:solidFill>
              <a:srgbClr val="F2A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1949951" y="3348472"/>
              <a:ext cx="720350" cy="581170"/>
            </a:xfrm>
            <a:custGeom>
              <a:rect b="b" l="l" r="r" t="t"/>
              <a:pathLst>
                <a:path extrusionOk="0" h="4493" w="5569">
                  <a:moveTo>
                    <a:pt x="4596" y="1"/>
                  </a:moveTo>
                  <a:cubicBezTo>
                    <a:pt x="4359" y="1"/>
                    <a:pt x="4278" y="169"/>
                    <a:pt x="4258" y="319"/>
                  </a:cubicBezTo>
                  <a:cubicBezTo>
                    <a:pt x="4235" y="495"/>
                    <a:pt x="4352" y="612"/>
                    <a:pt x="4411" y="636"/>
                  </a:cubicBezTo>
                  <a:cubicBezTo>
                    <a:pt x="4340" y="694"/>
                    <a:pt x="4282" y="764"/>
                    <a:pt x="4258" y="823"/>
                  </a:cubicBezTo>
                  <a:cubicBezTo>
                    <a:pt x="4188" y="986"/>
                    <a:pt x="4107" y="1302"/>
                    <a:pt x="4515" y="1419"/>
                  </a:cubicBezTo>
                  <a:cubicBezTo>
                    <a:pt x="4469" y="1665"/>
                    <a:pt x="4130" y="2495"/>
                    <a:pt x="3439" y="2916"/>
                  </a:cubicBezTo>
                  <a:cubicBezTo>
                    <a:pt x="2988" y="3187"/>
                    <a:pt x="1696" y="3235"/>
                    <a:pt x="830" y="3235"/>
                  </a:cubicBezTo>
                  <a:cubicBezTo>
                    <a:pt x="350" y="3235"/>
                    <a:pt x="0" y="3220"/>
                    <a:pt x="0" y="3220"/>
                  </a:cubicBezTo>
                  <a:lnTo>
                    <a:pt x="0" y="3220"/>
                  </a:lnTo>
                  <a:lnTo>
                    <a:pt x="71" y="3560"/>
                  </a:lnTo>
                  <a:cubicBezTo>
                    <a:pt x="990" y="4242"/>
                    <a:pt x="1826" y="4493"/>
                    <a:pt x="2526" y="4493"/>
                  </a:cubicBezTo>
                  <a:cubicBezTo>
                    <a:pt x="3242" y="4493"/>
                    <a:pt x="3815" y="4230"/>
                    <a:pt x="4188" y="3899"/>
                  </a:cubicBezTo>
                  <a:cubicBezTo>
                    <a:pt x="4925" y="3256"/>
                    <a:pt x="5358" y="2542"/>
                    <a:pt x="5487" y="1688"/>
                  </a:cubicBezTo>
                  <a:cubicBezTo>
                    <a:pt x="5568" y="1185"/>
                    <a:pt x="5428" y="963"/>
                    <a:pt x="5253" y="904"/>
                  </a:cubicBezTo>
                  <a:lnTo>
                    <a:pt x="5264" y="893"/>
                  </a:lnTo>
                  <a:cubicBezTo>
                    <a:pt x="5264" y="893"/>
                    <a:pt x="5276" y="612"/>
                    <a:pt x="5077" y="483"/>
                  </a:cubicBezTo>
                  <a:cubicBezTo>
                    <a:pt x="5077" y="483"/>
                    <a:pt x="5054" y="74"/>
                    <a:pt x="4726" y="15"/>
                  </a:cubicBezTo>
                  <a:cubicBezTo>
                    <a:pt x="4678" y="5"/>
                    <a:pt x="4635" y="1"/>
                    <a:pt x="4596" y="1"/>
                  </a:cubicBezTo>
                  <a:close/>
                </a:path>
              </a:pathLst>
            </a:custGeom>
            <a:solidFill>
              <a:srgbClr val="F2A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2468917" y="2884353"/>
              <a:ext cx="717375" cy="824736"/>
            </a:xfrm>
            <a:custGeom>
              <a:rect b="b" l="l" r="r" t="t"/>
              <a:pathLst>
                <a:path extrusionOk="0" h="6376" w="5546">
                  <a:moveTo>
                    <a:pt x="118" y="0"/>
                  </a:moveTo>
                  <a:lnTo>
                    <a:pt x="1" y="6270"/>
                  </a:lnTo>
                  <a:lnTo>
                    <a:pt x="5428" y="6376"/>
                  </a:lnTo>
                  <a:lnTo>
                    <a:pt x="5545" y="11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2468917" y="2884353"/>
              <a:ext cx="717375" cy="824736"/>
            </a:xfrm>
            <a:custGeom>
              <a:rect b="b" l="l" r="r" t="t"/>
              <a:pathLst>
                <a:path extrusionOk="0" h="6376" w="5546">
                  <a:moveTo>
                    <a:pt x="118" y="0"/>
                  </a:moveTo>
                  <a:lnTo>
                    <a:pt x="1" y="6270"/>
                  </a:lnTo>
                  <a:lnTo>
                    <a:pt x="5428" y="6376"/>
                  </a:lnTo>
                  <a:lnTo>
                    <a:pt x="5545" y="11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2550410" y="3023407"/>
              <a:ext cx="507181" cy="474973"/>
            </a:xfrm>
            <a:custGeom>
              <a:rect b="b" l="l" r="r" t="t"/>
              <a:pathLst>
                <a:path extrusionOk="0" h="3672" w="3921">
                  <a:moveTo>
                    <a:pt x="802" y="68"/>
                  </a:moveTo>
                  <a:cubicBezTo>
                    <a:pt x="943" y="68"/>
                    <a:pt x="1085" y="104"/>
                    <a:pt x="1207" y="178"/>
                  </a:cubicBezTo>
                  <a:cubicBezTo>
                    <a:pt x="1277" y="212"/>
                    <a:pt x="1347" y="271"/>
                    <a:pt x="1394" y="329"/>
                  </a:cubicBezTo>
                  <a:cubicBezTo>
                    <a:pt x="1464" y="411"/>
                    <a:pt x="1511" y="516"/>
                    <a:pt x="1570" y="610"/>
                  </a:cubicBezTo>
                  <a:cubicBezTo>
                    <a:pt x="1617" y="703"/>
                    <a:pt x="1675" y="786"/>
                    <a:pt x="1757" y="856"/>
                  </a:cubicBezTo>
                  <a:cubicBezTo>
                    <a:pt x="1827" y="914"/>
                    <a:pt x="1909" y="950"/>
                    <a:pt x="1991" y="984"/>
                  </a:cubicBezTo>
                  <a:cubicBezTo>
                    <a:pt x="2166" y="1054"/>
                    <a:pt x="2365" y="1078"/>
                    <a:pt x="2553" y="1113"/>
                  </a:cubicBezTo>
                  <a:cubicBezTo>
                    <a:pt x="2740" y="1148"/>
                    <a:pt x="2927" y="1195"/>
                    <a:pt x="3102" y="1288"/>
                  </a:cubicBezTo>
                  <a:cubicBezTo>
                    <a:pt x="3442" y="1464"/>
                    <a:pt x="3710" y="1792"/>
                    <a:pt x="3780" y="2177"/>
                  </a:cubicBezTo>
                  <a:cubicBezTo>
                    <a:pt x="3863" y="2552"/>
                    <a:pt x="3757" y="2961"/>
                    <a:pt x="3488" y="3242"/>
                  </a:cubicBezTo>
                  <a:cubicBezTo>
                    <a:pt x="3247" y="3513"/>
                    <a:pt x="2885" y="3612"/>
                    <a:pt x="2528" y="3612"/>
                  </a:cubicBezTo>
                  <a:cubicBezTo>
                    <a:pt x="2470" y="3612"/>
                    <a:pt x="2411" y="3609"/>
                    <a:pt x="2353" y="3604"/>
                  </a:cubicBezTo>
                  <a:cubicBezTo>
                    <a:pt x="2131" y="3581"/>
                    <a:pt x="1921" y="3523"/>
                    <a:pt x="1710" y="3441"/>
                  </a:cubicBezTo>
                  <a:cubicBezTo>
                    <a:pt x="1523" y="3370"/>
                    <a:pt x="1313" y="3277"/>
                    <a:pt x="1184" y="3102"/>
                  </a:cubicBezTo>
                  <a:cubicBezTo>
                    <a:pt x="1067" y="2915"/>
                    <a:pt x="1055" y="2692"/>
                    <a:pt x="1102" y="2481"/>
                  </a:cubicBezTo>
                  <a:cubicBezTo>
                    <a:pt x="1126" y="2377"/>
                    <a:pt x="1160" y="2271"/>
                    <a:pt x="1196" y="2177"/>
                  </a:cubicBezTo>
                  <a:cubicBezTo>
                    <a:pt x="1230" y="2084"/>
                    <a:pt x="1277" y="1990"/>
                    <a:pt x="1301" y="1897"/>
                  </a:cubicBezTo>
                  <a:cubicBezTo>
                    <a:pt x="1347" y="1745"/>
                    <a:pt x="1359" y="1534"/>
                    <a:pt x="1184" y="1452"/>
                  </a:cubicBezTo>
                  <a:cubicBezTo>
                    <a:pt x="1143" y="1435"/>
                    <a:pt x="1096" y="1429"/>
                    <a:pt x="1048" y="1429"/>
                  </a:cubicBezTo>
                  <a:cubicBezTo>
                    <a:pt x="999" y="1429"/>
                    <a:pt x="950" y="1435"/>
                    <a:pt x="903" y="1441"/>
                  </a:cubicBezTo>
                  <a:cubicBezTo>
                    <a:pt x="838" y="1455"/>
                    <a:pt x="774" y="1465"/>
                    <a:pt x="709" y="1465"/>
                  </a:cubicBezTo>
                  <a:cubicBezTo>
                    <a:pt x="669" y="1465"/>
                    <a:pt x="628" y="1461"/>
                    <a:pt x="587" y="1452"/>
                  </a:cubicBezTo>
                  <a:cubicBezTo>
                    <a:pt x="400" y="1405"/>
                    <a:pt x="237" y="1265"/>
                    <a:pt x="166" y="1090"/>
                  </a:cubicBezTo>
                  <a:cubicBezTo>
                    <a:pt x="73" y="891"/>
                    <a:pt x="96" y="657"/>
                    <a:pt x="190" y="458"/>
                  </a:cubicBezTo>
                  <a:cubicBezTo>
                    <a:pt x="230" y="377"/>
                    <a:pt x="280" y="296"/>
                    <a:pt x="338" y="222"/>
                  </a:cubicBezTo>
                  <a:lnTo>
                    <a:pt x="338" y="222"/>
                  </a:lnTo>
                  <a:cubicBezTo>
                    <a:pt x="468" y="119"/>
                    <a:pt x="634" y="68"/>
                    <a:pt x="802" y="68"/>
                  </a:cubicBezTo>
                  <a:close/>
                  <a:moveTo>
                    <a:pt x="804" y="0"/>
                  </a:moveTo>
                  <a:cubicBezTo>
                    <a:pt x="675" y="0"/>
                    <a:pt x="547" y="28"/>
                    <a:pt x="435" y="84"/>
                  </a:cubicBezTo>
                  <a:cubicBezTo>
                    <a:pt x="354" y="119"/>
                    <a:pt x="283" y="165"/>
                    <a:pt x="224" y="236"/>
                  </a:cubicBezTo>
                  <a:cubicBezTo>
                    <a:pt x="196" y="254"/>
                    <a:pt x="222" y="289"/>
                    <a:pt x="251" y="289"/>
                  </a:cubicBezTo>
                  <a:cubicBezTo>
                    <a:pt x="255" y="289"/>
                    <a:pt x="259" y="288"/>
                    <a:pt x="263" y="286"/>
                  </a:cubicBezTo>
                  <a:lnTo>
                    <a:pt x="263" y="286"/>
                  </a:lnTo>
                  <a:cubicBezTo>
                    <a:pt x="54" y="581"/>
                    <a:pt x="1" y="999"/>
                    <a:pt x="260" y="1288"/>
                  </a:cubicBezTo>
                  <a:cubicBezTo>
                    <a:pt x="374" y="1413"/>
                    <a:pt x="534" y="1492"/>
                    <a:pt x="707" y="1492"/>
                  </a:cubicBezTo>
                  <a:cubicBezTo>
                    <a:pt x="730" y="1492"/>
                    <a:pt x="752" y="1490"/>
                    <a:pt x="775" y="1488"/>
                  </a:cubicBezTo>
                  <a:cubicBezTo>
                    <a:pt x="854" y="1478"/>
                    <a:pt x="940" y="1456"/>
                    <a:pt x="1028" y="1456"/>
                  </a:cubicBezTo>
                  <a:cubicBezTo>
                    <a:pt x="1057" y="1456"/>
                    <a:pt x="1085" y="1459"/>
                    <a:pt x="1113" y="1464"/>
                  </a:cubicBezTo>
                  <a:cubicBezTo>
                    <a:pt x="1219" y="1488"/>
                    <a:pt x="1277" y="1569"/>
                    <a:pt x="1289" y="1675"/>
                  </a:cubicBezTo>
                  <a:cubicBezTo>
                    <a:pt x="1313" y="1873"/>
                    <a:pt x="1184" y="2072"/>
                    <a:pt x="1126" y="2260"/>
                  </a:cubicBezTo>
                  <a:cubicBezTo>
                    <a:pt x="1055" y="2458"/>
                    <a:pt x="1009" y="2681"/>
                    <a:pt x="1055" y="2891"/>
                  </a:cubicBezTo>
                  <a:cubicBezTo>
                    <a:pt x="1102" y="3102"/>
                    <a:pt x="1242" y="3266"/>
                    <a:pt x="1430" y="3370"/>
                  </a:cubicBezTo>
                  <a:cubicBezTo>
                    <a:pt x="1617" y="3476"/>
                    <a:pt x="1839" y="3546"/>
                    <a:pt x="2049" y="3604"/>
                  </a:cubicBezTo>
                  <a:cubicBezTo>
                    <a:pt x="2216" y="3646"/>
                    <a:pt x="2390" y="3671"/>
                    <a:pt x="2563" y="3671"/>
                  </a:cubicBezTo>
                  <a:cubicBezTo>
                    <a:pt x="2828" y="3671"/>
                    <a:pt x="3091" y="3613"/>
                    <a:pt x="3325" y="3464"/>
                  </a:cubicBezTo>
                  <a:cubicBezTo>
                    <a:pt x="3652" y="3253"/>
                    <a:pt x="3863" y="2868"/>
                    <a:pt x="3897" y="2470"/>
                  </a:cubicBezTo>
                  <a:cubicBezTo>
                    <a:pt x="3921" y="2060"/>
                    <a:pt x="3733" y="1675"/>
                    <a:pt x="3429" y="1405"/>
                  </a:cubicBezTo>
                  <a:cubicBezTo>
                    <a:pt x="3278" y="1265"/>
                    <a:pt x="3091" y="1171"/>
                    <a:pt x="2903" y="1113"/>
                  </a:cubicBezTo>
                  <a:cubicBezTo>
                    <a:pt x="2704" y="1054"/>
                    <a:pt x="2506" y="1031"/>
                    <a:pt x="2306" y="996"/>
                  </a:cubicBezTo>
                  <a:cubicBezTo>
                    <a:pt x="2108" y="961"/>
                    <a:pt x="1909" y="914"/>
                    <a:pt x="1768" y="774"/>
                  </a:cubicBezTo>
                  <a:cubicBezTo>
                    <a:pt x="1605" y="622"/>
                    <a:pt x="1558" y="399"/>
                    <a:pt x="1406" y="236"/>
                  </a:cubicBezTo>
                  <a:cubicBezTo>
                    <a:pt x="1251" y="81"/>
                    <a:pt x="1026" y="0"/>
                    <a:pt x="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2833047" y="2950581"/>
              <a:ext cx="39969" cy="40099"/>
            </a:xfrm>
            <a:custGeom>
              <a:rect b="b" l="l" r="r" t="t"/>
              <a:pathLst>
                <a:path extrusionOk="0" h="310" w="309">
                  <a:moveTo>
                    <a:pt x="110" y="163"/>
                  </a:moveTo>
                  <a:cubicBezTo>
                    <a:pt x="110" y="164"/>
                    <a:pt x="110" y="166"/>
                    <a:pt x="110" y="167"/>
                  </a:cubicBezTo>
                  <a:lnTo>
                    <a:pt x="121" y="167"/>
                  </a:lnTo>
                  <a:cubicBezTo>
                    <a:pt x="121" y="179"/>
                    <a:pt x="134" y="179"/>
                    <a:pt x="134" y="179"/>
                  </a:cubicBezTo>
                  <a:cubicBezTo>
                    <a:pt x="134" y="190"/>
                    <a:pt x="134" y="190"/>
                    <a:pt x="145" y="190"/>
                  </a:cubicBezTo>
                  <a:lnTo>
                    <a:pt x="145" y="202"/>
                  </a:lnTo>
                  <a:lnTo>
                    <a:pt x="134" y="202"/>
                  </a:lnTo>
                  <a:lnTo>
                    <a:pt x="121" y="190"/>
                  </a:lnTo>
                  <a:lnTo>
                    <a:pt x="110" y="190"/>
                  </a:lnTo>
                  <a:cubicBezTo>
                    <a:pt x="110" y="179"/>
                    <a:pt x="98" y="179"/>
                    <a:pt x="98" y="179"/>
                  </a:cubicBezTo>
                  <a:lnTo>
                    <a:pt x="98" y="167"/>
                  </a:lnTo>
                  <a:cubicBezTo>
                    <a:pt x="106" y="167"/>
                    <a:pt x="109" y="167"/>
                    <a:pt x="110" y="163"/>
                  </a:cubicBezTo>
                  <a:close/>
                  <a:moveTo>
                    <a:pt x="180" y="62"/>
                  </a:moveTo>
                  <a:lnTo>
                    <a:pt x="180" y="73"/>
                  </a:lnTo>
                  <a:lnTo>
                    <a:pt x="204" y="73"/>
                  </a:lnTo>
                  <a:lnTo>
                    <a:pt x="204" y="85"/>
                  </a:lnTo>
                  <a:lnTo>
                    <a:pt x="215" y="85"/>
                  </a:lnTo>
                  <a:cubicBezTo>
                    <a:pt x="215" y="85"/>
                    <a:pt x="215" y="97"/>
                    <a:pt x="227" y="97"/>
                  </a:cubicBezTo>
                  <a:cubicBezTo>
                    <a:pt x="227" y="109"/>
                    <a:pt x="227" y="109"/>
                    <a:pt x="238" y="109"/>
                  </a:cubicBezTo>
                  <a:lnTo>
                    <a:pt x="238" y="120"/>
                  </a:lnTo>
                  <a:lnTo>
                    <a:pt x="238" y="132"/>
                  </a:lnTo>
                  <a:lnTo>
                    <a:pt x="238" y="143"/>
                  </a:lnTo>
                  <a:lnTo>
                    <a:pt x="238" y="167"/>
                  </a:lnTo>
                  <a:lnTo>
                    <a:pt x="238" y="190"/>
                  </a:lnTo>
                  <a:lnTo>
                    <a:pt x="238" y="202"/>
                  </a:lnTo>
                  <a:cubicBezTo>
                    <a:pt x="227" y="202"/>
                    <a:pt x="227" y="202"/>
                    <a:pt x="227" y="214"/>
                  </a:cubicBezTo>
                  <a:lnTo>
                    <a:pt x="221" y="214"/>
                  </a:lnTo>
                  <a:cubicBezTo>
                    <a:pt x="236" y="178"/>
                    <a:pt x="223" y="130"/>
                    <a:pt x="192" y="109"/>
                  </a:cubicBezTo>
                  <a:cubicBezTo>
                    <a:pt x="174" y="91"/>
                    <a:pt x="151" y="82"/>
                    <a:pt x="128" y="82"/>
                  </a:cubicBezTo>
                  <a:cubicBezTo>
                    <a:pt x="126" y="82"/>
                    <a:pt x="123" y="82"/>
                    <a:pt x="121" y="82"/>
                  </a:cubicBezTo>
                  <a:lnTo>
                    <a:pt x="121" y="82"/>
                  </a:lnTo>
                  <a:cubicBezTo>
                    <a:pt x="122" y="73"/>
                    <a:pt x="123" y="73"/>
                    <a:pt x="134" y="73"/>
                  </a:cubicBezTo>
                  <a:lnTo>
                    <a:pt x="145" y="73"/>
                  </a:lnTo>
                  <a:lnTo>
                    <a:pt x="157" y="62"/>
                  </a:lnTo>
                  <a:cubicBezTo>
                    <a:pt x="157" y="62"/>
                    <a:pt x="162" y="67"/>
                    <a:pt x="169" y="67"/>
                  </a:cubicBezTo>
                  <a:cubicBezTo>
                    <a:pt x="172" y="67"/>
                    <a:pt x="176" y="66"/>
                    <a:pt x="180" y="62"/>
                  </a:cubicBezTo>
                  <a:close/>
                  <a:moveTo>
                    <a:pt x="167" y="0"/>
                  </a:moveTo>
                  <a:cubicBezTo>
                    <a:pt x="126" y="0"/>
                    <a:pt x="81" y="21"/>
                    <a:pt x="51" y="50"/>
                  </a:cubicBezTo>
                  <a:cubicBezTo>
                    <a:pt x="38" y="63"/>
                    <a:pt x="29" y="81"/>
                    <a:pt x="23" y="101"/>
                  </a:cubicBezTo>
                  <a:lnTo>
                    <a:pt x="23" y="101"/>
                  </a:lnTo>
                  <a:cubicBezTo>
                    <a:pt x="14" y="109"/>
                    <a:pt x="4" y="110"/>
                    <a:pt x="4" y="120"/>
                  </a:cubicBezTo>
                  <a:lnTo>
                    <a:pt x="4" y="143"/>
                  </a:lnTo>
                  <a:lnTo>
                    <a:pt x="12" y="143"/>
                  </a:lnTo>
                  <a:cubicBezTo>
                    <a:pt x="4" y="161"/>
                    <a:pt x="1" y="182"/>
                    <a:pt x="4" y="202"/>
                  </a:cubicBezTo>
                  <a:cubicBezTo>
                    <a:pt x="4" y="237"/>
                    <a:pt x="17" y="260"/>
                    <a:pt x="51" y="273"/>
                  </a:cubicBezTo>
                  <a:cubicBezTo>
                    <a:pt x="56" y="275"/>
                    <a:pt x="60" y="276"/>
                    <a:pt x="63" y="276"/>
                  </a:cubicBezTo>
                  <a:cubicBezTo>
                    <a:pt x="64" y="276"/>
                    <a:pt x="66" y="275"/>
                    <a:pt x="67" y="275"/>
                  </a:cubicBezTo>
                  <a:lnTo>
                    <a:pt x="67" y="275"/>
                  </a:lnTo>
                  <a:cubicBezTo>
                    <a:pt x="87" y="296"/>
                    <a:pt x="112" y="310"/>
                    <a:pt x="138" y="310"/>
                  </a:cubicBezTo>
                  <a:cubicBezTo>
                    <a:pt x="144" y="310"/>
                    <a:pt x="151" y="309"/>
                    <a:pt x="157" y="307"/>
                  </a:cubicBezTo>
                  <a:cubicBezTo>
                    <a:pt x="215" y="307"/>
                    <a:pt x="262" y="284"/>
                    <a:pt x="285" y="237"/>
                  </a:cubicBezTo>
                  <a:cubicBezTo>
                    <a:pt x="309" y="190"/>
                    <a:pt x="309" y="143"/>
                    <a:pt x="297" y="97"/>
                  </a:cubicBezTo>
                  <a:cubicBezTo>
                    <a:pt x="274" y="50"/>
                    <a:pt x="238" y="15"/>
                    <a:pt x="192" y="3"/>
                  </a:cubicBezTo>
                  <a:cubicBezTo>
                    <a:pt x="184" y="1"/>
                    <a:pt x="175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2928898" y="3434750"/>
              <a:ext cx="87958" cy="184453"/>
            </a:xfrm>
            <a:custGeom>
              <a:rect b="b" l="l" r="r" t="t"/>
              <a:pathLst>
                <a:path extrusionOk="0" h="1426" w="680">
                  <a:moveTo>
                    <a:pt x="180" y="0"/>
                  </a:moveTo>
                  <a:cubicBezTo>
                    <a:pt x="168" y="0"/>
                    <a:pt x="155" y="1"/>
                    <a:pt x="141" y="3"/>
                  </a:cubicBezTo>
                  <a:cubicBezTo>
                    <a:pt x="106" y="3"/>
                    <a:pt x="118" y="50"/>
                    <a:pt x="141" y="50"/>
                  </a:cubicBezTo>
                  <a:cubicBezTo>
                    <a:pt x="340" y="50"/>
                    <a:pt x="457" y="249"/>
                    <a:pt x="516" y="413"/>
                  </a:cubicBezTo>
                  <a:cubicBezTo>
                    <a:pt x="539" y="507"/>
                    <a:pt x="562" y="611"/>
                    <a:pt x="574" y="717"/>
                  </a:cubicBezTo>
                  <a:cubicBezTo>
                    <a:pt x="597" y="811"/>
                    <a:pt x="609" y="916"/>
                    <a:pt x="609" y="1021"/>
                  </a:cubicBezTo>
                  <a:cubicBezTo>
                    <a:pt x="609" y="1126"/>
                    <a:pt x="586" y="1220"/>
                    <a:pt x="516" y="1290"/>
                  </a:cubicBezTo>
                  <a:cubicBezTo>
                    <a:pt x="492" y="1325"/>
                    <a:pt x="457" y="1349"/>
                    <a:pt x="422" y="1360"/>
                  </a:cubicBezTo>
                  <a:cubicBezTo>
                    <a:pt x="406" y="1364"/>
                    <a:pt x="389" y="1365"/>
                    <a:pt x="372" y="1365"/>
                  </a:cubicBezTo>
                  <a:cubicBezTo>
                    <a:pt x="337" y="1365"/>
                    <a:pt x="301" y="1360"/>
                    <a:pt x="269" y="1360"/>
                  </a:cubicBezTo>
                  <a:cubicBezTo>
                    <a:pt x="246" y="1360"/>
                    <a:pt x="235" y="1372"/>
                    <a:pt x="211" y="1372"/>
                  </a:cubicBezTo>
                  <a:cubicBezTo>
                    <a:pt x="205" y="1374"/>
                    <a:pt x="200" y="1375"/>
                    <a:pt x="195" y="1375"/>
                  </a:cubicBezTo>
                  <a:cubicBezTo>
                    <a:pt x="172" y="1375"/>
                    <a:pt x="163" y="1354"/>
                    <a:pt x="152" y="1325"/>
                  </a:cubicBezTo>
                  <a:cubicBezTo>
                    <a:pt x="141" y="1279"/>
                    <a:pt x="129" y="1220"/>
                    <a:pt x="118" y="1173"/>
                  </a:cubicBezTo>
                  <a:cubicBezTo>
                    <a:pt x="94" y="1056"/>
                    <a:pt x="82" y="951"/>
                    <a:pt x="71" y="834"/>
                  </a:cubicBezTo>
                  <a:cubicBezTo>
                    <a:pt x="48" y="588"/>
                    <a:pt x="48" y="343"/>
                    <a:pt x="71" y="97"/>
                  </a:cubicBezTo>
                  <a:cubicBezTo>
                    <a:pt x="77" y="79"/>
                    <a:pt x="68" y="71"/>
                    <a:pt x="57" y="71"/>
                  </a:cubicBezTo>
                  <a:cubicBezTo>
                    <a:pt x="47" y="71"/>
                    <a:pt x="35" y="79"/>
                    <a:pt x="35" y="97"/>
                  </a:cubicBezTo>
                  <a:cubicBezTo>
                    <a:pt x="1" y="343"/>
                    <a:pt x="1" y="600"/>
                    <a:pt x="24" y="858"/>
                  </a:cubicBezTo>
                  <a:cubicBezTo>
                    <a:pt x="35" y="975"/>
                    <a:pt x="59" y="1103"/>
                    <a:pt x="82" y="1220"/>
                  </a:cubicBezTo>
                  <a:cubicBezTo>
                    <a:pt x="94" y="1279"/>
                    <a:pt x="94" y="1337"/>
                    <a:pt x="118" y="1383"/>
                  </a:cubicBezTo>
                  <a:cubicBezTo>
                    <a:pt x="134" y="1415"/>
                    <a:pt x="154" y="1425"/>
                    <a:pt x="180" y="1425"/>
                  </a:cubicBezTo>
                  <a:cubicBezTo>
                    <a:pt x="193" y="1425"/>
                    <a:pt x="207" y="1423"/>
                    <a:pt x="223" y="1419"/>
                  </a:cubicBezTo>
                  <a:cubicBezTo>
                    <a:pt x="235" y="1416"/>
                    <a:pt x="248" y="1415"/>
                    <a:pt x="261" y="1415"/>
                  </a:cubicBezTo>
                  <a:cubicBezTo>
                    <a:pt x="295" y="1415"/>
                    <a:pt x="329" y="1422"/>
                    <a:pt x="362" y="1422"/>
                  </a:cubicBezTo>
                  <a:cubicBezTo>
                    <a:pt x="374" y="1422"/>
                    <a:pt x="387" y="1421"/>
                    <a:pt x="399" y="1419"/>
                  </a:cubicBezTo>
                  <a:cubicBezTo>
                    <a:pt x="445" y="1419"/>
                    <a:pt x="480" y="1396"/>
                    <a:pt x="516" y="1372"/>
                  </a:cubicBezTo>
                  <a:cubicBezTo>
                    <a:pt x="597" y="1313"/>
                    <a:pt x="644" y="1220"/>
                    <a:pt x="656" y="1126"/>
                  </a:cubicBezTo>
                  <a:cubicBezTo>
                    <a:pt x="679" y="1009"/>
                    <a:pt x="656" y="892"/>
                    <a:pt x="644" y="775"/>
                  </a:cubicBezTo>
                  <a:cubicBezTo>
                    <a:pt x="620" y="658"/>
                    <a:pt x="609" y="541"/>
                    <a:pt x="574" y="436"/>
                  </a:cubicBezTo>
                  <a:cubicBezTo>
                    <a:pt x="519" y="260"/>
                    <a:pt x="391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2942480" y="3568243"/>
              <a:ext cx="84854" cy="9184"/>
            </a:xfrm>
            <a:custGeom>
              <a:rect b="b" l="l" r="r" t="t"/>
              <a:pathLst>
                <a:path extrusionOk="0" h="71" w="656">
                  <a:moveTo>
                    <a:pt x="24" y="1"/>
                  </a:moveTo>
                  <a:cubicBezTo>
                    <a:pt x="13" y="1"/>
                    <a:pt x="1" y="24"/>
                    <a:pt x="13" y="24"/>
                  </a:cubicBezTo>
                  <a:cubicBezTo>
                    <a:pt x="76" y="55"/>
                    <a:pt x="144" y="66"/>
                    <a:pt x="213" y="66"/>
                  </a:cubicBezTo>
                  <a:cubicBezTo>
                    <a:pt x="248" y="66"/>
                    <a:pt x="282" y="63"/>
                    <a:pt x="317" y="59"/>
                  </a:cubicBezTo>
                  <a:cubicBezTo>
                    <a:pt x="364" y="59"/>
                    <a:pt x="422" y="47"/>
                    <a:pt x="469" y="47"/>
                  </a:cubicBezTo>
                  <a:cubicBezTo>
                    <a:pt x="492" y="47"/>
                    <a:pt x="528" y="59"/>
                    <a:pt x="551" y="59"/>
                  </a:cubicBezTo>
                  <a:cubicBezTo>
                    <a:pt x="574" y="59"/>
                    <a:pt x="598" y="71"/>
                    <a:pt x="632" y="71"/>
                  </a:cubicBezTo>
                  <a:cubicBezTo>
                    <a:pt x="644" y="71"/>
                    <a:pt x="656" y="47"/>
                    <a:pt x="632" y="36"/>
                  </a:cubicBezTo>
                  <a:cubicBezTo>
                    <a:pt x="598" y="13"/>
                    <a:pt x="539" y="13"/>
                    <a:pt x="492" y="13"/>
                  </a:cubicBezTo>
                  <a:cubicBezTo>
                    <a:pt x="445" y="13"/>
                    <a:pt x="387" y="13"/>
                    <a:pt x="340" y="24"/>
                  </a:cubicBezTo>
                  <a:cubicBezTo>
                    <a:pt x="293" y="29"/>
                    <a:pt x="246" y="35"/>
                    <a:pt x="199" y="35"/>
                  </a:cubicBezTo>
                  <a:cubicBezTo>
                    <a:pt x="141" y="35"/>
                    <a:pt x="83" y="26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2866808" y="3486492"/>
              <a:ext cx="44108" cy="130773"/>
            </a:xfrm>
            <a:custGeom>
              <a:rect b="b" l="l" r="r" t="t"/>
              <a:pathLst>
                <a:path extrusionOk="0" h="1011" w="341">
                  <a:moveTo>
                    <a:pt x="99" y="0"/>
                  </a:moveTo>
                  <a:cubicBezTo>
                    <a:pt x="90" y="0"/>
                    <a:pt x="83" y="4"/>
                    <a:pt x="83" y="13"/>
                  </a:cubicBezTo>
                  <a:cubicBezTo>
                    <a:pt x="48" y="165"/>
                    <a:pt x="13" y="317"/>
                    <a:pt x="13" y="469"/>
                  </a:cubicBezTo>
                  <a:cubicBezTo>
                    <a:pt x="1" y="551"/>
                    <a:pt x="1" y="633"/>
                    <a:pt x="1" y="703"/>
                  </a:cubicBezTo>
                  <a:cubicBezTo>
                    <a:pt x="1" y="773"/>
                    <a:pt x="1" y="843"/>
                    <a:pt x="13" y="902"/>
                  </a:cubicBezTo>
                  <a:cubicBezTo>
                    <a:pt x="36" y="949"/>
                    <a:pt x="60" y="996"/>
                    <a:pt x="118" y="1007"/>
                  </a:cubicBezTo>
                  <a:cubicBezTo>
                    <a:pt x="126" y="1009"/>
                    <a:pt x="135" y="1010"/>
                    <a:pt x="144" y="1010"/>
                  </a:cubicBezTo>
                  <a:cubicBezTo>
                    <a:pt x="185" y="1010"/>
                    <a:pt x="230" y="989"/>
                    <a:pt x="258" y="960"/>
                  </a:cubicBezTo>
                  <a:cubicBezTo>
                    <a:pt x="294" y="913"/>
                    <a:pt x="305" y="843"/>
                    <a:pt x="317" y="785"/>
                  </a:cubicBezTo>
                  <a:cubicBezTo>
                    <a:pt x="328" y="715"/>
                    <a:pt x="328" y="645"/>
                    <a:pt x="341" y="562"/>
                  </a:cubicBezTo>
                  <a:cubicBezTo>
                    <a:pt x="341" y="387"/>
                    <a:pt x="328" y="211"/>
                    <a:pt x="282" y="36"/>
                  </a:cubicBezTo>
                  <a:cubicBezTo>
                    <a:pt x="282" y="22"/>
                    <a:pt x="273" y="15"/>
                    <a:pt x="264" y="15"/>
                  </a:cubicBezTo>
                  <a:cubicBezTo>
                    <a:pt x="251" y="15"/>
                    <a:pt x="235" y="28"/>
                    <a:pt x="235" y="48"/>
                  </a:cubicBezTo>
                  <a:cubicBezTo>
                    <a:pt x="270" y="188"/>
                    <a:pt x="282" y="317"/>
                    <a:pt x="282" y="445"/>
                  </a:cubicBezTo>
                  <a:cubicBezTo>
                    <a:pt x="294" y="575"/>
                    <a:pt x="294" y="715"/>
                    <a:pt x="258" y="832"/>
                  </a:cubicBezTo>
                  <a:cubicBezTo>
                    <a:pt x="247" y="890"/>
                    <a:pt x="211" y="949"/>
                    <a:pt x="153" y="960"/>
                  </a:cubicBezTo>
                  <a:cubicBezTo>
                    <a:pt x="147" y="961"/>
                    <a:pt x="141" y="962"/>
                    <a:pt x="136" y="962"/>
                  </a:cubicBezTo>
                  <a:cubicBezTo>
                    <a:pt x="79" y="962"/>
                    <a:pt x="60" y="908"/>
                    <a:pt x="60" y="855"/>
                  </a:cubicBezTo>
                  <a:cubicBezTo>
                    <a:pt x="36" y="738"/>
                    <a:pt x="48" y="598"/>
                    <a:pt x="60" y="469"/>
                  </a:cubicBezTo>
                  <a:cubicBezTo>
                    <a:pt x="71" y="328"/>
                    <a:pt x="94" y="177"/>
                    <a:pt x="130" y="24"/>
                  </a:cubicBezTo>
                  <a:cubicBezTo>
                    <a:pt x="130" y="10"/>
                    <a:pt x="112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2868361" y="3562163"/>
              <a:ext cx="45531" cy="7761"/>
            </a:xfrm>
            <a:custGeom>
              <a:rect b="b" l="l" r="r" t="t"/>
              <a:pathLst>
                <a:path extrusionOk="0" h="60" w="352">
                  <a:moveTo>
                    <a:pt x="176" y="1"/>
                  </a:moveTo>
                  <a:cubicBezTo>
                    <a:pt x="129" y="1"/>
                    <a:pt x="82" y="13"/>
                    <a:pt x="24" y="24"/>
                  </a:cubicBezTo>
                  <a:cubicBezTo>
                    <a:pt x="1" y="24"/>
                    <a:pt x="12" y="60"/>
                    <a:pt x="36" y="60"/>
                  </a:cubicBezTo>
                  <a:cubicBezTo>
                    <a:pt x="82" y="48"/>
                    <a:pt x="129" y="48"/>
                    <a:pt x="176" y="48"/>
                  </a:cubicBezTo>
                  <a:lnTo>
                    <a:pt x="329" y="48"/>
                  </a:lnTo>
                  <a:cubicBezTo>
                    <a:pt x="352" y="48"/>
                    <a:pt x="352" y="24"/>
                    <a:pt x="329" y="13"/>
                  </a:cubicBezTo>
                  <a:cubicBezTo>
                    <a:pt x="305" y="1"/>
                    <a:pt x="282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2674718" y="3444452"/>
              <a:ext cx="107490" cy="173329"/>
            </a:xfrm>
            <a:custGeom>
              <a:rect b="b" l="l" r="r" t="t"/>
              <a:pathLst>
                <a:path extrusionOk="0" h="1340" w="831">
                  <a:moveTo>
                    <a:pt x="471" y="1"/>
                  </a:moveTo>
                  <a:cubicBezTo>
                    <a:pt x="466" y="1"/>
                    <a:pt x="460" y="4"/>
                    <a:pt x="456" y="11"/>
                  </a:cubicBezTo>
                  <a:cubicBezTo>
                    <a:pt x="352" y="221"/>
                    <a:pt x="246" y="432"/>
                    <a:pt x="165" y="642"/>
                  </a:cubicBezTo>
                  <a:cubicBezTo>
                    <a:pt x="118" y="747"/>
                    <a:pt x="82" y="864"/>
                    <a:pt x="59" y="981"/>
                  </a:cubicBezTo>
                  <a:cubicBezTo>
                    <a:pt x="35" y="1040"/>
                    <a:pt x="24" y="1098"/>
                    <a:pt x="24" y="1157"/>
                  </a:cubicBezTo>
                  <a:cubicBezTo>
                    <a:pt x="12" y="1191"/>
                    <a:pt x="1" y="1238"/>
                    <a:pt x="35" y="1274"/>
                  </a:cubicBezTo>
                  <a:cubicBezTo>
                    <a:pt x="71" y="1297"/>
                    <a:pt x="118" y="1308"/>
                    <a:pt x="165" y="1308"/>
                  </a:cubicBezTo>
                  <a:cubicBezTo>
                    <a:pt x="211" y="1321"/>
                    <a:pt x="258" y="1332"/>
                    <a:pt x="305" y="1332"/>
                  </a:cubicBezTo>
                  <a:cubicBezTo>
                    <a:pt x="335" y="1336"/>
                    <a:pt x="367" y="1339"/>
                    <a:pt x="399" y="1339"/>
                  </a:cubicBezTo>
                  <a:cubicBezTo>
                    <a:pt x="454" y="1339"/>
                    <a:pt x="510" y="1331"/>
                    <a:pt x="562" y="1308"/>
                  </a:cubicBezTo>
                  <a:cubicBezTo>
                    <a:pt x="761" y="1227"/>
                    <a:pt x="796" y="1004"/>
                    <a:pt x="807" y="829"/>
                  </a:cubicBezTo>
                  <a:cubicBezTo>
                    <a:pt x="820" y="689"/>
                    <a:pt x="831" y="549"/>
                    <a:pt x="831" y="419"/>
                  </a:cubicBezTo>
                  <a:cubicBezTo>
                    <a:pt x="831" y="303"/>
                    <a:pt x="807" y="186"/>
                    <a:pt x="737" y="92"/>
                  </a:cubicBezTo>
                  <a:cubicBezTo>
                    <a:pt x="735" y="87"/>
                    <a:pt x="730" y="84"/>
                    <a:pt x="725" y="84"/>
                  </a:cubicBezTo>
                  <a:cubicBezTo>
                    <a:pt x="708" y="84"/>
                    <a:pt x="685" y="110"/>
                    <a:pt x="703" y="128"/>
                  </a:cubicBezTo>
                  <a:cubicBezTo>
                    <a:pt x="749" y="209"/>
                    <a:pt x="773" y="303"/>
                    <a:pt x="773" y="396"/>
                  </a:cubicBezTo>
                  <a:lnTo>
                    <a:pt x="773" y="712"/>
                  </a:lnTo>
                  <a:cubicBezTo>
                    <a:pt x="761" y="806"/>
                    <a:pt x="749" y="911"/>
                    <a:pt x="726" y="1004"/>
                  </a:cubicBezTo>
                  <a:cubicBezTo>
                    <a:pt x="714" y="1098"/>
                    <a:pt x="667" y="1180"/>
                    <a:pt x="597" y="1227"/>
                  </a:cubicBezTo>
                  <a:cubicBezTo>
                    <a:pt x="530" y="1272"/>
                    <a:pt x="450" y="1287"/>
                    <a:pt x="368" y="1287"/>
                  </a:cubicBezTo>
                  <a:cubicBezTo>
                    <a:pt x="278" y="1287"/>
                    <a:pt x="185" y="1269"/>
                    <a:pt x="106" y="1250"/>
                  </a:cubicBezTo>
                  <a:cubicBezTo>
                    <a:pt x="82" y="1238"/>
                    <a:pt x="59" y="1227"/>
                    <a:pt x="59" y="1204"/>
                  </a:cubicBezTo>
                  <a:cubicBezTo>
                    <a:pt x="59" y="1168"/>
                    <a:pt x="71" y="1145"/>
                    <a:pt x="71" y="1121"/>
                  </a:cubicBezTo>
                  <a:cubicBezTo>
                    <a:pt x="82" y="1075"/>
                    <a:pt x="94" y="1016"/>
                    <a:pt x="106" y="970"/>
                  </a:cubicBezTo>
                  <a:cubicBezTo>
                    <a:pt x="129" y="876"/>
                    <a:pt x="165" y="770"/>
                    <a:pt x="199" y="677"/>
                  </a:cubicBezTo>
                  <a:cubicBezTo>
                    <a:pt x="281" y="455"/>
                    <a:pt x="386" y="244"/>
                    <a:pt x="492" y="34"/>
                  </a:cubicBezTo>
                  <a:cubicBezTo>
                    <a:pt x="500" y="17"/>
                    <a:pt x="485" y="1"/>
                    <a:pt x="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2676141" y="3560740"/>
              <a:ext cx="109171" cy="14099"/>
            </a:xfrm>
            <a:custGeom>
              <a:rect b="b" l="l" r="r" t="t"/>
              <a:pathLst>
                <a:path extrusionOk="0" h="109" w="844">
                  <a:moveTo>
                    <a:pt x="37" y="1"/>
                  </a:moveTo>
                  <a:cubicBezTo>
                    <a:pt x="1" y="1"/>
                    <a:pt x="13" y="35"/>
                    <a:pt x="37" y="47"/>
                  </a:cubicBezTo>
                  <a:lnTo>
                    <a:pt x="422" y="82"/>
                  </a:lnTo>
                  <a:cubicBezTo>
                    <a:pt x="481" y="82"/>
                    <a:pt x="539" y="94"/>
                    <a:pt x="609" y="94"/>
                  </a:cubicBezTo>
                  <a:cubicBezTo>
                    <a:pt x="656" y="94"/>
                    <a:pt x="710" y="109"/>
                    <a:pt x="765" y="109"/>
                  </a:cubicBezTo>
                  <a:cubicBezTo>
                    <a:pt x="780" y="109"/>
                    <a:pt x="794" y="108"/>
                    <a:pt x="809" y="105"/>
                  </a:cubicBezTo>
                  <a:cubicBezTo>
                    <a:pt x="832" y="105"/>
                    <a:pt x="843" y="59"/>
                    <a:pt x="809" y="47"/>
                  </a:cubicBezTo>
                  <a:cubicBezTo>
                    <a:pt x="750" y="35"/>
                    <a:pt x="679" y="35"/>
                    <a:pt x="609" y="35"/>
                  </a:cubicBezTo>
                  <a:cubicBezTo>
                    <a:pt x="551" y="35"/>
                    <a:pt x="492" y="35"/>
                    <a:pt x="422" y="24"/>
                  </a:cubicBezTo>
                  <a:cubicBezTo>
                    <a:pt x="294" y="24"/>
                    <a:pt x="165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2552091" y="3368522"/>
              <a:ext cx="142026" cy="121460"/>
            </a:xfrm>
            <a:custGeom>
              <a:rect b="b" l="l" r="r" t="t"/>
              <a:pathLst>
                <a:path extrusionOk="0" h="939" w="1098">
                  <a:moveTo>
                    <a:pt x="1042" y="1"/>
                  </a:moveTo>
                  <a:cubicBezTo>
                    <a:pt x="855" y="47"/>
                    <a:pt x="668" y="83"/>
                    <a:pt x="481" y="141"/>
                  </a:cubicBezTo>
                  <a:cubicBezTo>
                    <a:pt x="399" y="164"/>
                    <a:pt x="305" y="200"/>
                    <a:pt x="224" y="247"/>
                  </a:cubicBezTo>
                  <a:cubicBezTo>
                    <a:pt x="153" y="281"/>
                    <a:pt x="83" y="317"/>
                    <a:pt x="48" y="387"/>
                  </a:cubicBezTo>
                  <a:cubicBezTo>
                    <a:pt x="1" y="457"/>
                    <a:pt x="13" y="539"/>
                    <a:pt x="36" y="621"/>
                  </a:cubicBezTo>
                  <a:cubicBezTo>
                    <a:pt x="71" y="702"/>
                    <a:pt x="118" y="785"/>
                    <a:pt x="177" y="855"/>
                  </a:cubicBezTo>
                  <a:cubicBezTo>
                    <a:pt x="208" y="897"/>
                    <a:pt x="267" y="938"/>
                    <a:pt x="329" y="938"/>
                  </a:cubicBezTo>
                  <a:cubicBezTo>
                    <a:pt x="336" y="938"/>
                    <a:pt x="344" y="938"/>
                    <a:pt x="352" y="936"/>
                  </a:cubicBezTo>
                  <a:cubicBezTo>
                    <a:pt x="434" y="925"/>
                    <a:pt x="492" y="843"/>
                    <a:pt x="551" y="796"/>
                  </a:cubicBezTo>
                  <a:cubicBezTo>
                    <a:pt x="715" y="656"/>
                    <a:pt x="890" y="527"/>
                    <a:pt x="1077" y="422"/>
                  </a:cubicBezTo>
                  <a:cubicBezTo>
                    <a:pt x="1097" y="422"/>
                    <a:pt x="1083" y="396"/>
                    <a:pt x="1071" y="396"/>
                  </a:cubicBezTo>
                  <a:cubicBezTo>
                    <a:pt x="1069" y="396"/>
                    <a:pt x="1067" y="397"/>
                    <a:pt x="1066" y="398"/>
                  </a:cubicBezTo>
                  <a:cubicBezTo>
                    <a:pt x="913" y="468"/>
                    <a:pt x="773" y="562"/>
                    <a:pt x="645" y="668"/>
                  </a:cubicBezTo>
                  <a:cubicBezTo>
                    <a:pt x="586" y="715"/>
                    <a:pt x="528" y="773"/>
                    <a:pt x="469" y="819"/>
                  </a:cubicBezTo>
                  <a:cubicBezTo>
                    <a:pt x="434" y="855"/>
                    <a:pt x="399" y="878"/>
                    <a:pt x="364" y="890"/>
                  </a:cubicBezTo>
                  <a:cubicBezTo>
                    <a:pt x="352" y="893"/>
                    <a:pt x="341" y="894"/>
                    <a:pt x="330" y="894"/>
                  </a:cubicBezTo>
                  <a:cubicBezTo>
                    <a:pt x="299" y="894"/>
                    <a:pt x="273" y="881"/>
                    <a:pt x="247" y="855"/>
                  </a:cubicBezTo>
                  <a:cubicBezTo>
                    <a:pt x="188" y="808"/>
                    <a:pt x="141" y="738"/>
                    <a:pt x="107" y="668"/>
                  </a:cubicBezTo>
                  <a:cubicBezTo>
                    <a:pt x="71" y="598"/>
                    <a:pt x="36" y="492"/>
                    <a:pt x="83" y="410"/>
                  </a:cubicBezTo>
                  <a:cubicBezTo>
                    <a:pt x="118" y="351"/>
                    <a:pt x="188" y="317"/>
                    <a:pt x="258" y="281"/>
                  </a:cubicBezTo>
                  <a:cubicBezTo>
                    <a:pt x="328" y="247"/>
                    <a:pt x="411" y="211"/>
                    <a:pt x="492" y="188"/>
                  </a:cubicBezTo>
                  <a:cubicBezTo>
                    <a:pt x="668" y="133"/>
                    <a:pt x="844" y="89"/>
                    <a:pt x="1019" y="64"/>
                  </a:cubicBezTo>
                  <a:lnTo>
                    <a:pt x="1019" y="64"/>
                  </a:lnTo>
                  <a:cubicBezTo>
                    <a:pt x="1019" y="70"/>
                    <a:pt x="1019" y="76"/>
                    <a:pt x="1019" y="83"/>
                  </a:cubicBezTo>
                  <a:cubicBezTo>
                    <a:pt x="1011" y="97"/>
                    <a:pt x="1022" y="107"/>
                    <a:pt x="1034" y="107"/>
                  </a:cubicBezTo>
                  <a:cubicBezTo>
                    <a:pt x="1041" y="107"/>
                    <a:pt x="1049" y="103"/>
                    <a:pt x="1054" y="94"/>
                  </a:cubicBezTo>
                  <a:cubicBezTo>
                    <a:pt x="1066" y="83"/>
                    <a:pt x="1066" y="59"/>
                    <a:pt x="1077" y="36"/>
                  </a:cubicBezTo>
                  <a:cubicBezTo>
                    <a:pt x="1077" y="13"/>
                    <a:pt x="1066" y="1"/>
                    <a:pt x="1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2601116" y="3391158"/>
              <a:ext cx="33890" cy="64546"/>
            </a:xfrm>
            <a:custGeom>
              <a:rect b="b" l="l" r="r" t="t"/>
              <a:pathLst>
                <a:path extrusionOk="0" h="499" w="262">
                  <a:moveTo>
                    <a:pt x="33" y="1"/>
                  </a:moveTo>
                  <a:cubicBezTo>
                    <a:pt x="17" y="1"/>
                    <a:pt x="0" y="14"/>
                    <a:pt x="8" y="36"/>
                  </a:cubicBezTo>
                  <a:cubicBezTo>
                    <a:pt x="66" y="176"/>
                    <a:pt x="137" y="329"/>
                    <a:pt x="195" y="481"/>
                  </a:cubicBezTo>
                  <a:cubicBezTo>
                    <a:pt x="199" y="493"/>
                    <a:pt x="209" y="498"/>
                    <a:pt x="220" y="498"/>
                  </a:cubicBezTo>
                  <a:cubicBezTo>
                    <a:pt x="239" y="498"/>
                    <a:pt x="261" y="480"/>
                    <a:pt x="253" y="457"/>
                  </a:cubicBezTo>
                  <a:cubicBezTo>
                    <a:pt x="183" y="306"/>
                    <a:pt x="125" y="165"/>
                    <a:pt x="55" y="13"/>
                  </a:cubicBezTo>
                  <a:cubicBezTo>
                    <a:pt x="51" y="4"/>
                    <a:pt x="4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3031863" y="3219895"/>
              <a:ext cx="254302" cy="212781"/>
            </a:xfrm>
            <a:custGeom>
              <a:rect b="b" l="l" r="r" t="t"/>
              <a:pathLst>
                <a:path extrusionOk="0" h="1645" w="1966">
                  <a:moveTo>
                    <a:pt x="707" y="312"/>
                  </a:moveTo>
                  <a:cubicBezTo>
                    <a:pt x="710" y="314"/>
                    <a:pt x="712" y="316"/>
                    <a:pt x="714" y="318"/>
                  </a:cubicBezTo>
                  <a:lnTo>
                    <a:pt x="714" y="318"/>
                  </a:lnTo>
                  <a:cubicBezTo>
                    <a:pt x="714" y="318"/>
                    <a:pt x="714" y="319"/>
                    <a:pt x="713" y="320"/>
                  </a:cubicBezTo>
                  <a:cubicBezTo>
                    <a:pt x="715" y="320"/>
                    <a:pt x="716" y="320"/>
                    <a:pt x="717" y="321"/>
                  </a:cubicBezTo>
                  <a:lnTo>
                    <a:pt x="717" y="321"/>
                  </a:lnTo>
                  <a:cubicBezTo>
                    <a:pt x="720" y="323"/>
                    <a:pt x="723" y="325"/>
                    <a:pt x="726" y="328"/>
                  </a:cubicBezTo>
                  <a:lnTo>
                    <a:pt x="726" y="328"/>
                  </a:lnTo>
                  <a:cubicBezTo>
                    <a:pt x="695" y="323"/>
                    <a:pt x="664" y="319"/>
                    <a:pt x="634" y="317"/>
                  </a:cubicBezTo>
                  <a:lnTo>
                    <a:pt x="634" y="317"/>
                  </a:lnTo>
                  <a:cubicBezTo>
                    <a:pt x="658" y="315"/>
                    <a:pt x="683" y="313"/>
                    <a:pt x="707" y="312"/>
                  </a:cubicBezTo>
                  <a:close/>
                  <a:moveTo>
                    <a:pt x="876" y="308"/>
                  </a:moveTo>
                  <a:cubicBezTo>
                    <a:pt x="987" y="311"/>
                    <a:pt x="1097" y="326"/>
                    <a:pt x="1208" y="338"/>
                  </a:cubicBezTo>
                  <a:lnTo>
                    <a:pt x="1208" y="338"/>
                  </a:lnTo>
                  <a:cubicBezTo>
                    <a:pt x="1172" y="366"/>
                    <a:pt x="1118" y="378"/>
                    <a:pt x="1076" y="378"/>
                  </a:cubicBezTo>
                  <a:cubicBezTo>
                    <a:pt x="1064" y="378"/>
                    <a:pt x="1052" y="377"/>
                    <a:pt x="1040" y="377"/>
                  </a:cubicBezTo>
                  <a:lnTo>
                    <a:pt x="1040" y="377"/>
                  </a:lnTo>
                  <a:cubicBezTo>
                    <a:pt x="987" y="351"/>
                    <a:pt x="933" y="328"/>
                    <a:pt x="876" y="308"/>
                  </a:cubicBezTo>
                  <a:close/>
                  <a:moveTo>
                    <a:pt x="488" y="392"/>
                  </a:moveTo>
                  <a:cubicBezTo>
                    <a:pt x="607" y="409"/>
                    <a:pt x="726" y="424"/>
                    <a:pt x="842" y="436"/>
                  </a:cubicBezTo>
                  <a:cubicBezTo>
                    <a:pt x="850" y="437"/>
                    <a:pt x="857" y="438"/>
                    <a:pt x="865" y="438"/>
                  </a:cubicBezTo>
                  <a:lnTo>
                    <a:pt x="865" y="438"/>
                  </a:lnTo>
                  <a:cubicBezTo>
                    <a:pt x="873" y="441"/>
                    <a:pt x="880" y="444"/>
                    <a:pt x="888" y="447"/>
                  </a:cubicBezTo>
                  <a:lnTo>
                    <a:pt x="888" y="447"/>
                  </a:lnTo>
                  <a:cubicBezTo>
                    <a:pt x="891" y="449"/>
                    <a:pt x="895" y="451"/>
                    <a:pt x="899" y="454"/>
                  </a:cubicBezTo>
                  <a:lnTo>
                    <a:pt x="899" y="454"/>
                  </a:lnTo>
                  <a:cubicBezTo>
                    <a:pt x="817" y="482"/>
                    <a:pt x="730" y="496"/>
                    <a:pt x="644" y="496"/>
                  </a:cubicBezTo>
                  <a:cubicBezTo>
                    <a:pt x="642" y="496"/>
                    <a:pt x="640" y="496"/>
                    <a:pt x="639" y="496"/>
                  </a:cubicBezTo>
                  <a:lnTo>
                    <a:pt x="639" y="496"/>
                  </a:lnTo>
                  <a:cubicBezTo>
                    <a:pt x="617" y="484"/>
                    <a:pt x="595" y="472"/>
                    <a:pt x="573" y="460"/>
                  </a:cubicBezTo>
                  <a:cubicBezTo>
                    <a:pt x="569" y="459"/>
                    <a:pt x="565" y="458"/>
                    <a:pt x="561" y="458"/>
                  </a:cubicBezTo>
                  <a:cubicBezTo>
                    <a:pt x="544" y="458"/>
                    <a:pt x="528" y="472"/>
                    <a:pt x="524" y="487"/>
                  </a:cubicBezTo>
                  <a:lnTo>
                    <a:pt x="524" y="487"/>
                  </a:lnTo>
                  <a:cubicBezTo>
                    <a:pt x="461" y="478"/>
                    <a:pt x="398" y="461"/>
                    <a:pt x="339" y="436"/>
                  </a:cubicBezTo>
                  <a:cubicBezTo>
                    <a:pt x="336" y="433"/>
                    <a:pt x="330" y="429"/>
                    <a:pt x="323" y="425"/>
                  </a:cubicBezTo>
                  <a:lnTo>
                    <a:pt x="323" y="425"/>
                  </a:lnTo>
                  <a:cubicBezTo>
                    <a:pt x="377" y="408"/>
                    <a:pt x="432" y="397"/>
                    <a:pt x="488" y="392"/>
                  </a:cubicBezTo>
                  <a:close/>
                  <a:moveTo>
                    <a:pt x="1024" y="451"/>
                  </a:moveTo>
                  <a:cubicBezTo>
                    <a:pt x="1033" y="451"/>
                    <a:pt x="1041" y="451"/>
                    <a:pt x="1050" y="451"/>
                  </a:cubicBezTo>
                  <a:cubicBezTo>
                    <a:pt x="1051" y="451"/>
                    <a:pt x="1053" y="451"/>
                    <a:pt x="1054" y="451"/>
                  </a:cubicBezTo>
                  <a:lnTo>
                    <a:pt x="1054" y="451"/>
                  </a:lnTo>
                  <a:cubicBezTo>
                    <a:pt x="1100" y="476"/>
                    <a:pt x="1146" y="502"/>
                    <a:pt x="1190" y="531"/>
                  </a:cubicBezTo>
                  <a:lnTo>
                    <a:pt x="1190" y="531"/>
                  </a:lnTo>
                  <a:cubicBezTo>
                    <a:pt x="1133" y="507"/>
                    <a:pt x="1077" y="481"/>
                    <a:pt x="1024" y="452"/>
                  </a:cubicBezTo>
                  <a:lnTo>
                    <a:pt x="1024" y="452"/>
                  </a:lnTo>
                  <a:cubicBezTo>
                    <a:pt x="1024" y="452"/>
                    <a:pt x="1024" y="451"/>
                    <a:pt x="1024" y="451"/>
                  </a:cubicBezTo>
                  <a:close/>
                  <a:moveTo>
                    <a:pt x="772" y="226"/>
                  </a:moveTo>
                  <a:cubicBezTo>
                    <a:pt x="971" y="226"/>
                    <a:pt x="1158" y="226"/>
                    <a:pt x="1345" y="273"/>
                  </a:cubicBezTo>
                  <a:cubicBezTo>
                    <a:pt x="1532" y="320"/>
                    <a:pt x="1708" y="390"/>
                    <a:pt x="1836" y="530"/>
                  </a:cubicBezTo>
                  <a:cubicBezTo>
                    <a:pt x="1860" y="553"/>
                    <a:pt x="1942" y="635"/>
                    <a:pt x="1860" y="647"/>
                  </a:cubicBezTo>
                  <a:cubicBezTo>
                    <a:pt x="1844" y="651"/>
                    <a:pt x="1827" y="652"/>
                    <a:pt x="1810" y="652"/>
                  </a:cubicBezTo>
                  <a:cubicBezTo>
                    <a:pt x="1775" y="652"/>
                    <a:pt x="1739" y="647"/>
                    <a:pt x="1708" y="647"/>
                  </a:cubicBezTo>
                  <a:cubicBezTo>
                    <a:pt x="1591" y="635"/>
                    <a:pt x="1485" y="624"/>
                    <a:pt x="1392" y="600"/>
                  </a:cubicBezTo>
                  <a:cubicBezTo>
                    <a:pt x="1385" y="598"/>
                    <a:pt x="1377" y="596"/>
                    <a:pt x="1370" y="594"/>
                  </a:cubicBezTo>
                  <a:lnTo>
                    <a:pt x="1370" y="594"/>
                  </a:lnTo>
                  <a:cubicBezTo>
                    <a:pt x="1318" y="549"/>
                    <a:pt x="1262" y="508"/>
                    <a:pt x="1205" y="471"/>
                  </a:cubicBezTo>
                  <a:cubicBezTo>
                    <a:pt x="1189" y="461"/>
                    <a:pt x="1173" y="451"/>
                    <a:pt x="1158" y="441"/>
                  </a:cubicBezTo>
                  <a:lnTo>
                    <a:pt x="1158" y="441"/>
                  </a:lnTo>
                  <a:cubicBezTo>
                    <a:pt x="1222" y="427"/>
                    <a:pt x="1278" y="395"/>
                    <a:pt x="1310" y="331"/>
                  </a:cubicBezTo>
                  <a:cubicBezTo>
                    <a:pt x="1310" y="307"/>
                    <a:pt x="1310" y="284"/>
                    <a:pt x="1287" y="273"/>
                  </a:cubicBezTo>
                  <a:cubicBezTo>
                    <a:pt x="1140" y="249"/>
                    <a:pt x="991" y="238"/>
                    <a:pt x="842" y="238"/>
                  </a:cubicBezTo>
                  <a:cubicBezTo>
                    <a:pt x="693" y="238"/>
                    <a:pt x="544" y="249"/>
                    <a:pt x="398" y="273"/>
                  </a:cubicBezTo>
                  <a:cubicBezTo>
                    <a:pt x="365" y="279"/>
                    <a:pt x="332" y="282"/>
                    <a:pt x="301" y="291"/>
                  </a:cubicBezTo>
                  <a:lnTo>
                    <a:pt x="301" y="291"/>
                  </a:lnTo>
                  <a:cubicBezTo>
                    <a:pt x="281" y="288"/>
                    <a:pt x="261" y="285"/>
                    <a:pt x="241" y="282"/>
                  </a:cubicBezTo>
                  <a:lnTo>
                    <a:pt x="241" y="282"/>
                  </a:lnTo>
                  <a:cubicBezTo>
                    <a:pt x="418" y="254"/>
                    <a:pt x="598" y="234"/>
                    <a:pt x="772" y="226"/>
                  </a:cubicBezTo>
                  <a:close/>
                  <a:moveTo>
                    <a:pt x="975" y="498"/>
                  </a:moveTo>
                  <a:cubicBezTo>
                    <a:pt x="1083" y="558"/>
                    <a:pt x="1199" y="604"/>
                    <a:pt x="1322" y="635"/>
                  </a:cubicBezTo>
                  <a:cubicBezTo>
                    <a:pt x="1328" y="637"/>
                    <a:pt x="1334" y="639"/>
                    <a:pt x="1341" y="641"/>
                  </a:cubicBezTo>
                  <a:lnTo>
                    <a:pt x="1341" y="641"/>
                  </a:lnTo>
                  <a:cubicBezTo>
                    <a:pt x="1370" y="665"/>
                    <a:pt x="1399" y="691"/>
                    <a:pt x="1427" y="717"/>
                  </a:cubicBezTo>
                  <a:cubicBezTo>
                    <a:pt x="1474" y="764"/>
                    <a:pt x="1509" y="822"/>
                    <a:pt x="1556" y="869"/>
                  </a:cubicBezTo>
                  <a:cubicBezTo>
                    <a:pt x="1579" y="892"/>
                    <a:pt x="1602" y="928"/>
                    <a:pt x="1614" y="951"/>
                  </a:cubicBezTo>
                  <a:cubicBezTo>
                    <a:pt x="1622" y="982"/>
                    <a:pt x="1584" y="987"/>
                    <a:pt x="1550" y="987"/>
                  </a:cubicBezTo>
                  <a:cubicBezTo>
                    <a:pt x="1533" y="987"/>
                    <a:pt x="1517" y="986"/>
                    <a:pt x="1509" y="986"/>
                  </a:cubicBezTo>
                  <a:cubicBezTo>
                    <a:pt x="1427" y="962"/>
                    <a:pt x="1368" y="928"/>
                    <a:pt x="1298" y="881"/>
                  </a:cubicBezTo>
                  <a:cubicBezTo>
                    <a:pt x="1278" y="872"/>
                    <a:pt x="1259" y="863"/>
                    <a:pt x="1240" y="853"/>
                  </a:cubicBezTo>
                  <a:lnTo>
                    <a:pt x="1240" y="853"/>
                  </a:lnTo>
                  <a:cubicBezTo>
                    <a:pt x="1206" y="830"/>
                    <a:pt x="1171" y="808"/>
                    <a:pt x="1134" y="787"/>
                  </a:cubicBezTo>
                  <a:cubicBezTo>
                    <a:pt x="1017" y="700"/>
                    <a:pt x="888" y="630"/>
                    <a:pt x="759" y="560"/>
                  </a:cubicBezTo>
                  <a:lnTo>
                    <a:pt x="759" y="560"/>
                  </a:lnTo>
                  <a:cubicBezTo>
                    <a:pt x="832" y="551"/>
                    <a:pt x="903" y="530"/>
                    <a:pt x="975" y="498"/>
                  </a:cubicBezTo>
                  <a:close/>
                  <a:moveTo>
                    <a:pt x="241" y="456"/>
                  </a:moveTo>
                  <a:cubicBezTo>
                    <a:pt x="277" y="497"/>
                    <a:pt x="343" y="519"/>
                    <a:pt x="398" y="530"/>
                  </a:cubicBezTo>
                  <a:cubicBezTo>
                    <a:pt x="456" y="553"/>
                    <a:pt x="515" y="565"/>
                    <a:pt x="573" y="565"/>
                  </a:cubicBezTo>
                  <a:cubicBezTo>
                    <a:pt x="589" y="566"/>
                    <a:pt x="605" y="567"/>
                    <a:pt x="621" y="567"/>
                  </a:cubicBezTo>
                  <a:lnTo>
                    <a:pt x="621" y="567"/>
                  </a:lnTo>
                  <a:cubicBezTo>
                    <a:pt x="766" y="653"/>
                    <a:pt x="905" y="732"/>
                    <a:pt x="1053" y="811"/>
                  </a:cubicBezTo>
                  <a:cubicBezTo>
                    <a:pt x="1104" y="847"/>
                    <a:pt x="1156" y="880"/>
                    <a:pt x="1208" y="910"/>
                  </a:cubicBezTo>
                  <a:lnTo>
                    <a:pt x="1208" y="910"/>
                  </a:lnTo>
                  <a:cubicBezTo>
                    <a:pt x="1276" y="959"/>
                    <a:pt x="1341" y="1011"/>
                    <a:pt x="1404" y="1068"/>
                  </a:cubicBezTo>
                  <a:cubicBezTo>
                    <a:pt x="1474" y="1115"/>
                    <a:pt x="1532" y="1173"/>
                    <a:pt x="1579" y="1232"/>
                  </a:cubicBezTo>
                  <a:cubicBezTo>
                    <a:pt x="1591" y="1243"/>
                    <a:pt x="1626" y="1279"/>
                    <a:pt x="1626" y="1290"/>
                  </a:cubicBezTo>
                  <a:cubicBezTo>
                    <a:pt x="1614" y="1302"/>
                    <a:pt x="1579" y="1302"/>
                    <a:pt x="1568" y="1302"/>
                  </a:cubicBezTo>
                  <a:cubicBezTo>
                    <a:pt x="1532" y="1302"/>
                    <a:pt x="1485" y="1290"/>
                    <a:pt x="1439" y="1279"/>
                  </a:cubicBezTo>
                  <a:cubicBezTo>
                    <a:pt x="1408" y="1270"/>
                    <a:pt x="1376" y="1256"/>
                    <a:pt x="1345" y="1239"/>
                  </a:cubicBezTo>
                  <a:lnTo>
                    <a:pt x="1345" y="1239"/>
                  </a:lnTo>
                  <a:cubicBezTo>
                    <a:pt x="1275" y="1166"/>
                    <a:pt x="1197" y="1100"/>
                    <a:pt x="1111" y="1033"/>
                  </a:cubicBezTo>
                  <a:cubicBezTo>
                    <a:pt x="931" y="875"/>
                    <a:pt x="728" y="728"/>
                    <a:pt x="504" y="613"/>
                  </a:cubicBezTo>
                  <a:lnTo>
                    <a:pt x="504" y="613"/>
                  </a:lnTo>
                  <a:cubicBezTo>
                    <a:pt x="500" y="609"/>
                    <a:pt x="496" y="604"/>
                    <a:pt x="492" y="600"/>
                  </a:cubicBezTo>
                  <a:cubicBezTo>
                    <a:pt x="491" y="602"/>
                    <a:pt x="490" y="603"/>
                    <a:pt x="489" y="605"/>
                  </a:cubicBezTo>
                  <a:lnTo>
                    <a:pt x="489" y="605"/>
                  </a:lnTo>
                  <a:cubicBezTo>
                    <a:pt x="486" y="603"/>
                    <a:pt x="483" y="602"/>
                    <a:pt x="479" y="600"/>
                  </a:cubicBezTo>
                  <a:cubicBezTo>
                    <a:pt x="473" y="596"/>
                    <a:pt x="466" y="594"/>
                    <a:pt x="460" y="594"/>
                  </a:cubicBezTo>
                  <a:cubicBezTo>
                    <a:pt x="442" y="594"/>
                    <a:pt x="428" y="611"/>
                    <a:pt x="430" y="631"/>
                  </a:cubicBezTo>
                  <a:lnTo>
                    <a:pt x="430" y="631"/>
                  </a:lnTo>
                  <a:cubicBezTo>
                    <a:pt x="370" y="565"/>
                    <a:pt x="305" y="506"/>
                    <a:pt x="228" y="462"/>
                  </a:cubicBezTo>
                  <a:lnTo>
                    <a:pt x="228" y="462"/>
                  </a:lnTo>
                  <a:cubicBezTo>
                    <a:pt x="232" y="460"/>
                    <a:pt x="237" y="458"/>
                    <a:pt x="241" y="456"/>
                  </a:cubicBezTo>
                  <a:close/>
                  <a:moveTo>
                    <a:pt x="486" y="696"/>
                  </a:moveTo>
                  <a:cubicBezTo>
                    <a:pt x="624" y="822"/>
                    <a:pt x="764" y="938"/>
                    <a:pt x="913" y="1045"/>
                  </a:cubicBezTo>
                  <a:cubicBezTo>
                    <a:pt x="1006" y="1103"/>
                    <a:pt x="1088" y="1162"/>
                    <a:pt x="1170" y="1220"/>
                  </a:cubicBezTo>
                  <a:cubicBezTo>
                    <a:pt x="1212" y="1244"/>
                    <a:pt x="1256" y="1271"/>
                    <a:pt x="1303" y="1295"/>
                  </a:cubicBezTo>
                  <a:lnTo>
                    <a:pt x="1303" y="1295"/>
                  </a:lnTo>
                  <a:cubicBezTo>
                    <a:pt x="1309" y="1301"/>
                    <a:pt x="1315" y="1307"/>
                    <a:pt x="1322" y="1313"/>
                  </a:cubicBezTo>
                  <a:cubicBezTo>
                    <a:pt x="1383" y="1383"/>
                    <a:pt x="1444" y="1453"/>
                    <a:pt x="1481" y="1533"/>
                  </a:cubicBezTo>
                  <a:lnTo>
                    <a:pt x="1481" y="1533"/>
                  </a:lnTo>
                  <a:cubicBezTo>
                    <a:pt x="1272" y="1428"/>
                    <a:pt x="1067" y="1319"/>
                    <a:pt x="889" y="1173"/>
                  </a:cubicBezTo>
                  <a:cubicBezTo>
                    <a:pt x="730" y="1035"/>
                    <a:pt x="618" y="858"/>
                    <a:pt x="486" y="696"/>
                  </a:cubicBezTo>
                  <a:close/>
                  <a:moveTo>
                    <a:pt x="917" y="1"/>
                  </a:moveTo>
                  <a:cubicBezTo>
                    <a:pt x="737" y="1"/>
                    <a:pt x="554" y="26"/>
                    <a:pt x="386" y="86"/>
                  </a:cubicBezTo>
                  <a:cubicBezTo>
                    <a:pt x="295" y="126"/>
                    <a:pt x="221" y="175"/>
                    <a:pt x="165" y="257"/>
                  </a:cubicBezTo>
                  <a:lnTo>
                    <a:pt x="165" y="257"/>
                  </a:lnTo>
                  <a:cubicBezTo>
                    <a:pt x="118" y="266"/>
                    <a:pt x="71" y="275"/>
                    <a:pt x="24" y="284"/>
                  </a:cubicBezTo>
                  <a:cubicBezTo>
                    <a:pt x="3" y="294"/>
                    <a:pt x="1" y="322"/>
                    <a:pt x="15" y="322"/>
                  </a:cubicBezTo>
                  <a:cubicBezTo>
                    <a:pt x="18" y="322"/>
                    <a:pt x="20" y="321"/>
                    <a:pt x="24" y="320"/>
                  </a:cubicBezTo>
                  <a:cubicBezTo>
                    <a:pt x="62" y="312"/>
                    <a:pt x="100" y="305"/>
                    <a:pt x="139" y="299"/>
                  </a:cubicBezTo>
                  <a:lnTo>
                    <a:pt x="139" y="299"/>
                  </a:lnTo>
                  <a:cubicBezTo>
                    <a:pt x="130" y="312"/>
                    <a:pt x="142" y="343"/>
                    <a:pt x="164" y="343"/>
                  </a:cubicBezTo>
                  <a:cubicBezTo>
                    <a:pt x="182" y="346"/>
                    <a:pt x="200" y="349"/>
                    <a:pt x="218" y="351"/>
                  </a:cubicBezTo>
                  <a:lnTo>
                    <a:pt x="218" y="351"/>
                  </a:lnTo>
                  <a:cubicBezTo>
                    <a:pt x="212" y="362"/>
                    <a:pt x="209" y="373"/>
                    <a:pt x="208" y="384"/>
                  </a:cubicBezTo>
                  <a:lnTo>
                    <a:pt x="208" y="384"/>
                  </a:lnTo>
                  <a:cubicBezTo>
                    <a:pt x="177" y="396"/>
                    <a:pt x="147" y="409"/>
                    <a:pt x="117" y="424"/>
                  </a:cubicBezTo>
                  <a:cubicBezTo>
                    <a:pt x="94" y="448"/>
                    <a:pt x="105" y="483"/>
                    <a:pt x="128" y="494"/>
                  </a:cubicBezTo>
                  <a:cubicBezTo>
                    <a:pt x="339" y="577"/>
                    <a:pt x="468" y="787"/>
                    <a:pt x="596" y="951"/>
                  </a:cubicBezTo>
                  <a:cubicBezTo>
                    <a:pt x="667" y="1045"/>
                    <a:pt x="737" y="1138"/>
                    <a:pt x="830" y="1220"/>
                  </a:cubicBezTo>
                  <a:cubicBezTo>
                    <a:pt x="924" y="1302"/>
                    <a:pt x="1030" y="1372"/>
                    <a:pt x="1134" y="1430"/>
                  </a:cubicBezTo>
                  <a:cubicBezTo>
                    <a:pt x="1264" y="1513"/>
                    <a:pt x="1392" y="1571"/>
                    <a:pt x="1521" y="1641"/>
                  </a:cubicBezTo>
                  <a:cubicBezTo>
                    <a:pt x="1527" y="1643"/>
                    <a:pt x="1533" y="1644"/>
                    <a:pt x="1539" y="1644"/>
                  </a:cubicBezTo>
                  <a:cubicBezTo>
                    <a:pt x="1563" y="1644"/>
                    <a:pt x="1579" y="1623"/>
                    <a:pt x="1579" y="1594"/>
                  </a:cubicBezTo>
                  <a:cubicBezTo>
                    <a:pt x="1561" y="1503"/>
                    <a:pt x="1507" y="1426"/>
                    <a:pt x="1446" y="1352"/>
                  </a:cubicBezTo>
                  <a:lnTo>
                    <a:pt x="1446" y="1352"/>
                  </a:lnTo>
                  <a:cubicBezTo>
                    <a:pt x="1489" y="1372"/>
                    <a:pt x="1523" y="1372"/>
                    <a:pt x="1568" y="1372"/>
                  </a:cubicBezTo>
                  <a:cubicBezTo>
                    <a:pt x="1614" y="1372"/>
                    <a:pt x="1661" y="1372"/>
                    <a:pt x="1685" y="1337"/>
                  </a:cubicBezTo>
                  <a:cubicBezTo>
                    <a:pt x="1731" y="1267"/>
                    <a:pt x="1614" y="1173"/>
                    <a:pt x="1568" y="1126"/>
                  </a:cubicBezTo>
                  <a:cubicBezTo>
                    <a:pt x="1540" y="1098"/>
                    <a:pt x="1511" y="1071"/>
                    <a:pt x="1482" y="1045"/>
                  </a:cubicBezTo>
                  <a:lnTo>
                    <a:pt x="1482" y="1045"/>
                  </a:lnTo>
                  <a:cubicBezTo>
                    <a:pt x="1502" y="1050"/>
                    <a:pt x="1523" y="1053"/>
                    <a:pt x="1544" y="1056"/>
                  </a:cubicBezTo>
                  <a:cubicBezTo>
                    <a:pt x="1602" y="1056"/>
                    <a:pt x="1696" y="1033"/>
                    <a:pt x="1685" y="951"/>
                  </a:cubicBezTo>
                  <a:cubicBezTo>
                    <a:pt x="1672" y="916"/>
                    <a:pt x="1649" y="892"/>
                    <a:pt x="1626" y="869"/>
                  </a:cubicBezTo>
                  <a:cubicBezTo>
                    <a:pt x="1602" y="834"/>
                    <a:pt x="1579" y="799"/>
                    <a:pt x="1556" y="775"/>
                  </a:cubicBezTo>
                  <a:cubicBezTo>
                    <a:pt x="1524" y="740"/>
                    <a:pt x="1491" y="705"/>
                    <a:pt x="1457" y="673"/>
                  </a:cubicBezTo>
                  <a:lnTo>
                    <a:pt x="1457" y="673"/>
                  </a:lnTo>
                  <a:cubicBezTo>
                    <a:pt x="1523" y="688"/>
                    <a:pt x="1592" y="698"/>
                    <a:pt x="1661" y="705"/>
                  </a:cubicBezTo>
                  <a:lnTo>
                    <a:pt x="1836" y="705"/>
                  </a:lnTo>
                  <a:cubicBezTo>
                    <a:pt x="1883" y="705"/>
                    <a:pt x="1930" y="694"/>
                    <a:pt x="1953" y="647"/>
                  </a:cubicBezTo>
                  <a:cubicBezTo>
                    <a:pt x="1965" y="600"/>
                    <a:pt x="1930" y="553"/>
                    <a:pt x="1895" y="518"/>
                  </a:cubicBezTo>
                  <a:lnTo>
                    <a:pt x="1789" y="413"/>
                  </a:lnTo>
                  <a:cubicBezTo>
                    <a:pt x="1708" y="354"/>
                    <a:pt x="1614" y="307"/>
                    <a:pt x="1532" y="273"/>
                  </a:cubicBezTo>
                  <a:cubicBezTo>
                    <a:pt x="1334" y="203"/>
                    <a:pt x="1123" y="179"/>
                    <a:pt x="913" y="179"/>
                  </a:cubicBezTo>
                  <a:cubicBezTo>
                    <a:pt x="696" y="179"/>
                    <a:pt x="484" y="203"/>
                    <a:pt x="275" y="238"/>
                  </a:cubicBezTo>
                  <a:lnTo>
                    <a:pt x="275" y="238"/>
                  </a:lnTo>
                  <a:cubicBezTo>
                    <a:pt x="331" y="188"/>
                    <a:pt x="403" y="155"/>
                    <a:pt x="479" y="132"/>
                  </a:cubicBezTo>
                  <a:cubicBezTo>
                    <a:pt x="596" y="97"/>
                    <a:pt x="725" y="73"/>
                    <a:pt x="854" y="73"/>
                  </a:cubicBezTo>
                  <a:cubicBezTo>
                    <a:pt x="876" y="72"/>
                    <a:pt x="897" y="72"/>
                    <a:pt x="919" y="72"/>
                  </a:cubicBezTo>
                  <a:cubicBezTo>
                    <a:pt x="1128" y="72"/>
                    <a:pt x="1330" y="115"/>
                    <a:pt x="1518" y="201"/>
                  </a:cubicBezTo>
                  <a:lnTo>
                    <a:pt x="1518" y="201"/>
                  </a:lnTo>
                  <a:cubicBezTo>
                    <a:pt x="1516" y="208"/>
                    <a:pt x="1516" y="216"/>
                    <a:pt x="1521" y="226"/>
                  </a:cubicBezTo>
                  <a:cubicBezTo>
                    <a:pt x="1526" y="261"/>
                    <a:pt x="1559" y="279"/>
                    <a:pt x="1592" y="279"/>
                  </a:cubicBezTo>
                  <a:cubicBezTo>
                    <a:pt x="1626" y="279"/>
                    <a:pt x="1661" y="261"/>
                    <a:pt x="1672" y="226"/>
                  </a:cubicBezTo>
                  <a:cubicBezTo>
                    <a:pt x="1672" y="203"/>
                    <a:pt x="1672" y="190"/>
                    <a:pt x="1649" y="179"/>
                  </a:cubicBezTo>
                  <a:cubicBezTo>
                    <a:pt x="1451" y="73"/>
                    <a:pt x="1240" y="15"/>
                    <a:pt x="1017" y="3"/>
                  </a:cubicBezTo>
                  <a:cubicBezTo>
                    <a:pt x="984" y="1"/>
                    <a:pt x="951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2651952" y="2959636"/>
              <a:ext cx="255984" cy="202174"/>
            </a:xfrm>
            <a:custGeom>
              <a:rect b="b" l="l" r="r" t="t"/>
              <a:pathLst>
                <a:path extrusionOk="0" h="1563" w="1979">
                  <a:moveTo>
                    <a:pt x="346" y="233"/>
                  </a:moveTo>
                  <a:cubicBezTo>
                    <a:pt x="361" y="338"/>
                    <a:pt x="338" y="451"/>
                    <a:pt x="277" y="538"/>
                  </a:cubicBezTo>
                  <a:lnTo>
                    <a:pt x="277" y="538"/>
                  </a:lnTo>
                  <a:cubicBezTo>
                    <a:pt x="265" y="461"/>
                    <a:pt x="278" y="381"/>
                    <a:pt x="305" y="307"/>
                  </a:cubicBezTo>
                  <a:cubicBezTo>
                    <a:pt x="312" y="290"/>
                    <a:pt x="327" y="262"/>
                    <a:pt x="346" y="233"/>
                  </a:cubicBezTo>
                  <a:close/>
                  <a:moveTo>
                    <a:pt x="528" y="530"/>
                  </a:moveTo>
                  <a:cubicBezTo>
                    <a:pt x="517" y="578"/>
                    <a:pt x="500" y="624"/>
                    <a:pt x="478" y="667"/>
                  </a:cubicBezTo>
                  <a:lnTo>
                    <a:pt x="478" y="667"/>
                  </a:lnTo>
                  <a:cubicBezTo>
                    <a:pt x="487" y="620"/>
                    <a:pt x="502" y="575"/>
                    <a:pt x="528" y="530"/>
                  </a:cubicBezTo>
                  <a:close/>
                  <a:moveTo>
                    <a:pt x="1140" y="1112"/>
                  </a:moveTo>
                  <a:cubicBezTo>
                    <a:pt x="1131" y="1124"/>
                    <a:pt x="1122" y="1135"/>
                    <a:pt x="1112" y="1145"/>
                  </a:cubicBezTo>
                  <a:lnTo>
                    <a:pt x="1112" y="1145"/>
                  </a:lnTo>
                  <a:cubicBezTo>
                    <a:pt x="1121" y="1134"/>
                    <a:pt x="1131" y="1123"/>
                    <a:pt x="1140" y="1112"/>
                  </a:cubicBezTo>
                  <a:close/>
                  <a:moveTo>
                    <a:pt x="276" y="1"/>
                  </a:moveTo>
                  <a:cubicBezTo>
                    <a:pt x="244" y="1"/>
                    <a:pt x="213" y="26"/>
                    <a:pt x="188" y="50"/>
                  </a:cubicBezTo>
                  <a:cubicBezTo>
                    <a:pt x="141" y="97"/>
                    <a:pt x="107" y="144"/>
                    <a:pt x="83" y="203"/>
                  </a:cubicBezTo>
                  <a:cubicBezTo>
                    <a:pt x="24" y="307"/>
                    <a:pt x="1" y="437"/>
                    <a:pt x="1" y="565"/>
                  </a:cubicBezTo>
                  <a:cubicBezTo>
                    <a:pt x="1" y="583"/>
                    <a:pt x="16" y="591"/>
                    <a:pt x="30" y="591"/>
                  </a:cubicBezTo>
                  <a:cubicBezTo>
                    <a:pt x="45" y="591"/>
                    <a:pt x="60" y="583"/>
                    <a:pt x="60" y="565"/>
                  </a:cubicBezTo>
                  <a:cubicBezTo>
                    <a:pt x="48" y="460"/>
                    <a:pt x="71" y="366"/>
                    <a:pt x="107" y="273"/>
                  </a:cubicBezTo>
                  <a:cubicBezTo>
                    <a:pt x="130" y="226"/>
                    <a:pt x="153" y="179"/>
                    <a:pt x="188" y="132"/>
                  </a:cubicBezTo>
                  <a:cubicBezTo>
                    <a:pt x="200" y="120"/>
                    <a:pt x="211" y="97"/>
                    <a:pt x="235" y="73"/>
                  </a:cubicBezTo>
                  <a:cubicBezTo>
                    <a:pt x="235" y="73"/>
                    <a:pt x="247" y="50"/>
                    <a:pt x="258" y="50"/>
                  </a:cubicBezTo>
                  <a:cubicBezTo>
                    <a:pt x="282" y="50"/>
                    <a:pt x="294" y="73"/>
                    <a:pt x="294" y="86"/>
                  </a:cubicBezTo>
                  <a:cubicBezTo>
                    <a:pt x="307" y="107"/>
                    <a:pt x="318" y="130"/>
                    <a:pt x="327" y="154"/>
                  </a:cubicBezTo>
                  <a:lnTo>
                    <a:pt x="327" y="154"/>
                  </a:lnTo>
                  <a:cubicBezTo>
                    <a:pt x="289" y="198"/>
                    <a:pt x="260" y="249"/>
                    <a:pt x="247" y="296"/>
                  </a:cubicBezTo>
                  <a:cubicBezTo>
                    <a:pt x="200" y="401"/>
                    <a:pt x="200" y="518"/>
                    <a:pt x="235" y="624"/>
                  </a:cubicBezTo>
                  <a:cubicBezTo>
                    <a:pt x="235" y="632"/>
                    <a:pt x="252" y="640"/>
                    <a:pt x="267" y="640"/>
                  </a:cubicBezTo>
                  <a:cubicBezTo>
                    <a:pt x="273" y="640"/>
                    <a:pt x="278" y="639"/>
                    <a:pt x="282" y="635"/>
                  </a:cubicBezTo>
                  <a:cubicBezTo>
                    <a:pt x="352" y="554"/>
                    <a:pt x="399" y="437"/>
                    <a:pt x="399" y="331"/>
                  </a:cubicBezTo>
                  <a:cubicBezTo>
                    <a:pt x="409" y="279"/>
                    <a:pt x="401" y="227"/>
                    <a:pt x="391" y="175"/>
                  </a:cubicBezTo>
                  <a:lnTo>
                    <a:pt x="391" y="175"/>
                  </a:lnTo>
                  <a:cubicBezTo>
                    <a:pt x="418" y="146"/>
                    <a:pt x="448" y="123"/>
                    <a:pt x="475" y="123"/>
                  </a:cubicBezTo>
                  <a:cubicBezTo>
                    <a:pt x="490" y="123"/>
                    <a:pt x="503" y="130"/>
                    <a:pt x="516" y="144"/>
                  </a:cubicBezTo>
                  <a:cubicBezTo>
                    <a:pt x="551" y="190"/>
                    <a:pt x="551" y="237"/>
                    <a:pt x="551" y="284"/>
                  </a:cubicBezTo>
                  <a:cubicBezTo>
                    <a:pt x="555" y="306"/>
                    <a:pt x="556" y="328"/>
                    <a:pt x="555" y="350"/>
                  </a:cubicBezTo>
                  <a:lnTo>
                    <a:pt x="555" y="350"/>
                  </a:lnTo>
                  <a:cubicBezTo>
                    <a:pt x="525" y="385"/>
                    <a:pt x="500" y="426"/>
                    <a:pt x="481" y="460"/>
                  </a:cubicBezTo>
                  <a:cubicBezTo>
                    <a:pt x="422" y="554"/>
                    <a:pt x="399" y="671"/>
                    <a:pt x="399" y="787"/>
                  </a:cubicBezTo>
                  <a:cubicBezTo>
                    <a:pt x="406" y="810"/>
                    <a:pt x="424" y="823"/>
                    <a:pt x="441" y="823"/>
                  </a:cubicBezTo>
                  <a:cubicBezTo>
                    <a:pt x="451" y="823"/>
                    <a:pt x="460" y="819"/>
                    <a:pt x="469" y="811"/>
                  </a:cubicBezTo>
                  <a:cubicBezTo>
                    <a:pt x="559" y="688"/>
                    <a:pt x="614" y="538"/>
                    <a:pt x="624" y="386"/>
                  </a:cubicBezTo>
                  <a:lnTo>
                    <a:pt x="624" y="386"/>
                  </a:lnTo>
                  <a:cubicBezTo>
                    <a:pt x="641" y="369"/>
                    <a:pt x="663" y="353"/>
                    <a:pt x="688" y="353"/>
                  </a:cubicBezTo>
                  <a:cubicBezTo>
                    <a:pt x="693" y="353"/>
                    <a:pt x="698" y="353"/>
                    <a:pt x="703" y="354"/>
                  </a:cubicBezTo>
                  <a:cubicBezTo>
                    <a:pt x="775" y="370"/>
                    <a:pt x="781" y="441"/>
                    <a:pt x="774" y="506"/>
                  </a:cubicBezTo>
                  <a:lnTo>
                    <a:pt x="774" y="506"/>
                  </a:lnTo>
                  <a:cubicBezTo>
                    <a:pt x="756" y="528"/>
                    <a:pt x="740" y="552"/>
                    <a:pt x="726" y="577"/>
                  </a:cubicBezTo>
                  <a:cubicBezTo>
                    <a:pt x="672" y="664"/>
                    <a:pt x="638" y="761"/>
                    <a:pt x="633" y="868"/>
                  </a:cubicBezTo>
                  <a:lnTo>
                    <a:pt x="633" y="868"/>
                  </a:lnTo>
                  <a:cubicBezTo>
                    <a:pt x="633" y="868"/>
                    <a:pt x="633" y="869"/>
                    <a:pt x="632" y="869"/>
                  </a:cubicBezTo>
                  <a:cubicBezTo>
                    <a:pt x="633" y="869"/>
                    <a:pt x="633" y="869"/>
                    <a:pt x="633" y="869"/>
                  </a:cubicBezTo>
                  <a:lnTo>
                    <a:pt x="633" y="869"/>
                  </a:lnTo>
                  <a:cubicBezTo>
                    <a:pt x="633" y="877"/>
                    <a:pt x="632" y="885"/>
                    <a:pt x="632" y="892"/>
                  </a:cubicBezTo>
                  <a:cubicBezTo>
                    <a:pt x="632" y="913"/>
                    <a:pt x="648" y="925"/>
                    <a:pt x="666" y="925"/>
                  </a:cubicBezTo>
                  <a:cubicBezTo>
                    <a:pt x="679" y="925"/>
                    <a:pt x="693" y="919"/>
                    <a:pt x="703" y="904"/>
                  </a:cubicBezTo>
                  <a:cubicBezTo>
                    <a:pt x="762" y="799"/>
                    <a:pt x="820" y="671"/>
                    <a:pt x="843" y="554"/>
                  </a:cubicBezTo>
                  <a:cubicBezTo>
                    <a:pt x="844" y="548"/>
                    <a:pt x="844" y="542"/>
                    <a:pt x="845" y="536"/>
                  </a:cubicBezTo>
                  <a:lnTo>
                    <a:pt x="845" y="536"/>
                  </a:lnTo>
                  <a:cubicBezTo>
                    <a:pt x="859" y="520"/>
                    <a:pt x="875" y="505"/>
                    <a:pt x="890" y="495"/>
                  </a:cubicBezTo>
                  <a:cubicBezTo>
                    <a:pt x="925" y="460"/>
                    <a:pt x="983" y="424"/>
                    <a:pt x="1030" y="413"/>
                  </a:cubicBezTo>
                  <a:cubicBezTo>
                    <a:pt x="1077" y="413"/>
                    <a:pt x="1042" y="518"/>
                    <a:pt x="1042" y="541"/>
                  </a:cubicBezTo>
                  <a:cubicBezTo>
                    <a:pt x="1019" y="600"/>
                    <a:pt x="1007" y="658"/>
                    <a:pt x="983" y="705"/>
                  </a:cubicBezTo>
                  <a:cubicBezTo>
                    <a:pt x="975" y="726"/>
                    <a:pt x="967" y="746"/>
                    <a:pt x="958" y="765"/>
                  </a:cubicBezTo>
                  <a:lnTo>
                    <a:pt x="958" y="765"/>
                  </a:lnTo>
                  <a:cubicBezTo>
                    <a:pt x="893" y="836"/>
                    <a:pt x="844" y="924"/>
                    <a:pt x="814" y="1013"/>
                  </a:cubicBezTo>
                  <a:lnTo>
                    <a:pt x="814" y="1013"/>
                  </a:lnTo>
                  <a:cubicBezTo>
                    <a:pt x="812" y="1016"/>
                    <a:pt x="810" y="1019"/>
                    <a:pt x="808" y="1021"/>
                  </a:cubicBezTo>
                  <a:lnTo>
                    <a:pt x="811" y="1023"/>
                  </a:lnTo>
                  <a:lnTo>
                    <a:pt x="811" y="1023"/>
                  </a:lnTo>
                  <a:cubicBezTo>
                    <a:pt x="810" y="1026"/>
                    <a:pt x="809" y="1029"/>
                    <a:pt x="808" y="1033"/>
                  </a:cubicBezTo>
                  <a:cubicBezTo>
                    <a:pt x="801" y="1061"/>
                    <a:pt x="815" y="1077"/>
                    <a:pt x="833" y="1077"/>
                  </a:cubicBezTo>
                  <a:cubicBezTo>
                    <a:pt x="844" y="1077"/>
                    <a:pt x="857" y="1070"/>
                    <a:pt x="866" y="1056"/>
                  </a:cubicBezTo>
                  <a:cubicBezTo>
                    <a:pt x="868" y="1055"/>
                    <a:pt x="869" y="1053"/>
                    <a:pt x="870" y="1052"/>
                  </a:cubicBezTo>
                  <a:lnTo>
                    <a:pt x="870" y="1052"/>
                  </a:lnTo>
                  <a:lnTo>
                    <a:pt x="879" y="1056"/>
                  </a:lnTo>
                  <a:cubicBezTo>
                    <a:pt x="882" y="1046"/>
                    <a:pt x="885" y="1036"/>
                    <a:pt x="888" y="1027"/>
                  </a:cubicBezTo>
                  <a:lnTo>
                    <a:pt x="888" y="1027"/>
                  </a:lnTo>
                  <a:cubicBezTo>
                    <a:pt x="940" y="955"/>
                    <a:pt x="985" y="882"/>
                    <a:pt x="1024" y="804"/>
                  </a:cubicBezTo>
                  <a:lnTo>
                    <a:pt x="1024" y="804"/>
                  </a:lnTo>
                  <a:cubicBezTo>
                    <a:pt x="1037" y="790"/>
                    <a:pt x="1051" y="777"/>
                    <a:pt x="1066" y="764"/>
                  </a:cubicBezTo>
                  <a:cubicBezTo>
                    <a:pt x="1092" y="747"/>
                    <a:pt x="1229" y="657"/>
                    <a:pt x="1297" y="657"/>
                  </a:cubicBezTo>
                  <a:cubicBezTo>
                    <a:pt x="1319" y="657"/>
                    <a:pt x="1334" y="667"/>
                    <a:pt x="1334" y="694"/>
                  </a:cubicBezTo>
                  <a:cubicBezTo>
                    <a:pt x="1334" y="752"/>
                    <a:pt x="1311" y="822"/>
                    <a:pt x="1288" y="869"/>
                  </a:cubicBezTo>
                  <a:cubicBezTo>
                    <a:pt x="1285" y="875"/>
                    <a:pt x="1283" y="881"/>
                    <a:pt x="1280" y="887"/>
                  </a:cubicBezTo>
                  <a:lnTo>
                    <a:pt x="1280" y="887"/>
                  </a:lnTo>
                  <a:cubicBezTo>
                    <a:pt x="1240" y="912"/>
                    <a:pt x="1204" y="942"/>
                    <a:pt x="1171" y="975"/>
                  </a:cubicBezTo>
                  <a:cubicBezTo>
                    <a:pt x="1066" y="1068"/>
                    <a:pt x="983" y="1173"/>
                    <a:pt x="925" y="1302"/>
                  </a:cubicBezTo>
                  <a:cubicBezTo>
                    <a:pt x="916" y="1329"/>
                    <a:pt x="928" y="1356"/>
                    <a:pt x="950" y="1356"/>
                  </a:cubicBezTo>
                  <a:cubicBezTo>
                    <a:pt x="957" y="1356"/>
                    <a:pt x="964" y="1354"/>
                    <a:pt x="972" y="1349"/>
                  </a:cubicBezTo>
                  <a:cubicBezTo>
                    <a:pt x="979" y="1345"/>
                    <a:pt x="987" y="1340"/>
                    <a:pt x="994" y="1336"/>
                  </a:cubicBezTo>
                  <a:lnTo>
                    <a:pt x="994" y="1336"/>
                  </a:lnTo>
                  <a:cubicBezTo>
                    <a:pt x="994" y="1336"/>
                    <a:pt x="995" y="1336"/>
                    <a:pt x="996" y="1337"/>
                  </a:cubicBezTo>
                  <a:cubicBezTo>
                    <a:pt x="996" y="1336"/>
                    <a:pt x="996" y="1335"/>
                    <a:pt x="997" y="1334"/>
                  </a:cubicBezTo>
                  <a:lnTo>
                    <a:pt x="997" y="1334"/>
                  </a:lnTo>
                  <a:cubicBezTo>
                    <a:pt x="1141" y="1242"/>
                    <a:pt x="1259" y="1107"/>
                    <a:pt x="1331" y="957"/>
                  </a:cubicBezTo>
                  <a:lnTo>
                    <a:pt x="1331" y="957"/>
                  </a:lnTo>
                  <a:cubicBezTo>
                    <a:pt x="1354" y="942"/>
                    <a:pt x="1379" y="928"/>
                    <a:pt x="1404" y="916"/>
                  </a:cubicBezTo>
                  <a:cubicBezTo>
                    <a:pt x="1440" y="892"/>
                    <a:pt x="1487" y="869"/>
                    <a:pt x="1534" y="858"/>
                  </a:cubicBezTo>
                  <a:cubicBezTo>
                    <a:pt x="1557" y="849"/>
                    <a:pt x="1603" y="831"/>
                    <a:pt x="1637" y="831"/>
                  </a:cubicBezTo>
                  <a:cubicBezTo>
                    <a:pt x="1653" y="831"/>
                    <a:pt x="1667" y="835"/>
                    <a:pt x="1674" y="846"/>
                  </a:cubicBezTo>
                  <a:cubicBezTo>
                    <a:pt x="1685" y="881"/>
                    <a:pt x="1662" y="939"/>
                    <a:pt x="1651" y="962"/>
                  </a:cubicBezTo>
                  <a:cubicBezTo>
                    <a:pt x="1635" y="994"/>
                    <a:pt x="1614" y="1025"/>
                    <a:pt x="1594" y="1057"/>
                  </a:cubicBezTo>
                  <a:lnTo>
                    <a:pt x="1594" y="1057"/>
                  </a:lnTo>
                  <a:cubicBezTo>
                    <a:pt x="1564" y="1074"/>
                    <a:pt x="1535" y="1094"/>
                    <a:pt x="1510" y="1115"/>
                  </a:cubicBezTo>
                  <a:cubicBezTo>
                    <a:pt x="1417" y="1185"/>
                    <a:pt x="1334" y="1279"/>
                    <a:pt x="1276" y="1372"/>
                  </a:cubicBezTo>
                  <a:cubicBezTo>
                    <a:pt x="1257" y="1400"/>
                    <a:pt x="1285" y="1437"/>
                    <a:pt x="1314" y="1437"/>
                  </a:cubicBezTo>
                  <a:cubicBezTo>
                    <a:pt x="1321" y="1437"/>
                    <a:pt x="1328" y="1435"/>
                    <a:pt x="1334" y="1430"/>
                  </a:cubicBezTo>
                  <a:cubicBezTo>
                    <a:pt x="1440" y="1349"/>
                    <a:pt x="1534" y="1267"/>
                    <a:pt x="1615" y="1162"/>
                  </a:cubicBezTo>
                  <a:cubicBezTo>
                    <a:pt x="1624" y="1149"/>
                    <a:pt x="1635" y="1135"/>
                    <a:pt x="1645" y="1120"/>
                  </a:cubicBezTo>
                  <a:lnTo>
                    <a:pt x="1645" y="1120"/>
                  </a:lnTo>
                  <a:cubicBezTo>
                    <a:pt x="1703" y="1086"/>
                    <a:pt x="1764" y="1056"/>
                    <a:pt x="1826" y="1056"/>
                  </a:cubicBezTo>
                  <a:cubicBezTo>
                    <a:pt x="1833" y="1055"/>
                    <a:pt x="1840" y="1054"/>
                    <a:pt x="1847" y="1054"/>
                  </a:cubicBezTo>
                  <a:cubicBezTo>
                    <a:pt x="1890" y="1054"/>
                    <a:pt x="1905" y="1085"/>
                    <a:pt x="1885" y="1126"/>
                  </a:cubicBezTo>
                  <a:cubicBezTo>
                    <a:pt x="1861" y="1185"/>
                    <a:pt x="1838" y="1220"/>
                    <a:pt x="1802" y="1267"/>
                  </a:cubicBezTo>
                  <a:cubicBezTo>
                    <a:pt x="1759" y="1337"/>
                    <a:pt x="1695" y="1394"/>
                    <a:pt x="1627" y="1443"/>
                  </a:cubicBezTo>
                  <a:lnTo>
                    <a:pt x="1627" y="1443"/>
                  </a:lnTo>
                  <a:cubicBezTo>
                    <a:pt x="1621" y="1421"/>
                    <a:pt x="1602" y="1408"/>
                    <a:pt x="1585" y="1408"/>
                  </a:cubicBezTo>
                  <a:cubicBezTo>
                    <a:pt x="1570" y="1408"/>
                    <a:pt x="1557" y="1419"/>
                    <a:pt x="1557" y="1443"/>
                  </a:cubicBezTo>
                  <a:cubicBezTo>
                    <a:pt x="1545" y="1466"/>
                    <a:pt x="1545" y="1489"/>
                    <a:pt x="1545" y="1513"/>
                  </a:cubicBezTo>
                  <a:cubicBezTo>
                    <a:pt x="1536" y="1541"/>
                    <a:pt x="1558" y="1562"/>
                    <a:pt x="1586" y="1562"/>
                  </a:cubicBezTo>
                  <a:cubicBezTo>
                    <a:pt x="1592" y="1562"/>
                    <a:pt x="1598" y="1561"/>
                    <a:pt x="1604" y="1559"/>
                  </a:cubicBezTo>
                  <a:cubicBezTo>
                    <a:pt x="1685" y="1501"/>
                    <a:pt x="1768" y="1430"/>
                    <a:pt x="1838" y="1349"/>
                  </a:cubicBezTo>
                  <a:cubicBezTo>
                    <a:pt x="1872" y="1313"/>
                    <a:pt x="1896" y="1267"/>
                    <a:pt x="1919" y="1220"/>
                  </a:cubicBezTo>
                  <a:cubicBezTo>
                    <a:pt x="1955" y="1173"/>
                    <a:pt x="1978" y="1126"/>
                    <a:pt x="1966" y="1068"/>
                  </a:cubicBezTo>
                  <a:cubicBezTo>
                    <a:pt x="1958" y="1001"/>
                    <a:pt x="1901" y="976"/>
                    <a:pt x="1843" y="976"/>
                  </a:cubicBezTo>
                  <a:cubicBezTo>
                    <a:pt x="1821" y="976"/>
                    <a:pt x="1798" y="979"/>
                    <a:pt x="1779" y="986"/>
                  </a:cubicBezTo>
                  <a:cubicBezTo>
                    <a:pt x="1759" y="990"/>
                    <a:pt x="1739" y="996"/>
                    <a:pt x="1720" y="1002"/>
                  </a:cubicBezTo>
                  <a:lnTo>
                    <a:pt x="1720" y="1002"/>
                  </a:lnTo>
                  <a:cubicBezTo>
                    <a:pt x="1745" y="952"/>
                    <a:pt x="1761" y="899"/>
                    <a:pt x="1755" y="846"/>
                  </a:cubicBezTo>
                  <a:cubicBezTo>
                    <a:pt x="1744" y="778"/>
                    <a:pt x="1700" y="756"/>
                    <a:pt x="1647" y="756"/>
                  </a:cubicBezTo>
                  <a:cubicBezTo>
                    <a:pt x="1590" y="756"/>
                    <a:pt x="1523" y="781"/>
                    <a:pt x="1475" y="799"/>
                  </a:cubicBezTo>
                  <a:cubicBezTo>
                    <a:pt x="1441" y="809"/>
                    <a:pt x="1409" y="821"/>
                    <a:pt x="1377" y="835"/>
                  </a:cubicBezTo>
                  <a:lnTo>
                    <a:pt x="1377" y="835"/>
                  </a:lnTo>
                  <a:cubicBezTo>
                    <a:pt x="1379" y="831"/>
                    <a:pt x="1380" y="826"/>
                    <a:pt x="1381" y="822"/>
                  </a:cubicBezTo>
                  <a:cubicBezTo>
                    <a:pt x="1404" y="764"/>
                    <a:pt x="1428" y="694"/>
                    <a:pt x="1393" y="647"/>
                  </a:cubicBezTo>
                  <a:cubicBezTo>
                    <a:pt x="1381" y="600"/>
                    <a:pt x="1323" y="588"/>
                    <a:pt x="1276" y="588"/>
                  </a:cubicBezTo>
                  <a:cubicBezTo>
                    <a:pt x="1210" y="588"/>
                    <a:pt x="1137" y="624"/>
                    <a:pt x="1075" y="665"/>
                  </a:cubicBezTo>
                  <a:lnTo>
                    <a:pt x="1075" y="665"/>
                  </a:lnTo>
                  <a:cubicBezTo>
                    <a:pt x="1083" y="642"/>
                    <a:pt x="1090" y="620"/>
                    <a:pt x="1100" y="600"/>
                  </a:cubicBezTo>
                  <a:cubicBezTo>
                    <a:pt x="1113" y="554"/>
                    <a:pt x="1124" y="495"/>
                    <a:pt x="1124" y="448"/>
                  </a:cubicBezTo>
                  <a:cubicBezTo>
                    <a:pt x="1124" y="401"/>
                    <a:pt x="1113" y="366"/>
                    <a:pt x="1077" y="343"/>
                  </a:cubicBezTo>
                  <a:cubicBezTo>
                    <a:pt x="1068" y="341"/>
                    <a:pt x="1059" y="340"/>
                    <a:pt x="1049" y="340"/>
                  </a:cubicBezTo>
                  <a:cubicBezTo>
                    <a:pt x="1009" y="340"/>
                    <a:pt x="963" y="359"/>
                    <a:pt x="925" y="378"/>
                  </a:cubicBezTo>
                  <a:cubicBezTo>
                    <a:pt x="896" y="394"/>
                    <a:pt x="868" y="414"/>
                    <a:pt x="842" y="436"/>
                  </a:cubicBezTo>
                  <a:lnTo>
                    <a:pt x="842" y="436"/>
                  </a:lnTo>
                  <a:cubicBezTo>
                    <a:pt x="831" y="368"/>
                    <a:pt x="797" y="307"/>
                    <a:pt x="715" y="284"/>
                  </a:cubicBezTo>
                  <a:cubicBezTo>
                    <a:pt x="703" y="280"/>
                    <a:pt x="691" y="278"/>
                    <a:pt x="679" y="278"/>
                  </a:cubicBezTo>
                  <a:cubicBezTo>
                    <a:pt x="660" y="278"/>
                    <a:pt x="641" y="284"/>
                    <a:pt x="624" y="293"/>
                  </a:cubicBezTo>
                  <a:lnTo>
                    <a:pt x="624" y="293"/>
                  </a:lnTo>
                  <a:cubicBezTo>
                    <a:pt x="621" y="258"/>
                    <a:pt x="617" y="224"/>
                    <a:pt x="609" y="190"/>
                  </a:cubicBezTo>
                  <a:cubicBezTo>
                    <a:pt x="590" y="125"/>
                    <a:pt x="535" y="60"/>
                    <a:pt x="471" y="60"/>
                  </a:cubicBezTo>
                  <a:cubicBezTo>
                    <a:pt x="455" y="60"/>
                    <a:pt x="439" y="64"/>
                    <a:pt x="422" y="73"/>
                  </a:cubicBezTo>
                  <a:cubicBezTo>
                    <a:pt x="405" y="83"/>
                    <a:pt x="388" y="95"/>
                    <a:pt x="372" y="109"/>
                  </a:cubicBezTo>
                  <a:lnTo>
                    <a:pt x="372" y="109"/>
                  </a:lnTo>
                  <a:cubicBezTo>
                    <a:pt x="359" y="74"/>
                    <a:pt x="341" y="39"/>
                    <a:pt x="317" y="15"/>
                  </a:cubicBezTo>
                  <a:cubicBezTo>
                    <a:pt x="303" y="5"/>
                    <a:pt x="290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2431146" y="3032333"/>
              <a:ext cx="197129" cy="224940"/>
            </a:xfrm>
            <a:custGeom>
              <a:rect b="b" l="l" r="r" t="t"/>
              <a:pathLst>
                <a:path extrusionOk="0" h="1739" w="1524">
                  <a:moveTo>
                    <a:pt x="912" y="495"/>
                  </a:moveTo>
                  <a:cubicBezTo>
                    <a:pt x="912" y="496"/>
                    <a:pt x="913" y="498"/>
                    <a:pt x="914" y="499"/>
                  </a:cubicBezTo>
                  <a:lnTo>
                    <a:pt x="914" y="499"/>
                  </a:lnTo>
                  <a:cubicBezTo>
                    <a:pt x="913" y="500"/>
                    <a:pt x="912" y="500"/>
                    <a:pt x="911" y="501"/>
                  </a:cubicBezTo>
                  <a:lnTo>
                    <a:pt x="911" y="501"/>
                  </a:lnTo>
                  <a:cubicBezTo>
                    <a:pt x="912" y="499"/>
                    <a:pt x="912" y="497"/>
                    <a:pt x="912" y="495"/>
                  </a:cubicBezTo>
                  <a:close/>
                  <a:moveTo>
                    <a:pt x="999" y="411"/>
                  </a:moveTo>
                  <a:cubicBezTo>
                    <a:pt x="1005" y="416"/>
                    <a:pt x="1011" y="420"/>
                    <a:pt x="1018" y="424"/>
                  </a:cubicBezTo>
                  <a:cubicBezTo>
                    <a:pt x="1053" y="436"/>
                    <a:pt x="1100" y="436"/>
                    <a:pt x="1146" y="436"/>
                  </a:cubicBezTo>
                  <a:cubicBezTo>
                    <a:pt x="1148" y="436"/>
                    <a:pt x="1150" y="436"/>
                    <a:pt x="1152" y="435"/>
                  </a:cubicBezTo>
                  <a:lnTo>
                    <a:pt x="1152" y="435"/>
                  </a:lnTo>
                  <a:cubicBezTo>
                    <a:pt x="1162" y="458"/>
                    <a:pt x="1170" y="488"/>
                    <a:pt x="1170" y="517"/>
                  </a:cubicBezTo>
                  <a:cubicBezTo>
                    <a:pt x="1175" y="533"/>
                    <a:pt x="1179" y="549"/>
                    <a:pt x="1183" y="566"/>
                  </a:cubicBezTo>
                  <a:lnTo>
                    <a:pt x="1183" y="566"/>
                  </a:lnTo>
                  <a:cubicBezTo>
                    <a:pt x="1139" y="508"/>
                    <a:pt x="1076" y="469"/>
                    <a:pt x="1006" y="469"/>
                  </a:cubicBezTo>
                  <a:cubicBezTo>
                    <a:pt x="998" y="469"/>
                    <a:pt x="990" y="470"/>
                    <a:pt x="983" y="471"/>
                  </a:cubicBezTo>
                  <a:cubicBezTo>
                    <a:pt x="974" y="472"/>
                    <a:pt x="966" y="473"/>
                    <a:pt x="958" y="476"/>
                  </a:cubicBezTo>
                  <a:lnTo>
                    <a:pt x="958" y="476"/>
                  </a:lnTo>
                  <a:cubicBezTo>
                    <a:pt x="948" y="456"/>
                    <a:pt x="938" y="437"/>
                    <a:pt x="927" y="419"/>
                  </a:cubicBezTo>
                  <a:lnTo>
                    <a:pt x="927" y="419"/>
                  </a:lnTo>
                  <a:cubicBezTo>
                    <a:pt x="928" y="417"/>
                    <a:pt x="929" y="415"/>
                    <a:pt x="930" y="413"/>
                  </a:cubicBezTo>
                  <a:lnTo>
                    <a:pt x="930" y="413"/>
                  </a:lnTo>
                  <a:cubicBezTo>
                    <a:pt x="954" y="413"/>
                    <a:pt x="977" y="412"/>
                    <a:pt x="999" y="411"/>
                  </a:cubicBezTo>
                  <a:close/>
                  <a:moveTo>
                    <a:pt x="927" y="668"/>
                  </a:moveTo>
                  <a:cubicBezTo>
                    <a:pt x="945" y="701"/>
                    <a:pt x="959" y="736"/>
                    <a:pt x="971" y="773"/>
                  </a:cubicBezTo>
                  <a:lnTo>
                    <a:pt x="971" y="773"/>
                  </a:lnTo>
                  <a:cubicBezTo>
                    <a:pt x="950" y="739"/>
                    <a:pt x="935" y="702"/>
                    <a:pt x="927" y="668"/>
                  </a:cubicBezTo>
                  <a:close/>
                  <a:moveTo>
                    <a:pt x="644" y="447"/>
                  </a:moveTo>
                  <a:cubicBezTo>
                    <a:pt x="647" y="447"/>
                    <a:pt x="651" y="447"/>
                    <a:pt x="655" y="447"/>
                  </a:cubicBezTo>
                  <a:cubicBezTo>
                    <a:pt x="723" y="457"/>
                    <a:pt x="790" y="498"/>
                    <a:pt x="838" y="546"/>
                  </a:cubicBezTo>
                  <a:lnTo>
                    <a:pt x="838" y="546"/>
                  </a:lnTo>
                  <a:cubicBezTo>
                    <a:pt x="838" y="564"/>
                    <a:pt x="839" y="583"/>
                    <a:pt x="841" y="602"/>
                  </a:cubicBezTo>
                  <a:lnTo>
                    <a:pt x="841" y="602"/>
                  </a:lnTo>
                  <a:cubicBezTo>
                    <a:pt x="829" y="629"/>
                    <a:pt x="818" y="657"/>
                    <a:pt x="808" y="681"/>
                  </a:cubicBezTo>
                  <a:cubicBezTo>
                    <a:pt x="793" y="724"/>
                    <a:pt x="783" y="765"/>
                    <a:pt x="775" y="805"/>
                  </a:cubicBezTo>
                  <a:lnTo>
                    <a:pt x="775" y="805"/>
                  </a:lnTo>
                  <a:cubicBezTo>
                    <a:pt x="727" y="689"/>
                    <a:pt x="661" y="581"/>
                    <a:pt x="577" y="487"/>
                  </a:cubicBezTo>
                  <a:lnTo>
                    <a:pt x="577" y="487"/>
                  </a:lnTo>
                  <a:cubicBezTo>
                    <a:pt x="592" y="463"/>
                    <a:pt x="613" y="447"/>
                    <a:pt x="644" y="447"/>
                  </a:cubicBezTo>
                  <a:close/>
                  <a:moveTo>
                    <a:pt x="1006" y="541"/>
                  </a:moveTo>
                  <a:cubicBezTo>
                    <a:pt x="1042" y="541"/>
                    <a:pt x="1076" y="564"/>
                    <a:pt x="1112" y="600"/>
                  </a:cubicBezTo>
                  <a:cubicBezTo>
                    <a:pt x="1135" y="623"/>
                    <a:pt x="1146" y="658"/>
                    <a:pt x="1159" y="693"/>
                  </a:cubicBezTo>
                  <a:cubicBezTo>
                    <a:pt x="1182" y="740"/>
                    <a:pt x="1205" y="787"/>
                    <a:pt x="1193" y="834"/>
                  </a:cubicBezTo>
                  <a:cubicBezTo>
                    <a:pt x="1184" y="867"/>
                    <a:pt x="1160" y="879"/>
                    <a:pt x="1133" y="879"/>
                  </a:cubicBezTo>
                  <a:cubicBezTo>
                    <a:pt x="1114" y="879"/>
                    <a:pt x="1093" y="873"/>
                    <a:pt x="1074" y="865"/>
                  </a:cubicBezTo>
                  <a:lnTo>
                    <a:pt x="1074" y="865"/>
                  </a:lnTo>
                  <a:cubicBezTo>
                    <a:pt x="1068" y="833"/>
                    <a:pt x="1060" y="802"/>
                    <a:pt x="1050" y="771"/>
                  </a:cubicBezTo>
                  <a:lnTo>
                    <a:pt x="1050" y="771"/>
                  </a:lnTo>
                  <a:cubicBezTo>
                    <a:pt x="1035" y="696"/>
                    <a:pt x="1015" y="620"/>
                    <a:pt x="988" y="547"/>
                  </a:cubicBezTo>
                  <a:lnTo>
                    <a:pt x="988" y="547"/>
                  </a:lnTo>
                  <a:cubicBezTo>
                    <a:pt x="994" y="545"/>
                    <a:pt x="1000" y="543"/>
                    <a:pt x="1006" y="541"/>
                  </a:cubicBezTo>
                  <a:close/>
                  <a:moveTo>
                    <a:pt x="538" y="1000"/>
                  </a:moveTo>
                  <a:cubicBezTo>
                    <a:pt x="547" y="1026"/>
                    <a:pt x="554" y="1053"/>
                    <a:pt x="562" y="1079"/>
                  </a:cubicBezTo>
                  <a:cubicBezTo>
                    <a:pt x="568" y="1107"/>
                    <a:pt x="574" y="1136"/>
                    <a:pt x="579" y="1165"/>
                  </a:cubicBezTo>
                  <a:lnTo>
                    <a:pt x="579" y="1165"/>
                  </a:lnTo>
                  <a:cubicBezTo>
                    <a:pt x="562" y="1111"/>
                    <a:pt x="548" y="1056"/>
                    <a:pt x="538" y="1000"/>
                  </a:cubicBezTo>
                  <a:close/>
                  <a:moveTo>
                    <a:pt x="872" y="749"/>
                  </a:moveTo>
                  <a:cubicBezTo>
                    <a:pt x="895" y="817"/>
                    <a:pt x="936" y="875"/>
                    <a:pt x="1002" y="917"/>
                  </a:cubicBezTo>
                  <a:lnTo>
                    <a:pt x="1002" y="917"/>
                  </a:lnTo>
                  <a:cubicBezTo>
                    <a:pt x="1009" y="976"/>
                    <a:pt x="1010" y="1035"/>
                    <a:pt x="1006" y="1091"/>
                  </a:cubicBezTo>
                  <a:cubicBezTo>
                    <a:pt x="1006" y="1138"/>
                    <a:pt x="1006" y="1196"/>
                    <a:pt x="995" y="1243"/>
                  </a:cubicBezTo>
                  <a:cubicBezTo>
                    <a:pt x="995" y="1266"/>
                    <a:pt x="983" y="1278"/>
                    <a:pt x="983" y="1302"/>
                  </a:cubicBezTo>
                  <a:cubicBezTo>
                    <a:pt x="976" y="1315"/>
                    <a:pt x="969" y="1321"/>
                    <a:pt x="960" y="1321"/>
                  </a:cubicBezTo>
                  <a:cubicBezTo>
                    <a:pt x="953" y="1321"/>
                    <a:pt x="946" y="1318"/>
                    <a:pt x="936" y="1313"/>
                  </a:cubicBezTo>
                  <a:cubicBezTo>
                    <a:pt x="899" y="1276"/>
                    <a:pt x="877" y="1230"/>
                    <a:pt x="862" y="1184"/>
                  </a:cubicBezTo>
                  <a:lnTo>
                    <a:pt x="862" y="1184"/>
                  </a:lnTo>
                  <a:cubicBezTo>
                    <a:pt x="857" y="1114"/>
                    <a:pt x="847" y="1045"/>
                    <a:pt x="831" y="978"/>
                  </a:cubicBezTo>
                  <a:lnTo>
                    <a:pt x="831" y="978"/>
                  </a:lnTo>
                  <a:cubicBezTo>
                    <a:pt x="832" y="900"/>
                    <a:pt x="848" y="822"/>
                    <a:pt x="872" y="749"/>
                  </a:cubicBezTo>
                  <a:close/>
                  <a:moveTo>
                    <a:pt x="585" y="354"/>
                  </a:moveTo>
                  <a:cubicBezTo>
                    <a:pt x="679" y="354"/>
                    <a:pt x="766" y="384"/>
                    <a:pt x="851" y="402"/>
                  </a:cubicBezTo>
                  <a:lnTo>
                    <a:pt x="851" y="402"/>
                  </a:lnTo>
                  <a:cubicBezTo>
                    <a:pt x="853" y="404"/>
                    <a:pt x="854" y="406"/>
                    <a:pt x="856" y="408"/>
                  </a:cubicBezTo>
                  <a:lnTo>
                    <a:pt x="856" y="408"/>
                  </a:lnTo>
                  <a:cubicBezTo>
                    <a:pt x="851" y="423"/>
                    <a:pt x="848" y="439"/>
                    <a:pt x="845" y="454"/>
                  </a:cubicBezTo>
                  <a:lnTo>
                    <a:pt x="845" y="454"/>
                  </a:lnTo>
                  <a:cubicBezTo>
                    <a:pt x="788" y="411"/>
                    <a:pt x="711" y="368"/>
                    <a:pt x="639" y="368"/>
                  </a:cubicBezTo>
                  <a:cubicBezTo>
                    <a:pt x="620" y="368"/>
                    <a:pt x="602" y="371"/>
                    <a:pt x="585" y="377"/>
                  </a:cubicBezTo>
                  <a:cubicBezTo>
                    <a:pt x="559" y="390"/>
                    <a:pt x="539" y="409"/>
                    <a:pt x="524" y="431"/>
                  </a:cubicBezTo>
                  <a:lnTo>
                    <a:pt x="524" y="431"/>
                  </a:lnTo>
                  <a:cubicBezTo>
                    <a:pt x="513" y="420"/>
                    <a:pt x="502" y="410"/>
                    <a:pt x="491" y="400"/>
                  </a:cubicBezTo>
                  <a:cubicBezTo>
                    <a:pt x="483" y="392"/>
                    <a:pt x="473" y="388"/>
                    <a:pt x="464" y="388"/>
                  </a:cubicBezTo>
                  <a:cubicBezTo>
                    <a:pt x="448" y="388"/>
                    <a:pt x="433" y="401"/>
                    <a:pt x="433" y="424"/>
                  </a:cubicBezTo>
                  <a:cubicBezTo>
                    <a:pt x="424" y="512"/>
                    <a:pt x="433" y="599"/>
                    <a:pt x="451" y="686"/>
                  </a:cubicBezTo>
                  <a:lnTo>
                    <a:pt x="451" y="686"/>
                  </a:lnTo>
                  <a:cubicBezTo>
                    <a:pt x="445" y="770"/>
                    <a:pt x="447" y="853"/>
                    <a:pt x="457" y="927"/>
                  </a:cubicBezTo>
                  <a:cubicBezTo>
                    <a:pt x="466" y="1095"/>
                    <a:pt x="512" y="1254"/>
                    <a:pt x="589" y="1395"/>
                  </a:cubicBezTo>
                  <a:lnTo>
                    <a:pt x="589" y="1395"/>
                  </a:lnTo>
                  <a:cubicBezTo>
                    <a:pt x="588" y="1403"/>
                    <a:pt x="586" y="1411"/>
                    <a:pt x="585" y="1419"/>
                  </a:cubicBezTo>
                  <a:cubicBezTo>
                    <a:pt x="585" y="1430"/>
                    <a:pt x="585" y="1442"/>
                    <a:pt x="574" y="1453"/>
                  </a:cubicBezTo>
                  <a:cubicBezTo>
                    <a:pt x="574" y="1462"/>
                    <a:pt x="574" y="1470"/>
                    <a:pt x="569" y="1470"/>
                  </a:cubicBezTo>
                  <a:cubicBezTo>
                    <a:pt x="568" y="1470"/>
                    <a:pt x="565" y="1469"/>
                    <a:pt x="562" y="1465"/>
                  </a:cubicBezTo>
                  <a:cubicBezTo>
                    <a:pt x="538" y="1465"/>
                    <a:pt x="515" y="1419"/>
                    <a:pt x="504" y="1395"/>
                  </a:cubicBezTo>
                  <a:cubicBezTo>
                    <a:pt x="468" y="1348"/>
                    <a:pt x="445" y="1289"/>
                    <a:pt x="421" y="1231"/>
                  </a:cubicBezTo>
                  <a:cubicBezTo>
                    <a:pt x="363" y="1126"/>
                    <a:pt x="328" y="997"/>
                    <a:pt x="293" y="881"/>
                  </a:cubicBezTo>
                  <a:cubicBezTo>
                    <a:pt x="270" y="751"/>
                    <a:pt x="270" y="623"/>
                    <a:pt x="328" y="506"/>
                  </a:cubicBezTo>
                  <a:cubicBezTo>
                    <a:pt x="387" y="413"/>
                    <a:pt x="480" y="354"/>
                    <a:pt x="585" y="354"/>
                  </a:cubicBezTo>
                  <a:close/>
                  <a:moveTo>
                    <a:pt x="550" y="561"/>
                  </a:moveTo>
                  <a:cubicBezTo>
                    <a:pt x="642" y="676"/>
                    <a:pt x="711" y="810"/>
                    <a:pt x="752" y="953"/>
                  </a:cubicBezTo>
                  <a:lnTo>
                    <a:pt x="752" y="953"/>
                  </a:lnTo>
                  <a:cubicBezTo>
                    <a:pt x="751" y="964"/>
                    <a:pt x="750" y="974"/>
                    <a:pt x="749" y="985"/>
                  </a:cubicBezTo>
                  <a:cubicBezTo>
                    <a:pt x="749" y="1063"/>
                    <a:pt x="765" y="1150"/>
                    <a:pt x="797" y="1223"/>
                  </a:cubicBezTo>
                  <a:lnTo>
                    <a:pt x="797" y="1223"/>
                  </a:lnTo>
                  <a:cubicBezTo>
                    <a:pt x="802" y="1324"/>
                    <a:pt x="793" y="1425"/>
                    <a:pt x="769" y="1523"/>
                  </a:cubicBezTo>
                  <a:lnTo>
                    <a:pt x="769" y="1523"/>
                  </a:lnTo>
                  <a:cubicBezTo>
                    <a:pt x="726" y="1468"/>
                    <a:pt x="689" y="1410"/>
                    <a:pt x="657" y="1349"/>
                  </a:cubicBezTo>
                  <a:lnTo>
                    <a:pt x="657" y="1349"/>
                  </a:lnTo>
                  <a:cubicBezTo>
                    <a:pt x="669" y="1135"/>
                    <a:pt x="580" y="928"/>
                    <a:pt x="526" y="715"/>
                  </a:cubicBezTo>
                  <a:lnTo>
                    <a:pt x="526" y="715"/>
                  </a:lnTo>
                  <a:cubicBezTo>
                    <a:pt x="529" y="684"/>
                    <a:pt x="533" y="654"/>
                    <a:pt x="538" y="623"/>
                  </a:cubicBezTo>
                  <a:cubicBezTo>
                    <a:pt x="542" y="606"/>
                    <a:pt x="545" y="584"/>
                    <a:pt x="550" y="561"/>
                  </a:cubicBezTo>
                  <a:close/>
                  <a:moveTo>
                    <a:pt x="573" y="253"/>
                  </a:moveTo>
                  <a:cubicBezTo>
                    <a:pt x="640" y="253"/>
                    <a:pt x="702" y="273"/>
                    <a:pt x="756" y="311"/>
                  </a:cubicBezTo>
                  <a:lnTo>
                    <a:pt x="756" y="311"/>
                  </a:lnTo>
                  <a:cubicBezTo>
                    <a:pt x="750" y="309"/>
                    <a:pt x="743" y="308"/>
                    <a:pt x="737" y="307"/>
                  </a:cubicBezTo>
                  <a:cubicBezTo>
                    <a:pt x="687" y="297"/>
                    <a:pt x="634" y="289"/>
                    <a:pt x="582" y="289"/>
                  </a:cubicBezTo>
                  <a:cubicBezTo>
                    <a:pt x="514" y="289"/>
                    <a:pt x="446" y="303"/>
                    <a:pt x="387" y="342"/>
                  </a:cubicBezTo>
                  <a:cubicBezTo>
                    <a:pt x="140" y="506"/>
                    <a:pt x="199" y="845"/>
                    <a:pt x="281" y="1079"/>
                  </a:cubicBezTo>
                  <a:cubicBezTo>
                    <a:pt x="328" y="1219"/>
                    <a:pt x="387" y="1348"/>
                    <a:pt x="468" y="1465"/>
                  </a:cubicBezTo>
                  <a:cubicBezTo>
                    <a:pt x="496" y="1502"/>
                    <a:pt x="531" y="1546"/>
                    <a:pt x="573" y="1546"/>
                  </a:cubicBezTo>
                  <a:cubicBezTo>
                    <a:pt x="584" y="1546"/>
                    <a:pt x="596" y="1543"/>
                    <a:pt x="608" y="1536"/>
                  </a:cubicBezTo>
                  <a:cubicBezTo>
                    <a:pt x="625" y="1523"/>
                    <a:pt x="636" y="1504"/>
                    <a:pt x="643" y="1483"/>
                  </a:cubicBezTo>
                  <a:lnTo>
                    <a:pt x="643" y="1483"/>
                  </a:lnTo>
                  <a:cubicBezTo>
                    <a:pt x="647" y="1488"/>
                    <a:pt x="651" y="1494"/>
                    <a:pt x="655" y="1500"/>
                  </a:cubicBezTo>
                  <a:cubicBezTo>
                    <a:pt x="691" y="1547"/>
                    <a:pt x="714" y="1582"/>
                    <a:pt x="749" y="1629"/>
                  </a:cubicBezTo>
                  <a:cubicBezTo>
                    <a:pt x="755" y="1632"/>
                    <a:pt x="762" y="1634"/>
                    <a:pt x="769" y="1634"/>
                  </a:cubicBezTo>
                  <a:cubicBezTo>
                    <a:pt x="788" y="1634"/>
                    <a:pt x="808" y="1623"/>
                    <a:pt x="808" y="1606"/>
                  </a:cubicBezTo>
                  <a:cubicBezTo>
                    <a:pt x="837" y="1517"/>
                    <a:pt x="855" y="1425"/>
                    <a:pt x="861" y="1333"/>
                  </a:cubicBezTo>
                  <a:lnTo>
                    <a:pt x="861" y="1333"/>
                  </a:lnTo>
                  <a:cubicBezTo>
                    <a:pt x="891" y="1371"/>
                    <a:pt x="928" y="1405"/>
                    <a:pt x="967" y="1405"/>
                  </a:cubicBezTo>
                  <a:cubicBezTo>
                    <a:pt x="988" y="1405"/>
                    <a:pt x="1009" y="1395"/>
                    <a:pt x="1029" y="1372"/>
                  </a:cubicBezTo>
                  <a:cubicBezTo>
                    <a:pt x="1065" y="1336"/>
                    <a:pt x="1065" y="1278"/>
                    <a:pt x="1065" y="1231"/>
                  </a:cubicBezTo>
                  <a:cubicBezTo>
                    <a:pt x="1076" y="1172"/>
                    <a:pt x="1088" y="1114"/>
                    <a:pt x="1088" y="1044"/>
                  </a:cubicBezTo>
                  <a:cubicBezTo>
                    <a:pt x="1088" y="1013"/>
                    <a:pt x="1087" y="982"/>
                    <a:pt x="1085" y="949"/>
                  </a:cubicBezTo>
                  <a:lnTo>
                    <a:pt x="1085" y="949"/>
                  </a:lnTo>
                  <a:cubicBezTo>
                    <a:pt x="1100" y="952"/>
                    <a:pt x="1115" y="954"/>
                    <a:pt x="1130" y="954"/>
                  </a:cubicBezTo>
                  <a:cubicBezTo>
                    <a:pt x="1155" y="954"/>
                    <a:pt x="1179" y="950"/>
                    <a:pt x="1200" y="940"/>
                  </a:cubicBezTo>
                  <a:lnTo>
                    <a:pt x="1200" y="940"/>
                  </a:lnTo>
                  <a:cubicBezTo>
                    <a:pt x="1187" y="1052"/>
                    <a:pt x="1167" y="1164"/>
                    <a:pt x="1146" y="1266"/>
                  </a:cubicBezTo>
                  <a:cubicBezTo>
                    <a:pt x="1112" y="1383"/>
                    <a:pt x="1065" y="1489"/>
                    <a:pt x="971" y="1570"/>
                  </a:cubicBezTo>
                  <a:cubicBezTo>
                    <a:pt x="913" y="1638"/>
                    <a:pt x="824" y="1682"/>
                    <a:pt x="734" y="1682"/>
                  </a:cubicBezTo>
                  <a:cubicBezTo>
                    <a:pt x="716" y="1682"/>
                    <a:pt x="697" y="1680"/>
                    <a:pt x="678" y="1676"/>
                  </a:cubicBezTo>
                  <a:cubicBezTo>
                    <a:pt x="574" y="1653"/>
                    <a:pt x="491" y="1559"/>
                    <a:pt x="433" y="1477"/>
                  </a:cubicBezTo>
                  <a:cubicBezTo>
                    <a:pt x="363" y="1372"/>
                    <a:pt x="304" y="1266"/>
                    <a:pt x="246" y="1149"/>
                  </a:cubicBezTo>
                  <a:cubicBezTo>
                    <a:pt x="187" y="1032"/>
                    <a:pt x="140" y="904"/>
                    <a:pt x="94" y="787"/>
                  </a:cubicBezTo>
                  <a:cubicBezTo>
                    <a:pt x="70" y="717"/>
                    <a:pt x="36" y="647"/>
                    <a:pt x="82" y="576"/>
                  </a:cubicBezTo>
                  <a:cubicBezTo>
                    <a:pt x="106" y="530"/>
                    <a:pt x="164" y="494"/>
                    <a:pt x="199" y="447"/>
                  </a:cubicBezTo>
                  <a:cubicBezTo>
                    <a:pt x="293" y="366"/>
                    <a:pt x="387" y="296"/>
                    <a:pt x="504" y="260"/>
                  </a:cubicBezTo>
                  <a:cubicBezTo>
                    <a:pt x="527" y="255"/>
                    <a:pt x="550" y="253"/>
                    <a:pt x="573" y="253"/>
                  </a:cubicBezTo>
                  <a:close/>
                  <a:moveTo>
                    <a:pt x="1471" y="1"/>
                  </a:moveTo>
                  <a:cubicBezTo>
                    <a:pt x="1454" y="1"/>
                    <a:pt x="1436" y="8"/>
                    <a:pt x="1427" y="26"/>
                  </a:cubicBezTo>
                  <a:cubicBezTo>
                    <a:pt x="1392" y="120"/>
                    <a:pt x="1346" y="225"/>
                    <a:pt x="1263" y="296"/>
                  </a:cubicBezTo>
                  <a:cubicBezTo>
                    <a:pt x="1237" y="322"/>
                    <a:pt x="1205" y="341"/>
                    <a:pt x="1170" y="349"/>
                  </a:cubicBezTo>
                  <a:lnTo>
                    <a:pt x="1170" y="349"/>
                  </a:lnTo>
                  <a:cubicBezTo>
                    <a:pt x="1155" y="338"/>
                    <a:pt x="1136" y="330"/>
                    <a:pt x="1112" y="330"/>
                  </a:cubicBezTo>
                  <a:cubicBezTo>
                    <a:pt x="1084" y="330"/>
                    <a:pt x="1063" y="338"/>
                    <a:pt x="1039" y="341"/>
                  </a:cubicBezTo>
                  <a:lnTo>
                    <a:pt x="1039" y="341"/>
                  </a:lnTo>
                  <a:cubicBezTo>
                    <a:pt x="1025" y="335"/>
                    <a:pt x="1010" y="327"/>
                    <a:pt x="995" y="319"/>
                  </a:cubicBezTo>
                  <a:cubicBezTo>
                    <a:pt x="978" y="312"/>
                    <a:pt x="963" y="308"/>
                    <a:pt x="950" y="308"/>
                  </a:cubicBezTo>
                  <a:cubicBezTo>
                    <a:pt x="926" y="308"/>
                    <a:pt x="907" y="319"/>
                    <a:pt x="892" y="336"/>
                  </a:cubicBezTo>
                  <a:lnTo>
                    <a:pt x="892" y="336"/>
                  </a:lnTo>
                  <a:cubicBezTo>
                    <a:pt x="881" y="334"/>
                    <a:pt x="870" y="332"/>
                    <a:pt x="859" y="330"/>
                  </a:cubicBezTo>
                  <a:lnTo>
                    <a:pt x="859" y="330"/>
                  </a:lnTo>
                  <a:cubicBezTo>
                    <a:pt x="809" y="278"/>
                    <a:pt x="747" y="237"/>
                    <a:pt x="667" y="213"/>
                  </a:cubicBezTo>
                  <a:cubicBezTo>
                    <a:pt x="640" y="205"/>
                    <a:pt x="612" y="202"/>
                    <a:pt x="584" y="202"/>
                  </a:cubicBezTo>
                  <a:cubicBezTo>
                    <a:pt x="492" y="202"/>
                    <a:pt x="397" y="242"/>
                    <a:pt x="316" y="296"/>
                  </a:cubicBezTo>
                  <a:cubicBezTo>
                    <a:pt x="270" y="330"/>
                    <a:pt x="211" y="366"/>
                    <a:pt x="164" y="413"/>
                  </a:cubicBezTo>
                  <a:cubicBezTo>
                    <a:pt x="117" y="459"/>
                    <a:pt x="59" y="506"/>
                    <a:pt x="36" y="553"/>
                  </a:cubicBezTo>
                  <a:cubicBezTo>
                    <a:pt x="0" y="623"/>
                    <a:pt x="0" y="681"/>
                    <a:pt x="23" y="751"/>
                  </a:cubicBezTo>
                  <a:cubicBezTo>
                    <a:pt x="47" y="822"/>
                    <a:pt x="82" y="904"/>
                    <a:pt x="106" y="974"/>
                  </a:cubicBezTo>
                  <a:cubicBezTo>
                    <a:pt x="164" y="1114"/>
                    <a:pt x="234" y="1243"/>
                    <a:pt x="304" y="1383"/>
                  </a:cubicBezTo>
                  <a:cubicBezTo>
                    <a:pt x="363" y="1489"/>
                    <a:pt x="433" y="1594"/>
                    <a:pt x="527" y="1664"/>
                  </a:cubicBezTo>
                  <a:cubicBezTo>
                    <a:pt x="592" y="1712"/>
                    <a:pt x="673" y="1739"/>
                    <a:pt x="752" y="1739"/>
                  </a:cubicBezTo>
                  <a:cubicBezTo>
                    <a:pt x="787" y="1739"/>
                    <a:pt x="822" y="1733"/>
                    <a:pt x="854" y="1723"/>
                  </a:cubicBezTo>
                  <a:cubicBezTo>
                    <a:pt x="1123" y="1629"/>
                    <a:pt x="1205" y="1336"/>
                    <a:pt x="1240" y="1079"/>
                  </a:cubicBezTo>
                  <a:cubicBezTo>
                    <a:pt x="1252" y="1006"/>
                    <a:pt x="1261" y="932"/>
                    <a:pt x="1266" y="859"/>
                  </a:cubicBezTo>
                  <a:lnTo>
                    <a:pt x="1266" y="859"/>
                  </a:lnTo>
                  <a:cubicBezTo>
                    <a:pt x="1273" y="831"/>
                    <a:pt x="1273" y="800"/>
                    <a:pt x="1268" y="769"/>
                  </a:cubicBezTo>
                  <a:lnTo>
                    <a:pt x="1268" y="769"/>
                  </a:lnTo>
                  <a:cubicBezTo>
                    <a:pt x="1268" y="732"/>
                    <a:pt x="1267" y="695"/>
                    <a:pt x="1263" y="658"/>
                  </a:cubicBezTo>
                  <a:cubicBezTo>
                    <a:pt x="1263" y="588"/>
                    <a:pt x="1252" y="517"/>
                    <a:pt x="1229" y="447"/>
                  </a:cubicBezTo>
                  <a:cubicBezTo>
                    <a:pt x="1225" y="438"/>
                    <a:pt x="1221" y="428"/>
                    <a:pt x="1217" y="419"/>
                  </a:cubicBezTo>
                  <a:lnTo>
                    <a:pt x="1217" y="419"/>
                  </a:lnTo>
                  <a:cubicBezTo>
                    <a:pt x="1369" y="363"/>
                    <a:pt x="1448" y="193"/>
                    <a:pt x="1509" y="50"/>
                  </a:cubicBezTo>
                  <a:cubicBezTo>
                    <a:pt x="1524" y="21"/>
                    <a:pt x="1498" y="1"/>
                    <a:pt x="1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2627763" y="3065318"/>
              <a:ext cx="34924" cy="61053"/>
            </a:xfrm>
            <a:custGeom>
              <a:rect b="b" l="l" r="r" t="t"/>
              <a:pathLst>
                <a:path extrusionOk="0" h="472" w="270">
                  <a:moveTo>
                    <a:pt x="116" y="151"/>
                  </a:moveTo>
                  <a:cubicBezTo>
                    <a:pt x="143" y="206"/>
                    <a:pt x="154" y="268"/>
                    <a:pt x="164" y="321"/>
                  </a:cubicBezTo>
                  <a:cubicBezTo>
                    <a:pt x="164" y="329"/>
                    <a:pt x="166" y="336"/>
                    <a:pt x="169" y="341"/>
                  </a:cubicBezTo>
                  <a:lnTo>
                    <a:pt x="169" y="341"/>
                  </a:lnTo>
                  <a:cubicBezTo>
                    <a:pt x="167" y="346"/>
                    <a:pt x="166" y="351"/>
                    <a:pt x="165" y="356"/>
                  </a:cubicBezTo>
                  <a:lnTo>
                    <a:pt x="165" y="356"/>
                  </a:lnTo>
                  <a:cubicBezTo>
                    <a:pt x="165" y="356"/>
                    <a:pt x="164" y="356"/>
                    <a:pt x="164" y="356"/>
                  </a:cubicBezTo>
                  <a:lnTo>
                    <a:pt x="141" y="333"/>
                  </a:lnTo>
                  <a:cubicBezTo>
                    <a:pt x="130" y="298"/>
                    <a:pt x="118" y="263"/>
                    <a:pt x="107" y="239"/>
                  </a:cubicBezTo>
                  <a:lnTo>
                    <a:pt x="107" y="239"/>
                  </a:lnTo>
                  <a:cubicBezTo>
                    <a:pt x="106" y="228"/>
                    <a:pt x="106" y="216"/>
                    <a:pt x="106" y="204"/>
                  </a:cubicBezTo>
                  <a:cubicBezTo>
                    <a:pt x="106" y="197"/>
                    <a:pt x="106" y="189"/>
                    <a:pt x="107" y="183"/>
                  </a:cubicBezTo>
                  <a:lnTo>
                    <a:pt x="107" y="183"/>
                  </a:lnTo>
                  <a:cubicBezTo>
                    <a:pt x="109" y="172"/>
                    <a:pt x="112" y="162"/>
                    <a:pt x="116" y="151"/>
                  </a:cubicBezTo>
                  <a:close/>
                  <a:moveTo>
                    <a:pt x="152" y="0"/>
                  </a:moveTo>
                  <a:cubicBezTo>
                    <a:pt x="141" y="0"/>
                    <a:pt x="126" y="9"/>
                    <a:pt x="118" y="17"/>
                  </a:cubicBezTo>
                  <a:cubicBezTo>
                    <a:pt x="117" y="18"/>
                    <a:pt x="117" y="18"/>
                    <a:pt x="117" y="19"/>
                  </a:cubicBezTo>
                  <a:lnTo>
                    <a:pt x="117" y="19"/>
                  </a:lnTo>
                  <a:cubicBezTo>
                    <a:pt x="94" y="25"/>
                    <a:pt x="78" y="44"/>
                    <a:pt x="67" y="62"/>
                  </a:cubicBezTo>
                  <a:lnTo>
                    <a:pt x="67" y="62"/>
                  </a:lnTo>
                  <a:cubicBezTo>
                    <a:pt x="65" y="62"/>
                    <a:pt x="62" y="63"/>
                    <a:pt x="60" y="64"/>
                  </a:cubicBezTo>
                  <a:cubicBezTo>
                    <a:pt x="24" y="87"/>
                    <a:pt x="1" y="122"/>
                    <a:pt x="1" y="169"/>
                  </a:cubicBezTo>
                  <a:cubicBezTo>
                    <a:pt x="6" y="191"/>
                    <a:pt x="15" y="211"/>
                    <a:pt x="23" y="230"/>
                  </a:cubicBezTo>
                  <a:lnTo>
                    <a:pt x="23" y="230"/>
                  </a:lnTo>
                  <a:cubicBezTo>
                    <a:pt x="24" y="241"/>
                    <a:pt x="24" y="252"/>
                    <a:pt x="24" y="262"/>
                  </a:cubicBezTo>
                  <a:cubicBezTo>
                    <a:pt x="24" y="271"/>
                    <a:pt x="30" y="276"/>
                    <a:pt x="38" y="279"/>
                  </a:cubicBezTo>
                  <a:lnTo>
                    <a:pt x="38" y="279"/>
                  </a:lnTo>
                  <a:cubicBezTo>
                    <a:pt x="41" y="313"/>
                    <a:pt x="50" y="342"/>
                    <a:pt x="60" y="379"/>
                  </a:cubicBezTo>
                  <a:cubicBezTo>
                    <a:pt x="65" y="397"/>
                    <a:pt x="71" y="415"/>
                    <a:pt x="80" y="430"/>
                  </a:cubicBezTo>
                  <a:lnTo>
                    <a:pt x="80" y="430"/>
                  </a:lnTo>
                  <a:cubicBezTo>
                    <a:pt x="81" y="433"/>
                    <a:pt x="82" y="436"/>
                    <a:pt x="83" y="438"/>
                  </a:cubicBezTo>
                  <a:cubicBezTo>
                    <a:pt x="97" y="458"/>
                    <a:pt x="118" y="471"/>
                    <a:pt x="141" y="471"/>
                  </a:cubicBezTo>
                  <a:cubicBezTo>
                    <a:pt x="157" y="471"/>
                    <a:pt x="173" y="465"/>
                    <a:pt x="188" y="450"/>
                  </a:cubicBezTo>
                  <a:cubicBezTo>
                    <a:pt x="195" y="442"/>
                    <a:pt x="202" y="432"/>
                    <a:pt x="207" y="421"/>
                  </a:cubicBezTo>
                  <a:lnTo>
                    <a:pt x="207" y="421"/>
                  </a:lnTo>
                  <a:cubicBezTo>
                    <a:pt x="236" y="396"/>
                    <a:pt x="248" y="353"/>
                    <a:pt x="258" y="321"/>
                  </a:cubicBezTo>
                  <a:cubicBezTo>
                    <a:pt x="270" y="242"/>
                    <a:pt x="259" y="163"/>
                    <a:pt x="215" y="94"/>
                  </a:cubicBezTo>
                  <a:lnTo>
                    <a:pt x="215" y="94"/>
                  </a:lnTo>
                  <a:cubicBezTo>
                    <a:pt x="213" y="89"/>
                    <a:pt x="211" y="84"/>
                    <a:pt x="209" y="80"/>
                  </a:cubicBezTo>
                  <a:lnTo>
                    <a:pt x="209" y="80"/>
                  </a:lnTo>
                  <a:cubicBezTo>
                    <a:pt x="204" y="68"/>
                    <a:pt x="198" y="56"/>
                    <a:pt x="190" y="46"/>
                  </a:cubicBezTo>
                  <a:lnTo>
                    <a:pt x="190" y="46"/>
                  </a:lnTo>
                  <a:cubicBezTo>
                    <a:pt x="182" y="33"/>
                    <a:pt x="174" y="19"/>
                    <a:pt x="164" y="5"/>
                  </a:cubicBezTo>
                  <a:cubicBezTo>
                    <a:pt x="161" y="2"/>
                    <a:pt x="157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2512768" y="2852790"/>
              <a:ext cx="130902" cy="219636"/>
            </a:xfrm>
            <a:custGeom>
              <a:rect b="b" l="l" r="r" t="t"/>
              <a:pathLst>
                <a:path extrusionOk="0" h="1698" w="1012">
                  <a:moveTo>
                    <a:pt x="122" y="1"/>
                  </a:moveTo>
                  <a:cubicBezTo>
                    <a:pt x="98" y="1"/>
                    <a:pt x="76" y="17"/>
                    <a:pt x="60" y="34"/>
                  </a:cubicBezTo>
                  <a:cubicBezTo>
                    <a:pt x="1" y="116"/>
                    <a:pt x="36" y="233"/>
                    <a:pt x="60" y="327"/>
                  </a:cubicBezTo>
                  <a:cubicBezTo>
                    <a:pt x="130" y="572"/>
                    <a:pt x="211" y="818"/>
                    <a:pt x="294" y="1052"/>
                  </a:cubicBezTo>
                  <a:lnTo>
                    <a:pt x="434" y="1438"/>
                  </a:lnTo>
                  <a:cubicBezTo>
                    <a:pt x="469" y="1543"/>
                    <a:pt x="515" y="1637"/>
                    <a:pt x="609" y="1695"/>
                  </a:cubicBezTo>
                  <a:cubicBezTo>
                    <a:pt x="612" y="1697"/>
                    <a:pt x="615" y="1697"/>
                    <a:pt x="619" y="1697"/>
                  </a:cubicBezTo>
                  <a:cubicBezTo>
                    <a:pt x="638" y="1697"/>
                    <a:pt x="652" y="1668"/>
                    <a:pt x="632" y="1648"/>
                  </a:cubicBezTo>
                  <a:cubicBezTo>
                    <a:pt x="551" y="1601"/>
                    <a:pt x="504" y="1520"/>
                    <a:pt x="481" y="1426"/>
                  </a:cubicBezTo>
                  <a:cubicBezTo>
                    <a:pt x="445" y="1333"/>
                    <a:pt x="411" y="1227"/>
                    <a:pt x="375" y="1122"/>
                  </a:cubicBezTo>
                  <a:cubicBezTo>
                    <a:pt x="294" y="912"/>
                    <a:pt x="223" y="689"/>
                    <a:pt x="153" y="467"/>
                  </a:cubicBezTo>
                  <a:cubicBezTo>
                    <a:pt x="130" y="374"/>
                    <a:pt x="83" y="268"/>
                    <a:pt x="83" y="163"/>
                  </a:cubicBezTo>
                  <a:cubicBezTo>
                    <a:pt x="83" y="140"/>
                    <a:pt x="83" y="116"/>
                    <a:pt x="94" y="93"/>
                  </a:cubicBezTo>
                  <a:cubicBezTo>
                    <a:pt x="94" y="93"/>
                    <a:pt x="106" y="69"/>
                    <a:pt x="106" y="57"/>
                  </a:cubicBezTo>
                  <a:cubicBezTo>
                    <a:pt x="111" y="55"/>
                    <a:pt x="115" y="54"/>
                    <a:pt x="118" y="54"/>
                  </a:cubicBezTo>
                  <a:cubicBezTo>
                    <a:pt x="134" y="54"/>
                    <a:pt x="143" y="72"/>
                    <a:pt x="153" y="81"/>
                  </a:cubicBezTo>
                  <a:cubicBezTo>
                    <a:pt x="177" y="127"/>
                    <a:pt x="211" y="174"/>
                    <a:pt x="247" y="221"/>
                  </a:cubicBezTo>
                  <a:cubicBezTo>
                    <a:pt x="364" y="397"/>
                    <a:pt x="481" y="572"/>
                    <a:pt x="598" y="759"/>
                  </a:cubicBezTo>
                  <a:cubicBezTo>
                    <a:pt x="721" y="951"/>
                    <a:pt x="834" y="1152"/>
                    <a:pt x="936" y="1365"/>
                  </a:cubicBezTo>
                  <a:lnTo>
                    <a:pt x="936" y="1365"/>
                  </a:lnTo>
                  <a:cubicBezTo>
                    <a:pt x="939" y="1376"/>
                    <a:pt x="942" y="1385"/>
                    <a:pt x="949" y="1391"/>
                  </a:cubicBezTo>
                  <a:cubicBezTo>
                    <a:pt x="952" y="1402"/>
                    <a:pt x="960" y="1406"/>
                    <a:pt x="968" y="1406"/>
                  </a:cubicBezTo>
                  <a:cubicBezTo>
                    <a:pt x="988" y="1406"/>
                    <a:pt x="1012" y="1384"/>
                    <a:pt x="995" y="1367"/>
                  </a:cubicBezTo>
                  <a:cubicBezTo>
                    <a:pt x="995" y="1347"/>
                    <a:pt x="986" y="1336"/>
                    <a:pt x="976" y="1325"/>
                  </a:cubicBezTo>
                  <a:lnTo>
                    <a:pt x="976" y="1325"/>
                  </a:lnTo>
                  <a:cubicBezTo>
                    <a:pt x="778" y="898"/>
                    <a:pt x="507" y="512"/>
                    <a:pt x="247" y="127"/>
                  </a:cubicBezTo>
                  <a:cubicBezTo>
                    <a:pt x="235" y="104"/>
                    <a:pt x="211" y="93"/>
                    <a:pt x="200" y="69"/>
                  </a:cubicBezTo>
                  <a:cubicBezTo>
                    <a:pt x="188" y="46"/>
                    <a:pt x="177" y="23"/>
                    <a:pt x="153" y="11"/>
                  </a:cubicBezTo>
                  <a:cubicBezTo>
                    <a:pt x="143" y="4"/>
                    <a:pt x="132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2560499" y="2979557"/>
              <a:ext cx="65580" cy="52775"/>
            </a:xfrm>
            <a:custGeom>
              <a:rect b="b" l="l" r="r" t="t"/>
              <a:pathLst>
                <a:path extrusionOk="0" h="408" w="507">
                  <a:moveTo>
                    <a:pt x="449" y="1"/>
                  </a:moveTo>
                  <a:cubicBezTo>
                    <a:pt x="446" y="1"/>
                    <a:pt x="443" y="1"/>
                    <a:pt x="439" y="2"/>
                  </a:cubicBezTo>
                  <a:cubicBezTo>
                    <a:pt x="416" y="13"/>
                    <a:pt x="392" y="36"/>
                    <a:pt x="380" y="49"/>
                  </a:cubicBezTo>
                  <a:lnTo>
                    <a:pt x="310" y="119"/>
                  </a:lnTo>
                  <a:cubicBezTo>
                    <a:pt x="217" y="200"/>
                    <a:pt x="112" y="283"/>
                    <a:pt x="18" y="364"/>
                  </a:cubicBezTo>
                  <a:cubicBezTo>
                    <a:pt x="0" y="382"/>
                    <a:pt x="17" y="407"/>
                    <a:pt x="36" y="407"/>
                  </a:cubicBezTo>
                  <a:cubicBezTo>
                    <a:pt x="41" y="407"/>
                    <a:pt x="47" y="405"/>
                    <a:pt x="53" y="400"/>
                  </a:cubicBezTo>
                  <a:lnTo>
                    <a:pt x="263" y="224"/>
                  </a:lnTo>
                  <a:lnTo>
                    <a:pt x="357" y="130"/>
                  </a:lnTo>
                  <a:cubicBezTo>
                    <a:pt x="380" y="119"/>
                    <a:pt x="392" y="107"/>
                    <a:pt x="416" y="83"/>
                  </a:cubicBezTo>
                  <a:cubicBezTo>
                    <a:pt x="427" y="83"/>
                    <a:pt x="427" y="72"/>
                    <a:pt x="439" y="72"/>
                  </a:cubicBezTo>
                  <a:cubicBezTo>
                    <a:pt x="439" y="71"/>
                    <a:pt x="439" y="69"/>
                    <a:pt x="440" y="68"/>
                  </a:cubicBezTo>
                  <a:lnTo>
                    <a:pt x="440" y="68"/>
                  </a:lnTo>
                  <a:cubicBezTo>
                    <a:pt x="445" y="77"/>
                    <a:pt x="453" y="83"/>
                    <a:pt x="463" y="83"/>
                  </a:cubicBezTo>
                  <a:cubicBezTo>
                    <a:pt x="507" y="83"/>
                    <a:pt x="499" y="1"/>
                    <a:pt x="4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2548340" y="2933636"/>
              <a:ext cx="52387" cy="39581"/>
            </a:xfrm>
            <a:custGeom>
              <a:rect b="b" l="l" r="r" t="t"/>
              <a:pathLst>
                <a:path extrusionOk="0" h="306" w="405">
                  <a:moveTo>
                    <a:pt x="372" y="1"/>
                  </a:moveTo>
                  <a:cubicBezTo>
                    <a:pt x="357" y="1"/>
                    <a:pt x="343" y="9"/>
                    <a:pt x="334" y="17"/>
                  </a:cubicBezTo>
                  <a:cubicBezTo>
                    <a:pt x="323" y="29"/>
                    <a:pt x="299" y="41"/>
                    <a:pt x="287" y="53"/>
                  </a:cubicBezTo>
                  <a:cubicBezTo>
                    <a:pt x="253" y="64"/>
                    <a:pt x="229" y="87"/>
                    <a:pt x="194" y="111"/>
                  </a:cubicBezTo>
                  <a:cubicBezTo>
                    <a:pt x="136" y="158"/>
                    <a:pt x="77" y="204"/>
                    <a:pt x="19" y="263"/>
                  </a:cubicBezTo>
                  <a:cubicBezTo>
                    <a:pt x="1" y="281"/>
                    <a:pt x="17" y="306"/>
                    <a:pt x="36" y="306"/>
                  </a:cubicBezTo>
                  <a:cubicBezTo>
                    <a:pt x="42" y="306"/>
                    <a:pt x="48" y="303"/>
                    <a:pt x="53" y="298"/>
                  </a:cubicBezTo>
                  <a:lnTo>
                    <a:pt x="229" y="158"/>
                  </a:lnTo>
                  <a:cubicBezTo>
                    <a:pt x="253" y="146"/>
                    <a:pt x="287" y="123"/>
                    <a:pt x="323" y="100"/>
                  </a:cubicBezTo>
                  <a:cubicBezTo>
                    <a:pt x="334" y="87"/>
                    <a:pt x="346" y="87"/>
                    <a:pt x="357" y="76"/>
                  </a:cubicBezTo>
                  <a:cubicBezTo>
                    <a:pt x="381" y="64"/>
                    <a:pt x="404" y="53"/>
                    <a:pt x="404" y="29"/>
                  </a:cubicBezTo>
                  <a:cubicBezTo>
                    <a:pt x="404" y="17"/>
                    <a:pt x="404" y="6"/>
                    <a:pt x="393" y="6"/>
                  </a:cubicBezTo>
                  <a:cubicBezTo>
                    <a:pt x="386" y="2"/>
                    <a:pt x="379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2526997" y="2889009"/>
              <a:ext cx="45014" cy="40228"/>
            </a:xfrm>
            <a:custGeom>
              <a:rect b="b" l="l" r="r" t="t"/>
              <a:pathLst>
                <a:path extrusionOk="0" h="311" w="348">
                  <a:moveTo>
                    <a:pt x="312" y="0"/>
                  </a:moveTo>
                  <a:cubicBezTo>
                    <a:pt x="277" y="0"/>
                    <a:pt x="254" y="35"/>
                    <a:pt x="230" y="58"/>
                  </a:cubicBezTo>
                  <a:cubicBezTo>
                    <a:pt x="207" y="81"/>
                    <a:pt x="184" y="94"/>
                    <a:pt x="160" y="117"/>
                  </a:cubicBezTo>
                  <a:lnTo>
                    <a:pt x="20" y="257"/>
                  </a:lnTo>
                  <a:cubicBezTo>
                    <a:pt x="1" y="276"/>
                    <a:pt x="28" y="311"/>
                    <a:pt x="51" y="311"/>
                  </a:cubicBezTo>
                  <a:cubicBezTo>
                    <a:pt x="57" y="311"/>
                    <a:pt x="62" y="309"/>
                    <a:pt x="67" y="304"/>
                  </a:cubicBezTo>
                  <a:lnTo>
                    <a:pt x="207" y="164"/>
                  </a:lnTo>
                  <a:cubicBezTo>
                    <a:pt x="230" y="140"/>
                    <a:pt x="254" y="128"/>
                    <a:pt x="277" y="105"/>
                  </a:cubicBezTo>
                  <a:cubicBezTo>
                    <a:pt x="301" y="81"/>
                    <a:pt x="335" y="58"/>
                    <a:pt x="335" y="23"/>
                  </a:cubicBezTo>
                  <a:cubicBezTo>
                    <a:pt x="347" y="11"/>
                    <a:pt x="324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2648977" y="3105805"/>
              <a:ext cx="30397" cy="40487"/>
            </a:xfrm>
            <a:custGeom>
              <a:rect b="b" l="l" r="r" t="t"/>
              <a:pathLst>
                <a:path extrusionOk="0" h="313" w="235">
                  <a:moveTo>
                    <a:pt x="37" y="0"/>
                  </a:moveTo>
                  <a:cubicBezTo>
                    <a:pt x="30" y="0"/>
                    <a:pt x="22" y="3"/>
                    <a:pt x="13" y="8"/>
                  </a:cubicBezTo>
                  <a:cubicBezTo>
                    <a:pt x="0" y="8"/>
                    <a:pt x="0" y="32"/>
                    <a:pt x="13" y="43"/>
                  </a:cubicBezTo>
                  <a:cubicBezTo>
                    <a:pt x="36" y="90"/>
                    <a:pt x="71" y="137"/>
                    <a:pt x="94" y="172"/>
                  </a:cubicBezTo>
                  <a:cubicBezTo>
                    <a:pt x="106" y="196"/>
                    <a:pt x="130" y="219"/>
                    <a:pt x="141" y="242"/>
                  </a:cubicBezTo>
                  <a:cubicBezTo>
                    <a:pt x="153" y="254"/>
                    <a:pt x="153" y="266"/>
                    <a:pt x="164" y="277"/>
                  </a:cubicBezTo>
                  <a:cubicBezTo>
                    <a:pt x="176" y="289"/>
                    <a:pt x="176" y="300"/>
                    <a:pt x="200" y="313"/>
                  </a:cubicBezTo>
                  <a:cubicBezTo>
                    <a:pt x="211" y="313"/>
                    <a:pt x="223" y="300"/>
                    <a:pt x="223" y="289"/>
                  </a:cubicBezTo>
                  <a:cubicBezTo>
                    <a:pt x="234" y="266"/>
                    <a:pt x="200" y="230"/>
                    <a:pt x="188" y="219"/>
                  </a:cubicBezTo>
                  <a:cubicBezTo>
                    <a:pt x="176" y="196"/>
                    <a:pt x="164" y="172"/>
                    <a:pt x="141" y="149"/>
                  </a:cubicBezTo>
                  <a:cubicBezTo>
                    <a:pt x="117" y="102"/>
                    <a:pt x="83" y="55"/>
                    <a:pt x="59" y="20"/>
                  </a:cubicBezTo>
                  <a:cubicBezTo>
                    <a:pt x="52" y="6"/>
                    <a:pt x="46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2659584" y="3097139"/>
              <a:ext cx="39452" cy="18885"/>
            </a:xfrm>
            <a:custGeom>
              <a:rect b="b" l="l" r="r" t="t"/>
              <a:pathLst>
                <a:path extrusionOk="0" h="146" w="305">
                  <a:moveTo>
                    <a:pt x="25" y="0"/>
                  </a:moveTo>
                  <a:cubicBezTo>
                    <a:pt x="17" y="0"/>
                    <a:pt x="9" y="9"/>
                    <a:pt x="1" y="16"/>
                  </a:cubicBezTo>
                  <a:cubicBezTo>
                    <a:pt x="1" y="29"/>
                    <a:pt x="12" y="40"/>
                    <a:pt x="24" y="40"/>
                  </a:cubicBezTo>
                  <a:cubicBezTo>
                    <a:pt x="59" y="63"/>
                    <a:pt x="106" y="75"/>
                    <a:pt x="141" y="99"/>
                  </a:cubicBezTo>
                  <a:cubicBezTo>
                    <a:pt x="165" y="99"/>
                    <a:pt x="188" y="110"/>
                    <a:pt x="211" y="122"/>
                  </a:cubicBezTo>
                  <a:cubicBezTo>
                    <a:pt x="211" y="122"/>
                    <a:pt x="223" y="133"/>
                    <a:pt x="235" y="133"/>
                  </a:cubicBezTo>
                  <a:cubicBezTo>
                    <a:pt x="246" y="146"/>
                    <a:pt x="258" y="146"/>
                    <a:pt x="282" y="146"/>
                  </a:cubicBezTo>
                  <a:cubicBezTo>
                    <a:pt x="305" y="146"/>
                    <a:pt x="305" y="110"/>
                    <a:pt x="293" y="99"/>
                  </a:cubicBezTo>
                  <a:cubicBezTo>
                    <a:pt x="282" y="87"/>
                    <a:pt x="269" y="87"/>
                    <a:pt x="258" y="75"/>
                  </a:cubicBezTo>
                  <a:cubicBezTo>
                    <a:pt x="246" y="75"/>
                    <a:pt x="235" y="75"/>
                    <a:pt x="223" y="63"/>
                  </a:cubicBezTo>
                  <a:cubicBezTo>
                    <a:pt x="199" y="63"/>
                    <a:pt x="176" y="52"/>
                    <a:pt x="165" y="40"/>
                  </a:cubicBezTo>
                  <a:cubicBezTo>
                    <a:pt x="118" y="29"/>
                    <a:pt x="71" y="16"/>
                    <a:pt x="35" y="5"/>
                  </a:cubicBezTo>
                  <a:cubicBezTo>
                    <a:pt x="32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2627763" y="3118223"/>
              <a:ext cx="12288" cy="37123"/>
            </a:xfrm>
            <a:custGeom>
              <a:rect b="b" l="l" r="r" t="t"/>
              <a:pathLst>
                <a:path extrusionOk="0" h="287" w="95">
                  <a:moveTo>
                    <a:pt x="76" y="1"/>
                  </a:moveTo>
                  <a:cubicBezTo>
                    <a:pt x="73" y="1"/>
                    <a:pt x="71" y="2"/>
                    <a:pt x="71" y="6"/>
                  </a:cubicBezTo>
                  <a:cubicBezTo>
                    <a:pt x="60" y="53"/>
                    <a:pt x="47" y="100"/>
                    <a:pt x="36" y="134"/>
                  </a:cubicBezTo>
                  <a:cubicBezTo>
                    <a:pt x="24" y="158"/>
                    <a:pt x="24" y="181"/>
                    <a:pt x="13" y="204"/>
                  </a:cubicBezTo>
                  <a:cubicBezTo>
                    <a:pt x="13" y="228"/>
                    <a:pt x="1" y="240"/>
                    <a:pt x="1" y="263"/>
                  </a:cubicBezTo>
                  <a:lnTo>
                    <a:pt x="24" y="287"/>
                  </a:lnTo>
                  <a:cubicBezTo>
                    <a:pt x="36" y="287"/>
                    <a:pt x="47" y="275"/>
                    <a:pt x="47" y="263"/>
                  </a:cubicBezTo>
                  <a:cubicBezTo>
                    <a:pt x="60" y="251"/>
                    <a:pt x="47" y="240"/>
                    <a:pt x="47" y="228"/>
                  </a:cubicBezTo>
                  <a:lnTo>
                    <a:pt x="47" y="204"/>
                  </a:lnTo>
                  <a:cubicBezTo>
                    <a:pt x="47" y="181"/>
                    <a:pt x="60" y="158"/>
                    <a:pt x="60" y="134"/>
                  </a:cubicBezTo>
                  <a:cubicBezTo>
                    <a:pt x="60" y="100"/>
                    <a:pt x="71" y="53"/>
                    <a:pt x="94" y="17"/>
                  </a:cubicBezTo>
                  <a:cubicBezTo>
                    <a:pt x="94" y="9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2863833" y="3215626"/>
              <a:ext cx="125728" cy="128962"/>
            </a:xfrm>
            <a:custGeom>
              <a:rect b="b" l="l" r="r" t="t"/>
              <a:pathLst>
                <a:path extrusionOk="0" h="997" w="972">
                  <a:moveTo>
                    <a:pt x="522" y="162"/>
                  </a:moveTo>
                  <a:lnTo>
                    <a:pt x="522" y="162"/>
                  </a:lnTo>
                  <a:cubicBezTo>
                    <a:pt x="524" y="175"/>
                    <a:pt x="525" y="189"/>
                    <a:pt x="526" y="202"/>
                  </a:cubicBezTo>
                  <a:lnTo>
                    <a:pt x="526" y="202"/>
                  </a:lnTo>
                  <a:cubicBezTo>
                    <a:pt x="525" y="189"/>
                    <a:pt x="524" y="175"/>
                    <a:pt x="522" y="162"/>
                  </a:cubicBezTo>
                  <a:close/>
                  <a:moveTo>
                    <a:pt x="456" y="191"/>
                  </a:moveTo>
                  <a:cubicBezTo>
                    <a:pt x="457" y="200"/>
                    <a:pt x="457" y="208"/>
                    <a:pt x="457" y="212"/>
                  </a:cubicBezTo>
                  <a:cubicBezTo>
                    <a:pt x="465" y="254"/>
                    <a:pt x="467" y="297"/>
                    <a:pt x="468" y="339"/>
                  </a:cubicBezTo>
                  <a:lnTo>
                    <a:pt x="468" y="339"/>
                  </a:lnTo>
                  <a:cubicBezTo>
                    <a:pt x="461" y="345"/>
                    <a:pt x="457" y="353"/>
                    <a:pt x="457" y="364"/>
                  </a:cubicBezTo>
                  <a:cubicBezTo>
                    <a:pt x="456" y="370"/>
                    <a:pt x="456" y="376"/>
                    <a:pt x="455" y="382"/>
                  </a:cubicBezTo>
                  <a:lnTo>
                    <a:pt x="455" y="382"/>
                  </a:lnTo>
                  <a:cubicBezTo>
                    <a:pt x="450" y="383"/>
                    <a:pt x="445" y="385"/>
                    <a:pt x="441" y="386"/>
                  </a:cubicBezTo>
                  <a:lnTo>
                    <a:pt x="441" y="386"/>
                  </a:lnTo>
                  <a:cubicBezTo>
                    <a:pt x="440" y="321"/>
                    <a:pt x="445" y="256"/>
                    <a:pt x="456" y="191"/>
                  </a:cubicBezTo>
                  <a:close/>
                  <a:moveTo>
                    <a:pt x="896" y="310"/>
                  </a:moveTo>
                  <a:cubicBezTo>
                    <a:pt x="900" y="310"/>
                    <a:pt x="897" y="315"/>
                    <a:pt x="889" y="329"/>
                  </a:cubicBezTo>
                  <a:cubicBezTo>
                    <a:pt x="878" y="329"/>
                    <a:pt x="866" y="340"/>
                    <a:pt x="855" y="340"/>
                  </a:cubicBezTo>
                  <a:cubicBezTo>
                    <a:pt x="815" y="364"/>
                    <a:pt x="770" y="383"/>
                    <a:pt x="724" y="399"/>
                  </a:cubicBezTo>
                  <a:lnTo>
                    <a:pt x="724" y="399"/>
                  </a:lnTo>
                  <a:cubicBezTo>
                    <a:pt x="714" y="400"/>
                    <a:pt x="705" y="401"/>
                    <a:pt x="695" y="401"/>
                  </a:cubicBezTo>
                  <a:cubicBezTo>
                    <a:pt x="693" y="401"/>
                    <a:pt x="691" y="401"/>
                    <a:pt x="688" y="401"/>
                  </a:cubicBezTo>
                  <a:lnTo>
                    <a:pt x="688" y="401"/>
                  </a:lnTo>
                  <a:cubicBezTo>
                    <a:pt x="718" y="377"/>
                    <a:pt x="749" y="354"/>
                    <a:pt x="785" y="340"/>
                  </a:cubicBezTo>
                  <a:cubicBezTo>
                    <a:pt x="819" y="329"/>
                    <a:pt x="855" y="317"/>
                    <a:pt x="878" y="317"/>
                  </a:cubicBezTo>
                  <a:cubicBezTo>
                    <a:pt x="888" y="312"/>
                    <a:pt x="893" y="310"/>
                    <a:pt x="896" y="310"/>
                  </a:cubicBezTo>
                  <a:close/>
                  <a:moveTo>
                    <a:pt x="426" y="729"/>
                  </a:moveTo>
                  <a:cubicBezTo>
                    <a:pt x="429" y="736"/>
                    <a:pt x="431" y="743"/>
                    <a:pt x="434" y="750"/>
                  </a:cubicBezTo>
                  <a:cubicBezTo>
                    <a:pt x="416" y="765"/>
                    <a:pt x="399" y="779"/>
                    <a:pt x="381" y="793"/>
                  </a:cubicBezTo>
                  <a:lnTo>
                    <a:pt x="381" y="793"/>
                  </a:lnTo>
                  <a:cubicBezTo>
                    <a:pt x="397" y="773"/>
                    <a:pt x="412" y="751"/>
                    <a:pt x="426" y="729"/>
                  </a:cubicBezTo>
                  <a:close/>
                  <a:moveTo>
                    <a:pt x="469" y="1"/>
                  </a:moveTo>
                  <a:cubicBezTo>
                    <a:pt x="465" y="1"/>
                    <a:pt x="461" y="1"/>
                    <a:pt x="457" y="2"/>
                  </a:cubicBezTo>
                  <a:cubicBezTo>
                    <a:pt x="439" y="2"/>
                    <a:pt x="427" y="2"/>
                    <a:pt x="423" y="13"/>
                  </a:cubicBezTo>
                  <a:lnTo>
                    <a:pt x="423" y="13"/>
                  </a:lnTo>
                  <a:cubicBezTo>
                    <a:pt x="423" y="13"/>
                    <a:pt x="422" y="13"/>
                    <a:pt x="422" y="13"/>
                  </a:cubicBezTo>
                  <a:cubicBezTo>
                    <a:pt x="410" y="13"/>
                    <a:pt x="398" y="25"/>
                    <a:pt x="387" y="36"/>
                  </a:cubicBezTo>
                  <a:cubicBezTo>
                    <a:pt x="351" y="150"/>
                    <a:pt x="333" y="272"/>
                    <a:pt x="337" y="393"/>
                  </a:cubicBezTo>
                  <a:lnTo>
                    <a:pt x="337" y="393"/>
                  </a:lnTo>
                  <a:cubicBezTo>
                    <a:pt x="318" y="390"/>
                    <a:pt x="298" y="387"/>
                    <a:pt x="281" y="387"/>
                  </a:cubicBezTo>
                  <a:lnTo>
                    <a:pt x="47" y="387"/>
                  </a:lnTo>
                  <a:cubicBezTo>
                    <a:pt x="13" y="387"/>
                    <a:pt x="0" y="446"/>
                    <a:pt x="47" y="457"/>
                  </a:cubicBezTo>
                  <a:cubicBezTo>
                    <a:pt x="72" y="461"/>
                    <a:pt x="96" y="466"/>
                    <a:pt x="122" y="471"/>
                  </a:cubicBezTo>
                  <a:lnTo>
                    <a:pt x="122" y="471"/>
                  </a:lnTo>
                  <a:cubicBezTo>
                    <a:pt x="124" y="481"/>
                    <a:pt x="131" y="489"/>
                    <a:pt x="141" y="493"/>
                  </a:cubicBezTo>
                  <a:cubicBezTo>
                    <a:pt x="210" y="503"/>
                    <a:pt x="280" y="513"/>
                    <a:pt x="350" y="520"/>
                  </a:cubicBezTo>
                  <a:lnTo>
                    <a:pt x="350" y="520"/>
                  </a:lnTo>
                  <a:cubicBezTo>
                    <a:pt x="352" y="531"/>
                    <a:pt x="354" y="542"/>
                    <a:pt x="357" y="553"/>
                  </a:cubicBezTo>
                  <a:lnTo>
                    <a:pt x="357" y="553"/>
                  </a:lnTo>
                  <a:cubicBezTo>
                    <a:pt x="352" y="559"/>
                    <a:pt x="347" y="565"/>
                    <a:pt x="342" y="571"/>
                  </a:cubicBezTo>
                  <a:lnTo>
                    <a:pt x="342" y="571"/>
                  </a:lnTo>
                  <a:cubicBezTo>
                    <a:pt x="285" y="639"/>
                    <a:pt x="227" y="708"/>
                    <a:pt x="171" y="775"/>
                  </a:cubicBezTo>
                  <a:lnTo>
                    <a:pt x="171" y="775"/>
                  </a:lnTo>
                  <a:cubicBezTo>
                    <a:pt x="145" y="806"/>
                    <a:pt x="119" y="836"/>
                    <a:pt x="94" y="867"/>
                  </a:cubicBezTo>
                  <a:cubicBezTo>
                    <a:pt x="76" y="893"/>
                    <a:pt x="99" y="926"/>
                    <a:pt x="120" y="926"/>
                  </a:cubicBezTo>
                  <a:cubicBezTo>
                    <a:pt x="128" y="926"/>
                    <a:pt x="135" y="923"/>
                    <a:pt x="141" y="914"/>
                  </a:cubicBezTo>
                  <a:cubicBezTo>
                    <a:pt x="150" y="904"/>
                    <a:pt x="159" y="895"/>
                    <a:pt x="167" y="885"/>
                  </a:cubicBezTo>
                  <a:lnTo>
                    <a:pt x="167" y="885"/>
                  </a:lnTo>
                  <a:cubicBezTo>
                    <a:pt x="162" y="902"/>
                    <a:pt x="157" y="920"/>
                    <a:pt x="153" y="937"/>
                  </a:cubicBezTo>
                  <a:cubicBezTo>
                    <a:pt x="144" y="955"/>
                    <a:pt x="162" y="980"/>
                    <a:pt x="182" y="980"/>
                  </a:cubicBezTo>
                  <a:cubicBezTo>
                    <a:pt x="188" y="980"/>
                    <a:pt x="194" y="977"/>
                    <a:pt x="200" y="972"/>
                  </a:cubicBezTo>
                  <a:cubicBezTo>
                    <a:pt x="205" y="968"/>
                    <a:pt x="210" y="964"/>
                    <a:pt x="216" y="960"/>
                  </a:cubicBezTo>
                  <a:lnTo>
                    <a:pt x="216" y="960"/>
                  </a:lnTo>
                  <a:cubicBezTo>
                    <a:pt x="218" y="960"/>
                    <a:pt x="221" y="961"/>
                    <a:pt x="223" y="961"/>
                  </a:cubicBezTo>
                  <a:cubicBezTo>
                    <a:pt x="340" y="925"/>
                    <a:pt x="434" y="832"/>
                    <a:pt x="515" y="750"/>
                  </a:cubicBezTo>
                  <a:cubicBezTo>
                    <a:pt x="519" y="746"/>
                    <a:pt x="523" y="742"/>
                    <a:pt x="527" y="738"/>
                  </a:cubicBezTo>
                  <a:lnTo>
                    <a:pt x="527" y="738"/>
                  </a:lnTo>
                  <a:cubicBezTo>
                    <a:pt x="545" y="787"/>
                    <a:pt x="565" y="834"/>
                    <a:pt x="585" y="878"/>
                  </a:cubicBezTo>
                  <a:cubicBezTo>
                    <a:pt x="593" y="891"/>
                    <a:pt x="605" y="896"/>
                    <a:pt x="615" y="896"/>
                  </a:cubicBezTo>
                  <a:cubicBezTo>
                    <a:pt x="624" y="896"/>
                    <a:pt x="632" y="893"/>
                    <a:pt x="639" y="888"/>
                  </a:cubicBezTo>
                  <a:lnTo>
                    <a:pt x="639" y="888"/>
                  </a:lnTo>
                  <a:cubicBezTo>
                    <a:pt x="641" y="893"/>
                    <a:pt x="642" y="897"/>
                    <a:pt x="644" y="902"/>
                  </a:cubicBezTo>
                  <a:cubicBezTo>
                    <a:pt x="649" y="917"/>
                    <a:pt x="662" y="923"/>
                    <a:pt x="675" y="923"/>
                  </a:cubicBezTo>
                  <a:cubicBezTo>
                    <a:pt x="675" y="923"/>
                    <a:pt x="675" y="923"/>
                    <a:pt x="675" y="923"/>
                  </a:cubicBezTo>
                  <a:lnTo>
                    <a:pt x="675" y="923"/>
                  </a:lnTo>
                  <a:cubicBezTo>
                    <a:pt x="688" y="943"/>
                    <a:pt x="701" y="964"/>
                    <a:pt x="714" y="984"/>
                  </a:cubicBezTo>
                  <a:cubicBezTo>
                    <a:pt x="723" y="992"/>
                    <a:pt x="735" y="996"/>
                    <a:pt x="747" y="996"/>
                  </a:cubicBezTo>
                  <a:cubicBezTo>
                    <a:pt x="769" y="996"/>
                    <a:pt x="788" y="983"/>
                    <a:pt x="772" y="961"/>
                  </a:cubicBezTo>
                  <a:cubicBezTo>
                    <a:pt x="771" y="957"/>
                    <a:pt x="770" y="954"/>
                    <a:pt x="769" y="951"/>
                  </a:cubicBezTo>
                  <a:lnTo>
                    <a:pt x="769" y="951"/>
                  </a:lnTo>
                  <a:cubicBezTo>
                    <a:pt x="770" y="950"/>
                    <a:pt x="771" y="949"/>
                    <a:pt x="772" y="949"/>
                  </a:cubicBezTo>
                  <a:cubicBezTo>
                    <a:pt x="769" y="943"/>
                    <a:pt x="765" y="938"/>
                    <a:pt x="762" y="932"/>
                  </a:cubicBezTo>
                  <a:lnTo>
                    <a:pt x="762" y="932"/>
                  </a:lnTo>
                  <a:cubicBezTo>
                    <a:pt x="719" y="819"/>
                    <a:pt x="666" y="717"/>
                    <a:pt x="609" y="618"/>
                  </a:cubicBezTo>
                  <a:lnTo>
                    <a:pt x="609" y="618"/>
                  </a:lnTo>
                  <a:cubicBezTo>
                    <a:pt x="617" y="585"/>
                    <a:pt x="613" y="548"/>
                    <a:pt x="594" y="520"/>
                  </a:cubicBezTo>
                  <a:lnTo>
                    <a:pt x="594" y="520"/>
                  </a:lnTo>
                  <a:cubicBezTo>
                    <a:pt x="595" y="520"/>
                    <a:pt x="596" y="520"/>
                    <a:pt x="596" y="520"/>
                  </a:cubicBezTo>
                  <a:lnTo>
                    <a:pt x="596" y="520"/>
                  </a:lnTo>
                  <a:cubicBezTo>
                    <a:pt x="678" y="510"/>
                    <a:pt x="757" y="487"/>
                    <a:pt x="831" y="446"/>
                  </a:cubicBezTo>
                  <a:cubicBezTo>
                    <a:pt x="835" y="443"/>
                    <a:pt x="838" y="438"/>
                    <a:pt x="840" y="433"/>
                  </a:cubicBezTo>
                  <a:lnTo>
                    <a:pt x="840" y="433"/>
                  </a:lnTo>
                  <a:cubicBezTo>
                    <a:pt x="894" y="412"/>
                    <a:pt x="952" y="381"/>
                    <a:pt x="960" y="317"/>
                  </a:cubicBezTo>
                  <a:cubicBezTo>
                    <a:pt x="972" y="294"/>
                    <a:pt x="960" y="259"/>
                    <a:pt x="925" y="247"/>
                  </a:cubicBezTo>
                  <a:cubicBezTo>
                    <a:pt x="914" y="240"/>
                    <a:pt x="902" y="237"/>
                    <a:pt x="889" y="237"/>
                  </a:cubicBezTo>
                  <a:cubicBezTo>
                    <a:pt x="862" y="237"/>
                    <a:pt x="832" y="251"/>
                    <a:pt x="808" y="259"/>
                  </a:cubicBezTo>
                  <a:cubicBezTo>
                    <a:pt x="729" y="292"/>
                    <a:pt x="651" y="336"/>
                    <a:pt x="593" y="392"/>
                  </a:cubicBezTo>
                  <a:lnTo>
                    <a:pt x="593" y="392"/>
                  </a:lnTo>
                  <a:cubicBezTo>
                    <a:pt x="596" y="339"/>
                    <a:pt x="597" y="287"/>
                    <a:pt x="597" y="236"/>
                  </a:cubicBezTo>
                  <a:cubicBezTo>
                    <a:pt x="586" y="156"/>
                    <a:pt x="575" y="1"/>
                    <a:pt x="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2836540" y="3373308"/>
              <a:ext cx="99988" cy="89510"/>
            </a:xfrm>
            <a:custGeom>
              <a:rect b="b" l="l" r="r" t="t"/>
              <a:pathLst>
                <a:path extrusionOk="0" h="692" w="773">
                  <a:moveTo>
                    <a:pt x="210" y="317"/>
                  </a:moveTo>
                  <a:cubicBezTo>
                    <a:pt x="214" y="317"/>
                    <a:pt x="219" y="317"/>
                    <a:pt x="224" y="317"/>
                  </a:cubicBezTo>
                  <a:lnTo>
                    <a:pt x="224" y="317"/>
                  </a:lnTo>
                  <a:cubicBezTo>
                    <a:pt x="206" y="322"/>
                    <a:pt x="189" y="327"/>
                    <a:pt x="170" y="332"/>
                  </a:cubicBezTo>
                  <a:lnTo>
                    <a:pt x="170" y="332"/>
                  </a:lnTo>
                  <a:cubicBezTo>
                    <a:pt x="161" y="330"/>
                    <a:pt x="151" y="327"/>
                    <a:pt x="142" y="324"/>
                  </a:cubicBezTo>
                  <a:lnTo>
                    <a:pt x="142" y="324"/>
                  </a:lnTo>
                  <a:cubicBezTo>
                    <a:pt x="164" y="319"/>
                    <a:pt x="187" y="317"/>
                    <a:pt x="210" y="317"/>
                  </a:cubicBezTo>
                  <a:close/>
                  <a:moveTo>
                    <a:pt x="465" y="1"/>
                  </a:moveTo>
                  <a:cubicBezTo>
                    <a:pt x="459" y="1"/>
                    <a:pt x="452" y="3"/>
                    <a:pt x="445" y="10"/>
                  </a:cubicBezTo>
                  <a:cubicBezTo>
                    <a:pt x="433" y="25"/>
                    <a:pt x="421" y="41"/>
                    <a:pt x="410" y="57"/>
                  </a:cubicBezTo>
                  <a:lnTo>
                    <a:pt x="410" y="57"/>
                  </a:lnTo>
                  <a:cubicBezTo>
                    <a:pt x="336" y="69"/>
                    <a:pt x="291" y="166"/>
                    <a:pt x="274" y="244"/>
                  </a:cubicBezTo>
                  <a:lnTo>
                    <a:pt x="274" y="244"/>
                  </a:lnTo>
                  <a:cubicBezTo>
                    <a:pt x="255" y="241"/>
                    <a:pt x="236" y="239"/>
                    <a:pt x="216" y="239"/>
                  </a:cubicBezTo>
                  <a:cubicBezTo>
                    <a:pt x="152" y="239"/>
                    <a:pt x="86" y="257"/>
                    <a:pt x="24" y="291"/>
                  </a:cubicBezTo>
                  <a:cubicBezTo>
                    <a:pt x="1" y="303"/>
                    <a:pt x="1" y="338"/>
                    <a:pt x="24" y="350"/>
                  </a:cubicBezTo>
                  <a:cubicBezTo>
                    <a:pt x="59" y="366"/>
                    <a:pt x="95" y="381"/>
                    <a:pt x="131" y="393"/>
                  </a:cubicBezTo>
                  <a:lnTo>
                    <a:pt x="131" y="393"/>
                  </a:lnTo>
                  <a:cubicBezTo>
                    <a:pt x="137" y="405"/>
                    <a:pt x="147" y="416"/>
                    <a:pt x="165" y="420"/>
                  </a:cubicBezTo>
                  <a:cubicBezTo>
                    <a:pt x="182" y="420"/>
                    <a:pt x="198" y="419"/>
                    <a:pt x="214" y="416"/>
                  </a:cubicBezTo>
                  <a:lnTo>
                    <a:pt x="214" y="416"/>
                  </a:lnTo>
                  <a:cubicBezTo>
                    <a:pt x="226" y="419"/>
                    <a:pt x="238" y="421"/>
                    <a:pt x="249" y="423"/>
                  </a:cubicBezTo>
                  <a:lnTo>
                    <a:pt x="249" y="423"/>
                  </a:lnTo>
                  <a:cubicBezTo>
                    <a:pt x="238" y="439"/>
                    <a:pt x="227" y="455"/>
                    <a:pt x="215" y="471"/>
                  </a:cubicBezTo>
                  <a:lnTo>
                    <a:pt x="215" y="471"/>
                  </a:lnTo>
                  <a:cubicBezTo>
                    <a:pt x="174" y="517"/>
                    <a:pt x="133" y="564"/>
                    <a:pt x="94" y="607"/>
                  </a:cubicBezTo>
                  <a:cubicBezTo>
                    <a:pt x="76" y="634"/>
                    <a:pt x="101" y="676"/>
                    <a:pt x="129" y="676"/>
                  </a:cubicBezTo>
                  <a:cubicBezTo>
                    <a:pt x="137" y="676"/>
                    <a:pt x="146" y="673"/>
                    <a:pt x="153" y="665"/>
                  </a:cubicBezTo>
                  <a:cubicBezTo>
                    <a:pt x="195" y="624"/>
                    <a:pt x="232" y="580"/>
                    <a:pt x="267" y="533"/>
                  </a:cubicBezTo>
                  <a:lnTo>
                    <a:pt x="267" y="533"/>
                  </a:lnTo>
                  <a:cubicBezTo>
                    <a:pt x="268" y="538"/>
                    <a:pt x="269" y="543"/>
                    <a:pt x="270" y="548"/>
                  </a:cubicBezTo>
                  <a:cubicBezTo>
                    <a:pt x="276" y="560"/>
                    <a:pt x="288" y="566"/>
                    <a:pt x="299" y="566"/>
                  </a:cubicBezTo>
                  <a:cubicBezTo>
                    <a:pt x="309" y="566"/>
                    <a:pt x="318" y="562"/>
                    <a:pt x="324" y="555"/>
                  </a:cubicBezTo>
                  <a:lnTo>
                    <a:pt x="324" y="555"/>
                  </a:lnTo>
                  <a:cubicBezTo>
                    <a:pt x="357" y="621"/>
                    <a:pt x="417" y="670"/>
                    <a:pt x="492" y="689"/>
                  </a:cubicBezTo>
                  <a:cubicBezTo>
                    <a:pt x="499" y="691"/>
                    <a:pt x="505" y="692"/>
                    <a:pt x="510" y="692"/>
                  </a:cubicBezTo>
                  <a:cubicBezTo>
                    <a:pt x="535" y="692"/>
                    <a:pt x="549" y="671"/>
                    <a:pt x="539" y="642"/>
                  </a:cubicBezTo>
                  <a:cubicBezTo>
                    <a:pt x="530" y="570"/>
                    <a:pt x="479" y="512"/>
                    <a:pt x="414" y="478"/>
                  </a:cubicBezTo>
                  <a:lnTo>
                    <a:pt x="414" y="478"/>
                  </a:lnTo>
                  <a:cubicBezTo>
                    <a:pt x="422" y="465"/>
                    <a:pt x="428" y="451"/>
                    <a:pt x="431" y="437"/>
                  </a:cubicBezTo>
                  <a:lnTo>
                    <a:pt x="431" y="437"/>
                  </a:lnTo>
                  <a:cubicBezTo>
                    <a:pt x="434" y="437"/>
                    <a:pt x="437" y="437"/>
                    <a:pt x="440" y="437"/>
                  </a:cubicBezTo>
                  <a:lnTo>
                    <a:pt x="440" y="437"/>
                  </a:lnTo>
                  <a:cubicBezTo>
                    <a:pt x="508" y="452"/>
                    <a:pt x="579" y="459"/>
                    <a:pt x="648" y="459"/>
                  </a:cubicBezTo>
                  <a:cubicBezTo>
                    <a:pt x="678" y="459"/>
                    <a:pt x="709" y="458"/>
                    <a:pt x="738" y="455"/>
                  </a:cubicBezTo>
                  <a:cubicBezTo>
                    <a:pt x="773" y="444"/>
                    <a:pt x="773" y="408"/>
                    <a:pt x="749" y="385"/>
                  </a:cubicBezTo>
                  <a:cubicBezTo>
                    <a:pt x="725" y="368"/>
                    <a:pt x="700" y="356"/>
                    <a:pt x="673" y="347"/>
                  </a:cubicBezTo>
                  <a:lnTo>
                    <a:pt x="673" y="347"/>
                  </a:lnTo>
                  <a:cubicBezTo>
                    <a:pt x="668" y="335"/>
                    <a:pt x="658" y="325"/>
                    <a:pt x="643" y="325"/>
                  </a:cubicBezTo>
                  <a:cubicBezTo>
                    <a:pt x="640" y="325"/>
                    <a:pt x="636" y="326"/>
                    <a:pt x="633" y="327"/>
                  </a:cubicBezTo>
                  <a:cubicBezTo>
                    <a:pt x="625" y="329"/>
                    <a:pt x="618" y="331"/>
                    <a:pt x="611" y="333"/>
                  </a:cubicBezTo>
                  <a:lnTo>
                    <a:pt x="611" y="333"/>
                  </a:lnTo>
                  <a:cubicBezTo>
                    <a:pt x="598" y="331"/>
                    <a:pt x="585" y="330"/>
                    <a:pt x="572" y="330"/>
                  </a:cubicBezTo>
                  <a:cubicBezTo>
                    <a:pt x="545" y="330"/>
                    <a:pt x="518" y="334"/>
                    <a:pt x="492" y="341"/>
                  </a:cubicBezTo>
                  <a:lnTo>
                    <a:pt x="492" y="341"/>
                  </a:lnTo>
                  <a:cubicBezTo>
                    <a:pt x="501" y="314"/>
                    <a:pt x="507" y="287"/>
                    <a:pt x="511" y="260"/>
                  </a:cubicBezTo>
                  <a:lnTo>
                    <a:pt x="511" y="260"/>
                  </a:lnTo>
                  <a:cubicBezTo>
                    <a:pt x="513" y="251"/>
                    <a:pt x="514" y="242"/>
                    <a:pt x="516" y="233"/>
                  </a:cubicBezTo>
                  <a:cubicBezTo>
                    <a:pt x="516" y="226"/>
                    <a:pt x="515" y="219"/>
                    <a:pt x="515" y="212"/>
                  </a:cubicBezTo>
                  <a:lnTo>
                    <a:pt x="515" y="212"/>
                  </a:lnTo>
                  <a:cubicBezTo>
                    <a:pt x="517" y="171"/>
                    <a:pt x="513" y="131"/>
                    <a:pt x="504" y="93"/>
                  </a:cubicBezTo>
                  <a:cubicBezTo>
                    <a:pt x="501" y="84"/>
                    <a:pt x="497" y="77"/>
                    <a:pt x="491" y="72"/>
                  </a:cubicBezTo>
                  <a:lnTo>
                    <a:pt x="491" y="72"/>
                  </a:lnTo>
                  <a:cubicBezTo>
                    <a:pt x="492" y="64"/>
                    <a:pt x="492" y="55"/>
                    <a:pt x="492" y="46"/>
                  </a:cubicBezTo>
                  <a:lnTo>
                    <a:pt x="492" y="46"/>
                  </a:lnTo>
                  <a:cubicBezTo>
                    <a:pt x="492" y="46"/>
                    <a:pt x="492" y="46"/>
                    <a:pt x="492" y="46"/>
                  </a:cubicBezTo>
                  <a:cubicBezTo>
                    <a:pt x="492" y="46"/>
                    <a:pt x="492" y="46"/>
                    <a:pt x="492" y="46"/>
                  </a:cubicBezTo>
                  <a:lnTo>
                    <a:pt x="492" y="46"/>
                  </a:lnTo>
                  <a:cubicBezTo>
                    <a:pt x="492" y="42"/>
                    <a:pt x="492" y="38"/>
                    <a:pt x="492" y="34"/>
                  </a:cubicBezTo>
                  <a:cubicBezTo>
                    <a:pt x="492" y="17"/>
                    <a:pt x="480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2966669" y="3323636"/>
              <a:ext cx="87311" cy="96754"/>
            </a:xfrm>
            <a:custGeom>
              <a:rect b="b" l="l" r="r" t="t"/>
              <a:pathLst>
                <a:path extrusionOk="0" h="748" w="675">
                  <a:moveTo>
                    <a:pt x="312" y="106"/>
                  </a:moveTo>
                  <a:cubicBezTo>
                    <a:pt x="318" y="115"/>
                    <a:pt x="323" y="125"/>
                    <a:pt x="327" y="134"/>
                  </a:cubicBezTo>
                  <a:lnTo>
                    <a:pt x="327" y="134"/>
                  </a:lnTo>
                  <a:cubicBezTo>
                    <a:pt x="323" y="133"/>
                    <a:pt x="319" y="132"/>
                    <a:pt x="314" y="132"/>
                  </a:cubicBezTo>
                  <a:cubicBezTo>
                    <a:pt x="309" y="132"/>
                    <a:pt x="305" y="133"/>
                    <a:pt x="300" y="134"/>
                  </a:cubicBezTo>
                  <a:lnTo>
                    <a:pt x="300" y="134"/>
                  </a:lnTo>
                  <a:cubicBezTo>
                    <a:pt x="304" y="125"/>
                    <a:pt x="308" y="115"/>
                    <a:pt x="312" y="106"/>
                  </a:cubicBezTo>
                  <a:close/>
                  <a:moveTo>
                    <a:pt x="305" y="1"/>
                  </a:moveTo>
                  <a:cubicBezTo>
                    <a:pt x="292" y="1"/>
                    <a:pt x="277" y="6"/>
                    <a:pt x="270" y="20"/>
                  </a:cubicBezTo>
                  <a:cubicBezTo>
                    <a:pt x="217" y="111"/>
                    <a:pt x="193" y="222"/>
                    <a:pt x="199" y="330"/>
                  </a:cubicBezTo>
                  <a:lnTo>
                    <a:pt x="199" y="330"/>
                  </a:lnTo>
                  <a:cubicBezTo>
                    <a:pt x="149" y="326"/>
                    <a:pt x="98" y="324"/>
                    <a:pt x="48" y="324"/>
                  </a:cubicBezTo>
                  <a:cubicBezTo>
                    <a:pt x="1" y="336"/>
                    <a:pt x="1" y="406"/>
                    <a:pt x="48" y="406"/>
                  </a:cubicBezTo>
                  <a:lnTo>
                    <a:pt x="188" y="406"/>
                  </a:lnTo>
                  <a:cubicBezTo>
                    <a:pt x="189" y="406"/>
                    <a:pt x="190" y="406"/>
                    <a:pt x="192" y="406"/>
                  </a:cubicBezTo>
                  <a:lnTo>
                    <a:pt x="192" y="406"/>
                  </a:lnTo>
                  <a:cubicBezTo>
                    <a:pt x="197" y="407"/>
                    <a:pt x="203" y="408"/>
                    <a:pt x="209" y="408"/>
                  </a:cubicBezTo>
                  <a:lnTo>
                    <a:pt x="209" y="408"/>
                  </a:lnTo>
                  <a:cubicBezTo>
                    <a:pt x="215" y="440"/>
                    <a:pt x="224" y="471"/>
                    <a:pt x="235" y="500"/>
                  </a:cubicBezTo>
                  <a:cubicBezTo>
                    <a:pt x="239" y="509"/>
                    <a:pt x="247" y="515"/>
                    <a:pt x="255" y="520"/>
                  </a:cubicBezTo>
                  <a:lnTo>
                    <a:pt x="255" y="520"/>
                  </a:lnTo>
                  <a:cubicBezTo>
                    <a:pt x="244" y="532"/>
                    <a:pt x="229" y="542"/>
                    <a:pt x="211" y="547"/>
                  </a:cubicBezTo>
                  <a:cubicBezTo>
                    <a:pt x="168" y="568"/>
                    <a:pt x="185" y="630"/>
                    <a:pt x="224" y="630"/>
                  </a:cubicBezTo>
                  <a:cubicBezTo>
                    <a:pt x="228" y="630"/>
                    <a:pt x="231" y="629"/>
                    <a:pt x="235" y="628"/>
                  </a:cubicBezTo>
                  <a:cubicBezTo>
                    <a:pt x="252" y="620"/>
                    <a:pt x="269" y="609"/>
                    <a:pt x="284" y="596"/>
                  </a:cubicBezTo>
                  <a:lnTo>
                    <a:pt x="284" y="596"/>
                  </a:lnTo>
                  <a:cubicBezTo>
                    <a:pt x="290" y="638"/>
                    <a:pt x="301" y="680"/>
                    <a:pt x="317" y="722"/>
                  </a:cubicBezTo>
                  <a:cubicBezTo>
                    <a:pt x="322" y="738"/>
                    <a:pt x="338" y="747"/>
                    <a:pt x="354" y="747"/>
                  </a:cubicBezTo>
                  <a:cubicBezTo>
                    <a:pt x="373" y="747"/>
                    <a:pt x="393" y="736"/>
                    <a:pt x="399" y="711"/>
                  </a:cubicBezTo>
                  <a:lnTo>
                    <a:pt x="399" y="523"/>
                  </a:lnTo>
                  <a:cubicBezTo>
                    <a:pt x="399" y="499"/>
                    <a:pt x="399" y="471"/>
                    <a:pt x="395" y="443"/>
                  </a:cubicBezTo>
                  <a:lnTo>
                    <a:pt x="395" y="443"/>
                  </a:lnTo>
                  <a:cubicBezTo>
                    <a:pt x="408" y="446"/>
                    <a:pt x="421" y="450"/>
                    <a:pt x="434" y="453"/>
                  </a:cubicBezTo>
                  <a:cubicBezTo>
                    <a:pt x="438" y="454"/>
                    <a:pt x="442" y="455"/>
                    <a:pt x="445" y="455"/>
                  </a:cubicBezTo>
                  <a:cubicBezTo>
                    <a:pt x="467" y="455"/>
                    <a:pt x="479" y="437"/>
                    <a:pt x="480" y="418"/>
                  </a:cubicBezTo>
                  <a:lnTo>
                    <a:pt x="480" y="418"/>
                  </a:lnTo>
                  <a:cubicBezTo>
                    <a:pt x="514" y="434"/>
                    <a:pt x="548" y="447"/>
                    <a:pt x="582" y="457"/>
                  </a:cubicBezTo>
                  <a:lnTo>
                    <a:pt x="582" y="457"/>
                  </a:lnTo>
                  <a:cubicBezTo>
                    <a:pt x="587" y="460"/>
                    <a:pt x="592" y="462"/>
                    <a:pt x="598" y="465"/>
                  </a:cubicBezTo>
                  <a:lnTo>
                    <a:pt x="599" y="462"/>
                  </a:lnTo>
                  <a:lnTo>
                    <a:pt x="599" y="462"/>
                  </a:lnTo>
                  <a:cubicBezTo>
                    <a:pt x="602" y="463"/>
                    <a:pt x="606" y="464"/>
                    <a:pt x="609" y="465"/>
                  </a:cubicBezTo>
                  <a:cubicBezTo>
                    <a:pt x="612" y="466"/>
                    <a:pt x="616" y="466"/>
                    <a:pt x="619" y="466"/>
                  </a:cubicBezTo>
                  <a:cubicBezTo>
                    <a:pt x="650" y="466"/>
                    <a:pt x="675" y="417"/>
                    <a:pt x="632" y="406"/>
                  </a:cubicBezTo>
                  <a:cubicBezTo>
                    <a:pt x="631" y="406"/>
                    <a:pt x="629" y="405"/>
                    <a:pt x="628" y="404"/>
                  </a:cubicBezTo>
                  <a:lnTo>
                    <a:pt x="628" y="404"/>
                  </a:lnTo>
                  <a:lnTo>
                    <a:pt x="632" y="394"/>
                  </a:lnTo>
                  <a:cubicBezTo>
                    <a:pt x="616" y="390"/>
                    <a:pt x="600" y="385"/>
                    <a:pt x="584" y="380"/>
                  </a:cubicBezTo>
                  <a:lnTo>
                    <a:pt x="584" y="380"/>
                  </a:lnTo>
                  <a:cubicBezTo>
                    <a:pt x="524" y="344"/>
                    <a:pt x="470" y="302"/>
                    <a:pt x="422" y="253"/>
                  </a:cubicBezTo>
                  <a:lnTo>
                    <a:pt x="422" y="253"/>
                  </a:lnTo>
                  <a:cubicBezTo>
                    <a:pt x="426" y="165"/>
                    <a:pt x="397" y="77"/>
                    <a:pt x="328" y="9"/>
                  </a:cubicBezTo>
                  <a:cubicBezTo>
                    <a:pt x="324" y="4"/>
                    <a:pt x="315" y="1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2863833" y="3562163"/>
              <a:ext cx="50058" cy="77739"/>
            </a:xfrm>
            <a:custGeom>
              <a:rect b="b" l="l" r="r" t="t"/>
              <a:pathLst>
                <a:path extrusionOk="0" h="601" w="387">
                  <a:moveTo>
                    <a:pt x="147" y="157"/>
                  </a:moveTo>
                  <a:lnTo>
                    <a:pt x="147" y="157"/>
                  </a:lnTo>
                  <a:cubicBezTo>
                    <a:pt x="150" y="180"/>
                    <a:pt x="154" y="202"/>
                    <a:pt x="156" y="224"/>
                  </a:cubicBezTo>
                  <a:lnTo>
                    <a:pt x="156" y="224"/>
                  </a:lnTo>
                  <a:cubicBezTo>
                    <a:pt x="150" y="201"/>
                    <a:pt x="146" y="179"/>
                    <a:pt x="147" y="157"/>
                  </a:cubicBezTo>
                  <a:close/>
                  <a:moveTo>
                    <a:pt x="160" y="256"/>
                  </a:moveTo>
                  <a:lnTo>
                    <a:pt x="160" y="256"/>
                  </a:lnTo>
                  <a:cubicBezTo>
                    <a:pt x="160" y="258"/>
                    <a:pt x="160" y="259"/>
                    <a:pt x="160" y="261"/>
                  </a:cubicBezTo>
                  <a:lnTo>
                    <a:pt x="160" y="261"/>
                  </a:lnTo>
                  <a:cubicBezTo>
                    <a:pt x="159" y="260"/>
                    <a:pt x="158" y="259"/>
                    <a:pt x="157" y="258"/>
                  </a:cubicBezTo>
                  <a:lnTo>
                    <a:pt x="157" y="258"/>
                  </a:lnTo>
                  <a:cubicBezTo>
                    <a:pt x="158" y="258"/>
                    <a:pt x="159" y="257"/>
                    <a:pt x="160" y="256"/>
                  </a:cubicBezTo>
                  <a:close/>
                  <a:moveTo>
                    <a:pt x="212" y="265"/>
                  </a:moveTo>
                  <a:cubicBezTo>
                    <a:pt x="211" y="277"/>
                    <a:pt x="211" y="290"/>
                    <a:pt x="210" y="302"/>
                  </a:cubicBezTo>
                  <a:lnTo>
                    <a:pt x="210" y="302"/>
                  </a:lnTo>
                  <a:cubicBezTo>
                    <a:pt x="210" y="301"/>
                    <a:pt x="209" y="301"/>
                    <a:pt x="208" y="300"/>
                  </a:cubicBezTo>
                  <a:lnTo>
                    <a:pt x="208" y="300"/>
                  </a:lnTo>
                  <a:cubicBezTo>
                    <a:pt x="209" y="288"/>
                    <a:pt x="210" y="277"/>
                    <a:pt x="212" y="265"/>
                  </a:cubicBezTo>
                  <a:close/>
                  <a:moveTo>
                    <a:pt x="266" y="199"/>
                  </a:moveTo>
                  <a:cubicBezTo>
                    <a:pt x="281" y="257"/>
                    <a:pt x="295" y="315"/>
                    <a:pt x="313" y="374"/>
                  </a:cubicBezTo>
                  <a:lnTo>
                    <a:pt x="313" y="374"/>
                  </a:lnTo>
                  <a:cubicBezTo>
                    <a:pt x="312" y="378"/>
                    <a:pt x="312" y="381"/>
                    <a:pt x="311" y="385"/>
                  </a:cubicBezTo>
                  <a:lnTo>
                    <a:pt x="311" y="385"/>
                  </a:lnTo>
                  <a:cubicBezTo>
                    <a:pt x="295" y="372"/>
                    <a:pt x="279" y="358"/>
                    <a:pt x="263" y="345"/>
                  </a:cubicBezTo>
                  <a:lnTo>
                    <a:pt x="263" y="345"/>
                  </a:lnTo>
                  <a:cubicBezTo>
                    <a:pt x="264" y="316"/>
                    <a:pt x="264" y="287"/>
                    <a:pt x="264" y="258"/>
                  </a:cubicBezTo>
                  <a:lnTo>
                    <a:pt x="264" y="258"/>
                  </a:lnTo>
                  <a:cubicBezTo>
                    <a:pt x="265" y="238"/>
                    <a:pt x="266" y="218"/>
                    <a:pt x="266" y="199"/>
                  </a:cubicBezTo>
                  <a:close/>
                  <a:moveTo>
                    <a:pt x="249" y="0"/>
                  </a:moveTo>
                  <a:cubicBezTo>
                    <a:pt x="236" y="0"/>
                    <a:pt x="223" y="10"/>
                    <a:pt x="223" y="24"/>
                  </a:cubicBezTo>
                  <a:cubicBezTo>
                    <a:pt x="223" y="30"/>
                    <a:pt x="222" y="36"/>
                    <a:pt x="222" y="41"/>
                  </a:cubicBezTo>
                  <a:lnTo>
                    <a:pt x="222" y="41"/>
                  </a:lnTo>
                  <a:cubicBezTo>
                    <a:pt x="218" y="43"/>
                    <a:pt x="214" y="45"/>
                    <a:pt x="211" y="48"/>
                  </a:cubicBezTo>
                  <a:cubicBezTo>
                    <a:pt x="201" y="94"/>
                    <a:pt x="193" y="141"/>
                    <a:pt x="186" y="188"/>
                  </a:cubicBezTo>
                  <a:lnTo>
                    <a:pt x="186" y="188"/>
                  </a:lnTo>
                  <a:cubicBezTo>
                    <a:pt x="181" y="149"/>
                    <a:pt x="173" y="109"/>
                    <a:pt x="164" y="71"/>
                  </a:cubicBezTo>
                  <a:cubicBezTo>
                    <a:pt x="159" y="61"/>
                    <a:pt x="155" y="58"/>
                    <a:pt x="150" y="58"/>
                  </a:cubicBezTo>
                  <a:cubicBezTo>
                    <a:pt x="143" y="58"/>
                    <a:pt x="136" y="64"/>
                    <a:pt x="130" y="71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30" y="71"/>
                  </a:lnTo>
                  <a:cubicBezTo>
                    <a:pt x="108" y="124"/>
                    <a:pt x="106" y="176"/>
                    <a:pt x="132" y="238"/>
                  </a:cubicBezTo>
                  <a:lnTo>
                    <a:pt x="132" y="238"/>
                  </a:lnTo>
                  <a:cubicBezTo>
                    <a:pt x="107" y="218"/>
                    <a:pt x="83" y="198"/>
                    <a:pt x="59" y="177"/>
                  </a:cubicBezTo>
                  <a:cubicBezTo>
                    <a:pt x="59" y="171"/>
                    <a:pt x="54" y="168"/>
                    <a:pt x="48" y="168"/>
                  </a:cubicBezTo>
                  <a:cubicBezTo>
                    <a:pt x="42" y="168"/>
                    <a:pt x="36" y="171"/>
                    <a:pt x="36" y="177"/>
                  </a:cubicBezTo>
                  <a:cubicBezTo>
                    <a:pt x="0" y="305"/>
                    <a:pt x="0" y="445"/>
                    <a:pt x="13" y="574"/>
                  </a:cubicBezTo>
                  <a:cubicBezTo>
                    <a:pt x="13" y="592"/>
                    <a:pt x="24" y="600"/>
                    <a:pt x="36" y="600"/>
                  </a:cubicBezTo>
                  <a:cubicBezTo>
                    <a:pt x="48" y="600"/>
                    <a:pt x="59" y="592"/>
                    <a:pt x="59" y="574"/>
                  </a:cubicBezTo>
                  <a:cubicBezTo>
                    <a:pt x="38" y="457"/>
                    <a:pt x="45" y="340"/>
                    <a:pt x="65" y="222"/>
                  </a:cubicBezTo>
                  <a:lnTo>
                    <a:pt x="65" y="222"/>
                  </a:lnTo>
                  <a:cubicBezTo>
                    <a:pt x="98" y="249"/>
                    <a:pt x="131" y="278"/>
                    <a:pt x="163" y="308"/>
                  </a:cubicBezTo>
                  <a:lnTo>
                    <a:pt x="163" y="308"/>
                  </a:lnTo>
                  <a:cubicBezTo>
                    <a:pt x="165" y="332"/>
                    <a:pt x="165" y="355"/>
                    <a:pt x="165" y="379"/>
                  </a:cubicBezTo>
                  <a:lnTo>
                    <a:pt x="165" y="379"/>
                  </a:lnTo>
                  <a:cubicBezTo>
                    <a:pt x="161" y="425"/>
                    <a:pt x="158" y="472"/>
                    <a:pt x="154" y="518"/>
                  </a:cubicBezTo>
                  <a:lnTo>
                    <a:pt x="154" y="518"/>
                  </a:lnTo>
                  <a:cubicBezTo>
                    <a:pt x="154" y="521"/>
                    <a:pt x="153" y="524"/>
                    <a:pt x="153" y="528"/>
                  </a:cubicBezTo>
                  <a:cubicBezTo>
                    <a:pt x="153" y="528"/>
                    <a:pt x="153" y="528"/>
                    <a:pt x="154" y="528"/>
                  </a:cubicBezTo>
                  <a:lnTo>
                    <a:pt x="154" y="528"/>
                  </a:lnTo>
                  <a:cubicBezTo>
                    <a:pt x="153" y="531"/>
                    <a:pt x="153" y="535"/>
                    <a:pt x="153" y="539"/>
                  </a:cubicBezTo>
                  <a:cubicBezTo>
                    <a:pt x="153" y="546"/>
                    <a:pt x="164" y="552"/>
                    <a:pt x="174" y="552"/>
                  </a:cubicBezTo>
                  <a:cubicBezTo>
                    <a:pt x="181" y="552"/>
                    <a:pt x="188" y="549"/>
                    <a:pt x="188" y="539"/>
                  </a:cubicBezTo>
                  <a:cubicBezTo>
                    <a:pt x="195" y="488"/>
                    <a:pt x="199" y="435"/>
                    <a:pt x="200" y="382"/>
                  </a:cubicBezTo>
                  <a:lnTo>
                    <a:pt x="200" y="382"/>
                  </a:lnTo>
                  <a:cubicBezTo>
                    <a:pt x="201" y="369"/>
                    <a:pt x="202" y="357"/>
                    <a:pt x="203" y="345"/>
                  </a:cubicBezTo>
                  <a:lnTo>
                    <a:pt x="203" y="345"/>
                  </a:lnTo>
                  <a:cubicBezTo>
                    <a:pt x="205" y="347"/>
                    <a:pt x="207" y="349"/>
                    <a:pt x="209" y="351"/>
                  </a:cubicBezTo>
                  <a:lnTo>
                    <a:pt x="209" y="351"/>
                  </a:lnTo>
                  <a:cubicBezTo>
                    <a:pt x="207" y="408"/>
                    <a:pt x="204" y="465"/>
                    <a:pt x="201" y="523"/>
                  </a:cubicBezTo>
                  <a:lnTo>
                    <a:pt x="201" y="523"/>
                  </a:lnTo>
                  <a:cubicBezTo>
                    <a:pt x="200" y="525"/>
                    <a:pt x="200" y="526"/>
                    <a:pt x="200" y="528"/>
                  </a:cubicBezTo>
                  <a:cubicBezTo>
                    <a:pt x="200" y="528"/>
                    <a:pt x="200" y="528"/>
                    <a:pt x="200" y="528"/>
                  </a:cubicBezTo>
                  <a:lnTo>
                    <a:pt x="200" y="528"/>
                  </a:lnTo>
                  <a:cubicBezTo>
                    <a:pt x="200" y="531"/>
                    <a:pt x="200" y="535"/>
                    <a:pt x="200" y="539"/>
                  </a:cubicBezTo>
                  <a:cubicBezTo>
                    <a:pt x="200" y="551"/>
                    <a:pt x="211" y="556"/>
                    <a:pt x="223" y="556"/>
                  </a:cubicBezTo>
                  <a:cubicBezTo>
                    <a:pt x="235" y="556"/>
                    <a:pt x="247" y="551"/>
                    <a:pt x="247" y="539"/>
                  </a:cubicBezTo>
                  <a:cubicBezTo>
                    <a:pt x="253" y="493"/>
                    <a:pt x="258" y="447"/>
                    <a:pt x="261" y="402"/>
                  </a:cubicBezTo>
                  <a:lnTo>
                    <a:pt x="261" y="402"/>
                  </a:lnTo>
                  <a:cubicBezTo>
                    <a:pt x="276" y="416"/>
                    <a:pt x="290" y="431"/>
                    <a:pt x="305" y="445"/>
                  </a:cubicBezTo>
                  <a:cubicBezTo>
                    <a:pt x="310" y="450"/>
                    <a:pt x="317" y="453"/>
                    <a:pt x="324" y="453"/>
                  </a:cubicBezTo>
                  <a:cubicBezTo>
                    <a:pt x="334" y="453"/>
                    <a:pt x="345" y="448"/>
                    <a:pt x="351" y="434"/>
                  </a:cubicBezTo>
                  <a:cubicBezTo>
                    <a:pt x="387" y="294"/>
                    <a:pt x="387" y="153"/>
                    <a:pt x="351" y="24"/>
                  </a:cubicBezTo>
                  <a:cubicBezTo>
                    <a:pt x="351" y="12"/>
                    <a:pt x="343" y="7"/>
                    <a:pt x="333" y="7"/>
                  </a:cubicBezTo>
                  <a:cubicBezTo>
                    <a:pt x="322" y="7"/>
                    <a:pt x="311" y="12"/>
                    <a:pt x="305" y="24"/>
                  </a:cubicBezTo>
                  <a:cubicBezTo>
                    <a:pt x="301" y="63"/>
                    <a:pt x="298" y="103"/>
                    <a:pt x="298" y="143"/>
                  </a:cubicBezTo>
                  <a:lnTo>
                    <a:pt x="298" y="143"/>
                  </a:lnTo>
                  <a:cubicBezTo>
                    <a:pt x="288" y="101"/>
                    <a:pt x="278" y="58"/>
                    <a:pt x="270" y="13"/>
                  </a:cubicBezTo>
                  <a:cubicBezTo>
                    <a:pt x="265" y="4"/>
                    <a:pt x="257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2953216" y="3559576"/>
              <a:ext cx="69720" cy="75411"/>
            </a:xfrm>
            <a:custGeom>
              <a:rect b="b" l="l" r="r" t="t"/>
              <a:pathLst>
                <a:path extrusionOk="0" h="583" w="539">
                  <a:moveTo>
                    <a:pt x="278" y="173"/>
                  </a:moveTo>
                  <a:cubicBezTo>
                    <a:pt x="288" y="206"/>
                    <a:pt x="295" y="240"/>
                    <a:pt x="300" y="274"/>
                  </a:cubicBezTo>
                  <a:lnTo>
                    <a:pt x="300" y="274"/>
                  </a:lnTo>
                  <a:cubicBezTo>
                    <a:pt x="290" y="249"/>
                    <a:pt x="279" y="224"/>
                    <a:pt x="268" y="198"/>
                  </a:cubicBezTo>
                  <a:lnTo>
                    <a:pt x="268" y="198"/>
                  </a:lnTo>
                  <a:cubicBezTo>
                    <a:pt x="271" y="189"/>
                    <a:pt x="274" y="181"/>
                    <a:pt x="278" y="173"/>
                  </a:cubicBezTo>
                  <a:close/>
                  <a:moveTo>
                    <a:pt x="82" y="224"/>
                  </a:moveTo>
                  <a:cubicBezTo>
                    <a:pt x="84" y="234"/>
                    <a:pt x="88" y="244"/>
                    <a:pt x="94" y="255"/>
                  </a:cubicBezTo>
                  <a:cubicBezTo>
                    <a:pt x="95" y="258"/>
                    <a:pt x="97" y="261"/>
                    <a:pt x="100" y="262"/>
                  </a:cubicBezTo>
                  <a:lnTo>
                    <a:pt x="100" y="262"/>
                  </a:lnTo>
                  <a:cubicBezTo>
                    <a:pt x="99" y="300"/>
                    <a:pt x="95" y="337"/>
                    <a:pt x="87" y="373"/>
                  </a:cubicBezTo>
                  <a:lnTo>
                    <a:pt x="87" y="373"/>
                  </a:lnTo>
                  <a:cubicBezTo>
                    <a:pt x="77" y="328"/>
                    <a:pt x="74" y="280"/>
                    <a:pt x="81" y="231"/>
                  </a:cubicBezTo>
                  <a:cubicBezTo>
                    <a:pt x="81" y="229"/>
                    <a:pt x="81" y="226"/>
                    <a:pt x="82" y="224"/>
                  </a:cubicBezTo>
                  <a:close/>
                  <a:moveTo>
                    <a:pt x="468" y="150"/>
                  </a:moveTo>
                  <a:cubicBezTo>
                    <a:pt x="491" y="161"/>
                    <a:pt x="491" y="197"/>
                    <a:pt x="491" y="208"/>
                  </a:cubicBezTo>
                  <a:cubicBezTo>
                    <a:pt x="491" y="255"/>
                    <a:pt x="479" y="301"/>
                    <a:pt x="479" y="348"/>
                  </a:cubicBezTo>
                  <a:cubicBezTo>
                    <a:pt x="468" y="395"/>
                    <a:pt x="456" y="442"/>
                    <a:pt x="432" y="489"/>
                  </a:cubicBezTo>
                  <a:cubicBezTo>
                    <a:pt x="432" y="501"/>
                    <a:pt x="421" y="512"/>
                    <a:pt x="421" y="524"/>
                  </a:cubicBezTo>
                  <a:cubicBezTo>
                    <a:pt x="409" y="524"/>
                    <a:pt x="409" y="535"/>
                    <a:pt x="409" y="535"/>
                  </a:cubicBezTo>
                  <a:cubicBezTo>
                    <a:pt x="398" y="524"/>
                    <a:pt x="398" y="501"/>
                    <a:pt x="398" y="501"/>
                  </a:cubicBezTo>
                  <a:cubicBezTo>
                    <a:pt x="386" y="489"/>
                    <a:pt x="386" y="477"/>
                    <a:pt x="374" y="465"/>
                  </a:cubicBezTo>
                  <a:cubicBezTo>
                    <a:pt x="371" y="457"/>
                    <a:pt x="368" y="448"/>
                    <a:pt x="365" y="440"/>
                  </a:cubicBezTo>
                  <a:lnTo>
                    <a:pt x="365" y="440"/>
                  </a:lnTo>
                  <a:cubicBezTo>
                    <a:pt x="395" y="359"/>
                    <a:pt x="424" y="276"/>
                    <a:pt x="445" y="185"/>
                  </a:cubicBezTo>
                  <a:cubicBezTo>
                    <a:pt x="456" y="173"/>
                    <a:pt x="456" y="161"/>
                    <a:pt x="468" y="150"/>
                  </a:cubicBezTo>
                  <a:close/>
                  <a:moveTo>
                    <a:pt x="139" y="0"/>
                  </a:moveTo>
                  <a:cubicBezTo>
                    <a:pt x="131" y="0"/>
                    <a:pt x="123" y="3"/>
                    <a:pt x="117" y="10"/>
                  </a:cubicBezTo>
                  <a:cubicBezTo>
                    <a:pt x="23" y="126"/>
                    <a:pt x="0" y="314"/>
                    <a:pt x="70" y="454"/>
                  </a:cubicBezTo>
                  <a:cubicBezTo>
                    <a:pt x="75" y="459"/>
                    <a:pt x="81" y="461"/>
                    <a:pt x="88" y="461"/>
                  </a:cubicBezTo>
                  <a:cubicBezTo>
                    <a:pt x="97" y="461"/>
                    <a:pt x="105" y="456"/>
                    <a:pt x="105" y="442"/>
                  </a:cubicBezTo>
                  <a:cubicBezTo>
                    <a:pt x="117" y="395"/>
                    <a:pt x="128" y="337"/>
                    <a:pt x="128" y="290"/>
                  </a:cubicBezTo>
                  <a:cubicBezTo>
                    <a:pt x="140" y="231"/>
                    <a:pt x="128" y="173"/>
                    <a:pt x="128" y="126"/>
                  </a:cubicBezTo>
                  <a:cubicBezTo>
                    <a:pt x="128" y="114"/>
                    <a:pt x="122" y="105"/>
                    <a:pt x="114" y="103"/>
                  </a:cubicBezTo>
                  <a:lnTo>
                    <a:pt x="114" y="103"/>
                  </a:lnTo>
                  <a:cubicBezTo>
                    <a:pt x="121" y="89"/>
                    <a:pt x="127" y="75"/>
                    <a:pt x="135" y="62"/>
                  </a:cubicBezTo>
                  <a:lnTo>
                    <a:pt x="135" y="62"/>
                  </a:lnTo>
                  <a:cubicBezTo>
                    <a:pt x="160" y="108"/>
                    <a:pt x="180" y="158"/>
                    <a:pt x="193" y="209"/>
                  </a:cubicBezTo>
                  <a:lnTo>
                    <a:pt x="193" y="209"/>
                  </a:lnTo>
                  <a:cubicBezTo>
                    <a:pt x="156" y="262"/>
                    <a:pt x="143" y="329"/>
                    <a:pt x="152" y="395"/>
                  </a:cubicBezTo>
                  <a:cubicBezTo>
                    <a:pt x="156" y="404"/>
                    <a:pt x="164" y="408"/>
                    <a:pt x="172" y="408"/>
                  </a:cubicBezTo>
                  <a:cubicBezTo>
                    <a:pt x="176" y="408"/>
                    <a:pt x="180" y="407"/>
                    <a:pt x="184" y="405"/>
                  </a:cubicBezTo>
                  <a:lnTo>
                    <a:pt x="184" y="405"/>
                  </a:lnTo>
                  <a:cubicBezTo>
                    <a:pt x="184" y="430"/>
                    <a:pt x="185" y="454"/>
                    <a:pt x="187" y="477"/>
                  </a:cubicBezTo>
                  <a:cubicBezTo>
                    <a:pt x="187" y="489"/>
                    <a:pt x="196" y="495"/>
                    <a:pt x="206" y="495"/>
                  </a:cubicBezTo>
                  <a:cubicBezTo>
                    <a:pt x="216" y="495"/>
                    <a:pt x="228" y="489"/>
                    <a:pt x="234" y="477"/>
                  </a:cubicBezTo>
                  <a:cubicBezTo>
                    <a:pt x="249" y="413"/>
                    <a:pt x="253" y="344"/>
                    <a:pt x="246" y="275"/>
                  </a:cubicBezTo>
                  <a:lnTo>
                    <a:pt x="246" y="275"/>
                  </a:lnTo>
                  <a:cubicBezTo>
                    <a:pt x="246" y="275"/>
                    <a:pt x="246" y="274"/>
                    <a:pt x="246" y="274"/>
                  </a:cubicBezTo>
                  <a:lnTo>
                    <a:pt x="246" y="274"/>
                  </a:lnTo>
                  <a:cubicBezTo>
                    <a:pt x="267" y="323"/>
                    <a:pt x="286" y="374"/>
                    <a:pt x="307" y="426"/>
                  </a:cubicBezTo>
                  <a:lnTo>
                    <a:pt x="307" y="426"/>
                  </a:lnTo>
                  <a:cubicBezTo>
                    <a:pt x="307" y="438"/>
                    <a:pt x="306" y="450"/>
                    <a:pt x="305" y="462"/>
                  </a:cubicBezTo>
                  <a:lnTo>
                    <a:pt x="305" y="462"/>
                  </a:lnTo>
                  <a:cubicBezTo>
                    <a:pt x="305" y="463"/>
                    <a:pt x="305" y="464"/>
                    <a:pt x="304" y="465"/>
                  </a:cubicBezTo>
                  <a:cubicBezTo>
                    <a:pt x="304" y="465"/>
                    <a:pt x="305" y="465"/>
                    <a:pt x="305" y="465"/>
                  </a:cubicBezTo>
                  <a:lnTo>
                    <a:pt x="305" y="465"/>
                  </a:lnTo>
                  <a:cubicBezTo>
                    <a:pt x="305" y="469"/>
                    <a:pt x="304" y="473"/>
                    <a:pt x="304" y="477"/>
                  </a:cubicBezTo>
                  <a:cubicBezTo>
                    <a:pt x="297" y="490"/>
                    <a:pt x="308" y="499"/>
                    <a:pt x="322" y="499"/>
                  </a:cubicBezTo>
                  <a:cubicBezTo>
                    <a:pt x="327" y="499"/>
                    <a:pt x="332" y="498"/>
                    <a:pt x="336" y="496"/>
                  </a:cubicBezTo>
                  <a:lnTo>
                    <a:pt x="336" y="496"/>
                  </a:lnTo>
                  <a:cubicBezTo>
                    <a:pt x="337" y="497"/>
                    <a:pt x="338" y="499"/>
                    <a:pt x="339" y="501"/>
                  </a:cubicBezTo>
                  <a:cubicBezTo>
                    <a:pt x="351" y="524"/>
                    <a:pt x="362" y="582"/>
                    <a:pt x="409" y="582"/>
                  </a:cubicBezTo>
                  <a:cubicBezTo>
                    <a:pt x="445" y="582"/>
                    <a:pt x="468" y="535"/>
                    <a:pt x="479" y="501"/>
                  </a:cubicBezTo>
                  <a:cubicBezTo>
                    <a:pt x="515" y="407"/>
                    <a:pt x="538" y="314"/>
                    <a:pt x="538" y="208"/>
                  </a:cubicBezTo>
                  <a:cubicBezTo>
                    <a:pt x="538" y="173"/>
                    <a:pt x="526" y="138"/>
                    <a:pt x="503" y="103"/>
                  </a:cubicBezTo>
                  <a:cubicBezTo>
                    <a:pt x="492" y="96"/>
                    <a:pt x="482" y="93"/>
                    <a:pt x="472" y="93"/>
                  </a:cubicBezTo>
                  <a:cubicBezTo>
                    <a:pt x="449" y="93"/>
                    <a:pt x="429" y="110"/>
                    <a:pt x="421" y="126"/>
                  </a:cubicBezTo>
                  <a:cubicBezTo>
                    <a:pt x="409" y="150"/>
                    <a:pt x="398" y="173"/>
                    <a:pt x="398" y="197"/>
                  </a:cubicBezTo>
                  <a:cubicBezTo>
                    <a:pt x="386" y="231"/>
                    <a:pt x="374" y="255"/>
                    <a:pt x="362" y="290"/>
                  </a:cubicBezTo>
                  <a:cubicBezTo>
                    <a:pt x="359" y="299"/>
                    <a:pt x="355" y="308"/>
                    <a:pt x="352" y="317"/>
                  </a:cubicBezTo>
                  <a:lnTo>
                    <a:pt x="352" y="317"/>
                  </a:lnTo>
                  <a:cubicBezTo>
                    <a:pt x="347" y="243"/>
                    <a:pt x="331" y="171"/>
                    <a:pt x="304" y="103"/>
                  </a:cubicBezTo>
                  <a:cubicBezTo>
                    <a:pt x="297" y="89"/>
                    <a:pt x="285" y="78"/>
                    <a:pt x="274" y="78"/>
                  </a:cubicBezTo>
                  <a:cubicBezTo>
                    <a:pt x="268" y="78"/>
                    <a:pt x="262" y="82"/>
                    <a:pt x="257" y="91"/>
                  </a:cubicBezTo>
                  <a:cubicBezTo>
                    <a:pt x="245" y="116"/>
                    <a:pt x="234" y="141"/>
                    <a:pt x="225" y="168"/>
                  </a:cubicBezTo>
                  <a:lnTo>
                    <a:pt x="225" y="168"/>
                  </a:lnTo>
                  <a:cubicBezTo>
                    <a:pt x="209" y="112"/>
                    <a:pt x="184" y="59"/>
                    <a:pt x="152" y="10"/>
                  </a:cubicBezTo>
                  <a:cubicBezTo>
                    <a:pt x="152" y="3"/>
                    <a:pt x="146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2671743" y="3543536"/>
              <a:ext cx="89381" cy="92744"/>
            </a:xfrm>
            <a:custGeom>
              <a:rect b="b" l="l" r="r" t="t"/>
              <a:pathLst>
                <a:path extrusionOk="0" h="717" w="691">
                  <a:moveTo>
                    <a:pt x="398" y="0"/>
                  </a:moveTo>
                  <a:cubicBezTo>
                    <a:pt x="393" y="0"/>
                    <a:pt x="389" y="1"/>
                    <a:pt x="386" y="4"/>
                  </a:cubicBezTo>
                  <a:cubicBezTo>
                    <a:pt x="343" y="58"/>
                    <a:pt x="305" y="116"/>
                    <a:pt x="274" y="178"/>
                  </a:cubicBezTo>
                  <a:lnTo>
                    <a:pt x="274" y="178"/>
                  </a:lnTo>
                  <a:cubicBezTo>
                    <a:pt x="272" y="163"/>
                    <a:pt x="271" y="148"/>
                    <a:pt x="269" y="134"/>
                  </a:cubicBezTo>
                  <a:cubicBezTo>
                    <a:pt x="269" y="119"/>
                    <a:pt x="256" y="109"/>
                    <a:pt x="240" y="109"/>
                  </a:cubicBezTo>
                  <a:cubicBezTo>
                    <a:pt x="230" y="109"/>
                    <a:pt x="220" y="113"/>
                    <a:pt x="211" y="121"/>
                  </a:cubicBezTo>
                  <a:cubicBezTo>
                    <a:pt x="201" y="138"/>
                    <a:pt x="192" y="155"/>
                    <a:pt x="183" y="173"/>
                  </a:cubicBezTo>
                  <a:lnTo>
                    <a:pt x="183" y="173"/>
                  </a:lnTo>
                  <a:cubicBezTo>
                    <a:pt x="181" y="156"/>
                    <a:pt x="178" y="139"/>
                    <a:pt x="175" y="121"/>
                  </a:cubicBezTo>
                  <a:cubicBezTo>
                    <a:pt x="175" y="112"/>
                    <a:pt x="169" y="108"/>
                    <a:pt x="161" y="108"/>
                  </a:cubicBezTo>
                  <a:cubicBezTo>
                    <a:pt x="150" y="108"/>
                    <a:pt x="136" y="115"/>
                    <a:pt x="129" y="121"/>
                  </a:cubicBezTo>
                  <a:cubicBezTo>
                    <a:pt x="71" y="215"/>
                    <a:pt x="24" y="321"/>
                    <a:pt x="0" y="425"/>
                  </a:cubicBezTo>
                  <a:cubicBezTo>
                    <a:pt x="0" y="446"/>
                    <a:pt x="16" y="459"/>
                    <a:pt x="32" y="459"/>
                  </a:cubicBezTo>
                  <a:cubicBezTo>
                    <a:pt x="43" y="459"/>
                    <a:pt x="54" y="452"/>
                    <a:pt x="58" y="438"/>
                  </a:cubicBezTo>
                  <a:cubicBezTo>
                    <a:pt x="68" y="355"/>
                    <a:pt x="98" y="280"/>
                    <a:pt x="139" y="207"/>
                  </a:cubicBezTo>
                  <a:lnTo>
                    <a:pt x="139" y="207"/>
                  </a:lnTo>
                  <a:cubicBezTo>
                    <a:pt x="141" y="225"/>
                    <a:pt x="142" y="244"/>
                    <a:pt x="143" y="262"/>
                  </a:cubicBezTo>
                  <a:lnTo>
                    <a:pt x="143" y="262"/>
                  </a:lnTo>
                  <a:cubicBezTo>
                    <a:pt x="93" y="390"/>
                    <a:pt x="62" y="533"/>
                    <a:pt x="59" y="671"/>
                  </a:cubicBezTo>
                  <a:lnTo>
                    <a:pt x="59" y="671"/>
                  </a:lnTo>
                  <a:cubicBezTo>
                    <a:pt x="59" y="671"/>
                    <a:pt x="58" y="671"/>
                    <a:pt x="58" y="672"/>
                  </a:cubicBezTo>
                  <a:cubicBezTo>
                    <a:pt x="58" y="672"/>
                    <a:pt x="59" y="672"/>
                    <a:pt x="59" y="672"/>
                  </a:cubicBezTo>
                  <a:lnTo>
                    <a:pt x="59" y="672"/>
                  </a:lnTo>
                  <a:cubicBezTo>
                    <a:pt x="58" y="679"/>
                    <a:pt x="58" y="687"/>
                    <a:pt x="58" y="695"/>
                  </a:cubicBezTo>
                  <a:cubicBezTo>
                    <a:pt x="58" y="708"/>
                    <a:pt x="72" y="717"/>
                    <a:pt x="85" y="717"/>
                  </a:cubicBezTo>
                  <a:cubicBezTo>
                    <a:pt x="96" y="717"/>
                    <a:pt x="105" y="711"/>
                    <a:pt x="105" y="695"/>
                  </a:cubicBezTo>
                  <a:cubicBezTo>
                    <a:pt x="161" y="568"/>
                    <a:pt x="190" y="442"/>
                    <a:pt x="191" y="312"/>
                  </a:cubicBezTo>
                  <a:lnTo>
                    <a:pt x="191" y="312"/>
                  </a:lnTo>
                  <a:cubicBezTo>
                    <a:pt x="202" y="286"/>
                    <a:pt x="213" y="260"/>
                    <a:pt x="225" y="234"/>
                  </a:cubicBezTo>
                  <a:lnTo>
                    <a:pt x="225" y="234"/>
                  </a:lnTo>
                  <a:cubicBezTo>
                    <a:pt x="226" y="250"/>
                    <a:pt x="228" y="265"/>
                    <a:pt x="229" y="281"/>
                  </a:cubicBezTo>
                  <a:lnTo>
                    <a:pt x="229" y="281"/>
                  </a:lnTo>
                  <a:cubicBezTo>
                    <a:pt x="182" y="407"/>
                    <a:pt x="162" y="541"/>
                    <a:pt x="175" y="672"/>
                  </a:cubicBezTo>
                  <a:cubicBezTo>
                    <a:pt x="175" y="684"/>
                    <a:pt x="189" y="694"/>
                    <a:pt x="204" y="694"/>
                  </a:cubicBezTo>
                  <a:cubicBezTo>
                    <a:pt x="216" y="694"/>
                    <a:pt x="229" y="687"/>
                    <a:pt x="234" y="672"/>
                  </a:cubicBezTo>
                  <a:cubicBezTo>
                    <a:pt x="265" y="556"/>
                    <a:pt x="281" y="440"/>
                    <a:pt x="281" y="321"/>
                  </a:cubicBezTo>
                  <a:lnTo>
                    <a:pt x="281" y="321"/>
                  </a:lnTo>
                  <a:cubicBezTo>
                    <a:pt x="307" y="241"/>
                    <a:pt x="344" y="166"/>
                    <a:pt x="391" y="95"/>
                  </a:cubicBezTo>
                  <a:lnTo>
                    <a:pt x="391" y="95"/>
                  </a:lnTo>
                  <a:cubicBezTo>
                    <a:pt x="410" y="176"/>
                    <a:pt x="416" y="258"/>
                    <a:pt x="409" y="339"/>
                  </a:cubicBezTo>
                  <a:lnTo>
                    <a:pt x="409" y="339"/>
                  </a:lnTo>
                  <a:cubicBezTo>
                    <a:pt x="382" y="412"/>
                    <a:pt x="362" y="487"/>
                    <a:pt x="351" y="566"/>
                  </a:cubicBezTo>
                  <a:cubicBezTo>
                    <a:pt x="343" y="589"/>
                    <a:pt x="360" y="602"/>
                    <a:pt x="376" y="602"/>
                  </a:cubicBezTo>
                  <a:cubicBezTo>
                    <a:pt x="385" y="602"/>
                    <a:pt x="394" y="598"/>
                    <a:pt x="398" y="589"/>
                  </a:cubicBezTo>
                  <a:cubicBezTo>
                    <a:pt x="426" y="516"/>
                    <a:pt x="444" y="442"/>
                    <a:pt x="453" y="369"/>
                  </a:cubicBezTo>
                  <a:lnTo>
                    <a:pt x="453" y="369"/>
                  </a:lnTo>
                  <a:cubicBezTo>
                    <a:pt x="476" y="308"/>
                    <a:pt x="505" y="250"/>
                    <a:pt x="539" y="195"/>
                  </a:cubicBezTo>
                  <a:lnTo>
                    <a:pt x="539" y="195"/>
                  </a:lnTo>
                  <a:cubicBezTo>
                    <a:pt x="548" y="251"/>
                    <a:pt x="550" y="307"/>
                    <a:pt x="546" y="363"/>
                  </a:cubicBezTo>
                  <a:lnTo>
                    <a:pt x="546" y="363"/>
                  </a:lnTo>
                  <a:cubicBezTo>
                    <a:pt x="527" y="422"/>
                    <a:pt x="516" y="486"/>
                    <a:pt x="515" y="554"/>
                  </a:cubicBezTo>
                  <a:lnTo>
                    <a:pt x="515" y="554"/>
                  </a:lnTo>
                  <a:cubicBezTo>
                    <a:pt x="515" y="554"/>
                    <a:pt x="515" y="554"/>
                    <a:pt x="515" y="555"/>
                  </a:cubicBezTo>
                  <a:cubicBezTo>
                    <a:pt x="515" y="555"/>
                    <a:pt x="515" y="555"/>
                    <a:pt x="515" y="555"/>
                  </a:cubicBezTo>
                  <a:lnTo>
                    <a:pt x="515" y="555"/>
                  </a:lnTo>
                  <a:cubicBezTo>
                    <a:pt x="515" y="558"/>
                    <a:pt x="515" y="562"/>
                    <a:pt x="515" y="566"/>
                  </a:cubicBezTo>
                  <a:cubicBezTo>
                    <a:pt x="515" y="579"/>
                    <a:pt x="529" y="588"/>
                    <a:pt x="544" y="588"/>
                  </a:cubicBezTo>
                  <a:cubicBezTo>
                    <a:pt x="556" y="588"/>
                    <a:pt x="568" y="582"/>
                    <a:pt x="573" y="566"/>
                  </a:cubicBezTo>
                  <a:cubicBezTo>
                    <a:pt x="590" y="498"/>
                    <a:pt x="602" y="427"/>
                    <a:pt x="605" y="356"/>
                  </a:cubicBezTo>
                  <a:lnTo>
                    <a:pt x="605" y="356"/>
                  </a:lnTo>
                  <a:cubicBezTo>
                    <a:pt x="609" y="343"/>
                    <a:pt x="614" y="331"/>
                    <a:pt x="619" y="320"/>
                  </a:cubicBezTo>
                  <a:lnTo>
                    <a:pt x="619" y="320"/>
                  </a:lnTo>
                  <a:cubicBezTo>
                    <a:pt x="626" y="401"/>
                    <a:pt x="612" y="482"/>
                    <a:pt x="585" y="555"/>
                  </a:cubicBezTo>
                  <a:cubicBezTo>
                    <a:pt x="577" y="577"/>
                    <a:pt x="594" y="590"/>
                    <a:pt x="610" y="590"/>
                  </a:cubicBezTo>
                  <a:cubicBezTo>
                    <a:pt x="619" y="590"/>
                    <a:pt x="628" y="586"/>
                    <a:pt x="632" y="578"/>
                  </a:cubicBezTo>
                  <a:cubicBezTo>
                    <a:pt x="679" y="472"/>
                    <a:pt x="690" y="344"/>
                    <a:pt x="655" y="227"/>
                  </a:cubicBezTo>
                  <a:cubicBezTo>
                    <a:pt x="655" y="215"/>
                    <a:pt x="647" y="210"/>
                    <a:pt x="636" y="210"/>
                  </a:cubicBezTo>
                  <a:cubicBezTo>
                    <a:pt x="626" y="210"/>
                    <a:pt x="614" y="215"/>
                    <a:pt x="609" y="227"/>
                  </a:cubicBezTo>
                  <a:cubicBezTo>
                    <a:pt x="607" y="230"/>
                    <a:pt x="605" y="233"/>
                    <a:pt x="603" y="236"/>
                  </a:cubicBezTo>
                  <a:lnTo>
                    <a:pt x="603" y="236"/>
                  </a:lnTo>
                  <a:cubicBezTo>
                    <a:pt x="600" y="198"/>
                    <a:pt x="594" y="160"/>
                    <a:pt x="585" y="121"/>
                  </a:cubicBezTo>
                  <a:cubicBezTo>
                    <a:pt x="578" y="108"/>
                    <a:pt x="564" y="102"/>
                    <a:pt x="550" y="102"/>
                  </a:cubicBezTo>
                  <a:cubicBezTo>
                    <a:pt x="540" y="102"/>
                    <a:pt x="531" y="105"/>
                    <a:pt x="526" y="110"/>
                  </a:cubicBezTo>
                  <a:cubicBezTo>
                    <a:pt x="502" y="147"/>
                    <a:pt x="480" y="184"/>
                    <a:pt x="460" y="222"/>
                  </a:cubicBezTo>
                  <a:lnTo>
                    <a:pt x="460" y="222"/>
                  </a:lnTo>
                  <a:cubicBezTo>
                    <a:pt x="458" y="157"/>
                    <a:pt x="449" y="93"/>
                    <a:pt x="433" y="28"/>
                  </a:cubicBezTo>
                  <a:cubicBezTo>
                    <a:pt x="424" y="11"/>
                    <a:pt x="410" y="0"/>
                    <a:pt x="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2558171" y="3404870"/>
              <a:ext cx="78774" cy="85630"/>
            </a:xfrm>
            <a:custGeom>
              <a:rect b="b" l="l" r="r" t="t"/>
              <a:pathLst>
                <a:path extrusionOk="0" h="662" w="609">
                  <a:moveTo>
                    <a:pt x="376" y="79"/>
                  </a:moveTo>
                  <a:cubicBezTo>
                    <a:pt x="372" y="93"/>
                    <a:pt x="369" y="106"/>
                    <a:pt x="365" y="119"/>
                  </a:cubicBezTo>
                  <a:lnTo>
                    <a:pt x="365" y="119"/>
                  </a:lnTo>
                  <a:cubicBezTo>
                    <a:pt x="329" y="141"/>
                    <a:pt x="295" y="166"/>
                    <a:pt x="262" y="194"/>
                  </a:cubicBezTo>
                  <a:lnTo>
                    <a:pt x="262" y="194"/>
                  </a:lnTo>
                  <a:cubicBezTo>
                    <a:pt x="268" y="170"/>
                    <a:pt x="271" y="146"/>
                    <a:pt x="271" y="120"/>
                  </a:cubicBezTo>
                  <a:lnTo>
                    <a:pt x="271" y="120"/>
                  </a:lnTo>
                  <a:cubicBezTo>
                    <a:pt x="303" y="102"/>
                    <a:pt x="339" y="88"/>
                    <a:pt x="376" y="79"/>
                  </a:cubicBezTo>
                  <a:close/>
                  <a:moveTo>
                    <a:pt x="231" y="145"/>
                  </a:moveTo>
                  <a:lnTo>
                    <a:pt x="231" y="145"/>
                  </a:lnTo>
                  <a:cubicBezTo>
                    <a:pt x="216" y="232"/>
                    <a:pt x="154" y="311"/>
                    <a:pt x="79" y="334"/>
                  </a:cubicBezTo>
                  <a:lnTo>
                    <a:pt x="79" y="334"/>
                  </a:lnTo>
                  <a:cubicBezTo>
                    <a:pt x="111" y="258"/>
                    <a:pt x="164" y="193"/>
                    <a:pt x="231" y="145"/>
                  </a:cubicBezTo>
                  <a:close/>
                  <a:moveTo>
                    <a:pt x="314" y="247"/>
                  </a:moveTo>
                  <a:cubicBezTo>
                    <a:pt x="267" y="342"/>
                    <a:pt x="201" y="426"/>
                    <a:pt x="120" y="494"/>
                  </a:cubicBezTo>
                  <a:lnTo>
                    <a:pt x="120" y="494"/>
                  </a:lnTo>
                  <a:cubicBezTo>
                    <a:pt x="151" y="394"/>
                    <a:pt x="231" y="312"/>
                    <a:pt x="314" y="247"/>
                  </a:cubicBezTo>
                  <a:close/>
                  <a:moveTo>
                    <a:pt x="422" y="0"/>
                  </a:moveTo>
                  <a:cubicBezTo>
                    <a:pt x="339" y="10"/>
                    <a:pt x="260" y="42"/>
                    <a:pt x="193" y="90"/>
                  </a:cubicBezTo>
                  <a:lnTo>
                    <a:pt x="193" y="90"/>
                  </a:lnTo>
                  <a:cubicBezTo>
                    <a:pt x="134" y="91"/>
                    <a:pt x="79" y="106"/>
                    <a:pt x="36" y="141"/>
                  </a:cubicBezTo>
                  <a:cubicBezTo>
                    <a:pt x="17" y="150"/>
                    <a:pt x="21" y="167"/>
                    <a:pt x="35" y="167"/>
                  </a:cubicBezTo>
                  <a:cubicBezTo>
                    <a:pt x="39" y="167"/>
                    <a:pt x="43" y="166"/>
                    <a:pt x="47" y="164"/>
                  </a:cubicBezTo>
                  <a:cubicBezTo>
                    <a:pt x="77" y="146"/>
                    <a:pt x="110" y="135"/>
                    <a:pt x="145" y="129"/>
                  </a:cubicBezTo>
                  <a:lnTo>
                    <a:pt x="145" y="129"/>
                  </a:lnTo>
                  <a:cubicBezTo>
                    <a:pt x="75" y="192"/>
                    <a:pt x="23" y="274"/>
                    <a:pt x="1" y="363"/>
                  </a:cubicBezTo>
                  <a:cubicBezTo>
                    <a:pt x="1" y="387"/>
                    <a:pt x="13" y="398"/>
                    <a:pt x="36" y="398"/>
                  </a:cubicBezTo>
                  <a:cubicBezTo>
                    <a:pt x="57" y="394"/>
                    <a:pt x="77" y="389"/>
                    <a:pt x="96" y="381"/>
                  </a:cubicBezTo>
                  <a:lnTo>
                    <a:pt x="96" y="381"/>
                  </a:lnTo>
                  <a:cubicBezTo>
                    <a:pt x="64" y="435"/>
                    <a:pt x="43" y="496"/>
                    <a:pt x="36" y="562"/>
                  </a:cubicBezTo>
                  <a:cubicBezTo>
                    <a:pt x="36" y="588"/>
                    <a:pt x="56" y="601"/>
                    <a:pt x="75" y="601"/>
                  </a:cubicBezTo>
                  <a:cubicBezTo>
                    <a:pt x="82" y="601"/>
                    <a:pt x="88" y="600"/>
                    <a:pt x="94" y="597"/>
                  </a:cubicBezTo>
                  <a:cubicBezTo>
                    <a:pt x="248" y="491"/>
                    <a:pt x="370" y="339"/>
                    <a:pt x="428" y="165"/>
                  </a:cubicBezTo>
                  <a:lnTo>
                    <a:pt x="428" y="165"/>
                  </a:lnTo>
                  <a:cubicBezTo>
                    <a:pt x="438" y="160"/>
                    <a:pt x="447" y="156"/>
                    <a:pt x="457" y="153"/>
                  </a:cubicBezTo>
                  <a:cubicBezTo>
                    <a:pt x="465" y="144"/>
                    <a:pt x="479" y="136"/>
                    <a:pt x="491" y="136"/>
                  </a:cubicBezTo>
                  <a:cubicBezTo>
                    <a:pt x="496" y="136"/>
                    <a:pt x="501" y="137"/>
                    <a:pt x="504" y="141"/>
                  </a:cubicBezTo>
                  <a:lnTo>
                    <a:pt x="504" y="176"/>
                  </a:lnTo>
                  <a:cubicBezTo>
                    <a:pt x="494" y="243"/>
                    <a:pt x="469" y="301"/>
                    <a:pt x="435" y="359"/>
                  </a:cubicBezTo>
                  <a:lnTo>
                    <a:pt x="435" y="359"/>
                  </a:lnTo>
                  <a:cubicBezTo>
                    <a:pt x="341" y="422"/>
                    <a:pt x="264" y="510"/>
                    <a:pt x="223" y="609"/>
                  </a:cubicBezTo>
                  <a:cubicBezTo>
                    <a:pt x="213" y="627"/>
                    <a:pt x="227" y="662"/>
                    <a:pt x="251" y="662"/>
                  </a:cubicBezTo>
                  <a:cubicBezTo>
                    <a:pt x="257" y="662"/>
                    <a:pt x="263" y="660"/>
                    <a:pt x="270" y="655"/>
                  </a:cubicBezTo>
                  <a:cubicBezTo>
                    <a:pt x="340" y="597"/>
                    <a:pt x="410" y="527"/>
                    <a:pt x="469" y="445"/>
                  </a:cubicBezTo>
                  <a:lnTo>
                    <a:pt x="486" y="409"/>
                  </a:lnTo>
                  <a:lnTo>
                    <a:pt x="486" y="409"/>
                  </a:lnTo>
                  <a:cubicBezTo>
                    <a:pt x="501" y="400"/>
                    <a:pt x="517" y="392"/>
                    <a:pt x="533" y="384"/>
                  </a:cubicBezTo>
                  <a:lnTo>
                    <a:pt x="533" y="384"/>
                  </a:lnTo>
                  <a:cubicBezTo>
                    <a:pt x="518" y="451"/>
                    <a:pt x="477" y="504"/>
                    <a:pt x="422" y="550"/>
                  </a:cubicBezTo>
                  <a:cubicBezTo>
                    <a:pt x="394" y="569"/>
                    <a:pt x="411" y="604"/>
                    <a:pt x="437" y="604"/>
                  </a:cubicBezTo>
                  <a:cubicBezTo>
                    <a:pt x="444" y="604"/>
                    <a:pt x="450" y="602"/>
                    <a:pt x="457" y="597"/>
                  </a:cubicBezTo>
                  <a:cubicBezTo>
                    <a:pt x="551" y="550"/>
                    <a:pt x="609" y="434"/>
                    <a:pt x="609" y="328"/>
                  </a:cubicBezTo>
                  <a:cubicBezTo>
                    <a:pt x="609" y="309"/>
                    <a:pt x="593" y="290"/>
                    <a:pt x="575" y="290"/>
                  </a:cubicBezTo>
                  <a:cubicBezTo>
                    <a:pt x="571" y="290"/>
                    <a:pt x="566" y="291"/>
                    <a:pt x="562" y="293"/>
                  </a:cubicBezTo>
                  <a:cubicBezTo>
                    <a:pt x="554" y="296"/>
                    <a:pt x="547" y="299"/>
                    <a:pt x="539" y="302"/>
                  </a:cubicBezTo>
                  <a:lnTo>
                    <a:pt x="539" y="302"/>
                  </a:lnTo>
                  <a:cubicBezTo>
                    <a:pt x="552" y="268"/>
                    <a:pt x="574" y="222"/>
                    <a:pt x="574" y="176"/>
                  </a:cubicBezTo>
                  <a:cubicBezTo>
                    <a:pt x="585" y="129"/>
                    <a:pt x="562" y="94"/>
                    <a:pt x="527" y="70"/>
                  </a:cubicBezTo>
                  <a:cubicBezTo>
                    <a:pt x="517" y="65"/>
                    <a:pt x="506" y="63"/>
                    <a:pt x="495" y="63"/>
                  </a:cubicBezTo>
                  <a:cubicBezTo>
                    <a:pt x="481" y="63"/>
                    <a:pt x="467" y="67"/>
                    <a:pt x="453" y="72"/>
                  </a:cubicBezTo>
                  <a:lnTo>
                    <a:pt x="453" y="72"/>
                  </a:lnTo>
                  <a:cubicBezTo>
                    <a:pt x="454" y="64"/>
                    <a:pt x="456" y="56"/>
                    <a:pt x="457" y="47"/>
                  </a:cubicBezTo>
                  <a:cubicBezTo>
                    <a:pt x="457" y="24"/>
                    <a:pt x="445" y="0"/>
                    <a:pt x="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2942998" y="2871159"/>
              <a:ext cx="178115" cy="230114"/>
            </a:xfrm>
            <a:custGeom>
              <a:rect b="b" l="l" r="r" t="t"/>
              <a:pathLst>
                <a:path extrusionOk="0" h="1779" w="1377">
                  <a:moveTo>
                    <a:pt x="344" y="967"/>
                  </a:moveTo>
                  <a:cubicBezTo>
                    <a:pt x="369" y="977"/>
                    <a:pt x="393" y="988"/>
                    <a:pt x="417" y="999"/>
                  </a:cubicBezTo>
                  <a:lnTo>
                    <a:pt x="417" y="999"/>
                  </a:lnTo>
                  <a:cubicBezTo>
                    <a:pt x="393" y="989"/>
                    <a:pt x="368" y="978"/>
                    <a:pt x="344" y="967"/>
                  </a:cubicBezTo>
                  <a:close/>
                  <a:moveTo>
                    <a:pt x="688" y="1138"/>
                  </a:moveTo>
                  <a:lnTo>
                    <a:pt x="688" y="1138"/>
                  </a:lnTo>
                  <a:cubicBezTo>
                    <a:pt x="711" y="1151"/>
                    <a:pt x="734" y="1165"/>
                    <a:pt x="757" y="1179"/>
                  </a:cubicBezTo>
                  <a:cubicBezTo>
                    <a:pt x="758" y="1179"/>
                    <a:pt x="759" y="1179"/>
                    <a:pt x="760" y="1179"/>
                  </a:cubicBezTo>
                  <a:lnTo>
                    <a:pt x="760" y="1179"/>
                  </a:lnTo>
                  <a:cubicBezTo>
                    <a:pt x="715" y="1222"/>
                    <a:pt x="668" y="1259"/>
                    <a:pt x="617" y="1296"/>
                  </a:cubicBezTo>
                  <a:cubicBezTo>
                    <a:pt x="535" y="1355"/>
                    <a:pt x="453" y="1401"/>
                    <a:pt x="360" y="1436"/>
                  </a:cubicBezTo>
                  <a:cubicBezTo>
                    <a:pt x="348" y="1440"/>
                    <a:pt x="333" y="1443"/>
                    <a:pt x="321" y="1443"/>
                  </a:cubicBezTo>
                  <a:cubicBezTo>
                    <a:pt x="297" y="1443"/>
                    <a:pt x="282" y="1432"/>
                    <a:pt x="313" y="1401"/>
                  </a:cubicBezTo>
                  <a:cubicBezTo>
                    <a:pt x="336" y="1355"/>
                    <a:pt x="394" y="1331"/>
                    <a:pt x="441" y="1296"/>
                  </a:cubicBezTo>
                  <a:cubicBezTo>
                    <a:pt x="521" y="1240"/>
                    <a:pt x="599" y="1194"/>
                    <a:pt x="688" y="1138"/>
                  </a:cubicBezTo>
                  <a:close/>
                  <a:moveTo>
                    <a:pt x="894" y="1173"/>
                  </a:moveTo>
                  <a:lnTo>
                    <a:pt x="894" y="1173"/>
                  </a:lnTo>
                  <a:cubicBezTo>
                    <a:pt x="896" y="1175"/>
                    <a:pt x="899" y="1177"/>
                    <a:pt x="902" y="1179"/>
                  </a:cubicBezTo>
                  <a:lnTo>
                    <a:pt x="902" y="1179"/>
                  </a:lnTo>
                  <a:cubicBezTo>
                    <a:pt x="970" y="1244"/>
                    <a:pt x="1035" y="1323"/>
                    <a:pt x="1085" y="1401"/>
                  </a:cubicBezTo>
                  <a:cubicBezTo>
                    <a:pt x="1108" y="1436"/>
                    <a:pt x="1260" y="1705"/>
                    <a:pt x="1190" y="1729"/>
                  </a:cubicBezTo>
                  <a:cubicBezTo>
                    <a:pt x="1166" y="1729"/>
                    <a:pt x="1143" y="1705"/>
                    <a:pt x="1120" y="1693"/>
                  </a:cubicBezTo>
                  <a:cubicBezTo>
                    <a:pt x="1096" y="1670"/>
                    <a:pt x="1085" y="1646"/>
                    <a:pt x="1073" y="1623"/>
                  </a:cubicBezTo>
                  <a:cubicBezTo>
                    <a:pt x="1038" y="1576"/>
                    <a:pt x="1015" y="1518"/>
                    <a:pt x="991" y="1459"/>
                  </a:cubicBezTo>
                  <a:cubicBezTo>
                    <a:pt x="942" y="1372"/>
                    <a:pt x="910" y="1277"/>
                    <a:pt x="894" y="1173"/>
                  </a:cubicBezTo>
                  <a:close/>
                  <a:moveTo>
                    <a:pt x="721" y="0"/>
                  </a:moveTo>
                  <a:cubicBezTo>
                    <a:pt x="713" y="0"/>
                    <a:pt x="705" y="3"/>
                    <a:pt x="698" y="9"/>
                  </a:cubicBezTo>
                  <a:cubicBezTo>
                    <a:pt x="640" y="44"/>
                    <a:pt x="617" y="102"/>
                    <a:pt x="605" y="173"/>
                  </a:cubicBezTo>
                  <a:cubicBezTo>
                    <a:pt x="594" y="255"/>
                    <a:pt x="582" y="349"/>
                    <a:pt x="582" y="442"/>
                  </a:cubicBezTo>
                  <a:cubicBezTo>
                    <a:pt x="570" y="629"/>
                    <a:pt x="594" y="816"/>
                    <a:pt x="628" y="1004"/>
                  </a:cubicBezTo>
                  <a:cubicBezTo>
                    <a:pt x="633" y="1012"/>
                    <a:pt x="642" y="1016"/>
                    <a:pt x="652" y="1016"/>
                  </a:cubicBezTo>
                  <a:cubicBezTo>
                    <a:pt x="667" y="1016"/>
                    <a:pt x="683" y="1006"/>
                    <a:pt x="675" y="991"/>
                  </a:cubicBezTo>
                  <a:cubicBezTo>
                    <a:pt x="640" y="828"/>
                    <a:pt x="617" y="653"/>
                    <a:pt x="617" y="489"/>
                  </a:cubicBezTo>
                  <a:cubicBezTo>
                    <a:pt x="628" y="395"/>
                    <a:pt x="628" y="313"/>
                    <a:pt x="640" y="232"/>
                  </a:cubicBezTo>
                  <a:cubicBezTo>
                    <a:pt x="651" y="167"/>
                    <a:pt x="662" y="92"/>
                    <a:pt x="709" y="54"/>
                  </a:cubicBezTo>
                  <a:lnTo>
                    <a:pt x="709" y="54"/>
                  </a:lnTo>
                  <a:cubicBezTo>
                    <a:pt x="853" y="364"/>
                    <a:pt x="884" y="707"/>
                    <a:pt x="828" y="1038"/>
                  </a:cubicBezTo>
                  <a:cubicBezTo>
                    <a:pt x="828" y="1055"/>
                    <a:pt x="834" y="1066"/>
                    <a:pt x="846" y="1066"/>
                  </a:cubicBezTo>
                  <a:cubicBezTo>
                    <a:pt x="851" y="1066"/>
                    <a:pt x="856" y="1065"/>
                    <a:pt x="862" y="1062"/>
                  </a:cubicBezTo>
                  <a:cubicBezTo>
                    <a:pt x="920" y="1023"/>
                    <a:pt x="988" y="1005"/>
                    <a:pt x="1058" y="1005"/>
                  </a:cubicBezTo>
                  <a:cubicBezTo>
                    <a:pt x="1151" y="1005"/>
                    <a:pt x="1246" y="1039"/>
                    <a:pt x="1314" y="1104"/>
                  </a:cubicBezTo>
                  <a:lnTo>
                    <a:pt x="1314" y="1104"/>
                  </a:lnTo>
                  <a:cubicBezTo>
                    <a:pt x="1259" y="1166"/>
                    <a:pt x="1181" y="1198"/>
                    <a:pt x="1103" y="1198"/>
                  </a:cubicBezTo>
                  <a:cubicBezTo>
                    <a:pt x="1044" y="1198"/>
                    <a:pt x="985" y="1180"/>
                    <a:pt x="936" y="1143"/>
                  </a:cubicBezTo>
                  <a:lnTo>
                    <a:pt x="936" y="1143"/>
                  </a:lnTo>
                  <a:cubicBezTo>
                    <a:pt x="923" y="1131"/>
                    <a:pt x="911" y="1120"/>
                    <a:pt x="898" y="1108"/>
                  </a:cubicBezTo>
                  <a:cubicBezTo>
                    <a:pt x="894" y="1106"/>
                    <a:pt x="889" y="1106"/>
                    <a:pt x="885" y="1106"/>
                  </a:cubicBezTo>
                  <a:cubicBezTo>
                    <a:pt x="884" y="1106"/>
                    <a:pt x="883" y="1106"/>
                    <a:pt x="883" y="1106"/>
                  </a:cubicBezTo>
                  <a:lnTo>
                    <a:pt x="883" y="1106"/>
                  </a:lnTo>
                  <a:cubicBezTo>
                    <a:pt x="874" y="1099"/>
                    <a:pt x="862" y="1092"/>
                    <a:pt x="852" y="1092"/>
                  </a:cubicBezTo>
                  <a:cubicBezTo>
                    <a:pt x="847" y="1092"/>
                    <a:pt x="842" y="1094"/>
                    <a:pt x="839" y="1097"/>
                  </a:cubicBezTo>
                  <a:cubicBezTo>
                    <a:pt x="825" y="1113"/>
                    <a:pt x="811" y="1129"/>
                    <a:pt x="797" y="1143"/>
                  </a:cubicBezTo>
                  <a:lnTo>
                    <a:pt x="797" y="1143"/>
                  </a:lnTo>
                  <a:cubicBezTo>
                    <a:pt x="795" y="1135"/>
                    <a:pt x="790" y="1127"/>
                    <a:pt x="781" y="1121"/>
                  </a:cubicBezTo>
                  <a:cubicBezTo>
                    <a:pt x="547" y="991"/>
                    <a:pt x="301" y="874"/>
                    <a:pt x="56" y="793"/>
                  </a:cubicBezTo>
                  <a:cubicBezTo>
                    <a:pt x="52" y="792"/>
                    <a:pt x="48" y="791"/>
                    <a:pt x="44" y="791"/>
                  </a:cubicBezTo>
                  <a:cubicBezTo>
                    <a:pt x="16" y="791"/>
                    <a:pt x="1" y="829"/>
                    <a:pt x="32" y="840"/>
                  </a:cubicBezTo>
                  <a:cubicBezTo>
                    <a:pt x="33" y="841"/>
                    <a:pt x="35" y="842"/>
                    <a:pt x="36" y="843"/>
                  </a:cubicBezTo>
                  <a:lnTo>
                    <a:pt x="36" y="843"/>
                  </a:lnTo>
                  <a:cubicBezTo>
                    <a:pt x="35" y="845"/>
                    <a:pt x="34" y="848"/>
                    <a:pt x="32" y="851"/>
                  </a:cubicBezTo>
                  <a:cubicBezTo>
                    <a:pt x="40" y="854"/>
                    <a:pt x="48" y="856"/>
                    <a:pt x="56" y="859"/>
                  </a:cubicBezTo>
                  <a:lnTo>
                    <a:pt x="56" y="859"/>
                  </a:lnTo>
                  <a:cubicBezTo>
                    <a:pt x="220" y="985"/>
                    <a:pt x="408" y="1069"/>
                    <a:pt x="607" y="1126"/>
                  </a:cubicBezTo>
                  <a:lnTo>
                    <a:pt x="607" y="1126"/>
                  </a:lnTo>
                  <a:cubicBezTo>
                    <a:pt x="513" y="1183"/>
                    <a:pt x="421" y="1241"/>
                    <a:pt x="336" y="1308"/>
                  </a:cubicBezTo>
                  <a:cubicBezTo>
                    <a:pt x="290" y="1331"/>
                    <a:pt x="243" y="1366"/>
                    <a:pt x="243" y="1413"/>
                  </a:cubicBezTo>
                  <a:cubicBezTo>
                    <a:pt x="231" y="1459"/>
                    <a:pt x="266" y="1495"/>
                    <a:pt x="301" y="1495"/>
                  </a:cubicBezTo>
                  <a:cubicBezTo>
                    <a:pt x="309" y="1497"/>
                    <a:pt x="317" y="1498"/>
                    <a:pt x="326" y="1498"/>
                  </a:cubicBezTo>
                  <a:cubicBezTo>
                    <a:pt x="364" y="1498"/>
                    <a:pt x="401" y="1479"/>
                    <a:pt x="430" y="1459"/>
                  </a:cubicBezTo>
                  <a:cubicBezTo>
                    <a:pt x="488" y="1436"/>
                    <a:pt x="535" y="1413"/>
                    <a:pt x="594" y="1378"/>
                  </a:cubicBezTo>
                  <a:cubicBezTo>
                    <a:pt x="674" y="1318"/>
                    <a:pt x="763" y="1248"/>
                    <a:pt x="838" y="1178"/>
                  </a:cubicBezTo>
                  <a:lnTo>
                    <a:pt x="838" y="1178"/>
                  </a:lnTo>
                  <a:cubicBezTo>
                    <a:pt x="861" y="1271"/>
                    <a:pt x="892" y="1370"/>
                    <a:pt x="932" y="1459"/>
                  </a:cubicBezTo>
                  <a:cubicBezTo>
                    <a:pt x="956" y="1518"/>
                    <a:pt x="979" y="1565"/>
                    <a:pt x="1003" y="1612"/>
                  </a:cubicBezTo>
                  <a:cubicBezTo>
                    <a:pt x="1038" y="1659"/>
                    <a:pt x="1062" y="1705"/>
                    <a:pt x="1096" y="1740"/>
                  </a:cubicBezTo>
                  <a:cubicBezTo>
                    <a:pt x="1125" y="1759"/>
                    <a:pt x="1154" y="1779"/>
                    <a:pt x="1183" y="1779"/>
                  </a:cubicBezTo>
                  <a:cubicBezTo>
                    <a:pt x="1189" y="1779"/>
                    <a:pt x="1196" y="1778"/>
                    <a:pt x="1202" y="1776"/>
                  </a:cubicBezTo>
                  <a:cubicBezTo>
                    <a:pt x="1249" y="1763"/>
                    <a:pt x="1260" y="1717"/>
                    <a:pt x="1260" y="1682"/>
                  </a:cubicBezTo>
                  <a:cubicBezTo>
                    <a:pt x="1249" y="1623"/>
                    <a:pt x="1225" y="1576"/>
                    <a:pt x="1213" y="1530"/>
                  </a:cubicBezTo>
                  <a:cubicBezTo>
                    <a:pt x="1190" y="1483"/>
                    <a:pt x="1166" y="1436"/>
                    <a:pt x="1132" y="1389"/>
                  </a:cubicBezTo>
                  <a:cubicBezTo>
                    <a:pt x="1101" y="1334"/>
                    <a:pt x="1064" y="1282"/>
                    <a:pt x="1022" y="1233"/>
                  </a:cubicBezTo>
                  <a:lnTo>
                    <a:pt x="1022" y="1233"/>
                  </a:lnTo>
                  <a:cubicBezTo>
                    <a:pt x="1048" y="1239"/>
                    <a:pt x="1074" y="1242"/>
                    <a:pt x="1101" y="1242"/>
                  </a:cubicBezTo>
                  <a:cubicBezTo>
                    <a:pt x="1202" y="1242"/>
                    <a:pt x="1304" y="1201"/>
                    <a:pt x="1366" y="1121"/>
                  </a:cubicBezTo>
                  <a:cubicBezTo>
                    <a:pt x="1377" y="1108"/>
                    <a:pt x="1377" y="1097"/>
                    <a:pt x="1366" y="1085"/>
                  </a:cubicBezTo>
                  <a:cubicBezTo>
                    <a:pt x="1290" y="1003"/>
                    <a:pt x="1180" y="961"/>
                    <a:pt x="1068" y="961"/>
                  </a:cubicBezTo>
                  <a:cubicBezTo>
                    <a:pt x="1004" y="961"/>
                    <a:pt x="940" y="975"/>
                    <a:pt x="882" y="1003"/>
                  </a:cubicBezTo>
                  <a:lnTo>
                    <a:pt x="882" y="1003"/>
                  </a:lnTo>
                  <a:cubicBezTo>
                    <a:pt x="927" y="667"/>
                    <a:pt x="868" y="322"/>
                    <a:pt x="734" y="9"/>
                  </a:cubicBezTo>
                  <a:cubicBezTo>
                    <a:pt x="734" y="3"/>
                    <a:pt x="728" y="0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3101456" y="2932731"/>
              <a:ext cx="16686" cy="15263"/>
            </a:xfrm>
            <a:custGeom>
              <a:rect b="b" l="l" r="r" t="t"/>
              <a:pathLst>
                <a:path extrusionOk="0" h="118" w="129">
                  <a:moveTo>
                    <a:pt x="82" y="1"/>
                  </a:moveTo>
                  <a:cubicBezTo>
                    <a:pt x="82" y="13"/>
                    <a:pt x="82" y="13"/>
                    <a:pt x="71" y="13"/>
                  </a:cubicBezTo>
                  <a:cubicBezTo>
                    <a:pt x="71" y="13"/>
                    <a:pt x="71" y="24"/>
                    <a:pt x="58" y="24"/>
                  </a:cubicBezTo>
                  <a:lnTo>
                    <a:pt x="47" y="36"/>
                  </a:lnTo>
                  <a:cubicBezTo>
                    <a:pt x="35" y="48"/>
                    <a:pt x="12" y="60"/>
                    <a:pt x="0" y="71"/>
                  </a:cubicBezTo>
                  <a:lnTo>
                    <a:pt x="0" y="94"/>
                  </a:lnTo>
                  <a:lnTo>
                    <a:pt x="0" y="118"/>
                  </a:lnTo>
                  <a:lnTo>
                    <a:pt x="47" y="118"/>
                  </a:lnTo>
                  <a:lnTo>
                    <a:pt x="82" y="83"/>
                  </a:lnTo>
                  <a:cubicBezTo>
                    <a:pt x="94" y="83"/>
                    <a:pt x="94" y="71"/>
                    <a:pt x="105" y="71"/>
                  </a:cubicBezTo>
                  <a:cubicBezTo>
                    <a:pt x="105" y="71"/>
                    <a:pt x="105" y="60"/>
                    <a:pt x="117" y="60"/>
                  </a:cubicBezTo>
                  <a:lnTo>
                    <a:pt x="117" y="48"/>
                  </a:lnTo>
                  <a:cubicBezTo>
                    <a:pt x="129" y="36"/>
                    <a:pt x="129" y="24"/>
                    <a:pt x="117" y="13"/>
                  </a:cubicBezTo>
                  <a:cubicBezTo>
                    <a:pt x="117" y="1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3033933" y="3101019"/>
              <a:ext cx="23671" cy="41392"/>
            </a:xfrm>
            <a:custGeom>
              <a:rect b="b" l="l" r="r" t="t"/>
              <a:pathLst>
                <a:path extrusionOk="0" h="320" w="183">
                  <a:moveTo>
                    <a:pt x="28" y="1"/>
                  </a:moveTo>
                  <a:cubicBezTo>
                    <a:pt x="13" y="1"/>
                    <a:pt x="1" y="13"/>
                    <a:pt x="8" y="33"/>
                  </a:cubicBezTo>
                  <a:cubicBezTo>
                    <a:pt x="31" y="127"/>
                    <a:pt x="66" y="209"/>
                    <a:pt x="89" y="303"/>
                  </a:cubicBezTo>
                  <a:cubicBezTo>
                    <a:pt x="98" y="311"/>
                    <a:pt x="106" y="319"/>
                    <a:pt x="118" y="319"/>
                  </a:cubicBezTo>
                  <a:cubicBezTo>
                    <a:pt x="123" y="319"/>
                    <a:pt x="129" y="318"/>
                    <a:pt x="136" y="314"/>
                  </a:cubicBezTo>
                  <a:cubicBezTo>
                    <a:pt x="148" y="303"/>
                    <a:pt x="171" y="291"/>
                    <a:pt x="183" y="267"/>
                  </a:cubicBezTo>
                  <a:cubicBezTo>
                    <a:pt x="183" y="267"/>
                    <a:pt x="183" y="244"/>
                    <a:pt x="159" y="244"/>
                  </a:cubicBezTo>
                  <a:cubicBezTo>
                    <a:pt x="149" y="244"/>
                    <a:pt x="140" y="246"/>
                    <a:pt x="132" y="250"/>
                  </a:cubicBezTo>
                  <a:lnTo>
                    <a:pt x="132" y="250"/>
                  </a:lnTo>
                  <a:cubicBezTo>
                    <a:pt x="103" y="173"/>
                    <a:pt x="74" y="102"/>
                    <a:pt x="54" y="22"/>
                  </a:cubicBezTo>
                  <a:cubicBezTo>
                    <a:pt x="49" y="7"/>
                    <a:pt x="38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3116590" y="3099208"/>
              <a:ext cx="13711" cy="10736"/>
            </a:xfrm>
            <a:custGeom>
              <a:rect b="b" l="l" r="r" t="t"/>
              <a:pathLst>
                <a:path extrusionOk="0" h="83" w="106">
                  <a:moveTo>
                    <a:pt x="12" y="0"/>
                  </a:moveTo>
                  <a:lnTo>
                    <a:pt x="0" y="13"/>
                  </a:lnTo>
                  <a:lnTo>
                    <a:pt x="0" y="36"/>
                  </a:lnTo>
                  <a:cubicBezTo>
                    <a:pt x="0" y="36"/>
                    <a:pt x="0" y="47"/>
                    <a:pt x="12" y="47"/>
                  </a:cubicBezTo>
                  <a:cubicBezTo>
                    <a:pt x="24" y="59"/>
                    <a:pt x="35" y="59"/>
                    <a:pt x="35" y="71"/>
                  </a:cubicBezTo>
                  <a:cubicBezTo>
                    <a:pt x="47" y="71"/>
                    <a:pt x="47" y="71"/>
                    <a:pt x="58" y="83"/>
                  </a:cubicBezTo>
                  <a:lnTo>
                    <a:pt x="94" y="83"/>
                  </a:lnTo>
                  <a:lnTo>
                    <a:pt x="105" y="71"/>
                  </a:lnTo>
                  <a:lnTo>
                    <a:pt x="105" y="59"/>
                  </a:lnTo>
                  <a:lnTo>
                    <a:pt x="94" y="47"/>
                  </a:lnTo>
                  <a:lnTo>
                    <a:pt x="94" y="36"/>
                  </a:lnTo>
                  <a:lnTo>
                    <a:pt x="82" y="36"/>
                  </a:lnTo>
                  <a:lnTo>
                    <a:pt x="70" y="24"/>
                  </a:lnTo>
                  <a:cubicBezTo>
                    <a:pt x="58" y="13"/>
                    <a:pt x="47" y="13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3080630" y="3536034"/>
              <a:ext cx="175269" cy="144743"/>
            </a:xfrm>
            <a:custGeom>
              <a:rect b="b" l="l" r="r" t="t"/>
              <a:pathLst>
                <a:path extrusionOk="0" h="1119" w="1355">
                  <a:moveTo>
                    <a:pt x="996" y="67"/>
                  </a:moveTo>
                  <a:cubicBezTo>
                    <a:pt x="1038" y="67"/>
                    <a:pt x="1002" y="150"/>
                    <a:pt x="991" y="179"/>
                  </a:cubicBezTo>
                  <a:cubicBezTo>
                    <a:pt x="968" y="226"/>
                    <a:pt x="933" y="273"/>
                    <a:pt x="898" y="320"/>
                  </a:cubicBezTo>
                  <a:cubicBezTo>
                    <a:pt x="844" y="383"/>
                    <a:pt x="776" y="440"/>
                    <a:pt x="704" y="489"/>
                  </a:cubicBezTo>
                  <a:lnTo>
                    <a:pt x="704" y="489"/>
                  </a:lnTo>
                  <a:cubicBezTo>
                    <a:pt x="704" y="489"/>
                    <a:pt x="704" y="489"/>
                    <a:pt x="704" y="489"/>
                  </a:cubicBezTo>
                  <a:lnTo>
                    <a:pt x="704" y="489"/>
                  </a:lnTo>
                  <a:cubicBezTo>
                    <a:pt x="701" y="318"/>
                    <a:pt x="802" y="137"/>
                    <a:pt x="968" y="75"/>
                  </a:cubicBezTo>
                  <a:cubicBezTo>
                    <a:pt x="980" y="70"/>
                    <a:pt x="989" y="67"/>
                    <a:pt x="996" y="67"/>
                  </a:cubicBezTo>
                  <a:close/>
                  <a:moveTo>
                    <a:pt x="543" y="612"/>
                  </a:moveTo>
                  <a:cubicBezTo>
                    <a:pt x="547" y="614"/>
                    <a:pt x="550" y="616"/>
                    <a:pt x="554" y="618"/>
                  </a:cubicBezTo>
                  <a:lnTo>
                    <a:pt x="554" y="618"/>
                  </a:lnTo>
                  <a:cubicBezTo>
                    <a:pt x="548" y="619"/>
                    <a:pt x="542" y="621"/>
                    <a:pt x="536" y="624"/>
                  </a:cubicBezTo>
                  <a:cubicBezTo>
                    <a:pt x="514" y="630"/>
                    <a:pt x="497" y="640"/>
                    <a:pt x="481" y="652"/>
                  </a:cubicBezTo>
                  <a:lnTo>
                    <a:pt x="481" y="652"/>
                  </a:lnTo>
                  <a:cubicBezTo>
                    <a:pt x="473" y="647"/>
                    <a:pt x="465" y="642"/>
                    <a:pt x="456" y="638"/>
                  </a:cubicBezTo>
                  <a:lnTo>
                    <a:pt x="456" y="638"/>
                  </a:lnTo>
                  <a:cubicBezTo>
                    <a:pt x="468" y="635"/>
                    <a:pt x="479" y="633"/>
                    <a:pt x="490" y="631"/>
                  </a:cubicBezTo>
                  <a:lnTo>
                    <a:pt x="490" y="631"/>
                  </a:lnTo>
                  <a:cubicBezTo>
                    <a:pt x="501" y="628"/>
                    <a:pt x="512" y="626"/>
                    <a:pt x="523" y="624"/>
                  </a:cubicBezTo>
                  <a:lnTo>
                    <a:pt x="523" y="624"/>
                  </a:lnTo>
                  <a:cubicBezTo>
                    <a:pt x="523" y="624"/>
                    <a:pt x="523" y="624"/>
                    <a:pt x="523" y="624"/>
                  </a:cubicBezTo>
                  <a:cubicBezTo>
                    <a:pt x="534" y="624"/>
                    <a:pt x="540" y="619"/>
                    <a:pt x="543" y="612"/>
                  </a:cubicBezTo>
                  <a:close/>
                  <a:moveTo>
                    <a:pt x="368" y="659"/>
                  </a:moveTo>
                  <a:cubicBezTo>
                    <a:pt x="389" y="670"/>
                    <a:pt x="410" y="681"/>
                    <a:pt x="431" y="693"/>
                  </a:cubicBezTo>
                  <a:lnTo>
                    <a:pt x="431" y="693"/>
                  </a:lnTo>
                  <a:cubicBezTo>
                    <a:pt x="431" y="694"/>
                    <a:pt x="430" y="694"/>
                    <a:pt x="430" y="694"/>
                  </a:cubicBezTo>
                  <a:cubicBezTo>
                    <a:pt x="395" y="741"/>
                    <a:pt x="348" y="788"/>
                    <a:pt x="313" y="834"/>
                  </a:cubicBezTo>
                  <a:cubicBezTo>
                    <a:pt x="278" y="881"/>
                    <a:pt x="243" y="917"/>
                    <a:pt x="208" y="951"/>
                  </a:cubicBezTo>
                  <a:cubicBezTo>
                    <a:pt x="189" y="971"/>
                    <a:pt x="138" y="1046"/>
                    <a:pt x="108" y="1046"/>
                  </a:cubicBezTo>
                  <a:cubicBezTo>
                    <a:pt x="101" y="1046"/>
                    <a:pt x="95" y="1042"/>
                    <a:pt x="91" y="1034"/>
                  </a:cubicBezTo>
                  <a:cubicBezTo>
                    <a:pt x="56" y="987"/>
                    <a:pt x="79" y="917"/>
                    <a:pt x="102" y="870"/>
                  </a:cubicBezTo>
                  <a:cubicBezTo>
                    <a:pt x="115" y="823"/>
                    <a:pt x="149" y="788"/>
                    <a:pt x="185" y="753"/>
                  </a:cubicBezTo>
                  <a:cubicBezTo>
                    <a:pt x="238" y="706"/>
                    <a:pt x="302" y="679"/>
                    <a:pt x="368" y="659"/>
                  </a:cubicBezTo>
                  <a:close/>
                  <a:moveTo>
                    <a:pt x="219" y="39"/>
                  </a:moveTo>
                  <a:cubicBezTo>
                    <a:pt x="219" y="51"/>
                    <a:pt x="232" y="51"/>
                    <a:pt x="243" y="51"/>
                  </a:cubicBezTo>
                  <a:cubicBezTo>
                    <a:pt x="255" y="62"/>
                    <a:pt x="266" y="62"/>
                    <a:pt x="278" y="75"/>
                  </a:cubicBezTo>
                  <a:cubicBezTo>
                    <a:pt x="302" y="98"/>
                    <a:pt x="325" y="109"/>
                    <a:pt x="360" y="133"/>
                  </a:cubicBezTo>
                  <a:lnTo>
                    <a:pt x="477" y="250"/>
                  </a:lnTo>
                  <a:cubicBezTo>
                    <a:pt x="545" y="327"/>
                    <a:pt x="604" y="420"/>
                    <a:pt x="649" y="515"/>
                  </a:cubicBezTo>
                  <a:lnTo>
                    <a:pt x="649" y="515"/>
                  </a:lnTo>
                  <a:cubicBezTo>
                    <a:pt x="642" y="523"/>
                    <a:pt x="635" y="532"/>
                    <a:pt x="629" y="542"/>
                  </a:cubicBezTo>
                  <a:cubicBezTo>
                    <a:pt x="610" y="561"/>
                    <a:pt x="629" y="580"/>
                    <a:pt x="650" y="580"/>
                  </a:cubicBezTo>
                  <a:cubicBezTo>
                    <a:pt x="655" y="580"/>
                    <a:pt x="659" y="579"/>
                    <a:pt x="664" y="577"/>
                  </a:cubicBezTo>
                  <a:cubicBezTo>
                    <a:pt x="667" y="575"/>
                    <a:pt x="671" y="574"/>
                    <a:pt x="674" y="572"/>
                  </a:cubicBezTo>
                  <a:lnTo>
                    <a:pt x="674" y="572"/>
                  </a:lnTo>
                  <a:cubicBezTo>
                    <a:pt x="675" y="574"/>
                    <a:pt x="675" y="575"/>
                    <a:pt x="676" y="577"/>
                  </a:cubicBezTo>
                  <a:cubicBezTo>
                    <a:pt x="676" y="585"/>
                    <a:pt x="682" y="589"/>
                    <a:pt x="689" y="589"/>
                  </a:cubicBezTo>
                  <a:cubicBezTo>
                    <a:pt x="702" y="589"/>
                    <a:pt x="718" y="577"/>
                    <a:pt x="711" y="554"/>
                  </a:cubicBezTo>
                  <a:cubicBezTo>
                    <a:pt x="711" y="553"/>
                    <a:pt x="710" y="552"/>
                    <a:pt x="710" y="552"/>
                  </a:cubicBezTo>
                  <a:lnTo>
                    <a:pt x="710" y="552"/>
                  </a:lnTo>
                  <a:cubicBezTo>
                    <a:pt x="716" y="549"/>
                    <a:pt x="721" y="546"/>
                    <a:pt x="726" y="542"/>
                  </a:cubicBezTo>
                  <a:lnTo>
                    <a:pt x="726" y="542"/>
                  </a:lnTo>
                  <a:cubicBezTo>
                    <a:pt x="784" y="545"/>
                    <a:pt x="863" y="610"/>
                    <a:pt x="898" y="636"/>
                  </a:cubicBezTo>
                  <a:cubicBezTo>
                    <a:pt x="980" y="694"/>
                    <a:pt x="1050" y="764"/>
                    <a:pt x="1120" y="847"/>
                  </a:cubicBezTo>
                  <a:cubicBezTo>
                    <a:pt x="1144" y="881"/>
                    <a:pt x="1179" y="917"/>
                    <a:pt x="1214" y="964"/>
                  </a:cubicBezTo>
                  <a:cubicBezTo>
                    <a:pt x="1225" y="975"/>
                    <a:pt x="1237" y="998"/>
                    <a:pt x="1249" y="1022"/>
                  </a:cubicBezTo>
                  <a:cubicBezTo>
                    <a:pt x="1259" y="1032"/>
                    <a:pt x="1286" y="1059"/>
                    <a:pt x="1271" y="1059"/>
                  </a:cubicBezTo>
                  <a:cubicBezTo>
                    <a:pt x="1269" y="1059"/>
                    <a:pt x="1266" y="1059"/>
                    <a:pt x="1261" y="1057"/>
                  </a:cubicBezTo>
                  <a:cubicBezTo>
                    <a:pt x="1214" y="1045"/>
                    <a:pt x="1167" y="1010"/>
                    <a:pt x="1132" y="975"/>
                  </a:cubicBezTo>
                  <a:cubicBezTo>
                    <a:pt x="1097" y="951"/>
                    <a:pt x="1050" y="917"/>
                    <a:pt x="1015" y="881"/>
                  </a:cubicBezTo>
                  <a:cubicBezTo>
                    <a:pt x="945" y="811"/>
                    <a:pt x="863" y="753"/>
                    <a:pt x="793" y="694"/>
                  </a:cubicBezTo>
                  <a:cubicBezTo>
                    <a:pt x="764" y="675"/>
                    <a:pt x="730" y="654"/>
                    <a:pt x="693" y="638"/>
                  </a:cubicBezTo>
                  <a:lnTo>
                    <a:pt x="693" y="638"/>
                  </a:lnTo>
                  <a:cubicBezTo>
                    <a:pt x="695" y="638"/>
                    <a:pt x="697" y="637"/>
                    <a:pt x="699" y="636"/>
                  </a:cubicBezTo>
                  <a:cubicBezTo>
                    <a:pt x="709" y="636"/>
                    <a:pt x="710" y="610"/>
                    <a:pt x="696" y="610"/>
                  </a:cubicBezTo>
                  <a:cubicBezTo>
                    <a:pt x="694" y="610"/>
                    <a:pt x="691" y="611"/>
                    <a:pt x="687" y="613"/>
                  </a:cubicBezTo>
                  <a:cubicBezTo>
                    <a:pt x="678" y="616"/>
                    <a:pt x="668" y="617"/>
                    <a:pt x="659" y="617"/>
                  </a:cubicBezTo>
                  <a:cubicBezTo>
                    <a:pt x="598" y="617"/>
                    <a:pt x="540" y="559"/>
                    <a:pt x="500" y="519"/>
                  </a:cubicBezTo>
                  <a:cubicBezTo>
                    <a:pt x="453" y="483"/>
                    <a:pt x="407" y="437"/>
                    <a:pt x="372" y="390"/>
                  </a:cubicBezTo>
                  <a:cubicBezTo>
                    <a:pt x="336" y="343"/>
                    <a:pt x="302" y="296"/>
                    <a:pt x="266" y="238"/>
                  </a:cubicBezTo>
                  <a:cubicBezTo>
                    <a:pt x="255" y="215"/>
                    <a:pt x="243" y="179"/>
                    <a:pt x="232" y="156"/>
                  </a:cubicBezTo>
                  <a:cubicBezTo>
                    <a:pt x="219" y="133"/>
                    <a:pt x="185" y="75"/>
                    <a:pt x="196" y="51"/>
                  </a:cubicBezTo>
                  <a:cubicBezTo>
                    <a:pt x="196" y="39"/>
                    <a:pt x="208" y="39"/>
                    <a:pt x="219" y="39"/>
                  </a:cubicBezTo>
                  <a:close/>
                  <a:moveTo>
                    <a:pt x="203" y="1"/>
                  </a:moveTo>
                  <a:cubicBezTo>
                    <a:pt x="191" y="1"/>
                    <a:pt x="180" y="5"/>
                    <a:pt x="173" y="16"/>
                  </a:cubicBezTo>
                  <a:cubicBezTo>
                    <a:pt x="126" y="51"/>
                    <a:pt x="173" y="121"/>
                    <a:pt x="185" y="156"/>
                  </a:cubicBezTo>
                  <a:cubicBezTo>
                    <a:pt x="232" y="262"/>
                    <a:pt x="302" y="367"/>
                    <a:pt x="383" y="460"/>
                  </a:cubicBezTo>
                  <a:lnTo>
                    <a:pt x="491" y="568"/>
                  </a:lnTo>
                  <a:lnTo>
                    <a:pt x="491" y="568"/>
                  </a:lnTo>
                  <a:cubicBezTo>
                    <a:pt x="466" y="573"/>
                    <a:pt x="441" y="578"/>
                    <a:pt x="417" y="583"/>
                  </a:cubicBezTo>
                  <a:lnTo>
                    <a:pt x="417" y="583"/>
                  </a:lnTo>
                  <a:cubicBezTo>
                    <a:pt x="399" y="586"/>
                    <a:pt x="382" y="589"/>
                    <a:pt x="364" y="591"/>
                  </a:cubicBezTo>
                  <a:lnTo>
                    <a:pt x="364" y="591"/>
                  </a:lnTo>
                  <a:cubicBezTo>
                    <a:pt x="270" y="549"/>
                    <a:pt x="170" y="521"/>
                    <a:pt x="70" y="509"/>
                  </a:cubicBezTo>
                  <a:lnTo>
                    <a:pt x="70" y="509"/>
                  </a:lnTo>
                  <a:cubicBezTo>
                    <a:pt x="69" y="509"/>
                    <a:pt x="69" y="508"/>
                    <a:pt x="68" y="507"/>
                  </a:cubicBezTo>
                  <a:cubicBezTo>
                    <a:pt x="67" y="508"/>
                    <a:pt x="67" y="508"/>
                    <a:pt x="67" y="509"/>
                  </a:cubicBezTo>
                  <a:lnTo>
                    <a:pt x="67" y="509"/>
                  </a:lnTo>
                  <a:cubicBezTo>
                    <a:pt x="59" y="508"/>
                    <a:pt x="52" y="508"/>
                    <a:pt x="44" y="507"/>
                  </a:cubicBezTo>
                  <a:cubicBezTo>
                    <a:pt x="41" y="506"/>
                    <a:pt x="37" y="505"/>
                    <a:pt x="34" y="505"/>
                  </a:cubicBezTo>
                  <a:cubicBezTo>
                    <a:pt x="7" y="505"/>
                    <a:pt x="0" y="544"/>
                    <a:pt x="21" y="554"/>
                  </a:cubicBezTo>
                  <a:cubicBezTo>
                    <a:pt x="78" y="616"/>
                    <a:pt x="148" y="644"/>
                    <a:pt x="225" y="652"/>
                  </a:cubicBezTo>
                  <a:lnTo>
                    <a:pt x="225" y="652"/>
                  </a:lnTo>
                  <a:cubicBezTo>
                    <a:pt x="203" y="664"/>
                    <a:pt x="182" y="678"/>
                    <a:pt x="161" y="694"/>
                  </a:cubicBezTo>
                  <a:cubicBezTo>
                    <a:pt x="79" y="753"/>
                    <a:pt x="21" y="858"/>
                    <a:pt x="9" y="964"/>
                  </a:cubicBezTo>
                  <a:cubicBezTo>
                    <a:pt x="9" y="1010"/>
                    <a:pt x="21" y="1057"/>
                    <a:pt x="56" y="1092"/>
                  </a:cubicBezTo>
                  <a:cubicBezTo>
                    <a:pt x="73" y="1105"/>
                    <a:pt x="90" y="1110"/>
                    <a:pt x="107" y="1110"/>
                  </a:cubicBezTo>
                  <a:cubicBezTo>
                    <a:pt x="135" y="1110"/>
                    <a:pt x="162" y="1095"/>
                    <a:pt x="185" y="1081"/>
                  </a:cubicBezTo>
                  <a:cubicBezTo>
                    <a:pt x="232" y="1034"/>
                    <a:pt x="278" y="975"/>
                    <a:pt x="313" y="928"/>
                  </a:cubicBezTo>
                  <a:cubicBezTo>
                    <a:pt x="360" y="870"/>
                    <a:pt x="419" y="811"/>
                    <a:pt x="465" y="764"/>
                  </a:cubicBezTo>
                  <a:cubicBezTo>
                    <a:pt x="473" y="754"/>
                    <a:pt x="482" y="743"/>
                    <a:pt x="491" y="732"/>
                  </a:cubicBezTo>
                  <a:lnTo>
                    <a:pt x="491" y="732"/>
                  </a:lnTo>
                  <a:cubicBezTo>
                    <a:pt x="573" y="789"/>
                    <a:pt x="648" y="860"/>
                    <a:pt x="711" y="940"/>
                  </a:cubicBezTo>
                  <a:cubicBezTo>
                    <a:pt x="716" y="945"/>
                    <a:pt x="722" y="948"/>
                    <a:pt x="729" y="948"/>
                  </a:cubicBezTo>
                  <a:cubicBezTo>
                    <a:pt x="751" y="948"/>
                    <a:pt x="773" y="920"/>
                    <a:pt x="746" y="893"/>
                  </a:cubicBezTo>
                  <a:cubicBezTo>
                    <a:pt x="688" y="814"/>
                    <a:pt x="616" y="745"/>
                    <a:pt x="536" y="688"/>
                  </a:cubicBezTo>
                  <a:lnTo>
                    <a:pt x="536" y="688"/>
                  </a:lnTo>
                  <a:cubicBezTo>
                    <a:pt x="553" y="677"/>
                    <a:pt x="571" y="669"/>
                    <a:pt x="591" y="669"/>
                  </a:cubicBezTo>
                  <a:cubicBezTo>
                    <a:pt x="596" y="669"/>
                    <a:pt x="601" y="670"/>
                    <a:pt x="606" y="671"/>
                  </a:cubicBezTo>
                  <a:cubicBezTo>
                    <a:pt x="664" y="683"/>
                    <a:pt x="723" y="730"/>
                    <a:pt x="770" y="753"/>
                  </a:cubicBezTo>
                  <a:cubicBezTo>
                    <a:pt x="874" y="823"/>
                    <a:pt x="957" y="905"/>
                    <a:pt x="1050" y="987"/>
                  </a:cubicBezTo>
                  <a:cubicBezTo>
                    <a:pt x="1097" y="1022"/>
                    <a:pt x="1144" y="1057"/>
                    <a:pt x="1191" y="1081"/>
                  </a:cubicBezTo>
                  <a:cubicBezTo>
                    <a:pt x="1215" y="1097"/>
                    <a:pt x="1245" y="1119"/>
                    <a:pt x="1273" y="1119"/>
                  </a:cubicBezTo>
                  <a:cubicBezTo>
                    <a:pt x="1285" y="1119"/>
                    <a:pt x="1297" y="1114"/>
                    <a:pt x="1308" y="1104"/>
                  </a:cubicBezTo>
                  <a:cubicBezTo>
                    <a:pt x="1354" y="1068"/>
                    <a:pt x="1308" y="1010"/>
                    <a:pt x="1284" y="975"/>
                  </a:cubicBezTo>
                  <a:cubicBezTo>
                    <a:pt x="1261" y="928"/>
                    <a:pt x="1225" y="881"/>
                    <a:pt x="1179" y="834"/>
                  </a:cubicBezTo>
                  <a:cubicBezTo>
                    <a:pt x="1097" y="730"/>
                    <a:pt x="1004" y="636"/>
                    <a:pt x="887" y="566"/>
                  </a:cubicBezTo>
                  <a:cubicBezTo>
                    <a:pt x="859" y="543"/>
                    <a:pt x="822" y="518"/>
                    <a:pt x="784" y="502"/>
                  </a:cubicBezTo>
                  <a:lnTo>
                    <a:pt x="784" y="502"/>
                  </a:lnTo>
                  <a:cubicBezTo>
                    <a:pt x="835" y="465"/>
                    <a:pt x="882" y="419"/>
                    <a:pt x="921" y="367"/>
                  </a:cubicBezTo>
                  <a:cubicBezTo>
                    <a:pt x="957" y="332"/>
                    <a:pt x="991" y="285"/>
                    <a:pt x="1015" y="238"/>
                  </a:cubicBezTo>
                  <a:cubicBezTo>
                    <a:pt x="1038" y="203"/>
                    <a:pt x="1062" y="156"/>
                    <a:pt x="1074" y="109"/>
                  </a:cubicBezTo>
                  <a:cubicBezTo>
                    <a:pt x="1074" y="75"/>
                    <a:pt x="1062" y="28"/>
                    <a:pt x="1027" y="16"/>
                  </a:cubicBezTo>
                  <a:cubicBezTo>
                    <a:pt x="1019" y="14"/>
                    <a:pt x="1010" y="13"/>
                    <a:pt x="1002" y="13"/>
                  </a:cubicBezTo>
                  <a:cubicBezTo>
                    <a:pt x="963" y="13"/>
                    <a:pt x="925" y="32"/>
                    <a:pt x="887" y="51"/>
                  </a:cubicBezTo>
                  <a:cubicBezTo>
                    <a:pt x="804" y="98"/>
                    <a:pt x="746" y="168"/>
                    <a:pt x="699" y="262"/>
                  </a:cubicBezTo>
                  <a:cubicBezTo>
                    <a:pt x="673" y="315"/>
                    <a:pt x="657" y="373"/>
                    <a:pt x="656" y="434"/>
                  </a:cubicBezTo>
                  <a:lnTo>
                    <a:pt x="656" y="434"/>
                  </a:lnTo>
                  <a:cubicBezTo>
                    <a:pt x="568" y="273"/>
                    <a:pt x="438" y="131"/>
                    <a:pt x="278" y="28"/>
                  </a:cubicBezTo>
                  <a:cubicBezTo>
                    <a:pt x="262" y="19"/>
                    <a:pt x="230" y="1"/>
                    <a:pt x="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2438778" y="3592432"/>
              <a:ext cx="179797" cy="169319"/>
            </a:xfrm>
            <a:custGeom>
              <a:rect b="b" l="l" r="r" t="t"/>
              <a:pathLst>
                <a:path extrusionOk="0" h="1309" w="1390">
                  <a:moveTo>
                    <a:pt x="646" y="60"/>
                  </a:moveTo>
                  <a:cubicBezTo>
                    <a:pt x="696" y="90"/>
                    <a:pt x="715" y="149"/>
                    <a:pt x="725" y="200"/>
                  </a:cubicBezTo>
                  <a:cubicBezTo>
                    <a:pt x="736" y="270"/>
                    <a:pt x="736" y="352"/>
                    <a:pt x="736" y="422"/>
                  </a:cubicBezTo>
                  <a:cubicBezTo>
                    <a:pt x="736" y="477"/>
                    <a:pt x="731" y="530"/>
                    <a:pt x="721" y="580"/>
                  </a:cubicBezTo>
                  <a:lnTo>
                    <a:pt x="721" y="580"/>
                  </a:lnTo>
                  <a:cubicBezTo>
                    <a:pt x="717" y="590"/>
                    <a:pt x="713" y="600"/>
                    <a:pt x="708" y="609"/>
                  </a:cubicBezTo>
                  <a:lnTo>
                    <a:pt x="708" y="609"/>
                  </a:lnTo>
                  <a:cubicBezTo>
                    <a:pt x="707" y="609"/>
                    <a:pt x="705" y="610"/>
                    <a:pt x="703" y="610"/>
                  </a:cubicBezTo>
                  <a:lnTo>
                    <a:pt x="703" y="610"/>
                  </a:lnTo>
                  <a:cubicBezTo>
                    <a:pt x="703" y="610"/>
                    <a:pt x="702" y="609"/>
                    <a:pt x="702" y="609"/>
                  </a:cubicBezTo>
                  <a:cubicBezTo>
                    <a:pt x="669" y="573"/>
                    <a:pt x="632" y="543"/>
                    <a:pt x="592" y="518"/>
                  </a:cubicBezTo>
                  <a:lnTo>
                    <a:pt x="592" y="518"/>
                  </a:lnTo>
                  <a:cubicBezTo>
                    <a:pt x="592" y="367"/>
                    <a:pt x="611" y="213"/>
                    <a:pt x="646" y="60"/>
                  </a:cubicBezTo>
                  <a:close/>
                  <a:moveTo>
                    <a:pt x="1141" y="168"/>
                  </a:moveTo>
                  <a:cubicBezTo>
                    <a:pt x="1181" y="168"/>
                    <a:pt x="1179" y="231"/>
                    <a:pt x="1170" y="270"/>
                  </a:cubicBezTo>
                  <a:cubicBezTo>
                    <a:pt x="1146" y="364"/>
                    <a:pt x="1087" y="445"/>
                    <a:pt x="1017" y="515"/>
                  </a:cubicBezTo>
                  <a:cubicBezTo>
                    <a:pt x="952" y="571"/>
                    <a:pt x="864" y="605"/>
                    <a:pt x="778" y="611"/>
                  </a:cubicBezTo>
                  <a:lnTo>
                    <a:pt x="778" y="611"/>
                  </a:lnTo>
                  <a:cubicBezTo>
                    <a:pt x="836" y="493"/>
                    <a:pt x="908" y="381"/>
                    <a:pt x="994" y="281"/>
                  </a:cubicBezTo>
                  <a:cubicBezTo>
                    <a:pt x="1029" y="247"/>
                    <a:pt x="1064" y="200"/>
                    <a:pt x="1111" y="177"/>
                  </a:cubicBezTo>
                  <a:cubicBezTo>
                    <a:pt x="1123" y="171"/>
                    <a:pt x="1133" y="168"/>
                    <a:pt x="1141" y="168"/>
                  </a:cubicBezTo>
                  <a:close/>
                  <a:moveTo>
                    <a:pt x="341" y="519"/>
                  </a:moveTo>
                  <a:cubicBezTo>
                    <a:pt x="387" y="519"/>
                    <a:pt x="432" y="526"/>
                    <a:pt x="475" y="541"/>
                  </a:cubicBezTo>
                  <a:lnTo>
                    <a:pt x="475" y="541"/>
                  </a:lnTo>
                  <a:cubicBezTo>
                    <a:pt x="389" y="581"/>
                    <a:pt x="293" y="609"/>
                    <a:pt x="187" y="609"/>
                  </a:cubicBezTo>
                  <a:cubicBezTo>
                    <a:pt x="181" y="609"/>
                    <a:pt x="157" y="612"/>
                    <a:pt x="136" y="612"/>
                  </a:cubicBezTo>
                  <a:cubicBezTo>
                    <a:pt x="116" y="612"/>
                    <a:pt x="99" y="609"/>
                    <a:pt x="105" y="598"/>
                  </a:cubicBezTo>
                  <a:cubicBezTo>
                    <a:pt x="105" y="586"/>
                    <a:pt x="140" y="562"/>
                    <a:pt x="152" y="562"/>
                  </a:cubicBezTo>
                  <a:cubicBezTo>
                    <a:pt x="164" y="551"/>
                    <a:pt x="187" y="539"/>
                    <a:pt x="211" y="539"/>
                  </a:cubicBezTo>
                  <a:cubicBezTo>
                    <a:pt x="253" y="526"/>
                    <a:pt x="297" y="519"/>
                    <a:pt x="341" y="519"/>
                  </a:cubicBezTo>
                  <a:close/>
                  <a:moveTo>
                    <a:pt x="593" y="606"/>
                  </a:moveTo>
                  <a:lnTo>
                    <a:pt x="593" y="606"/>
                  </a:lnTo>
                  <a:cubicBezTo>
                    <a:pt x="611" y="621"/>
                    <a:pt x="628" y="637"/>
                    <a:pt x="643" y="656"/>
                  </a:cubicBezTo>
                  <a:cubicBezTo>
                    <a:pt x="650" y="665"/>
                    <a:pt x="658" y="670"/>
                    <a:pt x="666" y="672"/>
                  </a:cubicBezTo>
                  <a:lnTo>
                    <a:pt x="666" y="672"/>
                  </a:lnTo>
                  <a:cubicBezTo>
                    <a:pt x="665" y="678"/>
                    <a:pt x="665" y="684"/>
                    <a:pt x="666" y="691"/>
                  </a:cubicBezTo>
                  <a:cubicBezTo>
                    <a:pt x="668" y="695"/>
                    <a:pt x="670" y="699"/>
                    <a:pt x="671" y="702"/>
                  </a:cubicBezTo>
                  <a:lnTo>
                    <a:pt x="671" y="702"/>
                  </a:lnTo>
                  <a:cubicBezTo>
                    <a:pt x="661" y="731"/>
                    <a:pt x="652" y="759"/>
                    <a:pt x="643" y="788"/>
                  </a:cubicBezTo>
                  <a:lnTo>
                    <a:pt x="643" y="788"/>
                  </a:lnTo>
                  <a:cubicBezTo>
                    <a:pt x="626" y="746"/>
                    <a:pt x="611" y="704"/>
                    <a:pt x="596" y="661"/>
                  </a:cubicBezTo>
                  <a:lnTo>
                    <a:pt x="596" y="661"/>
                  </a:lnTo>
                  <a:cubicBezTo>
                    <a:pt x="595" y="643"/>
                    <a:pt x="594" y="624"/>
                    <a:pt x="593" y="606"/>
                  </a:cubicBezTo>
                  <a:close/>
                  <a:moveTo>
                    <a:pt x="767" y="714"/>
                  </a:moveTo>
                  <a:lnTo>
                    <a:pt x="767" y="714"/>
                  </a:lnTo>
                  <a:cubicBezTo>
                    <a:pt x="952" y="816"/>
                    <a:pt x="1125" y="955"/>
                    <a:pt x="1259" y="1124"/>
                  </a:cubicBezTo>
                  <a:lnTo>
                    <a:pt x="1259" y="1124"/>
                  </a:lnTo>
                  <a:cubicBezTo>
                    <a:pt x="1057" y="1064"/>
                    <a:pt x="879" y="931"/>
                    <a:pt x="783" y="746"/>
                  </a:cubicBezTo>
                  <a:lnTo>
                    <a:pt x="783" y="746"/>
                  </a:lnTo>
                  <a:cubicBezTo>
                    <a:pt x="778" y="735"/>
                    <a:pt x="773" y="724"/>
                    <a:pt x="767" y="714"/>
                  </a:cubicBezTo>
                  <a:close/>
                  <a:moveTo>
                    <a:pt x="714" y="785"/>
                  </a:moveTo>
                  <a:cubicBezTo>
                    <a:pt x="721" y="796"/>
                    <a:pt x="727" y="806"/>
                    <a:pt x="734" y="817"/>
                  </a:cubicBezTo>
                  <a:lnTo>
                    <a:pt x="734" y="817"/>
                  </a:lnTo>
                  <a:cubicBezTo>
                    <a:pt x="774" y="921"/>
                    <a:pt x="801" y="1029"/>
                    <a:pt x="816" y="1137"/>
                  </a:cubicBezTo>
                  <a:lnTo>
                    <a:pt x="816" y="1137"/>
                  </a:lnTo>
                  <a:cubicBezTo>
                    <a:pt x="765" y="1051"/>
                    <a:pt x="719" y="961"/>
                    <a:pt x="678" y="868"/>
                  </a:cubicBezTo>
                  <a:lnTo>
                    <a:pt x="678" y="868"/>
                  </a:lnTo>
                  <a:cubicBezTo>
                    <a:pt x="691" y="841"/>
                    <a:pt x="703" y="814"/>
                    <a:pt x="714" y="785"/>
                  </a:cubicBezTo>
                  <a:close/>
                  <a:moveTo>
                    <a:pt x="632" y="1"/>
                  </a:moveTo>
                  <a:cubicBezTo>
                    <a:pt x="619" y="1"/>
                    <a:pt x="608" y="1"/>
                    <a:pt x="608" y="13"/>
                  </a:cubicBezTo>
                  <a:cubicBezTo>
                    <a:pt x="569" y="171"/>
                    <a:pt x="548" y="333"/>
                    <a:pt x="547" y="494"/>
                  </a:cubicBezTo>
                  <a:lnTo>
                    <a:pt x="547" y="494"/>
                  </a:lnTo>
                  <a:cubicBezTo>
                    <a:pt x="482" y="464"/>
                    <a:pt x="412" y="447"/>
                    <a:pt x="341" y="447"/>
                  </a:cubicBezTo>
                  <a:cubicBezTo>
                    <a:pt x="309" y="447"/>
                    <a:pt x="277" y="450"/>
                    <a:pt x="245" y="457"/>
                  </a:cubicBezTo>
                  <a:cubicBezTo>
                    <a:pt x="198" y="457"/>
                    <a:pt x="164" y="481"/>
                    <a:pt x="128" y="492"/>
                  </a:cubicBezTo>
                  <a:cubicBezTo>
                    <a:pt x="81" y="515"/>
                    <a:pt x="35" y="539"/>
                    <a:pt x="23" y="574"/>
                  </a:cubicBezTo>
                  <a:cubicBezTo>
                    <a:pt x="0" y="668"/>
                    <a:pt x="117" y="691"/>
                    <a:pt x="187" y="691"/>
                  </a:cubicBezTo>
                  <a:cubicBezTo>
                    <a:pt x="290" y="681"/>
                    <a:pt x="402" y="652"/>
                    <a:pt x="500" y="605"/>
                  </a:cubicBezTo>
                  <a:lnTo>
                    <a:pt x="500" y="605"/>
                  </a:lnTo>
                  <a:cubicBezTo>
                    <a:pt x="522" y="680"/>
                    <a:pt x="547" y="753"/>
                    <a:pt x="577" y="824"/>
                  </a:cubicBezTo>
                  <a:lnTo>
                    <a:pt x="577" y="824"/>
                  </a:lnTo>
                  <a:cubicBezTo>
                    <a:pt x="579" y="838"/>
                    <a:pt x="582" y="852"/>
                    <a:pt x="585" y="866"/>
                  </a:cubicBezTo>
                  <a:cubicBezTo>
                    <a:pt x="585" y="875"/>
                    <a:pt x="590" y="879"/>
                    <a:pt x="596" y="879"/>
                  </a:cubicBezTo>
                  <a:cubicBezTo>
                    <a:pt x="598" y="879"/>
                    <a:pt x="599" y="879"/>
                    <a:pt x="600" y="879"/>
                  </a:cubicBezTo>
                  <a:lnTo>
                    <a:pt x="600" y="879"/>
                  </a:lnTo>
                  <a:cubicBezTo>
                    <a:pt x="663" y="1021"/>
                    <a:pt x="740" y="1156"/>
                    <a:pt x="830" y="1287"/>
                  </a:cubicBezTo>
                  <a:cubicBezTo>
                    <a:pt x="840" y="1302"/>
                    <a:pt x="854" y="1309"/>
                    <a:pt x="867" y="1309"/>
                  </a:cubicBezTo>
                  <a:cubicBezTo>
                    <a:pt x="884" y="1309"/>
                    <a:pt x="900" y="1296"/>
                    <a:pt x="900" y="1276"/>
                  </a:cubicBezTo>
                  <a:cubicBezTo>
                    <a:pt x="900" y="1173"/>
                    <a:pt x="888" y="1072"/>
                    <a:pt x="864" y="975"/>
                  </a:cubicBezTo>
                  <a:lnTo>
                    <a:pt x="864" y="975"/>
                  </a:lnTo>
                  <a:cubicBezTo>
                    <a:pt x="992" y="1099"/>
                    <a:pt x="1156" y="1184"/>
                    <a:pt x="1333" y="1206"/>
                  </a:cubicBezTo>
                  <a:cubicBezTo>
                    <a:pt x="1337" y="1207"/>
                    <a:pt x="1340" y="1208"/>
                    <a:pt x="1343" y="1208"/>
                  </a:cubicBezTo>
                  <a:cubicBezTo>
                    <a:pt x="1365" y="1208"/>
                    <a:pt x="1390" y="1179"/>
                    <a:pt x="1380" y="1159"/>
                  </a:cubicBezTo>
                  <a:cubicBezTo>
                    <a:pt x="1228" y="956"/>
                    <a:pt x="1040" y="788"/>
                    <a:pt x="825" y="671"/>
                  </a:cubicBezTo>
                  <a:lnTo>
                    <a:pt x="825" y="671"/>
                  </a:lnTo>
                  <a:cubicBezTo>
                    <a:pt x="1017" y="634"/>
                    <a:pt x="1188" y="480"/>
                    <a:pt x="1228" y="294"/>
                  </a:cubicBezTo>
                  <a:cubicBezTo>
                    <a:pt x="1240" y="235"/>
                    <a:pt x="1251" y="177"/>
                    <a:pt x="1217" y="130"/>
                  </a:cubicBezTo>
                  <a:cubicBezTo>
                    <a:pt x="1200" y="108"/>
                    <a:pt x="1176" y="99"/>
                    <a:pt x="1150" y="99"/>
                  </a:cubicBezTo>
                  <a:cubicBezTo>
                    <a:pt x="1121" y="99"/>
                    <a:pt x="1089" y="111"/>
                    <a:pt x="1064" y="130"/>
                  </a:cubicBezTo>
                  <a:cubicBezTo>
                    <a:pt x="1006" y="164"/>
                    <a:pt x="959" y="223"/>
                    <a:pt x="924" y="270"/>
                  </a:cubicBezTo>
                  <a:cubicBezTo>
                    <a:pt x="877" y="328"/>
                    <a:pt x="842" y="387"/>
                    <a:pt x="795" y="445"/>
                  </a:cubicBezTo>
                  <a:cubicBezTo>
                    <a:pt x="790" y="453"/>
                    <a:pt x="786" y="461"/>
                    <a:pt x="781" y="469"/>
                  </a:cubicBezTo>
                  <a:lnTo>
                    <a:pt x="781" y="469"/>
                  </a:lnTo>
                  <a:cubicBezTo>
                    <a:pt x="782" y="442"/>
                    <a:pt x="783" y="414"/>
                    <a:pt x="783" y="387"/>
                  </a:cubicBezTo>
                  <a:cubicBezTo>
                    <a:pt x="783" y="305"/>
                    <a:pt x="772" y="223"/>
                    <a:pt x="749" y="141"/>
                  </a:cubicBezTo>
                  <a:cubicBezTo>
                    <a:pt x="736" y="83"/>
                    <a:pt x="702" y="24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2785186" y="3640939"/>
              <a:ext cx="6079" cy="13323"/>
            </a:xfrm>
            <a:custGeom>
              <a:rect b="b" l="l" r="r" t="t"/>
              <a:pathLst>
                <a:path extrusionOk="0" h="103" w="47">
                  <a:moveTo>
                    <a:pt x="24" y="0"/>
                  </a:moveTo>
                  <a:cubicBezTo>
                    <a:pt x="12" y="0"/>
                    <a:pt x="0" y="12"/>
                    <a:pt x="0" y="23"/>
                  </a:cubicBezTo>
                  <a:lnTo>
                    <a:pt x="0" y="59"/>
                  </a:lnTo>
                  <a:lnTo>
                    <a:pt x="0" y="70"/>
                  </a:lnTo>
                  <a:lnTo>
                    <a:pt x="0" y="94"/>
                  </a:lnTo>
                  <a:cubicBezTo>
                    <a:pt x="6" y="100"/>
                    <a:pt x="15" y="103"/>
                    <a:pt x="23" y="103"/>
                  </a:cubicBezTo>
                  <a:cubicBezTo>
                    <a:pt x="30" y="103"/>
                    <a:pt x="36" y="100"/>
                    <a:pt x="36" y="94"/>
                  </a:cubicBezTo>
                  <a:cubicBezTo>
                    <a:pt x="47" y="82"/>
                    <a:pt x="47" y="82"/>
                    <a:pt x="47" y="70"/>
                  </a:cubicBezTo>
                  <a:lnTo>
                    <a:pt x="47" y="59"/>
                  </a:lnTo>
                  <a:lnTo>
                    <a:pt x="47" y="23"/>
                  </a:lnTo>
                  <a:cubicBezTo>
                    <a:pt x="47" y="23"/>
                    <a:pt x="47" y="12"/>
                    <a:pt x="36" y="12"/>
                  </a:cubicBezTo>
                  <a:cubicBezTo>
                    <a:pt x="36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2568778" y="3309537"/>
              <a:ext cx="9313" cy="13711"/>
            </a:xfrm>
            <a:custGeom>
              <a:rect b="b" l="l" r="r" t="t"/>
              <a:pathLst>
                <a:path extrusionOk="0" h="106" w="72">
                  <a:moveTo>
                    <a:pt x="33" y="66"/>
                  </a:moveTo>
                  <a:lnTo>
                    <a:pt x="33" y="66"/>
                  </a:lnTo>
                  <a:cubicBezTo>
                    <a:pt x="34" y="66"/>
                    <a:pt x="36" y="67"/>
                    <a:pt x="36" y="71"/>
                  </a:cubicBezTo>
                  <a:cubicBezTo>
                    <a:pt x="28" y="71"/>
                    <a:pt x="31" y="66"/>
                    <a:pt x="33" y="66"/>
                  </a:cubicBezTo>
                  <a:close/>
                  <a:moveTo>
                    <a:pt x="53" y="71"/>
                  </a:moveTo>
                  <a:cubicBezTo>
                    <a:pt x="55" y="71"/>
                    <a:pt x="57" y="71"/>
                    <a:pt x="59" y="71"/>
                  </a:cubicBezTo>
                  <a:lnTo>
                    <a:pt x="48" y="71"/>
                  </a:lnTo>
                  <a:cubicBezTo>
                    <a:pt x="50" y="71"/>
                    <a:pt x="52" y="71"/>
                    <a:pt x="53" y="71"/>
                  </a:cubicBezTo>
                  <a:close/>
                  <a:moveTo>
                    <a:pt x="12" y="1"/>
                  </a:moveTo>
                  <a:cubicBezTo>
                    <a:pt x="1" y="1"/>
                    <a:pt x="1" y="1"/>
                    <a:pt x="1" y="12"/>
                  </a:cubicBezTo>
                  <a:cubicBezTo>
                    <a:pt x="1" y="24"/>
                    <a:pt x="1" y="35"/>
                    <a:pt x="12" y="35"/>
                  </a:cubicBezTo>
                  <a:lnTo>
                    <a:pt x="18" y="35"/>
                  </a:lnTo>
                  <a:cubicBezTo>
                    <a:pt x="15" y="38"/>
                    <a:pt x="12" y="41"/>
                    <a:pt x="12" y="48"/>
                  </a:cubicBezTo>
                  <a:cubicBezTo>
                    <a:pt x="1" y="71"/>
                    <a:pt x="1" y="94"/>
                    <a:pt x="24" y="106"/>
                  </a:cubicBezTo>
                  <a:lnTo>
                    <a:pt x="59" y="106"/>
                  </a:lnTo>
                  <a:lnTo>
                    <a:pt x="71" y="94"/>
                  </a:lnTo>
                  <a:lnTo>
                    <a:pt x="71" y="71"/>
                  </a:lnTo>
                  <a:cubicBezTo>
                    <a:pt x="71" y="67"/>
                    <a:pt x="71" y="61"/>
                    <a:pt x="71" y="56"/>
                  </a:cubicBezTo>
                  <a:lnTo>
                    <a:pt x="71" y="56"/>
                  </a:lnTo>
                  <a:cubicBezTo>
                    <a:pt x="71" y="54"/>
                    <a:pt x="71" y="51"/>
                    <a:pt x="71" y="48"/>
                  </a:cubicBezTo>
                  <a:cubicBezTo>
                    <a:pt x="71" y="48"/>
                    <a:pt x="71" y="35"/>
                    <a:pt x="59" y="24"/>
                  </a:cubicBezTo>
                  <a:lnTo>
                    <a:pt x="59" y="24"/>
                  </a:lnTo>
                  <a:cubicBezTo>
                    <a:pt x="59" y="24"/>
                    <a:pt x="59" y="24"/>
                    <a:pt x="59" y="24"/>
                  </a:cubicBezTo>
                  <a:cubicBezTo>
                    <a:pt x="48" y="12"/>
                    <a:pt x="36" y="1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3058640" y="3454671"/>
              <a:ext cx="14487" cy="10995"/>
            </a:xfrm>
            <a:custGeom>
              <a:rect b="b" l="l" r="r" t="t"/>
              <a:pathLst>
                <a:path extrusionOk="0" h="85" w="112">
                  <a:moveTo>
                    <a:pt x="47" y="1"/>
                  </a:moveTo>
                  <a:cubicBezTo>
                    <a:pt x="20" y="1"/>
                    <a:pt x="0" y="34"/>
                    <a:pt x="27" y="60"/>
                  </a:cubicBezTo>
                  <a:cubicBezTo>
                    <a:pt x="27" y="60"/>
                    <a:pt x="27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8" y="72"/>
                  </a:lnTo>
                  <a:cubicBezTo>
                    <a:pt x="44" y="80"/>
                    <a:pt x="52" y="84"/>
                    <a:pt x="60" y="84"/>
                  </a:cubicBezTo>
                  <a:cubicBezTo>
                    <a:pt x="61" y="84"/>
                    <a:pt x="62" y="84"/>
                    <a:pt x="63" y="84"/>
                  </a:cubicBezTo>
                  <a:lnTo>
                    <a:pt x="63" y="84"/>
                  </a:lnTo>
                  <a:cubicBezTo>
                    <a:pt x="64" y="84"/>
                    <a:pt x="65" y="84"/>
                    <a:pt x="66" y="84"/>
                  </a:cubicBezTo>
                  <a:cubicBezTo>
                    <a:pt x="92" y="84"/>
                    <a:pt x="112" y="51"/>
                    <a:pt x="85" y="25"/>
                  </a:cubicBezTo>
                  <a:lnTo>
                    <a:pt x="74" y="13"/>
                  </a:lnTo>
                  <a:cubicBezTo>
                    <a:pt x="65" y="4"/>
                    <a:pt x="56" y="1"/>
                    <a:pt x="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2504618" y="3162721"/>
              <a:ext cx="70366" cy="39581"/>
            </a:xfrm>
            <a:custGeom>
              <a:rect b="b" l="l" r="r" t="t"/>
              <a:pathLst>
                <a:path extrusionOk="0" h="306" w="544">
                  <a:moveTo>
                    <a:pt x="508" y="1"/>
                  </a:moveTo>
                  <a:cubicBezTo>
                    <a:pt x="485" y="1"/>
                    <a:pt x="474" y="13"/>
                    <a:pt x="474" y="36"/>
                  </a:cubicBezTo>
                  <a:cubicBezTo>
                    <a:pt x="461" y="118"/>
                    <a:pt x="391" y="200"/>
                    <a:pt x="310" y="223"/>
                  </a:cubicBezTo>
                  <a:cubicBezTo>
                    <a:pt x="284" y="233"/>
                    <a:pt x="258" y="237"/>
                    <a:pt x="233" y="237"/>
                  </a:cubicBezTo>
                  <a:cubicBezTo>
                    <a:pt x="167" y="237"/>
                    <a:pt x="103" y="207"/>
                    <a:pt x="52" y="164"/>
                  </a:cubicBezTo>
                  <a:cubicBezTo>
                    <a:pt x="46" y="158"/>
                    <a:pt x="38" y="155"/>
                    <a:pt x="32" y="155"/>
                  </a:cubicBezTo>
                  <a:cubicBezTo>
                    <a:pt x="14" y="155"/>
                    <a:pt x="0" y="174"/>
                    <a:pt x="17" y="200"/>
                  </a:cubicBezTo>
                  <a:cubicBezTo>
                    <a:pt x="81" y="263"/>
                    <a:pt x="165" y="305"/>
                    <a:pt x="254" y="305"/>
                  </a:cubicBezTo>
                  <a:cubicBezTo>
                    <a:pt x="280" y="305"/>
                    <a:pt x="307" y="301"/>
                    <a:pt x="333" y="294"/>
                  </a:cubicBezTo>
                  <a:cubicBezTo>
                    <a:pt x="450" y="247"/>
                    <a:pt x="520" y="153"/>
                    <a:pt x="544" y="36"/>
                  </a:cubicBezTo>
                  <a:cubicBezTo>
                    <a:pt x="544" y="13"/>
                    <a:pt x="520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1897045" y="3342004"/>
              <a:ext cx="609756" cy="475361"/>
            </a:xfrm>
            <a:custGeom>
              <a:rect b="b" l="l" r="r" t="t"/>
              <a:pathLst>
                <a:path extrusionOk="0" h="3675" w="4714">
                  <a:moveTo>
                    <a:pt x="4303" y="0"/>
                  </a:moveTo>
                  <a:cubicBezTo>
                    <a:pt x="4226" y="0"/>
                    <a:pt x="4136" y="17"/>
                    <a:pt x="4035" y="54"/>
                  </a:cubicBezTo>
                  <a:cubicBezTo>
                    <a:pt x="3591" y="218"/>
                    <a:pt x="3357" y="1107"/>
                    <a:pt x="3310" y="1645"/>
                  </a:cubicBezTo>
                  <a:cubicBezTo>
                    <a:pt x="3276" y="2194"/>
                    <a:pt x="3018" y="2393"/>
                    <a:pt x="2855" y="2545"/>
                  </a:cubicBezTo>
                  <a:cubicBezTo>
                    <a:pt x="2606" y="2790"/>
                    <a:pt x="2244" y="2876"/>
                    <a:pt x="1862" y="2876"/>
                  </a:cubicBezTo>
                  <a:cubicBezTo>
                    <a:pt x="987" y="2876"/>
                    <a:pt x="1" y="2428"/>
                    <a:pt x="0" y="2428"/>
                  </a:cubicBezTo>
                  <a:lnTo>
                    <a:pt x="0" y="2428"/>
                  </a:lnTo>
                  <a:lnTo>
                    <a:pt x="480" y="3610"/>
                  </a:lnTo>
                  <a:cubicBezTo>
                    <a:pt x="480" y="3610"/>
                    <a:pt x="912" y="3674"/>
                    <a:pt x="1453" y="3674"/>
                  </a:cubicBezTo>
                  <a:cubicBezTo>
                    <a:pt x="1969" y="3674"/>
                    <a:pt x="2584" y="3616"/>
                    <a:pt x="3018" y="3387"/>
                  </a:cubicBezTo>
                  <a:cubicBezTo>
                    <a:pt x="4188" y="2768"/>
                    <a:pt x="4445" y="1902"/>
                    <a:pt x="4445" y="1902"/>
                  </a:cubicBezTo>
                  <a:cubicBezTo>
                    <a:pt x="4714" y="1387"/>
                    <a:pt x="4282" y="790"/>
                    <a:pt x="4282" y="790"/>
                  </a:cubicBezTo>
                  <a:cubicBezTo>
                    <a:pt x="4282" y="790"/>
                    <a:pt x="4539" y="732"/>
                    <a:pt x="4620" y="428"/>
                  </a:cubicBezTo>
                  <a:cubicBezTo>
                    <a:pt x="4684" y="193"/>
                    <a:pt x="4565" y="0"/>
                    <a:pt x="4303" y="0"/>
                  </a:cubicBezTo>
                  <a:close/>
                </a:path>
              </a:pathLst>
            </a:custGeom>
            <a:solidFill>
              <a:srgbClr val="F2A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1897045" y="3646890"/>
              <a:ext cx="629546" cy="282759"/>
            </a:xfrm>
            <a:custGeom>
              <a:rect b="b" l="l" r="r" t="t"/>
              <a:pathLst>
                <a:path extrusionOk="0" h="2186" w="4867">
                  <a:moveTo>
                    <a:pt x="3042" y="1"/>
                  </a:moveTo>
                  <a:cubicBezTo>
                    <a:pt x="2983" y="83"/>
                    <a:pt x="2913" y="141"/>
                    <a:pt x="2855" y="188"/>
                  </a:cubicBezTo>
                  <a:cubicBezTo>
                    <a:pt x="2606" y="433"/>
                    <a:pt x="2244" y="519"/>
                    <a:pt x="1862" y="519"/>
                  </a:cubicBezTo>
                  <a:cubicBezTo>
                    <a:pt x="987" y="519"/>
                    <a:pt x="1" y="71"/>
                    <a:pt x="0" y="71"/>
                  </a:cubicBezTo>
                  <a:lnTo>
                    <a:pt x="0" y="71"/>
                  </a:lnTo>
                  <a:lnTo>
                    <a:pt x="480" y="1253"/>
                  </a:lnTo>
                  <a:cubicBezTo>
                    <a:pt x="1399" y="1935"/>
                    <a:pt x="2235" y="2186"/>
                    <a:pt x="2935" y="2186"/>
                  </a:cubicBezTo>
                  <a:cubicBezTo>
                    <a:pt x="3651" y="2186"/>
                    <a:pt x="4224" y="1923"/>
                    <a:pt x="4597" y="1592"/>
                  </a:cubicBezTo>
                  <a:cubicBezTo>
                    <a:pt x="4691" y="1510"/>
                    <a:pt x="4784" y="1428"/>
                    <a:pt x="4866" y="1346"/>
                  </a:cubicBezTo>
                  <a:lnTo>
                    <a:pt x="30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1459701" y="3650512"/>
              <a:ext cx="776359" cy="618422"/>
            </a:xfrm>
            <a:custGeom>
              <a:rect b="b" l="l" r="r" t="t"/>
              <a:pathLst>
                <a:path extrusionOk="0" h="4781" w="6002">
                  <a:moveTo>
                    <a:pt x="2792" y="1"/>
                  </a:moveTo>
                  <a:cubicBezTo>
                    <a:pt x="2704" y="1"/>
                    <a:pt x="2615" y="7"/>
                    <a:pt x="2527" y="20"/>
                  </a:cubicBezTo>
                  <a:cubicBezTo>
                    <a:pt x="983" y="242"/>
                    <a:pt x="1" y="2348"/>
                    <a:pt x="351" y="4734"/>
                  </a:cubicBezTo>
                  <a:lnTo>
                    <a:pt x="351" y="4781"/>
                  </a:lnTo>
                  <a:lnTo>
                    <a:pt x="6002" y="4488"/>
                  </a:lnTo>
                  <a:cubicBezTo>
                    <a:pt x="5989" y="4301"/>
                    <a:pt x="5966" y="4114"/>
                    <a:pt x="5943" y="3939"/>
                  </a:cubicBezTo>
                  <a:cubicBezTo>
                    <a:pt x="5623" y="1689"/>
                    <a:pt x="4243" y="1"/>
                    <a:pt x="2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1559562" y="3837815"/>
              <a:ext cx="187687" cy="130385"/>
            </a:xfrm>
            <a:custGeom>
              <a:rect b="b" l="l" r="r" t="t"/>
              <a:pathLst>
                <a:path extrusionOk="0" h="1008" w="1451">
                  <a:moveTo>
                    <a:pt x="1105" y="0"/>
                  </a:moveTo>
                  <a:cubicBezTo>
                    <a:pt x="898" y="0"/>
                    <a:pt x="761" y="315"/>
                    <a:pt x="761" y="315"/>
                  </a:cubicBezTo>
                  <a:cubicBezTo>
                    <a:pt x="761" y="315"/>
                    <a:pt x="595" y="142"/>
                    <a:pt x="403" y="142"/>
                  </a:cubicBezTo>
                  <a:cubicBezTo>
                    <a:pt x="340" y="142"/>
                    <a:pt x="274" y="160"/>
                    <a:pt x="211" y="209"/>
                  </a:cubicBezTo>
                  <a:cubicBezTo>
                    <a:pt x="1" y="362"/>
                    <a:pt x="457" y="783"/>
                    <a:pt x="691" y="970"/>
                  </a:cubicBezTo>
                  <a:cubicBezTo>
                    <a:pt x="716" y="995"/>
                    <a:pt x="750" y="1007"/>
                    <a:pt x="785" y="1007"/>
                  </a:cubicBezTo>
                  <a:cubicBezTo>
                    <a:pt x="830" y="1007"/>
                    <a:pt x="875" y="986"/>
                    <a:pt x="902" y="947"/>
                  </a:cubicBezTo>
                  <a:cubicBezTo>
                    <a:pt x="1089" y="700"/>
                    <a:pt x="1451" y="186"/>
                    <a:pt x="1240" y="45"/>
                  </a:cubicBezTo>
                  <a:cubicBezTo>
                    <a:pt x="1193" y="14"/>
                    <a:pt x="1147" y="0"/>
                    <a:pt x="1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1495403" y="4030034"/>
              <a:ext cx="187687" cy="130255"/>
            </a:xfrm>
            <a:custGeom>
              <a:rect b="b" l="l" r="r" t="t"/>
              <a:pathLst>
                <a:path extrusionOk="0" h="1007" w="1451">
                  <a:moveTo>
                    <a:pt x="1105" y="0"/>
                  </a:moveTo>
                  <a:cubicBezTo>
                    <a:pt x="898" y="0"/>
                    <a:pt x="761" y="314"/>
                    <a:pt x="761" y="314"/>
                  </a:cubicBezTo>
                  <a:cubicBezTo>
                    <a:pt x="761" y="314"/>
                    <a:pt x="595" y="141"/>
                    <a:pt x="398" y="141"/>
                  </a:cubicBezTo>
                  <a:cubicBezTo>
                    <a:pt x="334" y="141"/>
                    <a:pt x="266" y="160"/>
                    <a:pt x="200" y="209"/>
                  </a:cubicBezTo>
                  <a:cubicBezTo>
                    <a:pt x="0" y="361"/>
                    <a:pt x="457" y="782"/>
                    <a:pt x="679" y="969"/>
                  </a:cubicBezTo>
                  <a:cubicBezTo>
                    <a:pt x="709" y="994"/>
                    <a:pt x="744" y="1007"/>
                    <a:pt x="778" y="1007"/>
                  </a:cubicBezTo>
                  <a:cubicBezTo>
                    <a:pt x="823" y="1007"/>
                    <a:pt x="868" y="986"/>
                    <a:pt x="902" y="946"/>
                  </a:cubicBezTo>
                  <a:cubicBezTo>
                    <a:pt x="1089" y="700"/>
                    <a:pt x="1451" y="186"/>
                    <a:pt x="1240" y="45"/>
                  </a:cubicBezTo>
                  <a:cubicBezTo>
                    <a:pt x="1192" y="14"/>
                    <a:pt x="1147" y="0"/>
                    <a:pt x="1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1704826" y="4069357"/>
              <a:ext cx="187687" cy="130255"/>
            </a:xfrm>
            <a:custGeom>
              <a:rect b="b" l="l" r="r" t="t"/>
              <a:pathLst>
                <a:path extrusionOk="0" h="1007" w="1451">
                  <a:moveTo>
                    <a:pt x="1105" y="0"/>
                  </a:moveTo>
                  <a:cubicBezTo>
                    <a:pt x="898" y="0"/>
                    <a:pt x="761" y="314"/>
                    <a:pt x="761" y="314"/>
                  </a:cubicBezTo>
                  <a:cubicBezTo>
                    <a:pt x="761" y="314"/>
                    <a:pt x="595" y="142"/>
                    <a:pt x="398" y="142"/>
                  </a:cubicBezTo>
                  <a:cubicBezTo>
                    <a:pt x="334" y="142"/>
                    <a:pt x="266" y="160"/>
                    <a:pt x="200" y="209"/>
                  </a:cubicBezTo>
                  <a:cubicBezTo>
                    <a:pt x="0" y="361"/>
                    <a:pt x="457" y="782"/>
                    <a:pt x="679" y="969"/>
                  </a:cubicBezTo>
                  <a:cubicBezTo>
                    <a:pt x="709" y="995"/>
                    <a:pt x="746" y="1007"/>
                    <a:pt x="782" y="1007"/>
                  </a:cubicBezTo>
                  <a:cubicBezTo>
                    <a:pt x="829" y="1007"/>
                    <a:pt x="875" y="986"/>
                    <a:pt x="902" y="946"/>
                  </a:cubicBezTo>
                  <a:cubicBezTo>
                    <a:pt x="1089" y="712"/>
                    <a:pt x="1451" y="186"/>
                    <a:pt x="1240" y="46"/>
                  </a:cubicBezTo>
                  <a:cubicBezTo>
                    <a:pt x="1193" y="14"/>
                    <a:pt x="1147" y="0"/>
                    <a:pt x="1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1904547" y="3864850"/>
              <a:ext cx="187687" cy="130514"/>
            </a:xfrm>
            <a:custGeom>
              <a:rect b="b" l="l" r="r" t="t"/>
              <a:pathLst>
                <a:path extrusionOk="0" h="1009" w="1451">
                  <a:moveTo>
                    <a:pt x="1102" y="1"/>
                  </a:moveTo>
                  <a:cubicBezTo>
                    <a:pt x="897" y="1"/>
                    <a:pt x="761" y="304"/>
                    <a:pt x="761" y="304"/>
                  </a:cubicBezTo>
                  <a:cubicBezTo>
                    <a:pt x="761" y="304"/>
                    <a:pt x="598" y="142"/>
                    <a:pt x="404" y="142"/>
                  </a:cubicBezTo>
                  <a:cubicBezTo>
                    <a:pt x="338" y="142"/>
                    <a:pt x="268" y="160"/>
                    <a:pt x="200" y="211"/>
                  </a:cubicBezTo>
                  <a:cubicBezTo>
                    <a:pt x="0" y="363"/>
                    <a:pt x="457" y="772"/>
                    <a:pt x="679" y="971"/>
                  </a:cubicBezTo>
                  <a:cubicBezTo>
                    <a:pt x="709" y="997"/>
                    <a:pt x="746" y="1009"/>
                    <a:pt x="782" y="1009"/>
                  </a:cubicBezTo>
                  <a:cubicBezTo>
                    <a:pt x="830" y="1009"/>
                    <a:pt x="875" y="988"/>
                    <a:pt x="902" y="948"/>
                  </a:cubicBezTo>
                  <a:cubicBezTo>
                    <a:pt x="1089" y="702"/>
                    <a:pt x="1451" y="187"/>
                    <a:pt x="1240" y="47"/>
                  </a:cubicBezTo>
                  <a:cubicBezTo>
                    <a:pt x="1192" y="14"/>
                    <a:pt x="1145" y="1"/>
                    <a:pt x="1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2033189" y="4039088"/>
              <a:ext cx="187687" cy="130255"/>
            </a:xfrm>
            <a:custGeom>
              <a:rect b="b" l="l" r="r" t="t"/>
              <a:pathLst>
                <a:path extrusionOk="0" h="1007" w="1451">
                  <a:moveTo>
                    <a:pt x="1105" y="0"/>
                  </a:moveTo>
                  <a:cubicBezTo>
                    <a:pt x="898" y="0"/>
                    <a:pt x="761" y="314"/>
                    <a:pt x="761" y="314"/>
                  </a:cubicBezTo>
                  <a:cubicBezTo>
                    <a:pt x="761" y="314"/>
                    <a:pt x="595" y="142"/>
                    <a:pt x="398" y="142"/>
                  </a:cubicBezTo>
                  <a:cubicBezTo>
                    <a:pt x="334" y="142"/>
                    <a:pt x="266" y="160"/>
                    <a:pt x="200" y="209"/>
                  </a:cubicBezTo>
                  <a:cubicBezTo>
                    <a:pt x="0" y="361"/>
                    <a:pt x="457" y="782"/>
                    <a:pt x="679" y="969"/>
                  </a:cubicBezTo>
                  <a:cubicBezTo>
                    <a:pt x="709" y="995"/>
                    <a:pt x="744" y="1007"/>
                    <a:pt x="778" y="1007"/>
                  </a:cubicBezTo>
                  <a:cubicBezTo>
                    <a:pt x="823" y="1007"/>
                    <a:pt x="868" y="986"/>
                    <a:pt x="901" y="946"/>
                  </a:cubicBezTo>
                  <a:cubicBezTo>
                    <a:pt x="1089" y="712"/>
                    <a:pt x="1451" y="186"/>
                    <a:pt x="1240" y="46"/>
                  </a:cubicBezTo>
                  <a:cubicBezTo>
                    <a:pt x="1192" y="14"/>
                    <a:pt x="1147" y="0"/>
                    <a:pt x="1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1512994" y="3635248"/>
              <a:ext cx="612990" cy="176045"/>
            </a:xfrm>
            <a:custGeom>
              <a:rect b="b" l="l" r="r" t="t"/>
              <a:pathLst>
                <a:path extrusionOk="0" h="1361" w="4739">
                  <a:moveTo>
                    <a:pt x="2681" y="0"/>
                  </a:moveTo>
                  <a:cubicBezTo>
                    <a:pt x="2488" y="0"/>
                    <a:pt x="2361" y="9"/>
                    <a:pt x="2361" y="9"/>
                  </a:cubicBezTo>
                  <a:lnTo>
                    <a:pt x="2314" y="9"/>
                  </a:lnTo>
                  <a:cubicBezTo>
                    <a:pt x="2314" y="9"/>
                    <a:pt x="2305" y="9"/>
                    <a:pt x="2287" y="9"/>
                  </a:cubicBezTo>
                  <a:cubicBezTo>
                    <a:pt x="2085" y="9"/>
                    <a:pt x="832" y="29"/>
                    <a:pt x="349" y="512"/>
                  </a:cubicBezTo>
                  <a:cubicBezTo>
                    <a:pt x="0" y="877"/>
                    <a:pt x="490" y="1361"/>
                    <a:pt x="1249" y="1361"/>
                  </a:cubicBezTo>
                  <a:cubicBezTo>
                    <a:pt x="1583" y="1361"/>
                    <a:pt x="1971" y="1267"/>
                    <a:pt x="2361" y="1027"/>
                  </a:cubicBezTo>
                  <a:cubicBezTo>
                    <a:pt x="2724" y="1227"/>
                    <a:pt x="3079" y="1307"/>
                    <a:pt x="3392" y="1307"/>
                  </a:cubicBezTo>
                  <a:cubicBezTo>
                    <a:pt x="4210" y="1307"/>
                    <a:pt x="4739" y="762"/>
                    <a:pt x="4350" y="407"/>
                  </a:cubicBezTo>
                  <a:cubicBezTo>
                    <a:pt x="3971" y="53"/>
                    <a:pt x="3139" y="0"/>
                    <a:pt x="2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1707801" y="3562163"/>
              <a:ext cx="212005" cy="135041"/>
            </a:xfrm>
            <a:custGeom>
              <a:rect b="b" l="l" r="r" t="t"/>
              <a:pathLst>
                <a:path extrusionOk="0" h="1044" w="1639">
                  <a:moveTo>
                    <a:pt x="1510" y="1"/>
                  </a:moveTo>
                  <a:lnTo>
                    <a:pt x="83" y="71"/>
                  </a:lnTo>
                  <a:cubicBezTo>
                    <a:pt x="36" y="71"/>
                    <a:pt x="1" y="106"/>
                    <a:pt x="1" y="153"/>
                  </a:cubicBezTo>
                  <a:lnTo>
                    <a:pt x="36" y="890"/>
                  </a:lnTo>
                  <a:cubicBezTo>
                    <a:pt x="47" y="977"/>
                    <a:pt x="108" y="1043"/>
                    <a:pt x="192" y="1043"/>
                  </a:cubicBezTo>
                  <a:cubicBezTo>
                    <a:pt x="198" y="1043"/>
                    <a:pt x="205" y="1043"/>
                    <a:pt x="211" y="1042"/>
                  </a:cubicBezTo>
                  <a:lnTo>
                    <a:pt x="1475" y="983"/>
                  </a:lnTo>
                  <a:cubicBezTo>
                    <a:pt x="1568" y="983"/>
                    <a:pt x="1638" y="902"/>
                    <a:pt x="1627" y="820"/>
                  </a:cubicBezTo>
                  <a:lnTo>
                    <a:pt x="1592" y="71"/>
                  </a:lnTo>
                  <a:cubicBezTo>
                    <a:pt x="1592" y="36"/>
                    <a:pt x="1557" y="1"/>
                    <a:pt x="1510" y="1"/>
                  </a:cubicBezTo>
                  <a:close/>
                </a:path>
              </a:pathLst>
            </a:custGeom>
            <a:solidFill>
              <a:srgbClr val="AD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1252476" y="2709596"/>
              <a:ext cx="1039457" cy="871560"/>
            </a:xfrm>
            <a:custGeom>
              <a:rect b="b" l="l" r="r" t="t"/>
              <a:pathLst>
                <a:path extrusionOk="0" h="6738" w="8036">
                  <a:moveTo>
                    <a:pt x="4620" y="0"/>
                  </a:moveTo>
                  <a:cubicBezTo>
                    <a:pt x="3658" y="0"/>
                    <a:pt x="2757" y="318"/>
                    <a:pt x="2351" y="767"/>
                  </a:cubicBezTo>
                  <a:lnTo>
                    <a:pt x="2304" y="790"/>
                  </a:lnTo>
                  <a:cubicBezTo>
                    <a:pt x="2304" y="790"/>
                    <a:pt x="2288" y="789"/>
                    <a:pt x="2258" y="789"/>
                  </a:cubicBezTo>
                  <a:cubicBezTo>
                    <a:pt x="2075" y="789"/>
                    <a:pt x="1393" y="832"/>
                    <a:pt x="831" y="1434"/>
                  </a:cubicBezTo>
                  <a:cubicBezTo>
                    <a:pt x="305" y="2006"/>
                    <a:pt x="1" y="3176"/>
                    <a:pt x="539" y="4603"/>
                  </a:cubicBezTo>
                  <a:cubicBezTo>
                    <a:pt x="632" y="4849"/>
                    <a:pt x="819" y="5258"/>
                    <a:pt x="913" y="5458"/>
                  </a:cubicBezTo>
                  <a:cubicBezTo>
                    <a:pt x="1447" y="6562"/>
                    <a:pt x="2232" y="6737"/>
                    <a:pt x="3274" y="6737"/>
                  </a:cubicBezTo>
                  <a:cubicBezTo>
                    <a:pt x="3600" y="6737"/>
                    <a:pt x="3952" y="6720"/>
                    <a:pt x="4328" y="6709"/>
                  </a:cubicBezTo>
                  <a:cubicBezTo>
                    <a:pt x="5826" y="6662"/>
                    <a:pt x="6773" y="6136"/>
                    <a:pt x="6773" y="6136"/>
                  </a:cubicBezTo>
                  <a:cubicBezTo>
                    <a:pt x="6773" y="6136"/>
                    <a:pt x="7498" y="5621"/>
                    <a:pt x="7767" y="4639"/>
                  </a:cubicBezTo>
                  <a:cubicBezTo>
                    <a:pt x="8036" y="3667"/>
                    <a:pt x="7919" y="1351"/>
                    <a:pt x="6504" y="486"/>
                  </a:cubicBezTo>
                  <a:cubicBezTo>
                    <a:pt x="5936" y="143"/>
                    <a:pt x="5264" y="0"/>
                    <a:pt x="4620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1942448" y="2597577"/>
              <a:ext cx="214980" cy="124305"/>
            </a:xfrm>
            <a:custGeom>
              <a:rect b="b" l="l" r="r" t="t"/>
              <a:pathLst>
                <a:path extrusionOk="0" h="961" w="1662">
                  <a:moveTo>
                    <a:pt x="514" y="0"/>
                  </a:moveTo>
                  <a:cubicBezTo>
                    <a:pt x="299" y="0"/>
                    <a:pt x="132" y="71"/>
                    <a:pt x="82" y="206"/>
                  </a:cubicBezTo>
                  <a:cubicBezTo>
                    <a:pt x="0" y="416"/>
                    <a:pt x="269" y="720"/>
                    <a:pt x="690" y="873"/>
                  </a:cubicBezTo>
                  <a:cubicBezTo>
                    <a:pt x="850" y="932"/>
                    <a:pt x="1009" y="961"/>
                    <a:pt x="1147" y="961"/>
                  </a:cubicBezTo>
                  <a:cubicBezTo>
                    <a:pt x="1363" y="961"/>
                    <a:pt x="1529" y="891"/>
                    <a:pt x="1579" y="756"/>
                  </a:cubicBezTo>
                  <a:cubicBezTo>
                    <a:pt x="1661" y="545"/>
                    <a:pt x="1392" y="241"/>
                    <a:pt x="971" y="89"/>
                  </a:cubicBezTo>
                  <a:cubicBezTo>
                    <a:pt x="811" y="29"/>
                    <a:pt x="653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2005961" y="2119875"/>
              <a:ext cx="718927" cy="473162"/>
            </a:xfrm>
            <a:custGeom>
              <a:rect b="b" l="l" r="r" t="t"/>
              <a:pathLst>
                <a:path extrusionOk="0" h="3658" w="5558">
                  <a:moveTo>
                    <a:pt x="3426" y="0"/>
                  </a:moveTo>
                  <a:cubicBezTo>
                    <a:pt x="3178" y="0"/>
                    <a:pt x="2903" y="41"/>
                    <a:pt x="2597" y="132"/>
                  </a:cubicBezTo>
                  <a:cubicBezTo>
                    <a:pt x="1" y="904"/>
                    <a:pt x="492" y="3548"/>
                    <a:pt x="492" y="3548"/>
                  </a:cubicBezTo>
                  <a:cubicBezTo>
                    <a:pt x="525" y="3597"/>
                    <a:pt x="569" y="3619"/>
                    <a:pt x="620" y="3619"/>
                  </a:cubicBezTo>
                  <a:cubicBezTo>
                    <a:pt x="970" y="3619"/>
                    <a:pt x="1698" y="2620"/>
                    <a:pt x="2280" y="2620"/>
                  </a:cubicBezTo>
                  <a:cubicBezTo>
                    <a:pt x="2420" y="2620"/>
                    <a:pt x="2552" y="2678"/>
                    <a:pt x="2668" y="2822"/>
                  </a:cubicBezTo>
                  <a:cubicBezTo>
                    <a:pt x="3158" y="3427"/>
                    <a:pt x="3694" y="3658"/>
                    <a:pt x="4158" y="3658"/>
                  </a:cubicBezTo>
                  <a:cubicBezTo>
                    <a:pt x="4699" y="3658"/>
                    <a:pt x="5142" y="3343"/>
                    <a:pt x="5299" y="2939"/>
                  </a:cubicBezTo>
                  <a:cubicBezTo>
                    <a:pt x="5557" y="2290"/>
                    <a:pt x="5278" y="0"/>
                    <a:pt x="3426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1381054" y="2837268"/>
              <a:ext cx="824736" cy="810119"/>
            </a:xfrm>
            <a:custGeom>
              <a:rect b="b" l="l" r="r" t="t"/>
              <a:pathLst>
                <a:path extrusionOk="0" h="6263" w="6376">
                  <a:moveTo>
                    <a:pt x="4134" y="1"/>
                  </a:moveTo>
                  <a:cubicBezTo>
                    <a:pt x="4105" y="1"/>
                    <a:pt x="4076" y="1"/>
                    <a:pt x="4047" y="2"/>
                  </a:cubicBezTo>
                  <a:lnTo>
                    <a:pt x="2048" y="96"/>
                  </a:lnTo>
                  <a:cubicBezTo>
                    <a:pt x="889" y="154"/>
                    <a:pt x="0" y="1136"/>
                    <a:pt x="59" y="2283"/>
                  </a:cubicBezTo>
                  <a:lnTo>
                    <a:pt x="153" y="4283"/>
                  </a:lnTo>
                  <a:cubicBezTo>
                    <a:pt x="209" y="5394"/>
                    <a:pt x="1122" y="6263"/>
                    <a:pt x="2231" y="6263"/>
                  </a:cubicBezTo>
                  <a:cubicBezTo>
                    <a:pt x="2267" y="6263"/>
                    <a:pt x="2303" y="6262"/>
                    <a:pt x="2340" y="6260"/>
                  </a:cubicBezTo>
                  <a:lnTo>
                    <a:pt x="4340" y="6166"/>
                  </a:lnTo>
                  <a:cubicBezTo>
                    <a:pt x="5487" y="6119"/>
                    <a:pt x="6376" y="5137"/>
                    <a:pt x="6317" y="3991"/>
                  </a:cubicBezTo>
                  <a:lnTo>
                    <a:pt x="6223" y="1991"/>
                  </a:lnTo>
                  <a:cubicBezTo>
                    <a:pt x="6167" y="873"/>
                    <a:pt x="5242" y="1"/>
                    <a:pt x="4134" y="1"/>
                  </a:cubicBezTo>
                  <a:close/>
                </a:path>
              </a:pathLst>
            </a:custGeom>
            <a:solidFill>
              <a:srgbClr val="BD7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1719960" y="3350412"/>
              <a:ext cx="159101" cy="89381"/>
            </a:xfrm>
            <a:custGeom>
              <a:rect b="b" l="l" r="r" t="t"/>
              <a:pathLst>
                <a:path extrusionOk="0" h="691" w="1230">
                  <a:moveTo>
                    <a:pt x="1229" y="0"/>
                  </a:moveTo>
                  <a:lnTo>
                    <a:pt x="1159" y="12"/>
                  </a:lnTo>
                  <a:cubicBezTo>
                    <a:pt x="1170" y="164"/>
                    <a:pt x="1123" y="316"/>
                    <a:pt x="1019" y="433"/>
                  </a:cubicBezTo>
                  <a:cubicBezTo>
                    <a:pt x="925" y="550"/>
                    <a:pt x="785" y="621"/>
                    <a:pt x="644" y="621"/>
                  </a:cubicBezTo>
                  <a:cubicBezTo>
                    <a:pt x="631" y="622"/>
                    <a:pt x="619" y="622"/>
                    <a:pt x="606" y="622"/>
                  </a:cubicBezTo>
                  <a:cubicBezTo>
                    <a:pt x="318" y="622"/>
                    <a:pt x="70" y="373"/>
                    <a:pt x="59" y="59"/>
                  </a:cubicBezTo>
                  <a:lnTo>
                    <a:pt x="0" y="59"/>
                  </a:lnTo>
                  <a:cubicBezTo>
                    <a:pt x="13" y="410"/>
                    <a:pt x="293" y="691"/>
                    <a:pt x="609" y="691"/>
                  </a:cubicBezTo>
                  <a:lnTo>
                    <a:pt x="644" y="691"/>
                  </a:lnTo>
                  <a:cubicBezTo>
                    <a:pt x="808" y="679"/>
                    <a:pt x="960" y="597"/>
                    <a:pt x="1065" y="468"/>
                  </a:cubicBezTo>
                  <a:cubicBezTo>
                    <a:pt x="1170" y="340"/>
                    <a:pt x="1229" y="176"/>
                    <a:pt x="1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1788129" y="3209676"/>
              <a:ext cx="49929" cy="90933"/>
            </a:xfrm>
            <a:custGeom>
              <a:rect b="b" l="l" r="r" t="t"/>
              <a:pathLst>
                <a:path extrusionOk="0" h="703" w="386">
                  <a:moveTo>
                    <a:pt x="58" y="1"/>
                  </a:moveTo>
                  <a:lnTo>
                    <a:pt x="0" y="12"/>
                  </a:lnTo>
                  <a:lnTo>
                    <a:pt x="35" y="269"/>
                  </a:lnTo>
                  <a:lnTo>
                    <a:pt x="70" y="269"/>
                  </a:lnTo>
                  <a:cubicBezTo>
                    <a:pt x="211" y="282"/>
                    <a:pt x="328" y="363"/>
                    <a:pt x="316" y="469"/>
                  </a:cubicBezTo>
                  <a:cubicBezTo>
                    <a:pt x="316" y="567"/>
                    <a:pt x="214" y="645"/>
                    <a:pt x="86" y="645"/>
                  </a:cubicBezTo>
                  <a:cubicBezTo>
                    <a:pt x="77" y="645"/>
                    <a:pt x="68" y="644"/>
                    <a:pt x="58" y="644"/>
                  </a:cubicBezTo>
                  <a:lnTo>
                    <a:pt x="58" y="703"/>
                  </a:lnTo>
                  <a:lnTo>
                    <a:pt x="70" y="703"/>
                  </a:lnTo>
                  <a:cubicBezTo>
                    <a:pt x="234" y="703"/>
                    <a:pt x="375" y="597"/>
                    <a:pt x="375" y="469"/>
                  </a:cubicBezTo>
                  <a:cubicBezTo>
                    <a:pt x="386" y="340"/>
                    <a:pt x="258" y="235"/>
                    <a:pt x="94" y="211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1237342" y="3238522"/>
              <a:ext cx="199846" cy="178244"/>
            </a:xfrm>
            <a:custGeom>
              <a:rect b="b" l="l" r="r" t="t"/>
              <a:pathLst>
                <a:path extrusionOk="0" h="1378" w="1545">
                  <a:moveTo>
                    <a:pt x="750" y="0"/>
                  </a:moveTo>
                  <a:cubicBezTo>
                    <a:pt x="415" y="0"/>
                    <a:pt x="121" y="240"/>
                    <a:pt x="59" y="573"/>
                  </a:cubicBezTo>
                  <a:cubicBezTo>
                    <a:pt x="1" y="935"/>
                    <a:pt x="269" y="1298"/>
                    <a:pt x="656" y="1369"/>
                  </a:cubicBezTo>
                  <a:cubicBezTo>
                    <a:pt x="694" y="1374"/>
                    <a:pt x="731" y="1377"/>
                    <a:pt x="769" y="1377"/>
                  </a:cubicBezTo>
                  <a:cubicBezTo>
                    <a:pt x="1112" y="1377"/>
                    <a:pt x="1421" y="1145"/>
                    <a:pt x="1474" y="807"/>
                  </a:cubicBezTo>
                  <a:cubicBezTo>
                    <a:pt x="1545" y="433"/>
                    <a:pt x="1275" y="82"/>
                    <a:pt x="877" y="12"/>
                  </a:cubicBezTo>
                  <a:cubicBezTo>
                    <a:pt x="835" y="4"/>
                    <a:pt x="792" y="0"/>
                    <a:pt x="750" y="0"/>
                  </a:cubicBezTo>
                  <a:close/>
                </a:path>
              </a:pathLst>
            </a:custGeom>
            <a:solidFill>
              <a:srgbClr val="BD7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2145145" y="3195576"/>
              <a:ext cx="204373" cy="177986"/>
            </a:xfrm>
            <a:custGeom>
              <a:rect b="b" l="l" r="r" t="t"/>
              <a:pathLst>
                <a:path extrusionOk="0" h="1376" w="1580">
                  <a:moveTo>
                    <a:pt x="809" y="1"/>
                  </a:moveTo>
                  <a:cubicBezTo>
                    <a:pt x="743" y="1"/>
                    <a:pt x="676" y="9"/>
                    <a:pt x="609" y="27"/>
                  </a:cubicBezTo>
                  <a:cubicBezTo>
                    <a:pt x="235" y="121"/>
                    <a:pt x="1" y="508"/>
                    <a:pt x="94" y="870"/>
                  </a:cubicBezTo>
                  <a:cubicBezTo>
                    <a:pt x="182" y="1172"/>
                    <a:pt x="463" y="1376"/>
                    <a:pt x="778" y="1376"/>
                  </a:cubicBezTo>
                  <a:cubicBezTo>
                    <a:pt x="841" y="1376"/>
                    <a:pt x="906" y="1367"/>
                    <a:pt x="971" y="1350"/>
                  </a:cubicBezTo>
                  <a:cubicBezTo>
                    <a:pt x="1345" y="1244"/>
                    <a:pt x="1579" y="870"/>
                    <a:pt x="1486" y="495"/>
                  </a:cubicBezTo>
                  <a:cubicBezTo>
                    <a:pt x="1399" y="196"/>
                    <a:pt x="1121" y="1"/>
                    <a:pt x="809" y="1"/>
                  </a:cubicBezTo>
                  <a:close/>
                </a:path>
              </a:pathLst>
            </a:custGeom>
            <a:solidFill>
              <a:srgbClr val="BD7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2067921" y="3326094"/>
              <a:ext cx="121201" cy="118226"/>
            </a:xfrm>
            <a:custGeom>
              <a:rect b="b" l="l" r="r" t="t"/>
              <a:pathLst>
                <a:path extrusionOk="0" h="914" w="937">
                  <a:moveTo>
                    <a:pt x="465" y="1"/>
                  </a:moveTo>
                  <a:cubicBezTo>
                    <a:pt x="459" y="1"/>
                    <a:pt x="452" y="1"/>
                    <a:pt x="445" y="1"/>
                  </a:cubicBezTo>
                  <a:cubicBezTo>
                    <a:pt x="188" y="13"/>
                    <a:pt x="1" y="224"/>
                    <a:pt x="13" y="481"/>
                  </a:cubicBezTo>
                  <a:cubicBezTo>
                    <a:pt x="24" y="730"/>
                    <a:pt x="222" y="914"/>
                    <a:pt x="468" y="914"/>
                  </a:cubicBezTo>
                  <a:cubicBezTo>
                    <a:pt x="476" y="914"/>
                    <a:pt x="484" y="914"/>
                    <a:pt x="492" y="913"/>
                  </a:cubicBezTo>
                  <a:cubicBezTo>
                    <a:pt x="738" y="902"/>
                    <a:pt x="937" y="692"/>
                    <a:pt x="925" y="434"/>
                  </a:cubicBezTo>
                  <a:cubicBezTo>
                    <a:pt x="913" y="195"/>
                    <a:pt x="703" y="1"/>
                    <a:pt x="465" y="1"/>
                  </a:cubicBezTo>
                  <a:close/>
                </a:path>
              </a:pathLst>
            </a:custGeom>
            <a:solidFill>
              <a:srgbClr val="AD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1438487" y="3376024"/>
              <a:ext cx="122753" cy="118355"/>
            </a:xfrm>
            <a:custGeom>
              <a:rect b="b" l="l" r="r" t="t"/>
              <a:pathLst>
                <a:path extrusionOk="0" h="915" w="949">
                  <a:moveTo>
                    <a:pt x="480" y="1"/>
                  </a:moveTo>
                  <a:cubicBezTo>
                    <a:pt x="473" y="1"/>
                    <a:pt x="465" y="1"/>
                    <a:pt x="457" y="1"/>
                  </a:cubicBezTo>
                  <a:cubicBezTo>
                    <a:pt x="200" y="13"/>
                    <a:pt x="1" y="223"/>
                    <a:pt x="13" y="481"/>
                  </a:cubicBezTo>
                  <a:cubicBezTo>
                    <a:pt x="24" y="720"/>
                    <a:pt x="235" y="914"/>
                    <a:pt x="472" y="914"/>
                  </a:cubicBezTo>
                  <a:cubicBezTo>
                    <a:pt x="479" y="914"/>
                    <a:pt x="485" y="914"/>
                    <a:pt x="492" y="914"/>
                  </a:cubicBezTo>
                  <a:cubicBezTo>
                    <a:pt x="749" y="902"/>
                    <a:pt x="949" y="680"/>
                    <a:pt x="937" y="434"/>
                  </a:cubicBezTo>
                  <a:cubicBezTo>
                    <a:pt x="914" y="184"/>
                    <a:pt x="715" y="1"/>
                    <a:pt x="480" y="1"/>
                  </a:cubicBezTo>
                  <a:close/>
                </a:path>
              </a:pathLst>
            </a:custGeom>
            <a:solidFill>
              <a:srgbClr val="AD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1368118" y="2800402"/>
              <a:ext cx="845173" cy="492953"/>
            </a:xfrm>
            <a:custGeom>
              <a:rect b="b" l="l" r="r" t="t"/>
              <a:pathLst>
                <a:path extrusionOk="0" h="3811" w="6534">
                  <a:moveTo>
                    <a:pt x="3142" y="0"/>
                  </a:moveTo>
                  <a:cubicBezTo>
                    <a:pt x="2848" y="0"/>
                    <a:pt x="2568" y="22"/>
                    <a:pt x="2323" y="65"/>
                  </a:cubicBezTo>
                  <a:cubicBezTo>
                    <a:pt x="1083" y="275"/>
                    <a:pt x="404" y="1094"/>
                    <a:pt x="194" y="1761"/>
                  </a:cubicBezTo>
                  <a:cubicBezTo>
                    <a:pt x="0" y="2412"/>
                    <a:pt x="140" y="3810"/>
                    <a:pt x="267" y="3810"/>
                  </a:cubicBezTo>
                  <a:cubicBezTo>
                    <a:pt x="270" y="3810"/>
                    <a:pt x="273" y="3809"/>
                    <a:pt x="276" y="3808"/>
                  </a:cubicBezTo>
                  <a:cubicBezTo>
                    <a:pt x="475" y="3691"/>
                    <a:pt x="615" y="2954"/>
                    <a:pt x="615" y="2954"/>
                  </a:cubicBezTo>
                  <a:cubicBezTo>
                    <a:pt x="2299" y="2334"/>
                    <a:pt x="2265" y="1515"/>
                    <a:pt x="2265" y="1515"/>
                  </a:cubicBezTo>
                  <a:lnTo>
                    <a:pt x="2265" y="1515"/>
                  </a:lnTo>
                  <a:cubicBezTo>
                    <a:pt x="2265" y="1515"/>
                    <a:pt x="2569" y="2276"/>
                    <a:pt x="4253" y="2474"/>
                  </a:cubicBezTo>
                  <a:cubicBezTo>
                    <a:pt x="4327" y="2484"/>
                    <a:pt x="4422" y="2488"/>
                    <a:pt x="4529" y="2488"/>
                  </a:cubicBezTo>
                  <a:cubicBezTo>
                    <a:pt x="5085" y="2488"/>
                    <a:pt x="5972" y="2381"/>
                    <a:pt x="5972" y="2381"/>
                  </a:cubicBezTo>
                  <a:cubicBezTo>
                    <a:pt x="6055" y="2697"/>
                    <a:pt x="6125" y="3188"/>
                    <a:pt x="6242" y="3399"/>
                  </a:cubicBezTo>
                  <a:cubicBezTo>
                    <a:pt x="6257" y="3424"/>
                    <a:pt x="6286" y="3450"/>
                    <a:pt x="6315" y="3450"/>
                  </a:cubicBezTo>
                  <a:cubicBezTo>
                    <a:pt x="6353" y="3450"/>
                    <a:pt x="6392" y="3408"/>
                    <a:pt x="6405" y="3270"/>
                  </a:cubicBezTo>
                  <a:cubicBezTo>
                    <a:pt x="6452" y="2931"/>
                    <a:pt x="6534" y="2112"/>
                    <a:pt x="6136" y="1258"/>
                  </a:cubicBezTo>
                  <a:cubicBezTo>
                    <a:pt x="5724" y="359"/>
                    <a:pt x="4317" y="0"/>
                    <a:pt x="3142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2116429" y="3062989"/>
              <a:ext cx="87829" cy="91450"/>
            </a:xfrm>
            <a:custGeom>
              <a:rect b="b" l="l" r="r" t="t"/>
              <a:pathLst>
                <a:path extrusionOk="0" h="707" w="679">
                  <a:moveTo>
                    <a:pt x="579" y="1"/>
                  </a:moveTo>
                  <a:cubicBezTo>
                    <a:pt x="495" y="1"/>
                    <a:pt x="350" y="100"/>
                    <a:pt x="223" y="257"/>
                  </a:cubicBezTo>
                  <a:cubicBezTo>
                    <a:pt x="70" y="444"/>
                    <a:pt x="0" y="644"/>
                    <a:pt x="70" y="690"/>
                  </a:cubicBezTo>
                  <a:cubicBezTo>
                    <a:pt x="83" y="701"/>
                    <a:pt x="100" y="706"/>
                    <a:pt x="119" y="706"/>
                  </a:cubicBezTo>
                  <a:cubicBezTo>
                    <a:pt x="205" y="706"/>
                    <a:pt x="344" y="607"/>
                    <a:pt x="468" y="444"/>
                  </a:cubicBezTo>
                  <a:cubicBezTo>
                    <a:pt x="620" y="257"/>
                    <a:pt x="679" y="70"/>
                    <a:pt x="620" y="12"/>
                  </a:cubicBezTo>
                  <a:cubicBezTo>
                    <a:pt x="609" y="4"/>
                    <a:pt x="595" y="1"/>
                    <a:pt x="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1934816" y="3146034"/>
              <a:ext cx="199846" cy="194025"/>
            </a:xfrm>
            <a:custGeom>
              <a:rect b="b" l="l" r="r" t="t"/>
              <a:pathLst>
                <a:path extrusionOk="0" h="1500" w="1545">
                  <a:moveTo>
                    <a:pt x="770" y="0"/>
                  </a:moveTo>
                  <a:cubicBezTo>
                    <a:pt x="755" y="0"/>
                    <a:pt x="740" y="1"/>
                    <a:pt x="726" y="2"/>
                  </a:cubicBezTo>
                  <a:cubicBezTo>
                    <a:pt x="317" y="13"/>
                    <a:pt x="0" y="364"/>
                    <a:pt x="13" y="785"/>
                  </a:cubicBezTo>
                  <a:cubicBezTo>
                    <a:pt x="35" y="1181"/>
                    <a:pt x="364" y="1500"/>
                    <a:pt x="766" y="1500"/>
                  </a:cubicBezTo>
                  <a:cubicBezTo>
                    <a:pt x="780" y="1500"/>
                    <a:pt x="794" y="1500"/>
                    <a:pt x="808" y="1499"/>
                  </a:cubicBezTo>
                  <a:cubicBezTo>
                    <a:pt x="1217" y="1487"/>
                    <a:pt x="1544" y="1124"/>
                    <a:pt x="1521" y="715"/>
                  </a:cubicBezTo>
                  <a:cubicBezTo>
                    <a:pt x="1498" y="308"/>
                    <a:pt x="1171" y="0"/>
                    <a:pt x="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2015015" y="3146034"/>
              <a:ext cx="118226" cy="193896"/>
            </a:xfrm>
            <a:custGeom>
              <a:rect b="b" l="l" r="r" t="t"/>
              <a:pathLst>
                <a:path extrusionOk="0" h="1499" w="914">
                  <a:moveTo>
                    <a:pt x="150" y="0"/>
                  </a:moveTo>
                  <a:cubicBezTo>
                    <a:pt x="135" y="0"/>
                    <a:pt x="120" y="1"/>
                    <a:pt x="106" y="2"/>
                  </a:cubicBezTo>
                  <a:cubicBezTo>
                    <a:pt x="71" y="2"/>
                    <a:pt x="35" y="2"/>
                    <a:pt x="1" y="13"/>
                  </a:cubicBezTo>
                  <a:lnTo>
                    <a:pt x="211" y="1499"/>
                  </a:lnTo>
                  <a:cubicBezTo>
                    <a:pt x="586" y="1440"/>
                    <a:pt x="913" y="1101"/>
                    <a:pt x="901" y="715"/>
                  </a:cubicBezTo>
                  <a:cubicBezTo>
                    <a:pt x="878" y="308"/>
                    <a:pt x="551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1447541" y="3170223"/>
              <a:ext cx="199846" cy="194154"/>
            </a:xfrm>
            <a:custGeom>
              <a:rect b="b" l="l" r="r" t="t"/>
              <a:pathLst>
                <a:path extrusionOk="0" h="1501" w="1545">
                  <a:moveTo>
                    <a:pt x="781" y="0"/>
                  </a:moveTo>
                  <a:cubicBezTo>
                    <a:pt x="767" y="0"/>
                    <a:pt x="753" y="1"/>
                    <a:pt x="738" y="2"/>
                  </a:cubicBezTo>
                  <a:cubicBezTo>
                    <a:pt x="317" y="13"/>
                    <a:pt x="1" y="364"/>
                    <a:pt x="24" y="785"/>
                  </a:cubicBezTo>
                  <a:cubicBezTo>
                    <a:pt x="36" y="1191"/>
                    <a:pt x="363" y="1500"/>
                    <a:pt x="765" y="1500"/>
                  </a:cubicBezTo>
                  <a:cubicBezTo>
                    <a:pt x="779" y="1500"/>
                    <a:pt x="794" y="1500"/>
                    <a:pt x="809" y="1499"/>
                  </a:cubicBezTo>
                  <a:cubicBezTo>
                    <a:pt x="1230" y="1487"/>
                    <a:pt x="1545" y="1125"/>
                    <a:pt x="1522" y="715"/>
                  </a:cubicBezTo>
                  <a:cubicBezTo>
                    <a:pt x="1511" y="308"/>
                    <a:pt x="1172" y="0"/>
                    <a:pt x="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1527870" y="3170223"/>
              <a:ext cx="119519" cy="193896"/>
            </a:xfrm>
            <a:custGeom>
              <a:rect b="b" l="l" r="r" t="t"/>
              <a:pathLst>
                <a:path extrusionOk="0" h="1499" w="924">
                  <a:moveTo>
                    <a:pt x="160" y="0"/>
                  </a:moveTo>
                  <a:cubicBezTo>
                    <a:pt x="146" y="0"/>
                    <a:pt x="132" y="1"/>
                    <a:pt x="117" y="2"/>
                  </a:cubicBezTo>
                  <a:cubicBezTo>
                    <a:pt x="82" y="2"/>
                    <a:pt x="35" y="2"/>
                    <a:pt x="0" y="13"/>
                  </a:cubicBezTo>
                  <a:lnTo>
                    <a:pt x="222" y="1499"/>
                  </a:lnTo>
                  <a:cubicBezTo>
                    <a:pt x="596" y="1440"/>
                    <a:pt x="924" y="1101"/>
                    <a:pt x="901" y="715"/>
                  </a:cubicBezTo>
                  <a:cubicBezTo>
                    <a:pt x="890" y="308"/>
                    <a:pt x="551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2122379" y="3314064"/>
              <a:ext cx="24447" cy="24318"/>
            </a:xfrm>
            <a:custGeom>
              <a:rect b="b" l="l" r="r" t="t"/>
              <a:pathLst>
                <a:path extrusionOk="0" h="188" w="189">
                  <a:moveTo>
                    <a:pt x="94" y="0"/>
                  </a:moveTo>
                  <a:cubicBezTo>
                    <a:pt x="48" y="0"/>
                    <a:pt x="1" y="47"/>
                    <a:pt x="1" y="94"/>
                  </a:cubicBezTo>
                  <a:cubicBezTo>
                    <a:pt x="1" y="141"/>
                    <a:pt x="36" y="188"/>
                    <a:pt x="94" y="188"/>
                  </a:cubicBezTo>
                  <a:cubicBezTo>
                    <a:pt x="141" y="188"/>
                    <a:pt x="188" y="153"/>
                    <a:pt x="188" y="106"/>
                  </a:cubicBezTo>
                  <a:cubicBezTo>
                    <a:pt x="188" y="47"/>
                    <a:pt x="153" y="0"/>
                    <a:pt x="94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2119404" y="3356362"/>
              <a:ext cx="21343" cy="21343"/>
            </a:xfrm>
            <a:custGeom>
              <a:rect b="b" l="l" r="r" t="t"/>
              <a:pathLst>
                <a:path extrusionOk="0" h="165" w="165">
                  <a:moveTo>
                    <a:pt x="83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30"/>
                    <a:pt x="36" y="165"/>
                    <a:pt x="83" y="165"/>
                  </a:cubicBezTo>
                  <a:cubicBezTo>
                    <a:pt x="130" y="165"/>
                    <a:pt x="164" y="130"/>
                    <a:pt x="164" y="83"/>
                  </a:cubicBezTo>
                  <a:cubicBezTo>
                    <a:pt x="164" y="37"/>
                    <a:pt x="130" y="1"/>
                    <a:pt x="83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>
              <a:off x="2076976" y="3338253"/>
              <a:ext cx="25999" cy="26129"/>
            </a:xfrm>
            <a:custGeom>
              <a:rect b="b" l="l" r="r" t="t"/>
              <a:pathLst>
                <a:path extrusionOk="0" h="202" w="201">
                  <a:moveTo>
                    <a:pt x="107" y="1"/>
                  </a:moveTo>
                  <a:cubicBezTo>
                    <a:pt x="48" y="1"/>
                    <a:pt x="1" y="47"/>
                    <a:pt x="1" y="106"/>
                  </a:cubicBezTo>
                  <a:cubicBezTo>
                    <a:pt x="1" y="153"/>
                    <a:pt x="37" y="200"/>
                    <a:pt x="95" y="200"/>
                  </a:cubicBezTo>
                  <a:cubicBezTo>
                    <a:pt x="100" y="201"/>
                    <a:pt x="106" y="202"/>
                    <a:pt x="112" y="202"/>
                  </a:cubicBezTo>
                  <a:cubicBezTo>
                    <a:pt x="162" y="202"/>
                    <a:pt x="200" y="158"/>
                    <a:pt x="200" y="106"/>
                  </a:cubicBezTo>
                  <a:cubicBezTo>
                    <a:pt x="200" y="47"/>
                    <a:pt x="153" y="1"/>
                    <a:pt x="107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1462676" y="3369686"/>
              <a:ext cx="27422" cy="23542"/>
            </a:xfrm>
            <a:custGeom>
              <a:rect b="b" l="l" r="r" t="t"/>
              <a:pathLst>
                <a:path extrusionOk="0" h="182" w="212">
                  <a:moveTo>
                    <a:pt x="108" y="1"/>
                  </a:moveTo>
                  <a:cubicBezTo>
                    <a:pt x="100" y="1"/>
                    <a:pt x="92" y="2"/>
                    <a:pt x="83" y="4"/>
                  </a:cubicBezTo>
                  <a:cubicBezTo>
                    <a:pt x="37" y="27"/>
                    <a:pt x="1" y="74"/>
                    <a:pt x="24" y="121"/>
                  </a:cubicBezTo>
                  <a:cubicBezTo>
                    <a:pt x="34" y="159"/>
                    <a:pt x="75" y="182"/>
                    <a:pt x="116" y="182"/>
                  </a:cubicBezTo>
                  <a:cubicBezTo>
                    <a:pt x="124" y="182"/>
                    <a:pt x="133" y="181"/>
                    <a:pt x="141" y="179"/>
                  </a:cubicBezTo>
                  <a:cubicBezTo>
                    <a:pt x="188" y="167"/>
                    <a:pt x="211" y="109"/>
                    <a:pt x="200" y="62"/>
                  </a:cubicBezTo>
                  <a:cubicBezTo>
                    <a:pt x="181" y="23"/>
                    <a:pt x="146" y="1"/>
                    <a:pt x="108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1480915" y="3407457"/>
              <a:ext cx="25870" cy="22119"/>
            </a:xfrm>
            <a:custGeom>
              <a:rect b="b" l="l" r="r" t="t"/>
              <a:pathLst>
                <a:path extrusionOk="0" h="171" w="200">
                  <a:moveTo>
                    <a:pt x="94" y="1"/>
                  </a:moveTo>
                  <a:cubicBezTo>
                    <a:pt x="86" y="1"/>
                    <a:pt x="78" y="2"/>
                    <a:pt x="70" y="4"/>
                  </a:cubicBezTo>
                  <a:cubicBezTo>
                    <a:pt x="24" y="27"/>
                    <a:pt x="0" y="74"/>
                    <a:pt x="24" y="109"/>
                  </a:cubicBezTo>
                  <a:cubicBezTo>
                    <a:pt x="34" y="148"/>
                    <a:pt x="67" y="171"/>
                    <a:pt x="105" y="171"/>
                  </a:cubicBezTo>
                  <a:cubicBezTo>
                    <a:pt x="113" y="171"/>
                    <a:pt x="121" y="170"/>
                    <a:pt x="129" y="167"/>
                  </a:cubicBezTo>
                  <a:cubicBezTo>
                    <a:pt x="176" y="156"/>
                    <a:pt x="200" y="97"/>
                    <a:pt x="176" y="63"/>
                  </a:cubicBezTo>
                  <a:cubicBezTo>
                    <a:pt x="166" y="24"/>
                    <a:pt x="132" y="1"/>
                    <a:pt x="94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1512736" y="3378740"/>
              <a:ext cx="28845" cy="25870"/>
            </a:xfrm>
            <a:custGeom>
              <a:rect b="b" l="l" r="r" t="t"/>
              <a:pathLst>
                <a:path extrusionOk="0" h="200" w="223">
                  <a:moveTo>
                    <a:pt x="107" y="1"/>
                  </a:moveTo>
                  <a:cubicBezTo>
                    <a:pt x="98" y="1"/>
                    <a:pt x="90" y="2"/>
                    <a:pt x="82" y="4"/>
                  </a:cubicBezTo>
                  <a:cubicBezTo>
                    <a:pt x="24" y="27"/>
                    <a:pt x="0" y="85"/>
                    <a:pt x="24" y="132"/>
                  </a:cubicBezTo>
                  <a:cubicBezTo>
                    <a:pt x="32" y="176"/>
                    <a:pt x="67" y="200"/>
                    <a:pt x="103" y="200"/>
                  </a:cubicBezTo>
                  <a:cubicBezTo>
                    <a:pt x="116" y="200"/>
                    <a:pt x="129" y="197"/>
                    <a:pt x="141" y="191"/>
                  </a:cubicBezTo>
                  <a:cubicBezTo>
                    <a:pt x="199" y="179"/>
                    <a:pt x="222" y="121"/>
                    <a:pt x="211" y="74"/>
                  </a:cubicBezTo>
                  <a:cubicBezTo>
                    <a:pt x="192" y="25"/>
                    <a:pt x="148" y="1"/>
                    <a:pt x="107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318803" y="3873904"/>
              <a:ext cx="523738" cy="523609"/>
            </a:xfrm>
            <a:custGeom>
              <a:rect b="b" l="l" r="r" t="t"/>
              <a:pathLst>
                <a:path extrusionOk="0" h="4048" w="4049">
                  <a:moveTo>
                    <a:pt x="1" y="0"/>
                  </a:moveTo>
                  <a:lnTo>
                    <a:pt x="375" y="4048"/>
                  </a:lnTo>
                  <a:lnTo>
                    <a:pt x="3674" y="4048"/>
                  </a:lnTo>
                  <a:lnTo>
                    <a:pt x="40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318803" y="3789178"/>
              <a:ext cx="523738" cy="169578"/>
            </a:xfrm>
            <a:custGeom>
              <a:rect b="b" l="l" r="r" t="t"/>
              <a:pathLst>
                <a:path extrusionOk="0" h="1311" w="4049">
                  <a:moveTo>
                    <a:pt x="2025" y="0"/>
                  </a:moveTo>
                  <a:cubicBezTo>
                    <a:pt x="902" y="0"/>
                    <a:pt x="1" y="293"/>
                    <a:pt x="1" y="655"/>
                  </a:cubicBezTo>
                  <a:cubicBezTo>
                    <a:pt x="1" y="1018"/>
                    <a:pt x="902" y="1310"/>
                    <a:pt x="2025" y="1310"/>
                  </a:cubicBezTo>
                  <a:cubicBezTo>
                    <a:pt x="3148" y="1310"/>
                    <a:pt x="4048" y="1018"/>
                    <a:pt x="4048" y="655"/>
                  </a:cubicBezTo>
                  <a:cubicBezTo>
                    <a:pt x="4048" y="293"/>
                    <a:pt x="3148" y="0"/>
                    <a:pt x="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>
              <a:off x="654734" y="3991875"/>
              <a:ext cx="59242" cy="74376"/>
            </a:xfrm>
            <a:custGeom>
              <a:rect b="b" l="l" r="r" t="t"/>
              <a:pathLst>
                <a:path extrusionOk="0" h="575" w="458">
                  <a:moveTo>
                    <a:pt x="328" y="1"/>
                  </a:moveTo>
                  <a:lnTo>
                    <a:pt x="1" y="364"/>
                  </a:lnTo>
                  <a:lnTo>
                    <a:pt x="457" y="57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>
              <a:off x="471699" y="3991875"/>
              <a:ext cx="59113" cy="74376"/>
            </a:xfrm>
            <a:custGeom>
              <a:rect b="b" l="l" r="r" t="t"/>
              <a:pathLst>
                <a:path extrusionOk="0" h="575" w="457">
                  <a:moveTo>
                    <a:pt x="118" y="1"/>
                  </a:moveTo>
                  <a:lnTo>
                    <a:pt x="1" y="574"/>
                  </a:lnTo>
                  <a:lnTo>
                    <a:pt x="457" y="36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>
              <a:off x="432375" y="4011666"/>
              <a:ext cx="319365" cy="264779"/>
            </a:xfrm>
            <a:custGeom>
              <a:rect b="b" l="l" r="r" t="t"/>
              <a:pathLst>
                <a:path extrusionOk="0" h="2047" w="2469">
                  <a:moveTo>
                    <a:pt x="1228" y="0"/>
                  </a:moveTo>
                  <a:cubicBezTo>
                    <a:pt x="550" y="0"/>
                    <a:pt x="1" y="456"/>
                    <a:pt x="1" y="1017"/>
                  </a:cubicBezTo>
                  <a:cubicBezTo>
                    <a:pt x="1" y="1591"/>
                    <a:pt x="550" y="2047"/>
                    <a:pt x="1228" y="2047"/>
                  </a:cubicBezTo>
                  <a:cubicBezTo>
                    <a:pt x="1919" y="2047"/>
                    <a:pt x="2468" y="1591"/>
                    <a:pt x="2468" y="1017"/>
                  </a:cubicBezTo>
                  <a:cubicBezTo>
                    <a:pt x="2468" y="456"/>
                    <a:pt x="1919" y="0"/>
                    <a:pt x="1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>
              <a:off x="568584" y="4118511"/>
              <a:ext cx="38805" cy="15781"/>
            </a:xfrm>
            <a:custGeom>
              <a:rect b="b" l="l" r="r" t="t"/>
              <a:pathLst>
                <a:path extrusionOk="0" h="122" w="300">
                  <a:moveTo>
                    <a:pt x="186" y="0"/>
                  </a:moveTo>
                  <a:cubicBezTo>
                    <a:pt x="138" y="0"/>
                    <a:pt x="85" y="6"/>
                    <a:pt x="58" y="16"/>
                  </a:cubicBezTo>
                  <a:cubicBezTo>
                    <a:pt x="0" y="40"/>
                    <a:pt x="188" y="121"/>
                    <a:pt x="188" y="121"/>
                  </a:cubicBezTo>
                  <a:cubicBezTo>
                    <a:pt x="188" y="121"/>
                    <a:pt x="281" y="63"/>
                    <a:pt x="292" y="28"/>
                  </a:cubicBezTo>
                  <a:cubicBezTo>
                    <a:pt x="299" y="9"/>
                    <a:pt x="246" y="0"/>
                    <a:pt x="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>
              <a:off x="486833" y="4100790"/>
              <a:ext cx="45531" cy="47083"/>
            </a:xfrm>
            <a:custGeom>
              <a:rect b="b" l="l" r="r" t="t"/>
              <a:pathLst>
                <a:path extrusionOk="0" h="364" w="352">
                  <a:moveTo>
                    <a:pt x="176" y="1"/>
                  </a:moveTo>
                  <a:cubicBezTo>
                    <a:pt x="82" y="1"/>
                    <a:pt x="1" y="83"/>
                    <a:pt x="1" y="188"/>
                  </a:cubicBezTo>
                  <a:cubicBezTo>
                    <a:pt x="1" y="282"/>
                    <a:pt x="82" y="364"/>
                    <a:pt x="176" y="364"/>
                  </a:cubicBezTo>
                  <a:cubicBezTo>
                    <a:pt x="282" y="364"/>
                    <a:pt x="352" y="282"/>
                    <a:pt x="352" y="188"/>
                  </a:cubicBezTo>
                  <a:cubicBezTo>
                    <a:pt x="352" y="83"/>
                    <a:pt x="282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651759" y="4099367"/>
              <a:ext cx="45531" cy="46954"/>
            </a:xfrm>
            <a:custGeom>
              <a:rect b="b" l="l" r="r" t="t"/>
              <a:pathLst>
                <a:path extrusionOk="0" h="363" w="352">
                  <a:moveTo>
                    <a:pt x="176" y="1"/>
                  </a:moveTo>
                  <a:cubicBezTo>
                    <a:pt x="83" y="1"/>
                    <a:pt x="0" y="82"/>
                    <a:pt x="0" y="176"/>
                  </a:cubicBezTo>
                  <a:cubicBezTo>
                    <a:pt x="0" y="281"/>
                    <a:pt x="83" y="363"/>
                    <a:pt x="176" y="363"/>
                  </a:cubicBezTo>
                  <a:cubicBezTo>
                    <a:pt x="281" y="363"/>
                    <a:pt x="351" y="281"/>
                    <a:pt x="351" y="176"/>
                  </a:cubicBezTo>
                  <a:cubicBezTo>
                    <a:pt x="351" y="82"/>
                    <a:pt x="28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514126" y="3772621"/>
              <a:ext cx="131678" cy="438885"/>
            </a:xfrm>
            <a:custGeom>
              <a:rect b="b" l="l" r="r" t="t"/>
              <a:pathLst>
                <a:path extrusionOk="0" h="3393" w="1018">
                  <a:moveTo>
                    <a:pt x="386" y="0"/>
                  </a:moveTo>
                  <a:lnTo>
                    <a:pt x="386" y="11"/>
                  </a:lnTo>
                  <a:lnTo>
                    <a:pt x="164" y="70"/>
                  </a:lnTo>
                  <a:cubicBezTo>
                    <a:pt x="164" y="70"/>
                    <a:pt x="0" y="1427"/>
                    <a:pt x="211" y="2795"/>
                  </a:cubicBezTo>
                  <a:cubicBezTo>
                    <a:pt x="211" y="2795"/>
                    <a:pt x="246" y="3380"/>
                    <a:pt x="328" y="3392"/>
                  </a:cubicBezTo>
                  <a:cubicBezTo>
                    <a:pt x="409" y="3392"/>
                    <a:pt x="538" y="2819"/>
                    <a:pt x="538" y="2819"/>
                  </a:cubicBezTo>
                  <a:cubicBezTo>
                    <a:pt x="960" y="1509"/>
                    <a:pt x="1018" y="140"/>
                    <a:pt x="1018" y="140"/>
                  </a:cubicBezTo>
                  <a:lnTo>
                    <a:pt x="819" y="47"/>
                  </a:lnTo>
                  <a:lnTo>
                    <a:pt x="819" y="3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535340" y="3550133"/>
              <a:ext cx="112017" cy="240720"/>
            </a:xfrm>
            <a:custGeom>
              <a:rect b="b" l="l" r="r" t="t"/>
              <a:pathLst>
                <a:path extrusionOk="0" h="1861" w="866">
                  <a:moveTo>
                    <a:pt x="328" y="0"/>
                  </a:moveTo>
                  <a:lnTo>
                    <a:pt x="0" y="1790"/>
                  </a:lnTo>
                  <a:lnTo>
                    <a:pt x="245" y="1802"/>
                  </a:lnTo>
                  <a:lnTo>
                    <a:pt x="620" y="1837"/>
                  </a:lnTo>
                  <a:lnTo>
                    <a:pt x="866" y="1860"/>
                  </a:lnTo>
                  <a:lnTo>
                    <a:pt x="830" y="47"/>
                  </a:lnTo>
                  <a:lnTo>
                    <a:pt x="620" y="24"/>
                  </a:lnTo>
                  <a:lnTo>
                    <a:pt x="538" y="1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>
              <a:off x="506495" y="3295954"/>
              <a:ext cx="211875" cy="306560"/>
            </a:xfrm>
            <a:custGeom>
              <a:rect b="b" l="l" r="r" t="t"/>
              <a:pathLst>
                <a:path extrusionOk="0" h="2370" w="1638">
                  <a:moveTo>
                    <a:pt x="1065" y="0"/>
                  </a:moveTo>
                  <a:cubicBezTo>
                    <a:pt x="1065" y="0"/>
                    <a:pt x="0" y="725"/>
                    <a:pt x="47" y="1614"/>
                  </a:cubicBezTo>
                  <a:cubicBezTo>
                    <a:pt x="75" y="2292"/>
                    <a:pt x="646" y="2370"/>
                    <a:pt x="905" y="2370"/>
                  </a:cubicBezTo>
                  <a:cubicBezTo>
                    <a:pt x="981" y="2370"/>
                    <a:pt x="1030" y="2363"/>
                    <a:pt x="1030" y="2363"/>
                  </a:cubicBezTo>
                  <a:cubicBezTo>
                    <a:pt x="1217" y="2363"/>
                    <a:pt x="1615" y="2141"/>
                    <a:pt x="1627" y="1673"/>
                  </a:cubicBezTo>
                  <a:cubicBezTo>
                    <a:pt x="1638" y="1193"/>
                    <a:pt x="1065" y="0"/>
                    <a:pt x="1065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324882" y="3637835"/>
              <a:ext cx="278491" cy="376926"/>
            </a:xfrm>
            <a:custGeom>
              <a:rect b="b" l="l" r="r" t="t"/>
              <a:pathLst>
                <a:path extrusionOk="0" h="2914" w="2153">
                  <a:moveTo>
                    <a:pt x="1487" y="1"/>
                  </a:moveTo>
                  <a:lnTo>
                    <a:pt x="1" y="364"/>
                  </a:lnTo>
                  <a:lnTo>
                    <a:pt x="749" y="2914"/>
                  </a:lnTo>
                  <a:lnTo>
                    <a:pt x="2153" y="2551"/>
                  </a:lnTo>
                  <a:lnTo>
                    <a:pt x="1498" y="60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324882" y="3505895"/>
              <a:ext cx="192343" cy="224422"/>
            </a:xfrm>
            <a:custGeom>
              <a:rect b="b" l="l" r="r" t="t"/>
              <a:pathLst>
                <a:path extrusionOk="0" h="1735" w="1487">
                  <a:moveTo>
                    <a:pt x="452" y="0"/>
                  </a:moveTo>
                  <a:cubicBezTo>
                    <a:pt x="359" y="0"/>
                    <a:pt x="269" y="62"/>
                    <a:pt x="247" y="167"/>
                  </a:cubicBezTo>
                  <a:lnTo>
                    <a:pt x="1" y="1384"/>
                  </a:lnTo>
                  <a:lnTo>
                    <a:pt x="504" y="1735"/>
                  </a:lnTo>
                  <a:lnTo>
                    <a:pt x="691" y="1384"/>
                  </a:lnTo>
                  <a:lnTo>
                    <a:pt x="1206" y="1571"/>
                  </a:lnTo>
                  <a:lnTo>
                    <a:pt x="1487" y="1021"/>
                  </a:lnTo>
                  <a:lnTo>
                    <a:pt x="598" y="61"/>
                  </a:lnTo>
                  <a:cubicBezTo>
                    <a:pt x="556" y="20"/>
                    <a:pt x="503" y="0"/>
                    <a:pt x="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343121" y="3505895"/>
              <a:ext cx="104515" cy="85242"/>
            </a:xfrm>
            <a:custGeom>
              <a:rect b="b" l="l" r="r" t="t"/>
              <a:pathLst>
                <a:path extrusionOk="0" h="659" w="808">
                  <a:moveTo>
                    <a:pt x="311" y="0"/>
                  </a:moveTo>
                  <a:cubicBezTo>
                    <a:pt x="218" y="0"/>
                    <a:pt x="128" y="62"/>
                    <a:pt x="106" y="167"/>
                  </a:cubicBezTo>
                  <a:lnTo>
                    <a:pt x="0" y="658"/>
                  </a:lnTo>
                  <a:lnTo>
                    <a:pt x="808" y="448"/>
                  </a:lnTo>
                  <a:lnTo>
                    <a:pt x="457" y="61"/>
                  </a:lnTo>
                  <a:cubicBezTo>
                    <a:pt x="415" y="20"/>
                    <a:pt x="362" y="0"/>
                    <a:pt x="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557977" y="3674183"/>
              <a:ext cx="255854" cy="360240"/>
            </a:xfrm>
            <a:custGeom>
              <a:rect b="b" l="l" r="r" t="t"/>
              <a:pathLst>
                <a:path extrusionOk="0" h="2785" w="1978">
                  <a:moveTo>
                    <a:pt x="608" y="0"/>
                  </a:moveTo>
                  <a:lnTo>
                    <a:pt x="0" y="2410"/>
                  </a:lnTo>
                  <a:lnTo>
                    <a:pt x="1299" y="2784"/>
                  </a:lnTo>
                  <a:lnTo>
                    <a:pt x="1954" y="468"/>
                  </a:lnTo>
                  <a:lnTo>
                    <a:pt x="1977" y="410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636624" y="3553755"/>
              <a:ext cx="177210" cy="214333"/>
            </a:xfrm>
            <a:custGeom>
              <a:rect b="b" l="l" r="r" t="t"/>
              <a:pathLst>
                <a:path extrusionOk="0" h="1657" w="1370">
                  <a:moveTo>
                    <a:pt x="928" y="0"/>
                  </a:moveTo>
                  <a:cubicBezTo>
                    <a:pt x="877" y="0"/>
                    <a:pt x="825" y="21"/>
                    <a:pt x="785" y="66"/>
                  </a:cubicBezTo>
                  <a:lnTo>
                    <a:pt x="0" y="931"/>
                  </a:lnTo>
                  <a:lnTo>
                    <a:pt x="234" y="1446"/>
                  </a:lnTo>
                  <a:lnTo>
                    <a:pt x="551" y="1259"/>
                  </a:lnTo>
                  <a:lnTo>
                    <a:pt x="889" y="1657"/>
                  </a:lnTo>
                  <a:lnTo>
                    <a:pt x="1369" y="1341"/>
                  </a:lnTo>
                  <a:lnTo>
                    <a:pt x="1112" y="148"/>
                  </a:lnTo>
                  <a:cubicBezTo>
                    <a:pt x="1090" y="54"/>
                    <a:pt x="1010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695739" y="3553755"/>
              <a:ext cx="98306" cy="81232"/>
            </a:xfrm>
            <a:custGeom>
              <a:rect b="b" l="l" r="r" t="t"/>
              <a:pathLst>
                <a:path extrusionOk="0" h="628" w="760">
                  <a:moveTo>
                    <a:pt x="471" y="0"/>
                  </a:moveTo>
                  <a:cubicBezTo>
                    <a:pt x="420" y="0"/>
                    <a:pt x="368" y="21"/>
                    <a:pt x="328" y="66"/>
                  </a:cubicBezTo>
                  <a:lnTo>
                    <a:pt x="0" y="417"/>
                  </a:lnTo>
                  <a:lnTo>
                    <a:pt x="760" y="627"/>
                  </a:lnTo>
                  <a:lnTo>
                    <a:pt x="655" y="148"/>
                  </a:lnTo>
                  <a:cubicBezTo>
                    <a:pt x="633" y="54"/>
                    <a:pt x="553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1527870" y="4438272"/>
              <a:ext cx="633944" cy="705216"/>
            </a:xfrm>
            <a:custGeom>
              <a:rect b="b" l="l" r="r" t="t"/>
              <a:pathLst>
                <a:path extrusionOk="0" h="5452" w="4901">
                  <a:moveTo>
                    <a:pt x="3989" y="1"/>
                  </a:moveTo>
                  <a:lnTo>
                    <a:pt x="0" y="667"/>
                  </a:lnTo>
                  <a:lnTo>
                    <a:pt x="901" y="5452"/>
                  </a:lnTo>
                  <a:lnTo>
                    <a:pt x="4901" y="4551"/>
                  </a:lnTo>
                  <a:lnTo>
                    <a:pt x="3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1449223" y="4377735"/>
              <a:ext cx="633944" cy="705216"/>
            </a:xfrm>
            <a:custGeom>
              <a:rect b="b" l="l" r="r" t="t"/>
              <a:pathLst>
                <a:path extrusionOk="0" h="5452" w="4901">
                  <a:moveTo>
                    <a:pt x="3988" y="1"/>
                  </a:moveTo>
                  <a:lnTo>
                    <a:pt x="0" y="667"/>
                  </a:lnTo>
                  <a:lnTo>
                    <a:pt x="889" y="5452"/>
                  </a:lnTo>
                  <a:lnTo>
                    <a:pt x="4901" y="4551"/>
                  </a:lnTo>
                  <a:lnTo>
                    <a:pt x="3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6"/>
            <p:cNvSpPr/>
            <p:nvPr/>
          </p:nvSpPr>
          <p:spPr>
            <a:xfrm>
              <a:off x="1698746" y="4722720"/>
              <a:ext cx="129" cy="12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1694865" y="4632173"/>
              <a:ext cx="224940" cy="92227"/>
            </a:xfrm>
            <a:custGeom>
              <a:rect b="b" l="l" r="r" t="t"/>
              <a:pathLst>
                <a:path extrusionOk="0" h="713" w="1739">
                  <a:moveTo>
                    <a:pt x="1057" y="57"/>
                  </a:moveTo>
                  <a:cubicBezTo>
                    <a:pt x="1287" y="57"/>
                    <a:pt x="1543" y="158"/>
                    <a:pt x="1657" y="350"/>
                  </a:cubicBezTo>
                  <a:cubicBezTo>
                    <a:pt x="1177" y="431"/>
                    <a:pt x="698" y="525"/>
                    <a:pt x="218" y="619"/>
                  </a:cubicBezTo>
                  <a:cubicBezTo>
                    <a:pt x="171" y="631"/>
                    <a:pt x="136" y="631"/>
                    <a:pt x="90" y="642"/>
                  </a:cubicBezTo>
                  <a:cubicBezTo>
                    <a:pt x="288" y="408"/>
                    <a:pt x="545" y="197"/>
                    <a:pt x="838" y="93"/>
                  </a:cubicBezTo>
                  <a:cubicBezTo>
                    <a:pt x="904" y="69"/>
                    <a:pt x="979" y="57"/>
                    <a:pt x="1057" y="57"/>
                  </a:cubicBezTo>
                  <a:close/>
                  <a:moveTo>
                    <a:pt x="1052" y="1"/>
                  </a:moveTo>
                  <a:cubicBezTo>
                    <a:pt x="995" y="1"/>
                    <a:pt x="938" y="7"/>
                    <a:pt x="885" y="22"/>
                  </a:cubicBezTo>
                  <a:cubicBezTo>
                    <a:pt x="709" y="69"/>
                    <a:pt x="545" y="174"/>
                    <a:pt x="405" y="280"/>
                  </a:cubicBezTo>
                  <a:cubicBezTo>
                    <a:pt x="265" y="397"/>
                    <a:pt x="136" y="525"/>
                    <a:pt x="31" y="665"/>
                  </a:cubicBezTo>
                  <a:cubicBezTo>
                    <a:pt x="0" y="665"/>
                    <a:pt x="5" y="701"/>
                    <a:pt x="31" y="703"/>
                  </a:cubicBezTo>
                  <a:lnTo>
                    <a:pt x="31" y="703"/>
                  </a:lnTo>
                  <a:cubicBezTo>
                    <a:pt x="32" y="712"/>
                    <a:pt x="43" y="712"/>
                    <a:pt x="43" y="712"/>
                  </a:cubicBezTo>
                  <a:lnTo>
                    <a:pt x="77" y="712"/>
                  </a:lnTo>
                  <a:cubicBezTo>
                    <a:pt x="113" y="701"/>
                    <a:pt x="160" y="689"/>
                    <a:pt x="194" y="689"/>
                  </a:cubicBezTo>
                  <a:cubicBezTo>
                    <a:pt x="324" y="665"/>
                    <a:pt x="452" y="642"/>
                    <a:pt x="592" y="619"/>
                  </a:cubicBezTo>
                  <a:lnTo>
                    <a:pt x="1505" y="444"/>
                  </a:lnTo>
                  <a:cubicBezTo>
                    <a:pt x="1575" y="431"/>
                    <a:pt x="1645" y="408"/>
                    <a:pt x="1715" y="397"/>
                  </a:cubicBezTo>
                  <a:cubicBezTo>
                    <a:pt x="1738" y="397"/>
                    <a:pt x="1738" y="373"/>
                    <a:pt x="1738" y="350"/>
                  </a:cubicBezTo>
                  <a:cubicBezTo>
                    <a:pt x="1668" y="210"/>
                    <a:pt x="1540" y="127"/>
                    <a:pt x="1400" y="69"/>
                  </a:cubicBezTo>
                  <a:cubicBezTo>
                    <a:pt x="1297" y="29"/>
                    <a:pt x="1173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1697323" y="4718193"/>
              <a:ext cx="129" cy="1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1862120" y="4763078"/>
              <a:ext cx="16945" cy="46049"/>
            </a:xfrm>
            <a:custGeom>
              <a:rect b="b" l="l" r="r" t="t"/>
              <a:pathLst>
                <a:path extrusionOk="0" h="356" w="131">
                  <a:moveTo>
                    <a:pt x="110" y="0"/>
                  </a:moveTo>
                  <a:cubicBezTo>
                    <a:pt x="102" y="0"/>
                    <a:pt x="95" y="6"/>
                    <a:pt x="95" y="16"/>
                  </a:cubicBezTo>
                  <a:cubicBezTo>
                    <a:pt x="83" y="133"/>
                    <a:pt x="48" y="238"/>
                    <a:pt x="13" y="344"/>
                  </a:cubicBezTo>
                  <a:cubicBezTo>
                    <a:pt x="1" y="355"/>
                    <a:pt x="13" y="355"/>
                    <a:pt x="24" y="355"/>
                  </a:cubicBezTo>
                  <a:cubicBezTo>
                    <a:pt x="71" y="250"/>
                    <a:pt x="107" y="133"/>
                    <a:pt x="130" y="28"/>
                  </a:cubicBezTo>
                  <a:cubicBezTo>
                    <a:pt x="130" y="9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1874279" y="4721038"/>
              <a:ext cx="44108" cy="87182"/>
            </a:xfrm>
            <a:custGeom>
              <a:rect b="b" l="l" r="r" t="t"/>
              <a:pathLst>
                <a:path extrusionOk="0" h="674" w="341">
                  <a:moveTo>
                    <a:pt x="116" y="1"/>
                  </a:moveTo>
                  <a:cubicBezTo>
                    <a:pt x="107" y="1"/>
                    <a:pt x="99" y="5"/>
                    <a:pt x="94" y="14"/>
                  </a:cubicBezTo>
                  <a:cubicBezTo>
                    <a:pt x="59" y="49"/>
                    <a:pt x="36" y="95"/>
                    <a:pt x="24" y="142"/>
                  </a:cubicBezTo>
                  <a:cubicBezTo>
                    <a:pt x="13" y="178"/>
                    <a:pt x="1" y="236"/>
                    <a:pt x="13" y="271"/>
                  </a:cubicBezTo>
                  <a:cubicBezTo>
                    <a:pt x="24" y="318"/>
                    <a:pt x="59" y="365"/>
                    <a:pt x="106" y="365"/>
                  </a:cubicBezTo>
                  <a:cubicBezTo>
                    <a:pt x="106" y="412"/>
                    <a:pt x="106" y="458"/>
                    <a:pt x="118" y="516"/>
                  </a:cubicBezTo>
                  <a:cubicBezTo>
                    <a:pt x="118" y="540"/>
                    <a:pt x="130" y="575"/>
                    <a:pt x="141" y="599"/>
                  </a:cubicBezTo>
                  <a:cubicBezTo>
                    <a:pt x="141" y="622"/>
                    <a:pt x="153" y="657"/>
                    <a:pt x="176" y="669"/>
                  </a:cubicBezTo>
                  <a:cubicBezTo>
                    <a:pt x="180" y="672"/>
                    <a:pt x="183" y="674"/>
                    <a:pt x="186" y="674"/>
                  </a:cubicBezTo>
                  <a:cubicBezTo>
                    <a:pt x="194" y="674"/>
                    <a:pt x="200" y="665"/>
                    <a:pt x="200" y="657"/>
                  </a:cubicBezTo>
                  <a:cubicBezTo>
                    <a:pt x="211" y="633"/>
                    <a:pt x="188" y="610"/>
                    <a:pt x="188" y="587"/>
                  </a:cubicBezTo>
                  <a:cubicBezTo>
                    <a:pt x="176" y="563"/>
                    <a:pt x="164" y="529"/>
                    <a:pt x="164" y="505"/>
                  </a:cubicBezTo>
                  <a:cubicBezTo>
                    <a:pt x="153" y="458"/>
                    <a:pt x="153" y="399"/>
                    <a:pt x="153" y="353"/>
                  </a:cubicBezTo>
                  <a:cubicBezTo>
                    <a:pt x="164" y="341"/>
                    <a:pt x="164" y="341"/>
                    <a:pt x="164" y="329"/>
                  </a:cubicBezTo>
                  <a:lnTo>
                    <a:pt x="211" y="376"/>
                  </a:lnTo>
                  <a:cubicBezTo>
                    <a:pt x="223" y="399"/>
                    <a:pt x="234" y="412"/>
                    <a:pt x="247" y="423"/>
                  </a:cubicBezTo>
                  <a:cubicBezTo>
                    <a:pt x="258" y="446"/>
                    <a:pt x="270" y="458"/>
                    <a:pt x="293" y="470"/>
                  </a:cubicBezTo>
                  <a:cubicBezTo>
                    <a:pt x="305" y="482"/>
                    <a:pt x="317" y="482"/>
                    <a:pt x="328" y="482"/>
                  </a:cubicBezTo>
                  <a:cubicBezTo>
                    <a:pt x="340" y="470"/>
                    <a:pt x="340" y="458"/>
                    <a:pt x="328" y="446"/>
                  </a:cubicBezTo>
                  <a:cubicBezTo>
                    <a:pt x="317" y="423"/>
                    <a:pt x="305" y="412"/>
                    <a:pt x="293" y="388"/>
                  </a:cubicBezTo>
                  <a:cubicBezTo>
                    <a:pt x="270" y="376"/>
                    <a:pt x="258" y="365"/>
                    <a:pt x="247" y="341"/>
                  </a:cubicBezTo>
                  <a:cubicBezTo>
                    <a:pt x="234" y="329"/>
                    <a:pt x="211" y="306"/>
                    <a:pt x="200" y="282"/>
                  </a:cubicBezTo>
                  <a:cubicBezTo>
                    <a:pt x="200" y="259"/>
                    <a:pt x="211" y="224"/>
                    <a:pt x="211" y="189"/>
                  </a:cubicBezTo>
                  <a:cubicBezTo>
                    <a:pt x="211" y="154"/>
                    <a:pt x="211" y="131"/>
                    <a:pt x="200" y="95"/>
                  </a:cubicBezTo>
                  <a:cubicBezTo>
                    <a:pt x="200" y="84"/>
                    <a:pt x="188" y="72"/>
                    <a:pt x="188" y="72"/>
                  </a:cubicBezTo>
                  <a:cubicBezTo>
                    <a:pt x="176" y="49"/>
                    <a:pt x="164" y="37"/>
                    <a:pt x="153" y="25"/>
                  </a:cubicBezTo>
                  <a:cubicBezTo>
                    <a:pt x="146" y="11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1719960" y="4739277"/>
              <a:ext cx="42427" cy="87053"/>
            </a:xfrm>
            <a:custGeom>
              <a:rect b="b" l="l" r="r" t="t"/>
              <a:pathLst>
                <a:path extrusionOk="0" h="673" w="328">
                  <a:moveTo>
                    <a:pt x="113" y="0"/>
                  </a:moveTo>
                  <a:cubicBezTo>
                    <a:pt x="103" y="0"/>
                    <a:pt x="92" y="4"/>
                    <a:pt x="83" y="13"/>
                  </a:cubicBezTo>
                  <a:cubicBezTo>
                    <a:pt x="59" y="48"/>
                    <a:pt x="36" y="95"/>
                    <a:pt x="13" y="141"/>
                  </a:cubicBezTo>
                  <a:cubicBezTo>
                    <a:pt x="0" y="177"/>
                    <a:pt x="0" y="235"/>
                    <a:pt x="13" y="271"/>
                  </a:cubicBezTo>
                  <a:cubicBezTo>
                    <a:pt x="24" y="317"/>
                    <a:pt x="47" y="364"/>
                    <a:pt x="94" y="364"/>
                  </a:cubicBezTo>
                  <a:lnTo>
                    <a:pt x="106" y="364"/>
                  </a:lnTo>
                  <a:cubicBezTo>
                    <a:pt x="94" y="411"/>
                    <a:pt x="106" y="458"/>
                    <a:pt x="117" y="516"/>
                  </a:cubicBezTo>
                  <a:cubicBezTo>
                    <a:pt x="117" y="539"/>
                    <a:pt x="130" y="575"/>
                    <a:pt x="130" y="598"/>
                  </a:cubicBezTo>
                  <a:cubicBezTo>
                    <a:pt x="141" y="622"/>
                    <a:pt x="153" y="656"/>
                    <a:pt x="176" y="668"/>
                  </a:cubicBezTo>
                  <a:cubicBezTo>
                    <a:pt x="176" y="672"/>
                    <a:pt x="178" y="673"/>
                    <a:pt x="181" y="673"/>
                  </a:cubicBezTo>
                  <a:cubicBezTo>
                    <a:pt x="188" y="673"/>
                    <a:pt x="200" y="665"/>
                    <a:pt x="200" y="656"/>
                  </a:cubicBezTo>
                  <a:cubicBezTo>
                    <a:pt x="200" y="633"/>
                    <a:pt x="188" y="609"/>
                    <a:pt x="176" y="586"/>
                  </a:cubicBezTo>
                  <a:cubicBezTo>
                    <a:pt x="176" y="563"/>
                    <a:pt x="164" y="528"/>
                    <a:pt x="164" y="505"/>
                  </a:cubicBezTo>
                  <a:cubicBezTo>
                    <a:pt x="153" y="458"/>
                    <a:pt x="153" y="399"/>
                    <a:pt x="153" y="352"/>
                  </a:cubicBezTo>
                  <a:cubicBezTo>
                    <a:pt x="153" y="341"/>
                    <a:pt x="164" y="341"/>
                    <a:pt x="164" y="329"/>
                  </a:cubicBezTo>
                  <a:cubicBezTo>
                    <a:pt x="176" y="352"/>
                    <a:pt x="188" y="364"/>
                    <a:pt x="200" y="388"/>
                  </a:cubicBezTo>
                  <a:cubicBezTo>
                    <a:pt x="211" y="399"/>
                    <a:pt x="234" y="411"/>
                    <a:pt x="247" y="422"/>
                  </a:cubicBezTo>
                  <a:cubicBezTo>
                    <a:pt x="258" y="446"/>
                    <a:pt x="270" y="458"/>
                    <a:pt x="281" y="481"/>
                  </a:cubicBezTo>
                  <a:lnTo>
                    <a:pt x="317" y="481"/>
                  </a:lnTo>
                  <a:cubicBezTo>
                    <a:pt x="328" y="469"/>
                    <a:pt x="328" y="458"/>
                    <a:pt x="328" y="446"/>
                  </a:cubicBezTo>
                  <a:cubicBezTo>
                    <a:pt x="317" y="422"/>
                    <a:pt x="305" y="411"/>
                    <a:pt x="281" y="388"/>
                  </a:cubicBezTo>
                  <a:cubicBezTo>
                    <a:pt x="270" y="375"/>
                    <a:pt x="258" y="364"/>
                    <a:pt x="247" y="341"/>
                  </a:cubicBezTo>
                  <a:cubicBezTo>
                    <a:pt x="223" y="329"/>
                    <a:pt x="211" y="305"/>
                    <a:pt x="188" y="282"/>
                  </a:cubicBezTo>
                  <a:cubicBezTo>
                    <a:pt x="200" y="258"/>
                    <a:pt x="200" y="224"/>
                    <a:pt x="200" y="188"/>
                  </a:cubicBezTo>
                  <a:cubicBezTo>
                    <a:pt x="211" y="154"/>
                    <a:pt x="200" y="130"/>
                    <a:pt x="200" y="95"/>
                  </a:cubicBezTo>
                  <a:cubicBezTo>
                    <a:pt x="200" y="83"/>
                    <a:pt x="188" y="71"/>
                    <a:pt x="176" y="71"/>
                  </a:cubicBezTo>
                  <a:cubicBezTo>
                    <a:pt x="176" y="48"/>
                    <a:pt x="164" y="37"/>
                    <a:pt x="153" y="24"/>
                  </a:cubicBezTo>
                  <a:cubicBezTo>
                    <a:pt x="146" y="10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1707801" y="4781188"/>
              <a:ext cx="16169" cy="46049"/>
            </a:xfrm>
            <a:custGeom>
              <a:rect b="b" l="l" r="r" t="t"/>
              <a:pathLst>
                <a:path extrusionOk="0" h="356" w="125">
                  <a:moveTo>
                    <a:pt x="102" y="0"/>
                  </a:moveTo>
                  <a:cubicBezTo>
                    <a:pt x="93" y="0"/>
                    <a:pt x="83" y="6"/>
                    <a:pt x="83" y="17"/>
                  </a:cubicBezTo>
                  <a:cubicBezTo>
                    <a:pt x="71" y="134"/>
                    <a:pt x="48" y="239"/>
                    <a:pt x="1" y="344"/>
                  </a:cubicBezTo>
                  <a:cubicBezTo>
                    <a:pt x="1" y="356"/>
                    <a:pt x="13" y="356"/>
                    <a:pt x="13" y="356"/>
                  </a:cubicBezTo>
                  <a:cubicBezTo>
                    <a:pt x="71" y="251"/>
                    <a:pt x="107" y="134"/>
                    <a:pt x="118" y="28"/>
                  </a:cubicBezTo>
                  <a:cubicBezTo>
                    <a:pt x="125" y="9"/>
                    <a:pt x="113" y="0"/>
                    <a:pt x="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1545333" y="4564909"/>
              <a:ext cx="477301" cy="434099"/>
            </a:xfrm>
            <a:custGeom>
              <a:rect b="b" l="l" r="r" t="t"/>
              <a:pathLst>
                <a:path extrusionOk="0" h="3356" w="3690">
                  <a:moveTo>
                    <a:pt x="2160" y="68"/>
                  </a:moveTo>
                  <a:cubicBezTo>
                    <a:pt x="2198" y="68"/>
                    <a:pt x="2236" y="70"/>
                    <a:pt x="2275" y="75"/>
                  </a:cubicBezTo>
                  <a:cubicBezTo>
                    <a:pt x="2509" y="98"/>
                    <a:pt x="2731" y="192"/>
                    <a:pt x="2883" y="379"/>
                  </a:cubicBezTo>
                  <a:cubicBezTo>
                    <a:pt x="3058" y="600"/>
                    <a:pt x="3105" y="917"/>
                    <a:pt x="3128" y="1185"/>
                  </a:cubicBezTo>
                  <a:cubicBezTo>
                    <a:pt x="3152" y="1443"/>
                    <a:pt x="3141" y="1712"/>
                    <a:pt x="3058" y="1970"/>
                  </a:cubicBezTo>
                  <a:cubicBezTo>
                    <a:pt x="2977" y="2227"/>
                    <a:pt x="2813" y="2495"/>
                    <a:pt x="2544" y="2578"/>
                  </a:cubicBezTo>
                  <a:cubicBezTo>
                    <a:pt x="2450" y="2601"/>
                    <a:pt x="2369" y="2625"/>
                    <a:pt x="2275" y="2636"/>
                  </a:cubicBezTo>
                  <a:cubicBezTo>
                    <a:pt x="2275" y="2625"/>
                    <a:pt x="2263" y="2625"/>
                    <a:pt x="2263" y="2612"/>
                  </a:cubicBezTo>
                  <a:cubicBezTo>
                    <a:pt x="2258" y="2598"/>
                    <a:pt x="2247" y="2591"/>
                    <a:pt x="2237" y="2591"/>
                  </a:cubicBezTo>
                  <a:cubicBezTo>
                    <a:pt x="2223" y="2591"/>
                    <a:pt x="2210" y="2604"/>
                    <a:pt x="2216" y="2625"/>
                  </a:cubicBezTo>
                  <a:cubicBezTo>
                    <a:pt x="2216" y="2636"/>
                    <a:pt x="2228" y="2636"/>
                    <a:pt x="2228" y="2648"/>
                  </a:cubicBezTo>
                  <a:cubicBezTo>
                    <a:pt x="2181" y="2659"/>
                    <a:pt x="2135" y="2659"/>
                    <a:pt x="2088" y="2671"/>
                  </a:cubicBezTo>
                  <a:cubicBezTo>
                    <a:pt x="1935" y="2695"/>
                    <a:pt x="1772" y="2729"/>
                    <a:pt x="1620" y="2753"/>
                  </a:cubicBezTo>
                  <a:cubicBezTo>
                    <a:pt x="1534" y="2768"/>
                    <a:pt x="1443" y="2781"/>
                    <a:pt x="1356" y="2781"/>
                  </a:cubicBezTo>
                  <a:cubicBezTo>
                    <a:pt x="1181" y="2781"/>
                    <a:pt x="1019" y="2729"/>
                    <a:pt x="942" y="2542"/>
                  </a:cubicBezTo>
                  <a:cubicBezTo>
                    <a:pt x="883" y="2391"/>
                    <a:pt x="848" y="2215"/>
                    <a:pt x="812" y="2063"/>
                  </a:cubicBezTo>
                  <a:cubicBezTo>
                    <a:pt x="778" y="1911"/>
                    <a:pt x="742" y="1759"/>
                    <a:pt x="731" y="1606"/>
                  </a:cubicBezTo>
                  <a:cubicBezTo>
                    <a:pt x="742" y="1606"/>
                    <a:pt x="754" y="1595"/>
                    <a:pt x="754" y="1583"/>
                  </a:cubicBezTo>
                  <a:cubicBezTo>
                    <a:pt x="766" y="1572"/>
                    <a:pt x="766" y="1548"/>
                    <a:pt x="754" y="1536"/>
                  </a:cubicBezTo>
                  <a:cubicBezTo>
                    <a:pt x="742" y="1536"/>
                    <a:pt x="731" y="1525"/>
                    <a:pt x="719" y="1525"/>
                  </a:cubicBezTo>
                  <a:cubicBezTo>
                    <a:pt x="708" y="1256"/>
                    <a:pt x="742" y="987"/>
                    <a:pt x="859" y="753"/>
                  </a:cubicBezTo>
                  <a:cubicBezTo>
                    <a:pt x="865" y="759"/>
                    <a:pt x="871" y="761"/>
                    <a:pt x="877" y="761"/>
                  </a:cubicBezTo>
                  <a:cubicBezTo>
                    <a:pt x="883" y="761"/>
                    <a:pt x="889" y="759"/>
                    <a:pt x="895" y="753"/>
                  </a:cubicBezTo>
                  <a:cubicBezTo>
                    <a:pt x="1221" y="416"/>
                    <a:pt x="1658" y="68"/>
                    <a:pt x="2160" y="68"/>
                  </a:cubicBezTo>
                  <a:close/>
                  <a:moveTo>
                    <a:pt x="2183" y="0"/>
                  </a:moveTo>
                  <a:cubicBezTo>
                    <a:pt x="1669" y="0"/>
                    <a:pt x="1219" y="351"/>
                    <a:pt x="871" y="717"/>
                  </a:cubicBezTo>
                  <a:cubicBezTo>
                    <a:pt x="895" y="683"/>
                    <a:pt x="918" y="647"/>
                    <a:pt x="942" y="600"/>
                  </a:cubicBezTo>
                  <a:cubicBezTo>
                    <a:pt x="958" y="576"/>
                    <a:pt x="933" y="551"/>
                    <a:pt x="909" y="551"/>
                  </a:cubicBezTo>
                  <a:cubicBezTo>
                    <a:pt x="899" y="551"/>
                    <a:pt x="889" y="555"/>
                    <a:pt x="883" y="566"/>
                  </a:cubicBezTo>
                  <a:cubicBezTo>
                    <a:pt x="789" y="694"/>
                    <a:pt x="719" y="834"/>
                    <a:pt x="684" y="975"/>
                  </a:cubicBezTo>
                  <a:lnTo>
                    <a:pt x="661" y="975"/>
                  </a:lnTo>
                  <a:cubicBezTo>
                    <a:pt x="625" y="951"/>
                    <a:pt x="591" y="940"/>
                    <a:pt x="555" y="928"/>
                  </a:cubicBezTo>
                  <a:cubicBezTo>
                    <a:pt x="497" y="893"/>
                    <a:pt x="438" y="870"/>
                    <a:pt x="380" y="823"/>
                  </a:cubicBezTo>
                  <a:cubicBezTo>
                    <a:pt x="251" y="753"/>
                    <a:pt x="146" y="671"/>
                    <a:pt x="40" y="577"/>
                  </a:cubicBezTo>
                  <a:cubicBezTo>
                    <a:pt x="34" y="570"/>
                    <a:pt x="27" y="567"/>
                    <a:pt x="21" y="567"/>
                  </a:cubicBezTo>
                  <a:cubicBezTo>
                    <a:pt x="7" y="567"/>
                    <a:pt x="0" y="584"/>
                    <a:pt x="17" y="600"/>
                  </a:cubicBezTo>
                  <a:cubicBezTo>
                    <a:pt x="111" y="706"/>
                    <a:pt x="228" y="788"/>
                    <a:pt x="344" y="870"/>
                  </a:cubicBezTo>
                  <a:cubicBezTo>
                    <a:pt x="403" y="905"/>
                    <a:pt x="461" y="940"/>
                    <a:pt x="532" y="975"/>
                  </a:cubicBezTo>
                  <a:cubicBezTo>
                    <a:pt x="567" y="987"/>
                    <a:pt x="591" y="1010"/>
                    <a:pt x="625" y="1022"/>
                  </a:cubicBezTo>
                  <a:cubicBezTo>
                    <a:pt x="637" y="1022"/>
                    <a:pt x="661" y="1034"/>
                    <a:pt x="672" y="1034"/>
                  </a:cubicBezTo>
                  <a:cubicBezTo>
                    <a:pt x="637" y="1197"/>
                    <a:pt x="625" y="1361"/>
                    <a:pt x="637" y="1536"/>
                  </a:cubicBezTo>
                  <a:lnTo>
                    <a:pt x="614" y="1536"/>
                  </a:lnTo>
                  <a:cubicBezTo>
                    <a:pt x="567" y="1548"/>
                    <a:pt x="520" y="1548"/>
                    <a:pt x="485" y="1560"/>
                  </a:cubicBezTo>
                  <a:cubicBezTo>
                    <a:pt x="391" y="1572"/>
                    <a:pt x="298" y="1583"/>
                    <a:pt x="216" y="1595"/>
                  </a:cubicBezTo>
                  <a:cubicBezTo>
                    <a:pt x="170" y="1606"/>
                    <a:pt x="181" y="1677"/>
                    <a:pt x="228" y="1677"/>
                  </a:cubicBezTo>
                  <a:cubicBezTo>
                    <a:pt x="310" y="1665"/>
                    <a:pt x="403" y="1653"/>
                    <a:pt x="497" y="1642"/>
                  </a:cubicBezTo>
                  <a:cubicBezTo>
                    <a:pt x="532" y="1642"/>
                    <a:pt x="578" y="1630"/>
                    <a:pt x="625" y="1630"/>
                  </a:cubicBezTo>
                  <a:cubicBezTo>
                    <a:pt x="637" y="1630"/>
                    <a:pt x="637" y="1630"/>
                    <a:pt x="649" y="1619"/>
                  </a:cubicBezTo>
                  <a:cubicBezTo>
                    <a:pt x="672" y="1899"/>
                    <a:pt x="754" y="2180"/>
                    <a:pt x="825" y="2437"/>
                  </a:cubicBezTo>
                  <a:cubicBezTo>
                    <a:pt x="859" y="2566"/>
                    <a:pt x="906" y="2695"/>
                    <a:pt x="1012" y="2776"/>
                  </a:cubicBezTo>
                  <a:cubicBezTo>
                    <a:pt x="1082" y="2835"/>
                    <a:pt x="1163" y="2858"/>
                    <a:pt x="1246" y="2870"/>
                  </a:cubicBezTo>
                  <a:lnTo>
                    <a:pt x="1222" y="2893"/>
                  </a:lnTo>
                  <a:cubicBezTo>
                    <a:pt x="1210" y="2963"/>
                    <a:pt x="1199" y="3033"/>
                    <a:pt x="1187" y="3116"/>
                  </a:cubicBezTo>
                  <a:cubicBezTo>
                    <a:pt x="1175" y="3150"/>
                    <a:pt x="1163" y="3186"/>
                    <a:pt x="1163" y="3221"/>
                  </a:cubicBezTo>
                  <a:cubicBezTo>
                    <a:pt x="1152" y="3256"/>
                    <a:pt x="1140" y="3291"/>
                    <a:pt x="1152" y="3338"/>
                  </a:cubicBezTo>
                  <a:cubicBezTo>
                    <a:pt x="1152" y="3349"/>
                    <a:pt x="1161" y="3355"/>
                    <a:pt x="1172" y="3355"/>
                  </a:cubicBezTo>
                  <a:cubicBezTo>
                    <a:pt x="1184" y="3355"/>
                    <a:pt x="1198" y="3349"/>
                    <a:pt x="1210" y="3338"/>
                  </a:cubicBezTo>
                  <a:cubicBezTo>
                    <a:pt x="1222" y="3314"/>
                    <a:pt x="1222" y="3267"/>
                    <a:pt x="1233" y="3233"/>
                  </a:cubicBezTo>
                  <a:cubicBezTo>
                    <a:pt x="1246" y="3197"/>
                    <a:pt x="1246" y="3163"/>
                    <a:pt x="1257" y="3127"/>
                  </a:cubicBezTo>
                  <a:cubicBezTo>
                    <a:pt x="1269" y="3057"/>
                    <a:pt x="1280" y="2987"/>
                    <a:pt x="1304" y="2916"/>
                  </a:cubicBezTo>
                  <a:cubicBezTo>
                    <a:pt x="1304" y="2893"/>
                    <a:pt x="1292" y="2882"/>
                    <a:pt x="1280" y="2870"/>
                  </a:cubicBezTo>
                  <a:lnTo>
                    <a:pt x="1374" y="2870"/>
                  </a:lnTo>
                  <a:cubicBezTo>
                    <a:pt x="1526" y="2870"/>
                    <a:pt x="1667" y="2835"/>
                    <a:pt x="1807" y="2812"/>
                  </a:cubicBezTo>
                  <a:cubicBezTo>
                    <a:pt x="1959" y="2788"/>
                    <a:pt x="2099" y="2753"/>
                    <a:pt x="2252" y="2729"/>
                  </a:cubicBezTo>
                  <a:lnTo>
                    <a:pt x="2322" y="2905"/>
                  </a:lnTo>
                  <a:cubicBezTo>
                    <a:pt x="2333" y="2952"/>
                    <a:pt x="2356" y="2999"/>
                    <a:pt x="2369" y="3046"/>
                  </a:cubicBezTo>
                  <a:cubicBezTo>
                    <a:pt x="2380" y="3057"/>
                    <a:pt x="2392" y="3080"/>
                    <a:pt x="2403" y="3104"/>
                  </a:cubicBezTo>
                  <a:cubicBezTo>
                    <a:pt x="2415" y="3127"/>
                    <a:pt x="2415" y="3150"/>
                    <a:pt x="2439" y="3174"/>
                  </a:cubicBezTo>
                  <a:cubicBezTo>
                    <a:pt x="2442" y="3177"/>
                    <a:pt x="2446" y="3179"/>
                    <a:pt x="2451" y="3179"/>
                  </a:cubicBezTo>
                  <a:cubicBezTo>
                    <a:pt x="2462" y="3179"/>
                    <a:pt x="2473" y="3171"/>
                    <a:pt x="2473" y="3163"/>
                  </a:cubicBezTo>
                  <a:cubicBezTo>
                    <a:pt x="2462" y="3139"/>
                    <a:pt x="2462" y="3116"/>
                    <a:pt x="2450" y="3092"/>
                  </a:cubicBezTo>
                  <a:lnTo>
                    <a:pt x="2415" y="3022"/>
                  </a:lnTo>
                  <a:cubicBezTo>
                    <a:pt x="2392" y="2975"/>
                    <a:pt x="2380" y="2940"/>
                    <a:pt x="2356" y="2893"/>
                  </a:cubicBezTo>
                  <a:cubicBezTo>
                    <a:pt x="2333" y="2835"/>
                    <a:pt x="2322" y="2776"/>
                    <a:pt x="2298" y="2718"/>
                  </a:cubicBezTo>
                  <a:cubicBezTo>
                    <a:pt x="2310" y="2718"/>
                    <a:pt x="2333" y="2718"/>
                    <a:pt x="2345" y="2706"/>
                  </a:cubicBezTo>
                  <a:cubicBezTo>
                    <a:pt x="2497" y="2683"/>
                    <a:pt x="2661" y="2648"/>
                    <a:pt x="2777" y="2554"/>
                  </a:cubicBezTo>
                  <a:cubicBezTo>
                    <a:pt x="2894" y="2472"/>
                    <a:pt x="2988" y="2355"/>
                    <a:pt x="3058" y="2227"/>
                  </a:cubicBezTo>
                  <a:cubicBezTo>
                    <a:pt x="3094" y="2157"/>
                    <a:pt x="3128" y="2074"/>
                    <a:pt x="3152" y="2004"/>
                  </a:cubicBezTo>
                  <a:cubicBezTo>
                    <a:pt x="3222" y="2051"/>
                    <a:pt x="3304" y="2110"/>
                    <a:pt x="3375" y="2157"/>
                  </a:cubicBezTo>
                  <a:cubicBezTo>
                    <a:pt x="3421" y="2191"/>
                    <a:pt x="3468" y="2215"/>
                    <a:pt x="3515" y="2250"/>
                  </a:cubicBezTo>
                  <a:cubicBezTo>
                    <a:pt x="3538" y="2274"/>
                    <a:pt x="3562" y="2285"/>
                    <a:pt x="3585" y="2297"/>
                  </a:cubicBezTo>
                  <a:cubicBezTo>
                    <a:pt x="3602" y="2314"/>
                    <a:pt x="3619" y="2325"/>
                    <a:pt x="3637" y="2325"/>
                  </a:cubicBezTo>
                  <a:cubicBezTo>
                    <a:pt x="3643" y="2325"/>
                    <a:pt x="3649" y="2323"/>
                    <a:pt x="3655" y="2320"/>
                  </a:cubicBezTo>
                  <a:cubicBezTo>
                    <a:pt x="3666" y="2320"/>
                    <a:pt x="3690" y="2308"/>
                    <a:pt x="3679" y="2297"/>
                  </a:cubicBezTo>
                  <a:cubicBezTo>
                    <a:pt x="3679" y="2261"/>
                    <a:pt x="3666" y="2250"/>
                    <a:pt x="3643" y="2238"/>
                  </a:cubicBezTo>
                  <a:cubicBezTo>
                    <a:pt x="3620" y="2215"/>
                    <a:pt x="3596" y="2203"/>
                    <a:pt x="3573" y="2191"/>
                  </a:cubicBezTo>
                  <a:cubicBezTo>
                    <a:pt x="3515" y="2157"/>
                    <a:pt x="3468" y="2121"/>
                    <a:pt x="3421" y="2086"/>
                  </a:cubicBezTo>
                  <a:cubicBezTo>
                    <a:pt x="3339" y="2040"/>
                    <a:pt x="3258" y="1981"/>
                    <a:pt x="3175" y="1923"/>
                  </a:cubicBezTo>
                  <a:cubicBezTo>
                    <a:pt x="3222" y="1759"/>
                    <a:pt x="3234" y="1583"/>
                    <a:pt x="3234" y="1408"/>
                  </a:cubicBezTo>
                  <a:lnTo>
                    <a:pt x="3234" y="1197"/>
                  </a:lnTo>
                  <a:cubicBezTo>
                    <a:pt x="3281" y="1197"/>
                    <a:pt x="3328" y="1185"/>
                    <a:pt x="3375" y="1185"/>
                  </a:cubicBezTo>
                  <a:cubicBezTo>
                    <a:pt x="3433" y="1174"/>
                    <a:pt x="3491" y="1174"/>
                    <a:pt x="3549" y="1174"/>
                  </a:cubicBezTo>
                  <a:cubicBezTo>
                    <a:pt x="3585" y="1174"/>
                    <a:pt x="3608" y="1151"/>
                    <a:pt x="3608" y="1127"/>
                  </a:cubicBezTo>
                  <a:cubicBezTo>
                    <a:pt x="3608" y="1092"/>
                    <a:pt x="3585" y="1081"/>
                    <a:pt x="3549" y="1081"/>
                  </a:cubicBezTo>
                  <a:cubicBezTo>
                    <a:pt x="3530" y="1076"/>
                    <a:pt x="3511" y="1075"/>
                    <a:pt x="3491" y="1075"/>
                  </a:cubicBezTo>
                  <a:cubicBezTo>
                    <a:pt x="3452" y="1075"/>
                    <a:pt x="3413" y="1081"/>
                    <a:pt x="3375" y="1081"/>
                  </a:cubicBezTo>
                  <a:cubicBezTo>
                    <a:pt x="3316" y="1092"/>
                    <a:pt x="3269" y="1104"/>
                    <a:pt x="3222" y="1115"/>
                  </a:cubicBezTo>
                  <a:cubicBezTo>
                    <a:pt x="3199" y="917"/>
                    <a:pt x="3152" y="706"/>
                    <a:pt x="3082" y="530"/>
                  </a:cubicBezTo>
                  <a:cubicBezTo>
                    <a:pt x="2965" y="285"/>
                    <a:pt x="2766" y="121"/>
                    <a:pt x="2520" y="51"/>
                  </a:cubicBezTo>
                  <a:cubicBezTo>
                    <a:pt x="2405" y="16"/>
                    <a:pt x="2293" y="0"/>
                    <a:pt x="2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1859144" y="4432452"/>
              <a:ext cx="48118" cy="135429"/>
            </a:xfrm>
            <a:custGeom>
              <a:rect b="b" l="l" r="r" t="t"/>
              <a:pathLst>
                <a:path extrusionOk="0" h="1047" w="372">
                  <a:moveTo>
                    <a:pt x="316" y="0"/>
                  </a:moveTo>
                  <a:cubicBezTo>
                    <a:pt x="302" y="0"/>
                    <a:pt x="289" y="7"/>
                    <a:pt x="281" y="22"/>
                  </a:cubicBezTo>
                  <a:cubicBezTo>
                    <a:pt x="247" y="93"/>
                    <a:pt x="223" y="174"/>
                    <a:pt x="200" y="256"/>
                  </a:cubicBezTo>
                  <a:cubicBezTo>
                    <a:pt x="164" y="338"/>
                    <a:pt x="141" y="420"/>
                    <a:pt x="118" y="502"/>
                  </a:cubicBezTo>
                  <a:cubicBezTo>
                    <a:pt x="71" y="665"/>
                    <a:pt x="36" y="829"/>
                    <a:pt x="1" y="1005"/>
                  </a:cubicBezTo>
                  <a:cubicBezTo>
                    <a:pt x="1" y="1031"/>
                    <a:pt x="19" y="1046"/>
                    <a:pt x="37" y="1046"/>
                  </a:cubicBezTo>
                  <a:cubicBezTo>
                    <a:pt x="52" y="1046"/>
                    <a:pt x="66" y="1037"/>
                    <a:pt x="71" y="1016"/>
                  </a:cubicBezTo>
                  <a:cubicBezTo>
                    <a:pt x="106" y="852"/>
                    <a:pt x="153" y="689"/>
                    <a:pt x="200" y="537"/>
                  </a:cubicBezTo>
                  <a:cubicBezTo>
                    <a:pt x="223" y="455"/>
                    <a:pt x="247" y="373"/>
                    <a:pt x="281" y="303"/>
                  </a:cubicBezTo>
                  <a:cubicBezTo>
                    <a:pt x="305" y="221"/>
                    <a:pt x="340" y="139"/>
                    <a:pt x="364" y="57"/>
                  </a:cubicBezTo>
                  <a:cubicBezTo>
                    <a:pt x="371" y="26"/>
                    <a:pt x="343" y="0"/>
                    <a:pt x="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1916707" y="4546800"/>
              <a:ext cx="36347" cy="43203"/>
            </a:xfrm>
            <a:custGeom>
              <a:rect b="b" l="l" r="r" t="t"/>
              <a:pathLst>
                <a:path extrusionOk="0" h="334" w="281">
                  <a:moveTo>
                    <a:pt x="254" y="1"/>
                  </a:moveTo>
                  <a:cubicBezTo>
                    <a:pt x="251" y="1"/>
                    <a:pt x="248" y="2"/>
                    <a:pt x="246" y="4"/>
                  </a:cubicBezTo>
                  <a:cubicBezTo>
                    <a:pt x="223" y="4"/>
                    <a:pt x="211" y="15"/>
                    <a:pt x="199" y="39"/>
                  </a:cubicBezTo>
                  <a:lnTo>
                    <a:pt x="176" y="62"/>
                  </a:lnTo>
                  <a:cubicBezTo>
                    <a:pt x="153" y="85"/>
                    <a:pt x="140" y="109"/>
                    <a:pt x="117" y="132"/>
                  </a:cubicBezTo>
                  <a:lnTo>
                    <a:pt x="12" y="273"/>
                  </a:lnTo>
                  <a:cubicBezTo>
                    <a:pt x="0" y="285"/>
                    <a:pt x="0" y="308"/>
                    <a:pt x="12" y="319"/>
                  </a:cubicBezTo>
                  <a:cubicBezTo>
                    <a:pt x="19" y="326"/>
                    <a:pt x="29" y="333"/>
                    <a:pt x="39" y="333"/>
                  </a:cubicBezTo>
                  <a:cubicBezTo>
                    <a:pt x="47" y="333"/>
                    <a:pt x="54" y="329"/>
                    <a:pt x="59" y="319"/>
                  </a:cubicBezTo>
                  <a:cubicBezTo>
                    <a:pt x="94" y="273"/>
                    <a:pt x="129" y="226"/>
                    <a:pt x="176" y="179"/>
                  </a:cubicBezTo>
                  <a:cubicBezTo>
                    <a:pt x="187" y="168"/>
                    <a:pt x="211" y="144"/>
                    <a:pt x="223" y="121"/>
                  </a:cubicBezTo>
                  <a:lnTo>
                    <a:pt x="257" y="85"/>
                  </a:lnTo>
                  <a:cubicBezTo>
                    <a:pt x="270" y="62"/>
                    <a:pt x="281" y="51"/>
                    <a:pt x="281" y="27"/>
                  </a:cubicBezTo>
                  <a:cubicBezTo>
                    <a:pt x="281" y="18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1639761" y="4503337"/>
              <a:ext cx="70366" cy="108525"/>
            </a:xfrm>
            <a:custGeom>
              <a:rect b="b" l="l" r="r" t="t"/>
              <a:pathLst>
                <a:path extrusionOk="0" h="839" w="544">
                  <a:moveTo>
                    <a:pt x="48" y="0"/>
                  </a:moveTo>
                  <a:cubicBezTo>
                    <a:pt x="36" y="13"/>
                    <a:pt x="24" y="13"/>
                    <a:pt x="12" y="24"/>
                  </a:cubicBezTo>
                  <a:cubicBezTo>
                    <a:pt x="1" y="47"/>
                    <a:pt x="12" y="59"/>
                    <a:pt x="12" y="71"/>
                  </a:cubicBezTo>
                  <a:cubicBezTo>
                    <a:pt x="48" y="141"/>
                    <a:pt x="95" y="200"/>
                    <a:pt x="141" y="258"/>
                  </a:cubicBezTo>
                  <a:lnTo>
                    <a:pt x="246" y="434"/>
                  </a:lnTo>
                  <a:cubicBezTo>
                    <a:pt x="316" y="562"/>
                    <a:pt x="387" y="691"/>
                    <a:pt x="445" y="819"/>
                  </a:cubicBezTo>
                  <a:cubicBezTo>
                    <a:pt x="452" y="833"/>
                    <a:pt x="464" y="839"/>
                    <a:pt x="477" y="839"/>
                  </a:cubicBezTo>
                  <a:cubicBezTo>
                    <a:pt x="508" y="839"/>
                    <a:pt x="543" y="805"/>
                    <a:pt x="527" y="772"/>
                  </a:cubicBezTo>
                  <a:cubicBezTo>
                    <a:pt x="469" y="644"/>
                    <a:pt x="399" y="515"/>
                    <a:pt x="328" y="387"/>
                  </a:cubicBezTo>
                  <a:cubicBezTo>
                    <a:pt x="293" y="317"/>
                    <a:pt x="258" y="258"/>
                    <a:pt x="212" y="200"/>
                  </a:cubicBezTo>
                  <a:cubicBezTo>
                    <a:pt x="176" y="141"/>
                    <a:pt x="141" y="71"/>
                    <a:pt x="95" y="24"/>
                  </a:cubicBezTo>
                  <a:cubicBezTo>
                    <a:pt x="82" y="0"/>
                    <a:pt x="59" y="0"/>
                    <a:pt x="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1549084" y="4856730"/>
              <a:ext cx="97530" cy="50705"/>
            </a:xfrm>
            <a:custGeom>
              <a:rect b="b" l="l" r="r" t="t"/>
              <a:pathLst>
                <a:path extrusionOk="0" h="392" w="754">
                  <a:moveTo>
                    <a:pt x="697" y="1"/>
                  </a:moveTo>
                  <a:cubicBezTo>
                    <a:pt x="692" y="1"/>
                    <a:pt x="685" y="2"/>
                    <a:pt x="679" y="5"/>
                  </a:cubicBezTo>
                  <a:cubicBezTo>
                    <a:pt x="562" y="64"/>
                    <a:pt x="456" y="111"/>
                    <a:pt x="339" y="169"/>
                  </a:cubicBezTo>
                  <a:cubicBezTo>
                    <a:pt x="281" y="193"/>
                    <a:pt x="234" y="228"/>
                    <a:pt x="175" y="252"/>
                  </a:cubicBezTo>
                  <a:cubicBezTo>
                    <a:pt x="117" y="275"/>
                    <a:pt x="58" y="298"/>
                    <a:pt x="11" y="345"/>
                  </a:cubicBezTo>
                  <a:cubicBezTo>
                    <a:pt x="0" y="356"/>
                    <a:pt x="11" y="392"/>
                    <a:pt x="35" y="392"/>
                  </a:cubicBezTo>
                  <a:cubicBezTo>
                    <a:pt x="94" y="380"/>
                    <a:pt x="152" y="345"/>
                    <a:pt x="211" y="322"/>
                  </a:cubicBezTo>
                  <a:cubicBezTo>
                    <a:pt x="257" y="286"/>
                    <a:pt x="315" y="263"/>
                    <a:pt x="374" y="239"/>
                  </a:cubicBezTo>
                  <a:cubicBezTo>
                    <a:pt x="491" y="181"/>
                    <a:pt x="596" y="122"/>
                    <a:pt x="713" y="64"/>
                  </a:cubicBezTo>
                  <a:cubicBezTo>
                    <a:pt x="753" y="54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1728239" y="4813267"/>
              <a:ext cx="165439" cy="65192"/>
            </a:xfrm>
            <a:custGeom>
              <a:rect b="b" l="l" r="r" t="t"/>
              <a:pathLst>
                <a:path extrusionOk="0" h="504" w="1279">
                  <a:moveTo>
                    <a:pt x="791" y="237"/>
                  </a:moveTo>
                  <a:cubicBezTo>
                    <a:pt x="802" y="260"/>
                    <a:pt x="825" y="283"/>
                    <a:pt x="825" y="307"/>
                  </a:cubicBezTo>
                  <a:lnTo>
                    <a:pt x="825" y="330"/>
                  </a:lnTo>
                  <a:cubicBezTo>
                    <a:pt x="825" y="358"/>
                    <a:pt x="817" y="369"/>
                    <a:pt x="804" y="369"/>
                  </a:cubicBezTo>
                  <a:cubicBezTo>
                    <a:pt x="794" y="369"/>
                    <a:pt x="782" y="363"/>
                    <a:pt x="767" y="354"/>
                  </a:cubicBezTo>
                  <a:cubicBezTo>
                    <a:pt x="744" y="330"/>
                    <a:pt x="767" y="271"/>
                    <a:pt x="791" y="237"/>
                  </a:cubicBezTo>
                  <a:close/>
                  <a:moveTo>
                    <a:pt x="521" y="260"/>
                  </a:moveTo>
                  <a:lnTo>
                    <a:pt x="521" y="260"/>
                  </a:lnTo>
                  <a:cubicBezTo>
                    <a:pt x="545" y="318"/>
                    <a:pt x="545" y="377"/>
                    <a:pt x="498" y="435"/>
                  </a:cubicBezTo>
                  <a:cubicBezTo>
                    <a:pt x="440" y="377"/>
                    <a:pt x="475" y="307"/>
                    <a:pt x="521" y="260"/>
                  </a:cubicBezTo>
                  <a:close/>
                  <a:moveTo>
                    <a:pt x="993" y="0"/>
                  </a:moveTo>
                  <a:cubicBezTo>
                    <a:pt x="984" y="0"/>
                    <a:pt x="975" y="1"/>
                    <a:pt x="966" y="3"/>
                  </a:cubicBezTo>
                  <a:cubicBezTo>
                    <a:pt x="884" y="3"/>
                    <a:pt x="802" y="73"/>
                    <a:pt x="755" y="154"/>
                  </a:cubicBezTo>
                  <a:cubicBezTo>
                    <a:pt x="732" y="143"/>
                    <a:pt x="703" y="137"/>
                    <a:pt x="673" y="137"/>
                  </a:cubicBezTo>
                  <a:cubicBezTo>
                    <a:pt x="644" y="137"/>
                    <a:pt x="615" y="143"/>
                    <a:pt x="591" y="154"/>
                  </a:cubicBezTo>
                  <a:cubicBezTo>
                    <a:pt x="568" y="154"/>
                    <a:pt x="557" y="166"/>
                    <a:pt x="533" y="178"/>
                  </a:cubicBezTo>
                  <a:cubicBezTo>
                    <a:pt x="498" y="143"/>
                    <a:pt x="463" y="120"/>
                    <a:pt x="404" y="120"/>
                  </a:cubicBezTo>
                  <a:cubicBezTo>
                    <a:pt x="395" y="119"/>
                    <a:pt x="386" y="118"/>
                    <a:pt x="377" y="118"/>
                  </a:cubicBezTo>
                  <a:cubicBezTo>
                    <a:pt x="202" y="118"/>
                    <a:pt x="63" y="326"/>
                    <a:pt x="7" y="471"/>
                  </a:cubicBezTo>
                  <a:cubicBezTo>
                    <a:pt x="0" y="491"/>
                    <a:pt x="13" y="503"/>
                    <a:pt x="27" y="503"/>
                  </a:cubicBezTo>
                  <a:cubicBezTo>
                    <a:pt x="38" y="503"/>
                    <a:pt x="49" y="497"/>
                    <a:pt x="53" y="482"/>
                  </a:cubicBezTo>
                  <a:cubicBezTo>
                    <a:pt x="100" y="365"/>
                    <a:pt x="206" y="213"/>
                    <a:pt x="334" y="178"/>
                  </a:cubicBezTo>
                  <a:cubicBezTo>
                    <a:pt x="354" y="171"/>
                    <a:pt x="371" y="168"/>
                    <a:pt x="388" y="168"/>
                  </a:cubicBezTo>
                  <a:cubicBezTo>
                    <a:pt x="430" y="168"/>
                    <a:pt x="461" y="188"/>
                    <a:pt x="487" y="213"/>
                  </a:cubicBezTo>
                  <a:cubicBezTo>
                    <a:pt x="404" y="295"/>
                    <a:pt x="370" y="412"/>
                    <a:pt x="487" y="494"/>
                  </a:cubicBezTo>
                  <a:cubicBezTo>
                    <a:pt x="498" y="494"/>
                    <a:pt x="510" y="494"/>
                    <a:pt x="521" y="482"/>
                  </a:cubicBezTo>
                  <a:cubicBezTo>
                    <a:pt x="604" y="412"/>
                    <a:pt x="615" y="307"/>
                    <a:pt x="568" y="224"/>
                  </a:cubicBezTo>
                  <a:cubicBezTo>
                    <a:pt x="591" y="213"/>
                    <a:pt x="615" y="201"/>
                    <a:pt x="638" y="201"/>
                  </a:cubicBezTo>
                  <a:cubicBezTo>
                    <a:pt x="650" y="195"/>
                    <a:pt x="665" y="193"/>
                    <a:pt x="681" y="193"/>
                  </a:cubicBezTo>
                  <a:cubicBezTo>
                    <a:pt x="697" y="193"/>
                    <a:pt x="715" y="195"/>
                    <a:pt x="732" y="201"/>
                  </a:cubicBezTo>
                  <a:cubicBezTo>
                    <a:pt x="708" y="237"/>
                    <a:pt x="697" y="283"/>
                    <a:pt x="697" y="318"/>
                  </a:cubicBezTo>
                  <a:cubicBezTo>
                    <a:pt x="697" y="377"/>
                    <a:pt x="721" y="435"/>
                    <a:pt x="791" y="447"/>
                  </a:cubicBezTo>
                  <a:cubicBezTo>
                    <a:pt x="849" y="447"/>
                    <a:pt x="884" y="388"/>
                    <a:pt x="884" y="330"/>
                  </a:cubicBezTo>
                  <a:cubicBezTo>
                    <a:pt x="896" y="260"/>
                    <a:pt x="861" y="213"/>
                    <a:pt x="814" y="178"/>
                  </a:cubicBezTo>
                  <a:cubicBezTo>
                    <a:pt x="838" y="143"/>
                    <a:pt x="861" y="120"/>
                    <a:pt x="896" y="96"/>
                  </a:cubicBezTo>
                  <a:cubicBezTo>
                    <a:pt x="921" y="80"/>
                    <a:pt x="963" y="63"/>
                    <a:pt x="998" y="63"/>
                  </a:cubicBezTo>
                  <a:cubicBezTo>
                    <a:pt x="1013" y="63"/>
                    <a:pt x="1026" y="66"/>
                    <a:pt x="1036" y="73"/>
                  </a:cubicBezTo>
                  <a:cubicBezTo>
                    <a:pt x="1059" y="84"/>
                    <a:pt x="1072" y="108"/>
                    <a:pt x="1083" y="120"/>
                  </a:cubicBezTo>
                  <a:cubicBezTo>
                    <a:pt x="1072" y="154"/>
                    <a:pt x="1072" y="190"/>
                    <a:pt x="1083" y="224"/>
                  </a:cubicBezTo>
                  <a:cubicBezTo>
                    <a:pt x="1089" y="237"/>
                    <a:pt x="1107" y="247"/>
                    <a:pt x="1121" y="247"/>
                  </a:cubicBezTo>
                  <a:cubicBezTo>
                    <a:pt x="1132" y="247"/>
                    <a:pt x="1142" y="240"/>
                    <a:pt x="1142" y="224"/>
                  </a:cubicBezTo>
                  <a:cubicBezTo>
                    <a:pt x="1165" y="201"/>
                    <a:pt x="1165" y="166"/>
                    <a:pt x="1153" y="131"/>
                  </a:cubicBezTo>
                  <a:cubicBezTo>
                    <a:pt x="1163" y="126"/>
                    <a:pt x="1172" y="124"/>
                    <a:pt x="1182" y="124"/>
                  </a:cubicBezTo>
                  <a:cubicBezTo>
                    <a:pt x="1195" y="124"/>
                    <a:pt x="1209" y="129"/>
                    <a:pt x="1223" y="143"/>
                  </a:cubicBezTo>
                  <a:cubicBezTo>
                    <a:pt x="1228" y="145"/>
                    <a:pt x="1232" y="145"/>
                    <a:pt x="1237" y="145"/>
                  </a:cubicBezTo>
                  <a:cubicBezTo>
                    <a:pt x="1264" y="145"/>
                    <a:pt x="1279" y="117"/>
                    <a:pt x="1259" y="96"/>
                  </a:cubicBezTo>
                  <a:cubicBezTo>
                    <a:pt x="1238" y="69"/>
                    <a:pt x="1209" y="58"/>
                    <a:pt x="1182" y="58"/>
                  </a:cubicBezTo>
                  <a:cubicBezTo>
                    <a:pt x="1163" y="58"/>
                    <a:pt x="1144" y="63"/>
                    <a:pt x="1130" y="73"/>
                  </a:cubicBezTo>
                  <a:cubicBezTo>
                    <a:pt x="1100" y="32"/>
                    <a:pt x="1051" y="0"/>
                    <a:pt x="9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1199441" y="4227944"/>
              <a:ext cx="656839" cy="681028"/>
            </a:xfrm>
            <a:custGeom>
              <a:rect b="b" l="l" r="r" t="t"/>
              <a:pathLst>
                <a:path extrusionOk="0" h="5265" w="5078">
                  <a:moveTo>
                    <a:pt x="995" y="0"/>
                  </a:moveTo>
                  <a:lnTo>
                    <a:pt x="1" y="4586"/>
                  </a:lnTo>
                  <a:lnTo>
                    <a:pt x="4305" y="5264"/>
                  </a:lnTo>
                  <a:lnTo>
                    <a:pt x="5077" y="539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1310039" y="4307626"/>
              <a:ext cx="364508" cy="514554"/>
            </a:xfrm>
            <a:custGeom>
              <a:rect b="b" l="l" r="r" t="t"/>
              <a:pathLst>
                <a:path extrusionOk="0" h="3978" w="2818">
                  <a:moveTo>
                    <a:pt x="2655" y="110"/>
                  </a:moveTo>
                  <a:cubicBezTo>
                    <a:pt x="2678" y="110"/>
                    <a:pt x="2702" y="122"/>
                    <a:pt x="2725" y="122"/>
                  </a:cubicBezTo>
                  <a:cubicBezTo>
                    <a:pt x="2725" y="131"/>
                    <a:pt x="2725" y="133"/>
                    <a:pt x="2731" y="133"/>
                  </a:cubicBezTo>
                  <a:lnTo>
                    <a:pt x="2731" y="133"/>
                  </a:lnTo>
                  <a:cubicBezTo>
                    <a:pt x="2699" y="132"/>
                    <a:pt x="2677" y="121"/>
                    <a:pt x="2655" y="110"/>
                  </a:cubicBezTo>
                  <a:close/>
                  <a:moveTo>
                    <a:pt x="1829" y="288"/>
                  </a:moveTo>
                  <a:cubicBezTo>
                    <a:pt x="1836" y="288"/>
                    <a:pt x="1842" y="291"/>
                    <a:pt x="1848" y="297"/>
                  </a:cubicBezTo>
                  <a:lnTo>
                    <a:pt x="1801" y="297"/>
                  </a:lnTo>
                  <a:cubicBezTo>
                    <a:pt x="1813" y="291"/>
                    <a:pt x="1822" y="288"/>
                    <a:pt x="1829" y="288"/>
                  </a:cubicBezTo>
                  <a:close/>
                  <a:moveTo>
                    <a:pt x="1755" y="332"/>
                  </a:moveTo>
                  <a:cubicBezTo>
                    <a:pt x="1789" y="332"/>
                    <a:pt x="1825" y="344"/>
                    <a:pt x="1872" y="344"/>
                  </a:cubicBezTo>
                  <a:lnTo>
                    <a:pt x="1872" y="356"/>
                  </a:lnTo>
                  <a:cubicBezTo>
                    <a:pt x="1836" y="403"/>
                    <a:pt x="1813" y="449"/>
                    <a:pt x="1813" y="496"/>
                  </a:cubicBezTo>
                  <a:lnTo>
                    <a:pt x="1801" y="496"/>
                  </a:lnTo>
                  <a:cubicBezTo>
                    <a:pt x="1797" y="495"/>
                    <a:pt x="1794" y="494"/>
                    <a:pt x="1790" y="494"/>
                  </a:cubicBezTo>
                  <a:cubicBezTo>
                    <a:pt x="1761" y="494"/>
                    <a:pt x="1745" y="533"/>
                    <a:pt x="1766" y="554"/>
                  </a:cubicBezTo>
                  <a:cubicBezTo>
                    <a:pt x="1742" y="590"/>
                    <a:pt x="1731" y="624"/>
                    <a:pt x="1719" y="660"/>
                  </a:cubicBezTo>
                  <a:cubicBezTo>
                    <a:pt x="1696" y="554"/>
                    <a:pt x="1661" y="414"/>
                    <a:pt x="1755" y="332"/>
                  </a:cubicBezTo>
                  <a:close/>
                  <a:moveTo>
                    <a:pt x="1942" y="367"/>
                  </a:moveTo>
                  <a:cubicBezTo>
                    <a:pt x="1976" y="367"/>
                    <a:pt x="2012" y="379"/>
                    <a:pt x="2059" y="390"/>
                  </a:cubicBezTo>
                  <a:cubicBezTo>
                    <a:pt x="2070" y="414"/>
                    <a:pt x="2082" y="449"/>
                    <a:pt x="2082" y="484"/>
                  </a:cubicBezTo>
                  <a:cubicBezTo>
                    <a:pt x="2093" y="531"/>
                    <a:pt x="2082" y="578"/>
                    <a:pt x="2070" y="624"/>
                  </a:cubicBezTo>
                  <a:cubicBezTo>
                    <a:pt x="2059" y="660"/>
                    <a:pt x="2047" y="695"/>
                    <a:pt x="2000" y="695"/>
                  </a:cubicBezTo>
                  <a:cubicBezTo>
                    <a:pt x="1930" y="683"/>
                    <a:pt x="1895" y="624"/>
                    <a:pt x="1859" y="566"/>
                  </a:cubicBezTo>
                  <a:cubicBezTo>
                    <a:pt x="1883" y="507"/>
                    <a:pt x="1906" y="449"/>
                    <a:pt x="1906" y="390"/>
                  </a:cubicBezTo>
                  <a:cubicBezTo>
                    <a:pt x="1918" y="379"/>
                    <a:pt x="1930" y="367"/>
                    <a:pt x="1942" y="367"/>
                  </a:cubicBezTo>
                  <a:close/>
                  <a:moveTo>
                    <a:pt x="1813" y="601"/>
                  </a:moveTo>
                  <a:cubicBezTo>
                    <a:pt x="1825" y="637"/>
                    <a:pt x="1836" y="683"/>
                    <a:pt x="1848" y="718"/>
                  </a:cubicBezTo>
                  <a:cubicBezTo>
                    <a:pt x="1859" y="741"/>
                    <a:pt x="1859" y="777"/>
                    <a:pt x="1836" y="788"/>
                  </a:cubicBezTo>
                  <a:cubicBezTo>
                    <a:pt x="1833" y="795"/>
                    <a:pt x="1829" y="798"/>
                    <a:pt x="1826" y="798"/>
                  </a:cubicBezTo>
                  <a:cubicBezTo>
                    <a:pt x="1818" y="798"/>
                    <a:pt x="1809" y="781"/>
                    <a:pt x="1801" y="765"/>
                  </a:cubicBezTo>
                  <a:cubicBezTo>
                    <a:pt x="1766" y="718"/>
                    <a:pt x="1778" y="648"/>
                    <a:pt x="1813" y="601"/>
                  </a:cubicBezTo>
                  <a:close/>
                  <a:moveTo>
                    <a:pt x="1129" y="920"/>
                  </a:moveTo>
                  <a:cubicBezTo>
                    <a:pt x="1134" y="920"/>
                    <a:pt x="1140" y="923"/>
                    <a:pt x="1146" y="928"/>
                  </a:cubicBezTo>
                  <a:cubicBezTo>
                    <a:pt x="1170" y="928"/>
                    <a:pt x="1193" y="952"/>
                    <a:pt x="1181" y="975"/>
                  </a:cubicBezTo>
                  <a:lnTo>
                    <a:pt x="1181" y="987"/>
                  </a:lnTo>
                  <a:cubicBezTo>
                    <a:pt x="1158" y="987"/>
                    <a:pt x="1146" y="987"/>
                    <a:pt x="1123" y="999"/>
                  </a:cubicBezTo>
                  <a:cubicBezTo>
                    <a:pt x="1123" y="975"/>
                    <a:pt x="1111" y="952"/>
                    <a:pt x="1111" y="928"/>
                  </a:cubicBezTo>
                  <a:cubicBezTo>
                    <a:pt x="1117" y="923"/>
                    <a:pt x="1123" y="920"/>
                    <a:pt x="1129" y="920"/>
                  </a:cubicBezTo>
                  <a:close/>
                  <a:moveTo>
                    <a:pt x="1076" y="952"/>
                  </a:moveTo>
                  <a:cubicBezTo>
                    <a:pt x="1087" y="964"/>
                    <a:pt x="1087" y="987"/>
                    <a:pt x="1087" y="1011"/>
                  </a:cubicBezTo>
                  <a:cubicBezTo>
                    <a:pt x="1064" y="1022"/>
                    <a:pt x="1053" y="1034"/>
                    <a:pt x="1041" y="1058"/>
                  </a:cubicBezTo>
                  <a:cubicBezTo>
                    <a:pt x="1041" y="1022"/>
                    <a:pt x="1053" y="975"/>
                    <a:pt x="1076" y="952"/>
                  </a:cubicBezTo>
                  <a:close/>
                  <a:moveTo>
                    <a:pt x="1087" y="1069"/>
                  </a:moveTo>
                  <a:cubicBezTo>
                    <a:pt x="1100" y="1104"/>
                    <a:pt x="1100" y="1139"/>
                    <a:pt x="1111" y="1175"/>
                  </a:cubicBezTo>
                  <a:cubicBezTo>
                    <a:pt x="1100" y="1175"/>
                    <a:pt x="1076" y="1162"/>
                    <a:pt x="1076" y="1151"/>
                  </a:cubicBezTo>
                  <a:cubicBezTo>
                    <a:pt x="1064" y="1116"/>
                    <a:pt x="1076" y="1092"/>
                    <a:pt x="1087" y="1069"/>
                  </a:cubicBezTo>
                  <a:close/>
                  <a:moveTo>
                    <a:pt x="1437" y="798"/>
                  </a:moveTo>
                  <a:cubicBezTo>
                    <a:pt x="1454" y="798"/>
                    <a:pt x="1471" y="802"/>
                    <a:pt x="1485" y="812"/>
                  </a:cubicBezTo>
                  <a:cubicBezTo>
                    <a:pt x="1521" y="847"/>
                    <a:pt x="1508" y="894"/>
                    <a:pt x="1497" y="928"/>
                  </a:cubicBezTo>
                  <a:cubicBezTo>
                    <a:pt x="1462" y="1011"/>
                    <a:pt x="1368" y="1069"/>
                    <a:pt x="1298" y="1104"/>
                  </a:cubicBezTo>
                  <a:cubicBezTo>
                    <a:pt x="1263" y="1128"/>
                    <a:pt x="1217" y="1151"/>
                    <a:pt x="1170" y="1175"/>
                  </a:cubicBezTo>
                  <a:lnTo>
                    <a:pt x="1146" y="1175"/>
                  </a:lnTo>
                  <a:cubicBezTo>
                    <a:pt x="1134" y="1128"/>
                    <a:pt x="1134" y="1092"/>
                    <a:pt x="1123" y="1045"/>
                  </a:cubicBezTo>
                  <a:cubicBezTo>
                    <a:pt x="1146" y="1034"/>
                    <a:pt x="1181" y="1022"/>
                    <a:pt x="1217" y="1022"/>
                  </a:cubicBezTo>
                  <a:lnTo>
                    <a:pt x="1217" y="1034"/>
                  </a:lnTo>
                  <a:cubicBezTo>
                    <a:pt x="1217" y="1042"/>
                    <a:pt x="1222" y="1051"/>
                    <a:pt x="1230" y="1051"/>
                  </a:cubicBezTo>
                  <a:cubicBezTo>
                    <a:pt x="1233" y="1051"/>
                    <a:pt x="1236" y="1049"/>
                    <a:pt x="1240" y="1045"/>
                  </a:cubicBezTo>
                  <a:cubicBezTo>
                    <a:pt x="1263" y="1045"/>
                    <a:pt x="1275" y="1034"/>
                    <a:pt x="1275" y="1022"/>
                  </a:cubicBezTo>
                  <a:cubicBezTo>
                    <a:pt x="1285" y="1002"/>
                    <a:pt x="1269" y="973"/>
                    <a:pt x="1249" y="973"/>
                  </a:cubicBezTo>
                  <a:cubicBezTo>
                    <a:pt x="1246" y="973"/>
                    <a:pt x="1243" y="974"/>
                    <a:pt x="1240" y="975"/>
                  </a:cubicBezTo>
                  <a:cubicBezTo>
                    <a:pt x="1240" y="975"/>
                    <a:pt x="1228" y="975"/>
                    <a:pt x="1228" y="987"/>
                  </a:cubicBezTo>
                  <a:lnTo>
                    <a:pt x="1217" y="987"/>
                  </a:lnTo>
                  <a:cubicBezTo>
                    <a:pt x="1263" y="928"/>
                    <a:pt x="1298" y="847"/>
                    <a:pt x="1368" y="812"/>
                  </a:cubicBezTo>
                  <a:cubicBezTo>
                    <a:pt x="1389" y="805"/>
                    <a:pt x="1413" y="798"/>
                    <a:pt x="1437" y="798"/>
                  </a:cubicBezTo>
                  <a:close/>
                  <a:moveTo>
                    <a:pt x="608" y="1139"/>
                  </a:moveTo>
                  <a:cubicBezTo>
                    <a:pt x="632" y="1162"/>
                    <a:pt x="632" y="1209"/>
                    <a:pt x="643" y="1233"/>
                  </a:cubicBezTo>
                  <a:cubicBezTo>
                    <a:pt x="643" y="1279"/>
                    <a:pt x="655" y="1315"/>
                    <a:pt x="655" y="1362"/>
                  </a:cubicBezTo>
                  <a:cubicBezTo>
                    <a:pt x="666" y="1420"/>
                    <a:pt x="678" y="1479"/>
                    <a:pt x="678" y="1537"/>
                  </a:cubicBezTo>
                  <a:cubicBezTo>
                    <a:pt x="678" y="1560"/>
                    <a:pt x="666" y="1584"/>
                    <a:pt x="666" y="1607"/>
                  </a:cubicBezTo>
                  <a:cubicBezTo>
                    <a:pt x="608" y="1642"/>
                    <a:pt x="549" y="1689"/>
                    <a:pt x="491" y="1747"/>
                  </a:cubicBezTo>
                  <a:cubicBezTo>
                    <a:pt x="479" y="1724"/>
                    <a:pt x="479" y="1700"/>
                    <a:pt x="468" y="1677"/>
                  </a:cubicBezTo>
                  <a:lnTo>
                    <a:pt x="456" y="1677"/>
                  </a:lnTo>
                  <a:cubicBezTo>
                    <a:pt x="503" y="1502"/>
                    <a:pt x="549" y="1315"/>
                    <a:pt x="608" y="1139"/>
                  </a:cubicBezTo>
                  <a:close/>
                  <a:moveTo>
                    <a:pt x="468" y="1759"/>
                  </a:moveTo>
                  <a:cubicBezTo>
                    <a:pt x="468" y="1759"/>
                    <a:pt x="479" y="1759"/>
                    <a:pt x="479" y="1771"/>
                  </a:cubicBezTo>
                  <a:lnTo>
                    <a:pt x="468" y="1771"/>
                  </a:lnTo>
                  <a:lnTo>
                    <a:pt x="468" y="1759"/>
                  </a:lnTo>
                  <a:close/>
                  <a:moveTo>
                    <a:pt x="444" y="1700"/>
                  </a:moveTo>
                  <a:cubicBezTo>
                    <a:pt x="444" y="1736"/>
                    <a:pt x="456" y="1771"/>
                    <a:pt x="456" y="1794"/>
                  </a:cubicBezTo>
                  <a:cubicBezTo>
                    <a:pt x="432" y="1817"/>
                    <a:pt x="421" y="1841"/>
                    <a:pt x="409" y="1864"/>
                  </a:cubicBezTo>
                  <a:cubicBezTo>
                    <a:pt x="421" y="1806"/>
                    <a:pt x="432" y="1759"/>
                    <a:pt x="444" y="1700"/>
                  </a:cubicBezTo>
                  <a:close/>
                  <a:moveTo>
                    <a:pt x="2597" y="1911"/>
                  </a:moveTo>
                  <a:cubicBezTo>
                    <a:pt x="2620" y="1911"/>
                    <a:pt x="2620" y="1934"/>
                    <a:pt x="2631" y="1947"/>
                  </a:cubicBezTo>
                  <a:cubicBezTo>
                    <a:pt x="2644" y="1993"/>
                    <a:pt x="2667" y="2040"/>
                    <a:pt x="2667" y="2098"/>
                  </a:cubicBezTo>
                  <a:cubicBezTo>
                    <a:pt x="2678" y="2122"/>
                    <a:pt x="2678" y="2145"/>
                    <a:pt x="2678" y="2168"/>
                  </a:cubicBezTo>
                  <a:lnTo>
                    <a:pt x="2678" y="2181"/>
                  </a:lnTo>
                  <a:cubicBezTo>
                    <a:pt x="2667" y="2122"/>
                    <a:pt x="2655" y="2075"/>
                    <a:pt x="2644" y="2028"/>
                  </a:cubicBezTo>
                  <a:cubicBezTo>
                    <a:pt x="2644" y="2022"/>
                    <a:pt x="2638" y="2020"/>
                    <a:pt x="2630" y="2020"/>
                  </a:cubicBezTo>
                  <a:cubicBezTo>
                    <a:pt x="2623" y="2020"/>
                    <a:pt x="2614" y="2022"/>
                    <a:pt x="2608" y="2028"/>
                  </a:cubicBezTo>
                  <a:cubicBezTo>
                    <a:pt x="2573" y="2064"/>
                    <a:pt x="2538" y="2110"/>
                    <a:pt x="2503" y="2157"/>
                  </a:cubicBezTo>
                  <a:cubicBezTo>
                    <a:pt x="2480" y="2134"/>
                    <a:pt x="2468" y="2098"/>
                    <a:pt x="2444" y="2075"/>
                  </a:cubicBezTo>
                  <a:cubicBezTo>
                    <a:pt x="2468" y="2040"/>
                    <a:pt x="2491" y="2017"/>
                    <a:pt x="2514" y="1993"/>
                  </a:cubicBezTo>
                  <a:cubicBezTo>
                    <a:pt x="2527" y="1970"/>
                    <a:pt x="2550" y="1958"/>
                    <a:pt x="2561" y="1934"/>
                  </a:cubicBezTo>
                  <a:cubicBezTo>
                    <a:pt x="2573" y="1934"/>
                    <a:pt x="2585" y="1911"/>
                    <a:pt x="2597" y="1911"/>
                  </a:cubicBezTo>
                  <a:close/>
                  <a:moveTo>
                    <a:pt x="1111" y="2157"/>
                  </a:moveTo>
                  <a:lnTo>
                    <a:pt x="1111" y="2204"/>
                  </a:lnTo>
                  <a:cubicBezTo>
                    <a:pt x="1100" y="2215"/>
                    <a:pt x="1100" y="2227"/>
                    <a:pt x="1100" y="2239"/>
                  </a:cubicBezTo>
                  <a:cubicBezTo>
                    <a:pt x="1100" y="2239"/>
                    <a:pt x="1087" y="2239"/>
                    <a:pt x="1087" y="2227"/>
                  </a:cubicBezTo>
                  <a:lnTo>
                    <a:pt x="1087" y="2215"/>
                  </a:lnTo>
                  <a:cubicBezTo>
                    <a:pt x="1087" y="2192"/>
                    <a:pt x="1100" y="2181"/>
                    <a:pt x="1111" y="2157"/>
                  </a:cubicBezTo>
                  <a:close/>
                  <a:moveTo>
                    <a:pt x="2059" y="2192"/>
                  </a:moveTo>
                  <a:cubicBezTo>
                    <a:pt x="2059" y="2227"/>
                    <a:pt x="2059" y="2274"/>
                    <a:pt x="2047" y="2309"/>
                  </a:cubicBezTo>
                  <a:cubicBezTo>
                    <a:pt x="2035" y="2262"/>
                    <a:pt x="2047" y="2227"/>
                    <a:pt x="2059" y="2192"/>
                  </a:cubicBezTo>
                  <a:close/>
                  <a:moveTo>
                    <a:pt x="2012" y="2274"/>
                  </a:moveTo>
                  <a:cubicBezTo>
                    <a:pt x="2023" y="2298"/>
                    <a:pt x="2023" y="2321"/>
                    <a:pt x="2035" y="2344"/>
                  </a:cubicBezTo>
                  <a:lnTo>
                    <a:pt x="2023" y="2356"/>
                  </a:lnTo>
                  <a:cubicBezTo>
                    <a:pt x="2023" y="2368"/>
                    <a:pt x="2012" y="2379"/>
                    <a:pt x="2012" y="2391"/>
                  </a:cubicBezTo>
                  <a:cubicBezTo>
                    <a:pt x="2000" y="2391"/>
                    <a:pt x="2000" y="2379"/>
                    <a:pt x="2000" y="2379"/>
                  </a:cubicBezTo>
                  <a:cubicBezTo>
                    <a:pt x="2000" y="2344"/>
                    <a:pt x="2012" y="2309"/>
                    <a:pt x="2012" y="2274"/>
                  </a:cubicBezTo>
                  <a:close/>
                  <a:moveTo>
                    <a:pt x="877" y="2391"/>
                  </a:moveTo>
                  <a:lnTo>
                    <a:pt x="877" y="2402"/>
                  </a:lnTo>
                  <a:cubicBezTo>
                    <a:pt x="877" y="2438"/>
                    <a:pt x="889" y="2461"/>
                    <a:pt x="889" y="2496"/>
                  </a:cubicBezTo>
                  <a:cubicBezTo>
                    <a:pt x="877" y="2461"/>
                    <a:pt x="866" y="2426"/>
                    <a:pt x="877" y="2391"/>
                  </a:cubicBezTo>
                  <a:close/>
                  <a:moveTo>
                    <a:pt x="2620" y="2075"/>
                  </a:moveTo>
                  <a:cubicBezTo>
                    <a:pt x="2644" y="2157"/>
                    <a:pt x="2644" y="2239"/>
                    <a:pt x="2644" y="2321"/>
                  </a:cubicBezTo>
                  <a:cubicBezTo>
                    <a:pt x="2631" y="2356"/>
                    <a:pt x="2631" y="2391"/>
                    <a:pt x="2620" y="2438"/>
                  </a:cubicBezTo>
                  <a:cubicBezTo>
                    <a:pt x="2608" y="2461"/>
                    <a:pt x="2608" y="2485"/>
                    <a:pt x="2597" y="2519"/>
                  </a:cubicBezTo>
                  <a:cubicBezTo>
                    <a:pt x="2608" y="2473"/>
                    <a:pt x="2597" y="2414"/>
                    <a:pt x="2585" y="2368"/>
                  </a:cubicBezTo>
                  <a:cubicBezTo>
                    <a:pt x="2573" y="2309"/>
                    <a:pt x="2550" y="2251"/>
                    <a:pt x="2527" y="2192"/>
                  </a:cubicBezTo>
                  <a:cubicBezTo>
                    <a:pt x="2550" y="2157"/>
                    <a:pt x="2585" y="2110"/>
                    <a:pt x="2620" y="2075"/>
                  </a:cubicBezTo>
                  <a:close/>
                  <a:moveTo>
                    <a:pt x="666" y="1666"/>
                  </a:moveTo>
                  <a:lnTo>
                    <a:pt x="666" y="1853"/>
                  </a:lnTo>
                  <a:cubicBezTo>
                    <a:pt x="678" y="1993"/>
                    <a:pt x="690" y="2145"/>
                    <a:pt x="702" y="2285"/>
                  </a:cubicBezTo>
                  <a:cubicBezTo>
                    <a:pt x="713" y="2391"/>
                    <a:pt x="725" y="2485"/>
                    <a:pt x="736" y="2578"/>
                  </a:cubicBezTo>
                  <a:cubicBezTo>
                    <a:pt x="666" y="2321"/>
                    <a:pt x="596" y="2051"/>
                    <a:pt x="503" y="1806"/>
                  </a:cubicBezTo>
                  <a:cubicBezTo>
                    <a:pt x="549" y="1747"/>
                    <a:pt x="608" y="1700"/>
                    <a:pt x="666" y="1666"/>
                  </a:cubicBezTo>
                  <a:close/>
                  <a:moveTo>
                    <a:pt x="491" y="1817"/>
                  </a:moveTo>
                  <a:cubicBezTo>
                    <a:pt x="596" y="2145"/>
                    <a:pt x="690" y="2461"/>
                    <a:pt x="760" y="2789"/>
                  </a:cubicBezTo>
                  <a:cubicBezTo>
                    <a:pt x="713" y="2789"/>
                    <a:pt x="666" y="2789"/>
                    <a:pt x="608" y="2800"/>
                  </a:cubicBezTo>
                  <a:cubicBezTo>
                    <a:pt x="538" y="2485"/>
                    <a:pt x="491" y="2168"/>
                    <a:pt x="479" y="1853"/>
                  </a:cubicBezTo>
                  <a:cubicBezTo>
                    <a:pt x="479" y="1841"/>
                    <a:pt x="491" y="1830"/>
                    <a:pt x="491" y="1817"/>
                  </a:cubicBezTo>
                  <a:close/>
                  <a:moveTo>
                    <a:pt x="749" y="1619"/>
                  </a:moveTo>
                  <a:cubicBezTo>
                    <a:pt x="783" y="1779"/>
                    <a:pt x="817" y="1940"/>
                    <a:pt x="841" y="2110"/>
                  </a:cubicBezTo>
                  <a:lnTo>
                    <a:pt x="841" y="2110"/>
                  </a:lnTo>
                  <a:cubicBezTo>
                    <a:pt x="837" y="2111"/>
                    <a:pt x="830" y="2113"/>
                    <a:pt x="830" y="2122"/>
                  </a:cubicBezTo>
                  <a:lnTo>
                    <a:pt x="853" y="2145"/>
                  </a:lnTo>
                  <a:cubicBezTo>
                    <a:pt x="853" y="2181"/>
                    <a:pt x="853" y="2215"/>
                    <a:pt x="866" y="2251"/>
                  </a:cubicBezTo>
                  <a:lnTo>
                    <a:pt x="866" y="2332"/>
                  </a:lnTo>
                  <a:cubicBezTo>
                    <a:pt x="866" y="2332"/>
                    <a:pt x="842" y="2332"/>
                    <a:pt x="842" y="2344"/>
                  </a:cubicBezTo>
                  <a:cubicBezTo>
                    <a:pt x="819" y="2438"/>
                    <a:pt x="842" y="2519"/>
                    <a:pt x="889" y="2602"/>
                  </a:cubicBezTo>
                  <a:lnTo>
                    <a:pt x="889" y="2625"/>
                  </a:lnTo>
                  <a:cubicBezTo>
                    <a:pt x="900" y="2695"/>
                    <a:pt x="900" y="2753"/>
                    <a:pt x="900" y="2812"/>
                  </a:cubicBezTo>
                  <a:cubicBezTo>
                    <a:pt x="866" y="2800"/>
                    <a:pt x="830" y="2800"/>
                    <a:pt x="795" y="2789"/>
                  </a:cubicBezTo>
                  <a:cubicBezTo>
                    <a:pt x="772" y="2636"/>
                    <a:pt x="760" y="2473"/>
                    <a:pt x="736" y="2309"/>
                  </a:cubicBezTo>
                  <a:cubicBezTo>
                    <a:pt x="725" y="2168"/>
                    <a:pt x="713" y="2028"/>
                    <a:pt x="713" y="1888"/>
                  </a:cubicBezTo>
                  <a:cubicBezTo>
                    <a:pt x="713" y="1817"/>
                    <a:pt x="713" y="1747"/>
                    <a:pt x="702" y="1677"/>
                  </a:cubicBezTo>
                  <a:cubicBezTo>
                    <a:pt x="702" y="1666"/>
                    <a:pt x="713" y="1666"/>
                    <a:pt x="713" y="1654"/>
                  </a:cubicBezTo>
                  <a:cubicBezTo>
                    <a:pt x="718" y="1659"/>
                    <a:pt x="723" y="1662"/>
                    <a:pt x="727" y="1662"/>
                  </a:cubicBezTo>
                  <a:cubicBezTo>
                    <a:pt x="733" y="1662"/>
                    <a:pt x="736" y="1656"/>
                    <a:pt x="736" y="1642"/>
                  </a:cubicBezTo>
                  <a:lnTo>
                    <a:pt x="736" y="1619"/>
                  </a:lnTo>
                  <a:close/>
                  <a:moveTo>
                    <a:pt x="456" y="1876"/>
                  </a:moveTo>
                  <a:lnTo>
                    <a:pt x="456" y="1876"/>
                  </a:lnTo>
                  <a:cubicBezTo>
                    <a:pt x="479" y="2192"/>
                    <a:pt x="526" y="2508"/>
                    <a:pt x="596" y="2812"/>
                  </a:cubicBezTo>
                  <a:cubicBezTo>
                    <a:pt x="585" y="2812"/>
                    <a:pt x="561" y="2812"/>
                    <a:pt x="549" y="2823"/>
                  </a:cubicBezTo>
                  <a:cubicBezTo>
                    <a:pt x="503" y="2777"/>
                    <a:pt x="468" y="2706"/>
                    <a:pt x="456" y="2636"/>
                  </a:cubicBezTo>
                  <a:cubicBezTo>
                    <a:pt x="421" y="2543"/>
                    <a:pt x="409" y="2449"/>
                    <a:pt x="374" y="2356"/>
                  </a:cubicBezTo>
                  <a:cubicBezTo>
                    <a:pt x="371" y="2348"/>
                    <a:pt x="366" y="2346"/>
                    <a:pt x="361" y="2346"/>
                  </a:cubicBezTo>
                  <a:cubicBezTo>
                    <a:pt x="353" y="2346"/>
                    <a:pt x="345" y="2353"/>
                    <a:pt x="341" y="2360"/>
                  </a:cubicBezTo>
                  <a:lnTo>
                    <a:pt x="341" y="2360"/>
                  </a:lnTo>
                  <a:cubicBezTo>
                    <a:pt x="343" y="2303"/>
                    <a:pt x="347" y="2247"/>
                    <a:pt x="351" y="2192"/>
                  </a:cubicBezTo>
                  <a:lnTo>
                    <a:pt x="351" y="2192"/>
                  </a:lnTo>
                  <a:cubicBezTo>
                    <a:pt x="362" y="2239"/>
                    <a:pt x="362" y="2298"/>
                    <a:pt x="386" y="2344"/>
                  </a:cubicBezTo>
                  <a:cubicBezTo>
                    <a:pt x="398" y="2402"/>
                    <a:pt x="409" y="2461"/>
                    <a:pt x="432" y="2519"/>
                  </a:cubicBezTo>
                  <a:cubicBezTo>
                    <a:pt x="437" y="2528"/>
                    <a:pt x="447" y="2532"/>
                    <a:pt x="457" y="2532"/>
                  </a:cubicBezTo>
                  <a:cubicBezTo>
                    <a:pt x="472" y="2532"/>
                    <a:pt x="487" y="2522"/>
                    <a:pt x="479" y="2508"/>
                  </a:cubicBezTo>
                  <a:cubicBezTo>
                    <a:pt x="409" y="2309"/>
                    <a:pt x="351" y="2075"/>
                    <a:pt x="456" y="1876"/>
                  </a:cubicBezTo>
                  <a:close/>
                  <a:moveTo>
                    <a:pt x="608" y="2847"/>
                  </a:moveTo>
                  <a:lnTo>
                    <a:pt x="608" y="2859"/>
                  </a:lnTo>
                  <a:lnTo>
                    <a:pt x="596" y="2859"/>
                  </a:lnTo>
                  <a:cubicBezTo>
                    <a:pt x="596" y="2847"/>
                    <a:pt x="596" y="2847"/>
                    <a:pt x="608" y="2847"/>
                  </a:cubicBezTo>
                  <a:close/>
                  <a:moveTo>
                    <a:pt x="341" y="2372"/>
                  </a:moveTo>
                  <a:cubicBezTo>
                    <a:pt x="409" y="2523"/>
                    <a:pt x="399" y="2720"/>
                    <a:pt x="515" y="2836"/>
                  </a:cubicBezTo>
                  <a:cubicBezTo>
                    <a:pt x="503" y="2847"/>
                    <a:pt x="491" y="2847"/>
                    <a:pt x="491" y="2847"/>
                  </a:cubicBezTo>
                  <a:cubicBezTo>
                    <a:pt x="479" y="2859"/>
                    <a:pt x="479" y="2859"/>
                    <a:pt x="479" y="2870"/>
                  </a:cubicBezTo>
                  <a:cubicBezTo>
                    <a:pt x="432" y="2823"/>
                    <a:pt x="398" y="2753"/>
                    <a:pt x="374" y="2683"/>
                  </a:cubicBezTo>
                  <a:cubicBezTo>
                    <a:pt x="344" y="2586"/>
                    <a:pt x="338" y="2479"/>
                    <a:pt x="341" y="2372"/>
                  </a:cubicBezTo>
                  <a:close/>
                  <a:moveTo>
                    <a:pt x="549" y="2870"/>
                  </a:moveTo>
                  <a:lnTo>
                    <a:pt x="561" y="2882"/>
                  </a:lnTo>
                  <a:cubicBezTo>
                    <a:pt x="573" y="2894"/>
                    <a:pt x="596" y="2906"/>
                    <a:pt x="619" y="2917"/>
                  </a:cubicBezTo>
                  <a:lnTo>
                    <a:pt x="619" y="2929"/>
                  </a:lnTo>
                  <a:cubicBezTo>
                    <a:pt x="596" y="2917"/>
                    <a:pt x="573" y="2894"/>
                    <a:pt x="538" y="2870"/>
                  </a:cubicBezTo>
                  <a:close/>
                  <a:moveTo>
                    <a:pt x="723" y="2831"/>
                  </a:moveTo>
                  <a:cubicBezTo>
                    <a:pt x="738" y="2831"/>
                    <a:pt x="755" y="2832"/>
                    <a:pt x="772" y="2836"/>
                  </a:cubicBezTo>
                  <a:cubicBezTo>
                    <a:pt x="772" y="2870"/>
                    <a:pt x="783" y="2906"/>
                    <a:pt x="783" y="2940"/>
                  </a:cubicBezTo>
                  <a:cubicBezTo>
                    <a:pt x="736" y="2917"/>
                    <a:pt x="690" y="2906"/>
                    <a:pt x="643" y="2882"/>
                  </a:cubicBezTo>
                  <a:cubicBezTo>
                    <a:pt x="632" y="2882"/>
                    <a:pt x="632" y="2882"/>
                    <a:pt x="632" y="2870"/>
                  </a:cubicBezTo>
                  <a:cubicBezTo>
                    <a:pt x="632" y="2870"/>
                    <a:pt x="632" y="2859"/>
                    <a:pt x="619" y="2847"/>
                  </a:cubicBezTo>
                  <a:cubicBezTo>
                    <a:pt x="652" y="2839"/>
                    <a:pt x="685" y="2831"/>
                    <a:pt x="723" y="2831"/>
                  </a:cubicBezTo>
                  <a:close/>
                  <a:moveTo>
                    <a:pt x="924" y="2648"/>
                  </a:moveTo>
                  <a:lnTo>
                    <a:pt x="924" y="2648"/>
                  </a:lnTo>
                  <a:cubicBezTo>
                    <a:pt x="959" y="2695"/>
                    <a:pt x="983" y="2730"/>
                    <a:pt x="1006" y="2765"/>
                  </a:cubicBezTo>
                  <a:lnTo>
                    <a:pt x="1181" y="2940"/>
                  </a:lnTo>
                  <a:cubicBezTo>
                    <a:pt x="1111" y="2906"/>
                    <a:pt x="1041" y="2859"/>
                    <a:pt x="970" y="2836"/>
                  </a:cubicBezTo>
                  <a:cubicBezTo>
                    <a:pt x="959" y="2823"/>
                    <a:pt x="947" y="2823"/>
                    <a:pt x="936" y="2823"/>
                  </a:cubicBezTo>
                  <a:cubicBezTo>
                    <a:pt x="936" y="2765"/>
                    <a:pt x="924" y="2706"/>
                    <a:pt x="924" y="2648"/>
                  </a:cubicBezTo>
                  <a:close/>
                  <a:moveTo>
                    <a:pt x="2433" y="2940"/>
                  </a:moveTo>
                  <a:lnTo>
                    <a:pt x="2433" y="2940"/>
                  </a:lnTo>
                  <a:cubicBezTo>
                    <a:pt x="2426" y="2951"/>
                    <a:pt x="2420" y="2962"/>
                    <a:pt x="2413" y="2973"/>
                  </a:cubicBezTo>
                  <a:lnTo>
                    <a:pt x="2413" y="2973"/>
                  </a:lnTo>
                  <a:cubicBezTo>
                    <a:pt x="2417" y="2961"/>
                    <a:pt x="2425" y="2948"/>
                    <a:pt x="2433" y="2940"/>
                  </a:cubicBezTo>
                  <a:close/>
                  <a:moveTo>
                    <a:pt x="807" y="2836"/>
                  </a:moveTo>
                  <a:cubicBezTo>
                    <a:pt x="842" y="2836"/>
                    <a:pt x="866" y="2847"/>
                    <a:pt x="900" y="2859"/>
                  </a:cubicBezTo>
                  <a:lnTo>
                    <a:pt x="900" y="2906"/>
                  </a:lnTo>
                  <a:lnTo>
                    <a:pt x="900" y="2976"/>
                  </a:lnTo>
                  <a:cubicBezTo>
                    <a:pt x="877" y="2964"/>
                    <a:pt x="853" y="2953"/>
                    <a:pt x="819" y="2953"/>
                  </a:cubicBezTo>
                  <a:cubicBezTo>
                    <a:pt x="819" y="2906"/>
                    <a:pt x="807" y="2870"/>
                    <a:pt x="807" y="2836"/>
                  </a:cubicBezTo>
                  <a:close/>
                  <a:moveTo>
                    <a:pt x="643" y="2929"/>
                  </a:moveTo>
                  <a:cubicBezTo>
                    <a:pt x="690" y="2940"/>
                    <a:pt x="749" y="2964"/>
                    <a:pt x="795" y="2976"/>
                  </a:cubicBezTo>
                  <a:cubicBezTo>
                    <a:pt x="795" y="2987"/>
                    <a:pt x="795" y="2999"/>
                    <a:pt x="807" y="3011"/>
                  </a:cubicBezTo>
                  <a:lnTo>
                    <a:pt x="795" y="3011"/>
                  </a:lnTo>
                  <a:cubicBezTo>
                    <a:pt x="772" y="3011"/>
                    <a:pt x="749" y="2999"/>
                    <a:pt x="725" y="2999"/>
                  </a:cubicBezTo>
                  <a:cubicBezTo>
                    <a:pt x="690" y="2976"/>
                    <a:pt x="666" y="2953"/>
                    <a:pt x="632" y="2940"/>
                  </a:cubicBezTo>
                  <a:cubicBezTo>
                    <a:pt x="643" y="2940"/>
                    <a:pt x="643" y="2929"/>
                    <a:pt x="643" y="2929"/>
                  </a:cubicBezTo>
                  <a:close/>
                  <a:moveTo>
                    <a:pt x="830" y="2987"/>
                  </a:moveTo>
                  <a:cubicBezTo>
                    <a:pt x="842" y="2999"/>
                    <a:pt x="866" y="2999"/>
                    <a:pt x="877" y="2999"/>
                  </a:cubicBezTo>
                  <a:lnTo>
                    <a:pt x="889" y="3011"/>
                  </a:lnTo>
                  <a:cubicBezTo>
                    <a:pt x="877" y="3023"/>
                    <a:pt x="853" y="3023"/>
                    <a:pt x="830" y="3023"/>
                  </a:cubicBezTo>
                  <a:lnTo>
                    <a:pt x="830" y="2987"/>
                  </a:lnTo>
                  <a:close/>
                  <a:moveTo>
                    <a:pt x="912" y="2449"/>
                  </a:moveTo>
                  <a:lnTo>
                    <a:pt x="912" y="2449"/>
                  </a:lnTo>
                  <a:cubicBezTo>
                    <a:pt x="1064" y="2648"/>
                    <a:pt x="1204" y="2859"/>
                    <a:pt x="1345" y="3057"/>
                  </a:cubicBezTo>
                  <a:cubicBezTo>
                    <a:pt x="1251" y="2964"/>
                    <a:pt x="1158" y="2870"/>
                    <a:pt x="1076" y="2777"/>
                  </a:cubicBezTo>
                  <a:cubicBezTo>
                    <a:pt x="1029" y="2719"/>
                    <a:pt x="970" y="2648"/>
                    <a:pt x="924" y="2578"/>
                  </a:cubicBezTo>
                  <a:cubicBezTo>
                    <a:pt x="924" y="2543"/>
                    <a:pt x="924" y="2496"/>
                    <a:pt x="912" y="2449"/>
                  </a:cubicBezTo>
                  <a:close/>
                  <a:moveTo>
                    <a:pt x="936" y="2870"/>
                  </a:moveTo>
                  <a:cubicBezTo>
                    <a:pt x="1076" y="2917"/>
                    <a:pt x="1217" y="3023"/>
                    <a:pt x="1333" y="3116"/>
                  </a:cubicBezTo>
                  <a:cubicBezTo>
                    <a:pt x="1217" y="3081"/>
                    <a:pt x="1111" y="3034"/>
                    <a:pt x="1006" y="2999"/>
                  </a:cubicBezTo>
                  <a:cubicBezTo>
                    <a:pt x="983" y="2999"/>
                    <a:pt x="959" y="2987"/>
                    <a:pt x="936" y="2976"/>
                  </a:cubicBezTo>
                  <a:lnTo>
                    <a:pt x="936" y="2870"/>
                  </a:lnTo>
                  <a:close/>
                  <a:moveTo>
                    <a:pt x="889" y="2215"/>
                  </a:moveTo>
                  <a:lnTo>
                    <a:pt x="889" y="2215"/>
                  </a:lnTo>
                  <a:cubicBezTo>
                    <a:pt x="924" y="2274"/>
                    <a:pt x="959" y="2321"/>
                    <a:pt x="1006" y="2379"/>
                  </a:cubicBezTo>
                  <a:cubicBezTo>
                    <a:pt x="1006" y="2391"/>
                    <a:pt x="994" y="2391"/>
                    <a:pt x="994" y="2402"/>
                  </a:cubicBezTo>
                  <a:cubicBezTo>
                    <a:pt x="994" y="2414"/>
                    <a:pt x="983" y="2426"/>
                    <a:pt x="983" y="2438"/>
                  </a:cubicBezTo>
                  <a:cubicBezTo>
                    <a:pt x="983" y="2446"/>
                    <a:pt x="994" y="2454"/>
                    <a:pt x="1005" y="2454"/>
                  </a:cubicBezTo>
                  <a:cubicBezTo>
                    <a:pt x="1009" y="2454"/>
                    <a:pt x="1014" y="2453"/>
                    <a:pt x="1017" y="2449"/>
                  </a:cubicBezTo>
                  <a:cubicBezTo>
                    <a:pt x="1029" y="2449"/>
                    <a:pt x="1029" y="2438"/>
                    <a:pt x="1029" y="2426"/>
                  </a:cubicBezTo>
                  <a:lnTo>
                    <a:pt x="1029" y="2414"/>
                  </a:lnTo>
                  <a:cubicBezTo>
                    <a:pt x="1087" y="2473"/>
                    <a:pt x="1134" y="2531"/>
                    <a:pt x="1181" y="2578"/>
                  </a:cubicBezTo>
                  <a:cubicBezTo>
                    <a:pt x="1333" y="2742"/>
                    <a:pt x="1462" y="2906"/>
                    <a:pt x="1544" y="3104"/>
                  </a:cubicBezTo>
                  <a:cubicBezTo>
                    <a:pt x="1555" y="3140"/>
                    <a:pt x="1567" y="3163"/>
                    <a:pt x="1579" y="3198"/>
                  </a:cubicBezTo>
                  <a:lnTo>
                    <a:pt x="1474" y="3163"/>
                  </a:lnTo>
                  <a:cubicBezTo>
                    <a:pt x="1287" y="2894"/>
                    <a:pt x="1100" y="2636"/>
                    <a:pt x="912" y="2379"/>
                  </a:cubicBezTo>
                  <a:cubicBezTo>
                    <a:pt x="900" y="2321"/>
                    <a:pt x="900" y="2274"/>
                    <a:pt x="889" y="2215"/>
                  </a:cubicBezTo>
                  <a:close/>
                  <a:moveTo>
                    <a:pt x="924" y="3023"/>
                  </a:moveTo>
                  <a:cubicBezTo>
                    <a:pt x="1029" y="3057"/>
                    <a:pt x="1146" y="3093"/>
                    <a:pt x="1251" y="3128"/>
                  </a:cubicBezTo>
                  <a:cubicBezTo>
                    <a:pt x="1321" y="3151"/>
                    <a:pt x="1380" y="3174"/>
                    <a:pt x="1438" y="3186"/>
                  </a:cubicBezTo>
                  <a:cubicBezTo>
                    <a:pt x="1438" y="3198"/>
                    <a:pt x="1450" y="3210"/>
                    <a:pt x="1450" y="3210"/>
                  </a:cubicBezTo>
                  <a:cubicBezTo>
                    <a:pt x="1427" y="3210"/>
                    <a:pt x="1404" y="3210"/>
                    <a:pt x="1368" y="3221"/>
                  </a:cubicBezTo>
                  <a:cubicBezTo>
                    <a:pt x="1298" y="3221"/>
                    <a:pt x="1217" y="3233"/>
                    <a:pt x="1146" y="3233"/>
                  </a:cubicBezTo>
                  <a:lnTo>
                    <a:pt x="1076" y="3198"/>
                  </a:lnTo>
                  <a:cubicBezTo>
                    <a:pt x="994" y="3163"/>
                    <a:pt x="924" y="3116"/>
                    <a:pt x="842" y="3070"/>
                  </a:cubicBezTo>
                  <a:lnTo>
                    <a:pt x="842" y="3057"/>
                  </a:lnTo>
                  <a:cubicBezTo>
                    <a:pt x="877" y="3057"/>
                    <a:pt x="900" y="3046"/>
                    <a:pt x="924" y="3023"/>
                  </a:cubicBezTo>
                  <a:close/>
                  <a:moveTo>
                    <a:pt x="2421" y="2110"/>
                  </a:moveTo>
                  <a:cubicBezTo>
                    <a:pt x="2444" y="2134"/>
                    <a:pt x="2456" y="2168"/>
                    <a:pt x="2480" y="2204"/>
                  </a:cubicBezTo>
                  <a:cubicBezTo>
                    <a:pt x="2386" y="2332"/>
                    <a:pt x="2327" y="2473"/>
                    <a:pt x="2280" y="2625"/>
                  </a:cubicBezTo>
                  <a:cubicBezTo>
                    <a:pt x="2234" y="2730"/>
                    <a:pt x="2199" y="2847"/>
                    <a:pt x="2163" y="2953"/>
                  </a:cubicBezTo>
                  <a:cubicBezTo>
                    <a:pt x="2140" y="3011"/>
                    <a:pt x="2117" y="3070"/>
                    <a:pt x="2093" y="3116"/>
                  </a:cubicBezTo>
                  <a:cubicBezTo>
                    <a:pt x="2082" y="3151"/>
                    <a:pt x="2070" y="3186"/>
                    <a:pt x="2059" y="3210"/>
                  </a:cubicBezTo>
                  <a:cubicBezTo>
                    <a:pt x="2059" y="3221"/>
                    <a:pt x="2047" y="3233"/>
                    <a:pt x="2047" y="3245"/>
                  </a:cubicBezTo>
                  <a:lnTo>
                    <a:pt x="2023" y="3245"/>
                  </a:lnTo>
                  <a:cubicBezTo>
                    <a:pt x="2035" y="2976"/>
                    <a:pt x="2105" y="2706"/>
                    <a:pt x="2210" y="2461"/>
                  </a:cubicBezTo>
                  <a:cubicBezTo>
                    <a:pt x="2269" y="2344"/>
                    <a:pt x="2339" y="2215"/>
                    <a:pt x="2421" y="2110"/>
                  </a:cubicBezTo>
                  <a:close/>
                  <a:moveTo>
                    <a:pt x="2491" y="2239"/>
                  </a:moveTo>
                  <a:cubicBezTo>
                    <a:pt x="2550" y="2344"/>
                    <a:pt x="2573" y="2449"/>
                    <a:pt x="2550" y="2566"/>
                  </a:cubicBezTo>
                  <a:cubicBezTo>
                    <a:pt x="2538" y="2672"/>
                    <a:pt x="2491" y="2765"/>
                    <a:pt x="2433" y="2859"/>
                  </a:cubicBezTo>
                  <a:cubicBezTo>
                    <a:pt x="2386" y="2940"/>
                    <a:pt x="2339" y="3034"/>
                    <a:pt x="2269" y="3116"/>
                  </a:cubicBezTo>
                  <a:cubicBezTo>
                    <a:pt x="2210" y="3174"/>
                    <a:pt x="2129" y="3221"/>
                    <a:pt x="2047" y="3245"/>
                  </a:cubicBezTo>
                  <a:cubicBezTo>
                    <a:pt x="2059" y="3233"/>
                    <a:pt x="2059" y="3221"/>
                    <a:pt x="2059" y="3221"/>
                  </a:cubicBezTo>
                  <a:cubicBezTo>
                    <a:pt x="2082" y="3186"/>
                    <a:pt x="2093" y="3163"/>
                    <a:pt x="2105" y="3140"/>
                  </a:cubicBezTo>
                  <a:cubicBezTo>
                    <a:pt x="2129" y="3093"/>
                    <a:pt x="2152" y="3034"/>
                    <a:pt x="2176" y="2987"/>
                  </a:cubicBezTo>
                  <a:cubicBezTo>
                    <a:pt x="2222" y="2882"/>
                    <a:pt x="2257" y="2765"/>
                    <a:pt x="2304" y="2660"/>
                  </a:cubicBezTo>
                  <a:cubicBezTo>
                    <a:pt x="2351" y="2519"/>
                    <a:pt x="2410" y="2368"/>
                    <a:pt x="2491" y="2239"/>
                  </a:cubicBezTo>
                  <a:close/>
                  <a:moveTo>
                    <a:pt x="1602" y="1409"/>
                  </a:moveTo>
                  <a:cubicBezTo>
                    <a:pt x="1708" y="1409"/>
                    <a:pt x="1801" y="1420"/>
                    <a:pt x="1906" y="1455"/>
                  </a:cubicBezTo>
                  <a:cubicBezTo>
                    <a:pt x="2012" y="1490"/>
                    <a:pt x="2082" y="1560"/>
                    <a:pt x="2140" y="1654"/>
                  </a:cubicBezTo>
                  <a:cubicBezTo>
                    <a:pt x="2199" y="1759"/>
                    <a:pt x="2257" y="1853"/>
                    <a:pt x="2316" y="1947"/>
                  </a:cubicBezTo>
                  <a:cubicBezTo>
                    <a:pt x="2339" y="1981"/>
                    <a:pt x="2374" y="2028"/>
                    <a:pt x="2397" y="2064"/>
                  </a:cubicBezTo>
                  <a:cubicBezTo>
                    <a:pt x="2339" y="2145"/>
                    <a:pt x="2280" y="2215"/>
                    <a:pt x="2234" y="2298"/>
                  </a:cubicBezTo>
                  <a:cubicBezTo>
                    <a:pt x="2199" y="2379"/>
                    <a:pt x="2163" y="2449"/>
                    <a:pt x="2129" y="2531"/>
                  </a:cubicBezTo>
                  <a:cubicBezTo>
                    <a:pt x="2129" y="2508"/>
                    <a:pt x="2117" y="2496"/>
                    <a:pt x="2117" y="2473"/>
                  </a:cubicBezTo>
                  <a:cubicBezTo>
                    <a:pt x="2105" y="2461"/>
                    <a:pt x="2105" y="2449"/>
                    <a:pt x="2093" y="2438"/>
                  </a:cubicBezTo>
                  <a:cubicBezTo>
                    <a:pt x="2093" y="2426"/>
                    <a:pt x="2082" y="2426"/>
                    <a:pt x="2082" y="2414"/>
                  </a:cubicBezTo>
                  <a:cubicBezTo>
                    <a:pt x="2105" y="2379"/>
                    <a:pt x="2117" y="2332"/>
                    <a:pt x="2117" y="2285"/>
                  </a:cubicBezTo>
                  <a:cubicBezTo>
                    <a:pt x="2117" y="2262"/>
                    <a:pt x="2129" y="2215"/>
                    <a:pt x="2105" y="2181"/>
                  </a:cubicBezTo>
                  <a:lnTo>
                    <a:pt x="2105" y="2157"/>
                  </a:lnTo>
                  <a:cubicBezTo>
                    <a:pt x="2093" y="2134"/>
                    <a:pt x="2070" y="2122"/>
                    <a:pt x="2047" y="2122"/>
                  </a:cubicBezTo>
                  <a:cubicBezTo>
                    <a:pt x="1989" y="2134"/>
                    <a:pt x="1965" y="2181"/>
                    <a:pt x="1965" y="2227"/>
                  </a:cubicBezTo>
                  <a:cubicBezTo>
                    <a:pt x="1953" y="2285"/>
                    <a:pt x="1942" y="2332"/>
                    <a:pt x="1965" y="2379"/>
                  </a:cubicBezTo>
                  <a:lnTo>
                    <a:pt x="1965" y="2402"/>
                  </a:lnTo>
                  <a:lnTo>
                    <a:pt x="1965" y="2414"/>
                  </a:lnTo>
                  <a:cubicBezTo>
                    <a:pt x="1965" y="2414"/>
                    <a:pt x="1953" y="2414"/>
                    <a:pt x="1953" y="2426"/>
                  </a:cubicBezTo>
                  <a:cubicBezTo>
                    <a:pt x="1930" y="2508"/>
                    <a:pt x="1895" y="2589"/>
                    <a:pt x="1859" y="2672"/>
                  </a:cubicBezTo>
                  <a:cubicBezTo>
                    <a:pt x="1859" y="2678"/>
                    <a:pt x="1867" y="2685"/>
                    <a:pt x="1876" y="2685"/>
                  </a:cubicBezTo>
                  <a:cubicBezTo>
                    <a:pt x="1883" y="2685"/>
                    <a:pt x="1890" y="2682"/>
                    <a:pt x="1895" y="2672"/>
                  </a:cubicBezTo>
                  <a:cubicBezTo>
                    <a:pt x="1918" y="2602"/>
                    <a:pt x="1942" y="2543"/>
                    <a:pt x="1976" y="2473"/>
                  </a:cubicBezTo>
                  <a:cubicBezTo>
                    <a:pt x="1976" y="2485"/>
                    <a:pt x="1989" y="2485"/>
                    <a:pt x="1989" y="2485"/>
                  </a:cubicBezTo>
                  <a:lnTo>
                    <a:pt x="1989" y="2660"/>
                  </a:lnTo>
                  <a:cubicBezTo>
                    <a:pt x="1989" y="2672"/>
                    <a:pt x="2000" y="2672"/>
                    <a:pt x="2000" y="2672"/>
                  </a:cubicBezTo>
                  <a:cubicBezTo>
                    <a:pt x="2004" y="2676"/>
                    <a:pt x="2008" y="2677"/>
                    <a:pt x="2012" y="2677"/>
                  </a:cubicBezTo>
                  <a:cubicBezTo>
                    <a:pt x="2019" y="2677"/>
                    <a:pt x="2027" y="2672"/>
                    <a:pt x="2035" y="2672"/>
                  </a:cubicBezTo>
                  <a:cubicBezTo>
                    <a:pt x="2047" y="2660"/>
                    <a:pt x="2035" y="2648"/>
                    <a:pt x="2035" y="2636"/>
                  </a:cubicBezTo>
                  <a:lnTo>
                    <a:pt x="2023" y="2636"/>
                  </a:lnTo>
                  <a:lnTo>
                    <a:pt x="2023" y="2461"/>
                  </a:lnTo>
                  <a:cubicBezTo>
                    <a:pt x="2035" y="2461"/>
                    <a:pt x="2047" y="2461"/>
                    <a:pt x="2059" y="2438"/>
                  </a:cubicBezTo>
                  <a:cubicBezTo>
                    <a:pt x="2070" y="2438"/>
                    <a:pt x="2070" y="2438"/>
                    <a:pt x="2070" y="2426"/>
                  </a:cubicBezTo>
                  <a:lnTo>
                    <a:pt x="2070" y="2449"/>
                  </a:lnTo>
                  <a:cubicBezTo>
                    <a:pt x="2082" y="2461"/>
                    <a:pt x="2082" y="2473"/>
                    <a:pt x="2082" y="2485"/>
                  </a:cubicBezTo>
                  <a:cubicBezTo>
                    <a:pt x="2093" y="2508"/>
                    <a:pt x="2093" y="2531"/>
                    <a:pt x="2105" y="2555"/>
                  </a:cubicBezTo>
                  <a:cubicBezTo>
                    <a:pt x="2105" y="2566"/>
                    <a:pt x="2117" y="2566"/>
                    <a:pt x="2117" y="2566"/>
                  </a:cubicBezTo>
                  <a:cubicBezTo>
                    <a:pt x="2082" y="2672"/>
                    <a:pt x="2047" y="2777"/>
                    <a:pt x="2023" y="2882"/>
                  </a:cubicBezTo>
                  <a:cubicBezTo>
                    <a:pt x="1989" y="2999"/>
                    <a:pt x="1976" y="3128"/>
                    <a:pt x="1965" y="3257"/>
                  </a:cubicBezTo>
                  <a:cubicBezTo>
                    <a:pt x="1906" y="3257"/>
                    <a:pt x="1848" y="3257"/>
                    <a:pt x="1778" y="3245"/>
                  </a:cubicBezTo>
                  <a:cubicBezTo>
                    <a:pt x="1731" y="3210"/>
                    <a:pt x="1672" y="3198"/>
                    <a:pt x="1614" y="3198"/>
                  </a:cubicBezTo>
                  <a:cubicBezTo>
                    <a:pt x="1579" y="3081"/>
                    <a:pt x="1521" y="2964"/>
                    <a:pt x="1450" y="2859"/>
                  </a:cubicBezTo>
                  <a:cubicBezTo>
                    <a:pt x="1333" y="2695"/>
                    <a:pt x="1193" y="2555"/>
                    <a:pt x="1053" y="2402"/>
                  </a:cubicBezTo>
                  <a:lnTo>
                    <a:pt x="1041" y="2391"/>
                  </a:lnTo>
                  <a:cubicBezTo>
                    <a:pt x="1041" y="2379"/>
                    <a:pt x="1053" y="2379"/>
                    <a:pt x="1053" y="2368"/>
                  </a:cubicBezTo>
                  <a:cubicBezTo>
                    <a:pt x="1064" y="2344"/>
                    <a:pt x="1064" y="2332"/>
                    <a:pt x="1076" y="2309"/>
                  </a:cubicBezTo>
                  <a:lnTo>
                    <a:pt x="1087" y="2309"/>
                  </a:lnTo>
                  <a:cubicBezTo>
                    <a:pt x="1100" y="2356"/>
                    <a:pt x="1123" y="2402"/>
                    <a:pt x="1146" y="2449"/>
                  </a:cubicBezTo>
                  <a:cubicBezTo>
                    <a:pt x="1146" y="2453"/>
                    <a:pt x="1149" y="2454"/>
                    <a:pt x="1153" y="2454"/>
                  </a:cubicBezTo>
                  <a:cubicBezTo>
                    <a:pt x="1163" y="2454"/>
                    <a:pt x="1178" y="2446"/>
                    <a:pt x="1170" y="2438"/>
                  </a:cubicBezTo>
                  <a:cubicBezTo>
                    <a:pt x="1158" y="2391"/>
                    <a:pt x="1134" y="2344"/>
                    <a:pt x="1111" y="2298"/>
                  </a:cubicBezTo>
                  <a:cubicBezTo>
                    <a:pt x="1123" y="2285"/>
                    <a:pt x="1134" y="2262"/>
                    <a:pt x="1134" y="2251"/>
                  </a:cubicBezTo>
                  <a:cubicBezTo>
                    <a:pt x="1146" y="2239"/>
                    <a:pt x="1146" y="2227"/>
                    <a:pt x="1158" y="2215"/>
                  </a:cubicBezTo>
                  <a:cubicBezTo>
                    <a:pt x="1158" y="2204"/>
                    <a:pt x="1158" y="2192"/>
                    <a:pt x="1146" y="2181"/>
                  </a:cubicBezTo>
                  <a:cubicBezTo>
                    <a:pt x="1158" y="2157"/>
                    <a:pt x="1146" y="2134"/>
                    <a:pt x="1146" y="2110"/>
                  </a:cubicBezTo>
                  <a:cubicBezTo>
                    <a:pt x="1146" y="2102"/>
                    <a:pt x="1135" y="2094"/>
                    <a:pt x="1123" y="2094"/>
                  </a:cubicBezTo>
                  <a:cubicBezTo>
                    <a:pt x="1119" y="2094"/>
                    <a:pt x="1114" y="2095"/>
                    <a:pt x="1111" y="2098"/>
                  </a:cubicBezTo>
                  <a:cubicBezTo>
                    <a:pt x="1053" y="2122"/>
                    <a:pt x="1029" y="2215"/>
                    <a:pt x="1064" y="2262"/>
                  </a:cubicBezTo>
                  <a:lnTo>
                    <a:pt x="1053" y="2274"/>
                  </a:lnTo>
                  <a:cubicBezTo>
                    <a:pt x="1041" y="2298"/>
                    <a:pt x="1029" y="2332"/>
                    <a:pt x="1017" y="2356"/>
                  </a:cubicBezTo>
                  <a:cubicBezTo>
                    <a:pt x="970" y="2309"/>
                    <a:pt x="924" y="2251"/>
                    <a:pt x="889" y="2192"/>
                  </a:cubicBezTo>
                  <a:cubicBezTo>
                    <a:pt x="866" y="1993"/>
                    <a:pt x="819" y="1794"/>
                    <a:pt x="772" y="1607"/>
                  </a:cubicBezTo>
                  <a:cubicBezTo>
                    <a:pt x="830" y="1572"/>
                    <a:pt x="877" y="1549"/>
                    <a:pt x="936" y="1537"/>
                  </a:cubicBezTo>
                  <a:cubicBezTo>
                    <a:pt x="1146" y="1455"/>
                    <a:pt x="1380" y="1409"/>
                    <a:pt x="1602" y="1409"/>
                  </a:cubicBezTo>
                  <a:close/>
                  <a:moveTo>
                    <a:pt x="1591" y="3257"/>
                  </a:moveTo>
                  <a:lnTo>
                    <a:pt x="1625" y="3397"/>
                  </a:lnTo>
                  <a:cubicBezTo>
                    <a:pt x="1591" y="3350"/>
                    <a:pt x="1567" y="3303"/>
                    <a:pt x="1532" y="3257"/>
                  </a:cubicBezTo>
                  <a:close/>
                  <a:moveTo>
                    <a:pt x="1485" y="3268"/>
                  </a:moveTo>
                  <a:cubicBezTo>
                    <a:pt x="1532" y="3327"/>
                    <a:pt x="1567" y="3385"/>
                    <a:pt x="1602" y="3444"/>
                  </a:cubicBezTo>
                  <a:cubicBezTo>
                    <a:pt x="1485" y="3397"/>
                    <a:pt x="1357" y="3350"/>
                    <a:pt x="1240" y="3291"/>
                  </a:cubicBezTo>
                  <a:cubicBezTo>
                    <a:pt x="1321" y="3280"/>
                    <a:pt x="1404" y="3280"/>
                    <a:pt x="1485" y="3268"/>
                  </a:cubicBezTo>
                  <a:close/>
                  <a:moveTo>
                    <a:pt x="1158" y="3291"/>
                  </a:moveTo>
                  <a:cubicBezTo>
                    <a:pt x="1287" y="3350"/>
                    <a:pt x="1404" y="3408"/>
                    <a:pt x="1521" y="3467"/>
                  </a:cubicBezTo>
                  <a:cubicBezTo>
                    <a:pt x="1485" y="3455"/>
                    <a:pt x="1438" y="3455"/>
                    <a:pt x="1404" y="3444"/>
                  </a:cubicBezTo>
                  <a:cubicBezTo>
                    <a:pt x="1310" y="3432"/>
                    <a:pt x="1217" y="3408"/>
                    <a:pt x="1134" y="3374"/>
                  </a:cubicBezTo>
                  <a:cubicBezTo>
                    <a:pt x="1111" y="3374"/>
                    <a:pt x="1100" y="3361"/>
                    <a:pt x="1087" y="3350"/>
                  </a:cubicBezTo>
                  <a:cubicBezTo>
                    <a:pt x="1087" y="3338"/>
                    <a:pt x="1087" y="3327"/>
                    <a:pt x="1100" y="3303"/>
                  </a:cubicBezTo>
                  <a:lnTo>
                    <a:pt x="1088" y="3292"/>
                  </a:lnTo>
                  <a:lnTo>
                    <a:pt x="1088" y="3292"/>
                  </a:lnTo>
                  <a:cubicBezTo>
                    <a:pt x="1100" y="3303"/>
                    <a:pt x="1100" y="3303"/>
                    <a:pt x="1111" y="3303"/>
                  </a:cubicBezTo>
                  <a:cubicBezTo>
                    <a:pt x="1123" y="3291"/>
                    <a:pt x="1146" y="3291"/>
                    <a:pt x="1158" y="3291"/>
                  </a:cubicBezTo>
                  <a:close/>
                  <a:moveTo>
                    <a:pt x="2377" y="3032"/>
                  </a:moveTo>
                  <a:cubicBezTo>
                    <a:pt x="2337" y="3099"/>
                    <a:pt x="2297" y="3169"/>
                    <a:pt x="2257" y="3233"/>
                  </a:cubicBezTo>
                  <a:cubicBezTo>
                    <a:pt x="2210" y="3291"/>
                    <a:pt x="2176" y="3361"/>
                    <a:pt x="2129" y="3420"/>
                  </a:cubicBezTo>
                  <a:cubicBezTo>
                    <a:pt x="2105" y="3467"/>
                    <a:pt x="2070" y="3514"/>
                    <a:pt x="2023" y="3537"/>
                  </a:cubicBezTo>
                  <a:cubicBezTo>
                    <a:pt x="2012" y="3455"/>
                    <a:pt x="2012" y="3374"/>
                    <a:pt x="2012" y="3303"/>
                  </a:cubicBezTo>
                  <a:lnTo>
                    <a:pt x="2023" y="3291"/>
                  </a:lnTo>
                  <a:cubicBezTo>
                    <a:pt x="2093" y="3280"/>
                    <a:pt x="2152" y="3257"/>
                    <a:pt x="2210" y="3210"/>
                  </a:cubicBezTo>
                  <a:cubicBezTo>
                    <a:pt x="2278" y="3162"/>
                    <a:pt x="2329" y="3098"/>
                    <a:pt x="2377" y="3032"/>
                  </a:cubicBezTo>
                  <a:close/>
                  <a:moveTo>
                    <a:pt x="1649" y="3257"/>
                  </a:moveTo>
                  <a:cubicBezTo>
                    <a:pt x="1672" y="3268"/>
                    <a:pt x="1684" y="3268"/>
                    <a:pt x="1708" y="3268"/>
                  </a:cubicBezTo>
                  <a:cubicBezTo>
                    <a:pt x="1731" y="3280"/>
                    <a:pt x="1755" y="3303"/>
                    <a:pt x="1766" y="3327"/>
                  </a:cubicBezTo>
                  <a:cubicBezTo>
                    <a:pt x="1813" y="3408"/>
                    <a:pt x="1778" y="3525"/>
                    <a:pt x="1755" y="3619"/>
                  </a:cubicBezTo>
                  <a:cubicBezTo>
                    <a:pt x="1742" y="3678"/>
                    <a:pt x="1731" y="3736"/>
                    <a:pt x="1708" y="3795"/>
                  </a:cubicBezTo>
                  <a:cubicBezTo>
                    <a:pt x="1696" y="3818"/>
                    <a:pt x="1696" y="3842"/>
                    <a:pt x="1684" y="3876"/>
                  </a:cubicBezTo>
                  <a:cubicBezTo>
                    <a:pt x="1672" y="3888"/>
                    <a:pt x="1672" y="3900"/>
                    <a:pt x="1661" y="3900"/>
                  </a:cubicBezTo>
                  <a:cubicBezTo>
                    <a:pt x="1655" y="3911"/>
                    <a:pt x="1646" y="3917"/>
                    <a:pt x="1637" y="3917"/>
                  </a:cubicBezTo>
                  <a:cubicBezTo>
                    <a:pt x="1628" y="3917"/>
                    <a:pt x="1620" y="3911"/>
                    <a:pt x="1614" y="3900"/>
                  </a:cubicBezTo>
                  <a:cubicBezTo>
                    <a:pt x="1579" y="3865"/>
                    <a:pt x="1579" y="3806"/>
                    <a:pt x="1579" y="3759"/>
                  </a:cubicBezTo>
                  <a:cubicBezTo>
                    <a:pt x="1579" y="3712"/>
                    <a:pt x="1567" y="3666"/>
                    <a:pt x="1544" y="3619"/>
                  </a:cubicBezTo>
                  <a:cubicBezTo>
                    <a:pt x="1544" y="3613"/>
                    <a:pt x="1538" y="3610"/>
                    <a:pt x="1531" y="3610"/>
                  </a:cubicBezTo>
                  <a:cubicBezTo>
                    <a:pt x="1523" y="3610"/>
                    <a:pt x="1515" y="3613"/>
                    <a:pt x="1508" y="3619"/>
                  </a:cubicBezTo>
                  <a:cubicBezTo>
                    <a:pt x="1462" y="3712"/>
                    <a:pt x="1415" y="3806"/>
                    <a:pt x="1357" y="3900"/>
                  </a:cubicBezTo>
                  <a:cubicBezTo>
                    <a:pt x="1321" y="3783"/>
                    <a:pt x="1333" y="3678"/>
                    <a:pt x="1333" y="3561"/>
                  </a:cubicBezTo>
                  <a:cubicBezTo>
                    <a:pt x="1333" y="3549"/>
                    <a:pt x="1321" y="3549"/>
                    <a:pt x="1310" y="3549"/>
                  </a:cubicBezTo>
                  <a:cubicBezTo>
                    <a:pt x="1251" y="3572"/>
                    <a:pt x="1217" y="3608"/>
                    <a:pt x="1181" y="3654"/>
                  </a:cubicBezTo>
                  <a:cubicBezTo>
                    <a:pt x="1158" y="3712"/>
                    <a:pt x="1123" y="3783"/>
                    <a:pt x="1076" y="3818"/>
                  </a:cubicBezTo>
                  <a:cubicBezTo>
                    <a:pt x="1068" y="3826"/>
                    <a:pt x="1063" y="3830"/>
                    <a:pt x="1059" y="3830"/>
                  </a:cubicBezTo>
                  <a:cubicBezTo>
                    <a:pt x="1053" y="3830"/>
                    <a:pt x="1053" y="3817"/>
                    <a:pt x="1053" y="3795"/>
                  </a:cubicBezTo>
                  <a:lnTo>
                    <a:pt x="1053" y="3725"/>
                  </a:lnTo>
                  <a:lnTo>
                    <a:pt x="1053" y="3595"/>
                  </a:lnTo>
                  <a:cubicBezTo>
                    <a:pt x="1053" y="3537"/>
                    <a:pt x="1064" y="3478"/>
                    <a:pt x="1076" y="3420"/>
                  </a:cubicBezTo>
                  <a:cubicBezTo>
                    <a:pt x="1146" y="3444"/>
                    <a:pt x="1228" y="3467"/>
                    <a:pt x="1310" y="3491"/>
                  </a:cubicBezTo>
                  <a:cubicBezTo>
                    <a:pt x="1405" y="3510"/>
                    <a:pt x="1507" y="3529"/>
                    <a:pt x="1611" y="3529"/>
                  </a:cubicBezTo>
                  <a:cubicBezTo>
                    <a:pt x="1636" y="3529"/>
                    <a:pt x="1660" y="3528"/>
                    <a:pt x="1684" y="3525"/>
                  </a:cubicBezTo>
                  <a:cubicBezTo>
                    <a:pt x="1719" y="3525"/>
                    <a:pt x="1719" y="3478"/>
                    <a:pt x="1696" y="3478"/>
                  </a:cubicBezTo>
                  <a:cubicBezTo>
                    <a:pt x="1684" y="3467"/>
                    <a:pt x="1672" y="3467"/>
                    <a:pt x="1661" y="3467"/>
                  </a:cubicBezTo>
                  <a:cubicBezTo>
                    <a:pt x="1661" y="3397"/>
                    <a:pt x="1649" y="3327"/>
                    <a:pt x="1625" y="3257"/>
                  </a:cubicBezTo>
                  <a:close/>
                  <a:moveTo>
                    <a:pt x="2602" y="0"/>
                  </a:moveTo>
                  <a:cubicBezTo>
                    <a:pt x="2558" y="0"/>
                    <a:pt x="2515" y="16"/>
                    <a:pt x="2480" y="52"/>
                  </a:cubicBezTo>
                  <a:cubicBezTo>
                    <a:pt x="2433" y="98"/>
                    <a:pt x="2410" y="169"/>
                    <a:pt x="2374" y="227"/>
                  </a:cubicBezTo>
                  <a:cubicBezTo>
                    <a:pt x="2351" y="286"/>
                    <a:pt x="2327" y="356"/>
                    <a:pt x="2316" y="414"/>
                  </a:cubicBezTo>
                  <a:cubicBezTo>
                    <a:pt x="2234" y="390"/>
                    <a:pt x="2163" y="367"/>
                    <a:pt x="2093" y="356"/>
                  </a:cubicBezTo>
                  <a:cubicBezTo>
                    <a:pt x="2059" y="322"/>
                    <a:pt x="2019" y="300"/>
                    <a:pt x="1977" y="300"/>
                  </a:cubicBezTo>
                  <a:cubicBezTo>
                    <a:pt x="1961" y="300"/>
                    <a:pt x="1945" y="303"/>
                    <a:pt x="1930" y="309"/>
                  </a:cubicBezTo>
                  <a:lnTo>
                    <a:pt x="1895" y="309"/>
                  </a:lnTo>
                  <a:cubicBezTo>
                    <a:pt x="1895" y="286"/>
                    <a:pt x="1883" y="273"/>
                    <a:pt x="1872" y="262"/>
                  </a:cubicBezTo>
                  <a:cubicBezTo>
                    <a:pt x="1862" y="252"/>
                    <a:pt x="1849" y="249"/>
                    <a:pt x="1836" y="249"/>
                  </a:cubicBezTo>
                  <a:cubicBezTo>
                    <a:pt x="1818" y="249"/>
                    <a:pt x="1798" y="255"/>
                    <a:pt x="1778" y="262"/>
                  </a:cubicBezTo>
                  <a:cubicBezTo>
                    <a:pt x="1766" y="262"/>
                    <a:pt x="1755" y="273"/>
                    <a:pt x="1742" y="286"/>
                  </a:cubicBezTo>
                  <a:cubicBezTo>
                    <a:pt x="1696" y="286"/>
                    <a:pt x="1661" y="273"/>
                    <a:pt x="1614" y="273"/>
                  </a:cubicBezTo>
                  <a:cubicBezTo>
                    <a:pt x="1497" y="273"/>
                    <a:pt x="1380" y="286"/>
                    <a:pt x="1263" y="320"/>
                  </a:cubicBezTo>
                  <a:cubicBezTo>
                    <a:pt x="1217" y="332"/>
                    <a:pt x="1170" y="356"/>
                    <a:pt x="1146" y="390"/>
                  </a:cubicBezTo>
                  <a:cubicBezTo>
                    <a:pt x="1111" y="426"/>
                    <a:pt x="1111" y="484"/>
                    <a:pt x="1100" y="531"/>
                  </a:cubicBezTo>
                  <a:cubicBezTo>
                    <a:pt x="1076" y="660"/>
                    <a:pt x="1076" y="788"/>
                    <a:pt x="1076" y="917"/>
                  </a:cubicBezTo>
                  <a:cubicBezTo>
                    <a:pt x="1029" y="964"/>
                    <a:pt x="1006" y="1034"/>
                    <a:pt x="1029" y="1104"/>
                  </a:cubicBezTo>
                  <a:lnTo>
                    <a:pt x="1017" y="1116"/>
                  </a:lnTo>
                  <a:cubicBezTo>
                    <a:pt x="1017" y="1162"/>
                    <a:pt x="1041" y="1209"/>
                    <a:pt x="1087" y="1221"/>
                  </a:cubicBezTo>
                  <a:lnTo>
                    <a:pt x="1123" y="1221"/>
                  </a:lnTo>
                  <a:cubicBezTo>
                    <a:pt x="1134" y="1268"/>
                    <a:pt x="1146" y="1315"/>
                    <a:pt x="1158" y="1350"/>
                  </a:cubicBezTo>
                  <a:cubicBezTo>
                    <a:pt x="1158" y="1360"/>
                    <a:pt x="1164" y="1363"/>
                    <a:pt x="1171" y="1363"/>
                  </a:cubicBezTo>
                  <a:cubicBezTo>
                    <a:pt x="1181" y="1363"/>
                    <a:pt x="1193" y="1357"/>
                    <a:pt x="1193" y="1350"/>
                  </a:cubicBezTo>
                  <a:cubicBezTo>
                    <a:pt x="1170" y="1303"/>
                    <a:pt x="1170" y="1256"/>
                    <a:pt x="1158" y="1209"/>
                  </a:cubicBezTo>
                  <a:cubicBezTo>
                    <a:pt x="1181" y="1209"/>
                    <a:pt x="1204" y="1186"/>
                    <a:pt x="1240" y="1175"/>
                  </a:cubicBezTo>
                  <a:cubicBezTo>
                    <a:pt x="1333" y="1128"/>
                    <a:pt x="1438" y="1069"/>
                    <a:pt x="1497" y="975"/>
                  </a:cubicBezTo>
                  <a:cubicBezTo>
                    <a:pt x="1532" y="941"/>
                    <a:pt x="1544" y="882"/>
                    <a:pt x="1532" y="835"/>
                  </a:cubicBezTo>
                  <a:cubicBezTo>
                    <a:pt x="1521" y="800"/>
                    <a:pt x="1474" y="777"/>
                    <a:pt x="1438" y="765"/>
                  </a:cubicBezTo>
                  <a:cubicBezTo>
                    <a:pt x="1321" y="765"/>
                    <a:pt x="1275" y="870"/>
                    <a:pt x="1204" y="952"/>
                  </a:cubicBezTo>
                  <a:cubicBezTo>
                    <a:pt x="1195" y="923"/>
                    <a:pt x="1169" y="902"/>
                    <a:pt x="1134" y="902"/>
                  </a:cubicBezTo>
                  <a:cubicBezTo>
                    <a:pt x="1127" y="902"/>
                    <a:pt x="1119" y="903"/>
                    <a:pt x="1111" y="905"/>
                  </a:cubicBezTo>
                  <a:cubicBezTo>
                    <a:pt x="1111" y="824"/>
                    <a:pt x="1111" y="741"/>
                    <a:pt x="1123" y="660"/>
                  </a:cubicBezTo>
                  <a:cubicBezTo>
                    <a:pt x="1123" y="601"/>
                    <a:pt x="1134" y="543"/>
                    <a:pt x="1146" y="484"/>
                  </a:cubicBezTo>
                  <a:cubicBezTo>
                    <a:pt x="1146" y="461"/>
                    <a:pt x="1158" y="437"/>
                    <a:pt x="1170" y="426"/>
                  </a:cubicBezTo>
                  <a:cubicBezTo>
                    <a:pt x="1181" y="390"/>
                    <a:pt x="1217" y="379"/>
                    <a:pt x="1240" y="367"/>
                  </a:cubicBezTo>
                  <a:cubicBezTo>
                    <a:pt x="1345" y="332"/>
                    <a:pt x="1462" y="320"/>
                    <a:pt x="1567" y="320"/>
                  </a:cubicBezTo>
                  <a:lnTo>
                    <a:pt x="1696" y="320"/>
                  </a:lnTo>
                  <a:cubicBezTo>
                    <a:pt x="1684" y="356"/>
                    <a:pt x="1661" y="390"/>
                    <a:pt x="1661" y="426"/>
                  </a:cubicBezTo>
                  <a:cubicBezTo>
                    <a:pt x="1638" y="520"/>
                    <a:pt x="1661" y="613"/>
                    <a:pt x="1696" y="695"/>
                  </a:cubicBezTo>
                  <a:cubicBezTo>
                    <a:pt x="1696" y="707"/>
                    <a:pt x="1708" y="707"/>
                    <a:pt x="1719" y="707"/>
                  </a:cubicBezTo>
                  <a:cubicBezTo>
                    <a:pt x="1719" y="754"/>
                    <a:pt x="1742" y="800"/>
                    <a:pt x="1778" y="835"/>
                  </a:cubicBezTo>
                  <a:cubicBezTo>
                    <a:pt x="1791" y="848"/>
                    <a:pt x="1807" y="854"/>
                    <a:pt x="1822" y="854"/>
                  </a:cubicBezTo>
                  <a:cubicBezTo>
                    <a:pt x="1860" y="854"/>
                    <a:pt x="1898" y="818"/>
                    <a:pt x="1906" y="777"/>
                  </a:cubicBezTo>
                  <a:lnTo>
                    <a:pt x="1906" y="707"/>
                  </a:lnTo>
                  <a:cubicBezTo>
                    <a:pt x="1918" y="718"/>
                    <a:pt x="1942" y="730"/>
                    <a:pt x="1965" y="741"/>
                  </a:cubicBezTo>
                  <a:cubicBezTo>
                    <a:pt x="1974" y="745"/>
                    <a:pt x="1984" y="746"/>
                    <a:pt x="1993" y="746"/>
                  </a:cubicBezTo>
                  <a:cubicBezTo>
                    <a:pt x="2019" y="746"/>
                    <a:pt x="2045" y="735"/>
                    <a:pt x="2070" y="718"/>
                  </a:cubicBezTo>
                  <a:cubicBezTo>
                    <a:pt x="2093" y="695"/>
                    <a:pt x="2105" y="660"/>
                    <a:pt x="2117" y="624"/>
                  </a:cubicBezTo>
                  <a:cubicBezTo>
                    <a:pt x="2129" y="554"/>
                    <a:pt x="2152" y="473"/>
                    <a:pt x="2117" y="414"/>
                  </a:cubicBezTo>
                  <a:lnTo>
                    <a:pt x="2117" y="414"/>
                  </a:lnTo>
                  <a:cubicBezTo>
                    <a:pt x="2163" y="426"/>
                    <a:pt x="2199" y="437"/>
                    <a:pt x="2246" y="449"/>
                  </a:cubicBezTo>
                  <a:cubicBezTo>
                    <a:pt x="2327" y="473"/>
                    <a:pt x="2456" y="496"/>
                    <a:pt x="2480" y="590"/>
                  </a:cubicBezTo>
                  <a:cubicBezTo>
                    <a:pt x="2491" y="648"/>
                    <a:pt x="2480" y="695"/>
                    <a:pt x="2468" y="754"/>
                  </a:cubicBezTo>
                  <a:lnTo>
                    <a:pt x="2433" y="928"/>
                  </a:lnTo>
                  <a:cubicBezTo>
                    <a:pt x="2363" y="1175"/>
                    <a:pt x="2293" y="1420"/>
                    <a:pt x="2199" y="1666"/>
                  </a:cubicBezTo>
                  <a:cubicBezTo>
                    <a:pt x="2152" y="1596"/>
                    <a:pt x="2105" y="1526"/>
                    <a:pt x="2047" y="1479"/>
                  </a:cubicBezTo>
                  <a:cubicBezTo>
                    <a:pt x="1965" y="1409"/>
                    <a:pt x="1859" y="1385"/>
                    <a:pt x="1755" y="1373"/>
                  </a:cubicBezTo>
                  <a:cubicBezTo>
                    <a:pt x="1705" y="1368"/>
                    <a:pt x="1655" y="1366"/>
                    <a:pt x="1604" y="1366"/>
                  </a:cubicBezTo>
                  <a:cubicBezTo>
                    <a:pt x="1417" y="1366"/>
                    <a:pt x="1227" y="1397"/>
                    <a:pt x="1053" y="1443"/>
                  </a:cubicBezTo>
                  <a:cubicBezTo>
                    <a:pt x="959" y="1479"/>
                    <a:pt x="853" y="1513"/>
                    <a:pt x="760" y="1560"/>
                  </a:cubicBezTo>
                  <a:cubicBezTo>
                    <a:pt x="760" y="1537"/>
                    <a:pt x="760" y="1513"/>
                    <a:pt x="749" y="1490"/>
                  </a:cubicBezTo>
                  <a:cubicBezTo>
                    <a:pt x="749" y="1476"/>
                    <a:pt x="741" y="1471"/>
                    <a:pt x="734" y="1471"/>
                  </a:cubicBezTo>
                  <a:cubicBezTo>
                    <a:pt x="729" y="1471"/>
                    <a:pt x="725" y="1474"/>
                    <a:pt x="725" y="1479"/>
                  </a:cubicBezTo>
                  <a:cubicBezTo>
                    <a:pt x="713" y="1409"/>
                    <a:pt x="702" y="1350"/>
                    <a:pt x="690" y="1292"/>
                  </a:cubicBezTo>
                  <a:cubicBezTo>
                    <a:pt x="690" y="1221"/>
                    <a:pt x="690" y="1092"/>
                    <a:pt x="596" y="1081"/>
                  </a:cubicBezTo>
                  <a:cubicBezTo>
                    <a:pt x="585" y="1081"/>
                    <a:pt x="573" y="1092"/>
                    <a:pt x="573" y="1104"/>
                  </a:cubicBezTo>
                  <a:cubicBezTo>
                    <a:pt x="479" y="1373"/>
                    <a:pt x="409" y="1642"/>
                    <a:pt x="351" y="1923"/>
                  </a:cubicBezTo>
                  <a:cubicBezTo>
                    <a:pt x="304" y="2168"/>
                    <a:pt x="257" y="2449"/>
                    <a:pt x="339" y="2695"/>
                  </a:cubicBezTo>
                  <a:cubicBezTo>
                    <a:pt x="362" y="2800"/>
                    <a:pt x="421" y="2894"/>
                    <a:pt x="515" y="2953"/>
                  </a:cubicBezTo>
                  <a:cubicBezTo>
                    <a:pt x="573" y="2987"/>
                    <a:pt x="632" y="3011"/>
                    <a:pt x="702" y="3034"/>
                  </a:cubicBezTo>
                  <a:cubicBezTo>
                    <a:pt x="736" y="3057"/>
                    <a:pt x="783" y="3081"/>
                    <a:pt x="819" y="3104"/>
                  </a:cubicBezTo>
                  <a:cubicBezTo>
                    <a:pt x="830" y="3128"/>
                    <a:pt x="830" y="3140"/>
                    <a:pt x="830" y="3163"/>
                  </a:cubicBezTo>
                  <a:cubicBezTo>
                    <a:pt x="835" y="3168"/>
                    <a:pt x="842" y="3170"/>
                    <a:pt x="848" y="3170"/>
                  </a:cubicBezTo>
                  <a:cubicBezTo>
                    <a:pt x="857" y="3170"/>
                    <a:pt x="866" y="3165"/>
                    <a:pt x="866" y="3151"/>
                  </a:cubicBezTo>
                  <a:cubicBezTo>
                    <a:pt x="853" y="3140"/>
                    <a:pt x="853" y="3140"/>
                    <a:pt x="853" y="3128"/>
                  </a:cubicBezTo>
                  <a:lnTo>
                    <a:pt x="853" y="3128"/>
                  </a:lnTo>
                  <a:cubicBezTo>
                    <a:pt x="924" y="3163"/>
                    <a:pt x="994" y="3210"/>
                    <a:pt x="1064" y="3245"/>
                  </a:cubicBezTo>
                  <a:cubicBezTo>
                    <a:pt x="1064" y="3245"/>
                    <a:pt x="1076" y="3245"/>
                    <a:pt x="1087" y="3257"/>
                  </a:cubicBezTo>
                  <a:cubicBezTo>
                    <a:pt x="1076" y="3268"/>
                    <a:pt x="1076" y="3280"/>
                    <a:pt x="1087" y="3291"/>
                  </a:cubicBezTo>
                  <a:cubicBezTo>
                    <a:pt x="1076" y="3291"/>
                    <a:pt x="1076" y="3291"/>
                    <a:pt x="1064" y="3303"/>
                  </a:cubicBezTo>
                  <a:lnTo>
                    <a:pt x="1064" y="3350"/>
                  </a:lnTo>
                  <a:cubicBezTo>
                    <a:pt x="912" y="3291"/>
                    <a:pt x="760" y="3210"/>
                    <a:pt x="619" y="3140"/>
                  </a:cubicBezTo>
                  <a:cubicBezTo>
                    <a:pt x="456" y="3057"/>
                    <a:pt x="304" y="2976"/>
                    <a:pt x="222" y="2800"/>
                  </a:cubicBezTo>
                  <a:cubicBezTo>
                    <a:pt x="140" y="2636"/>
                    <a:pt x="105" y="2438"/>
                    <a:pt x="94" y="2251"/>
                  </a:cubicBezTo>
                  <a:cubicBezTo>
                    <a:pt x="81" y="2145"/>
                    <a:pt x="81" y="2040"/>
                    <a:pt x="81" y="1934"/>
                  </a:cubicBezTo>
                  <a:cubicBezTo>
                    <a:pt x="94" y="1876"/>
                    <a:pt x="94" y="1817"/>
                    <a:pt x="105" y="1759"/>
                  </a:cubicBezTo>
                  <a:cubicBezTo>
                    <a:pt x="105" y="1736"/>
                    <a:pt x="117" y="1713"/>
                    <a:pt x="117" y="1677"/>
                  </a:cubicBezTo>
                  <a:lnTo>
                    <a:pt x="117" y="1654"/>
                  </a:lnTo>
                  <a:lnTo>
                    <a:pt x="128" y="1654"/>
                  </a:lnTo>
                  <a:cubicBezTo>
                    <a:pt x="131" y="1654"/>
                    <a:pt x="133" y="1655"/>
                    <a:pt x="136" y="1655"/>
                  </a:cubicBezTo>
                  <a:cubicBezTo>
                    <a:pt x="182" y="1655"/>
                    <a:pt x="174" y="1557"/>
                    <a:pt x="121" y="1557"/>
                  </a:cubicBezTo>
                  <a:cubicBezTo>
                    <a:pt x="116" y="1557"/>
                    <a:pt x="111" y="1558"/>
                    <a:pt x="105" y="1560"/>
                  </a:cubicBezTo>
                  <a:cubicBezTo>
                    <a:pt x="58" y="1584"/>
                    <a:pt x="58" y="1642"/>
                    <a:pt x="58" y="1677"/>
                  </a:cubicBezTo>
                  <a:cubicBezTo>
                    <a:pt x="47" y="1736"/>
                    <a:pt x="35" y="1794"/>
                    <a:pt x="35" y="1841"/>
                  </a:cubicBezTo>
                  <a:cubicBezTo>
                    <a:pt x="0" y="2075"/>
                    <a:pt x="23" y="2321"/>
                    <a:pt x="70" y="2543"/>
                  </a:cubicBezTo>
                  <a:cubicBezTo>
                    <a:pt x="94" y="2648"/>
                    <a:pt x="117" y="2753"/>
                    <a:pt x="164" y="2847"/>
                  </a:cubicBezTo>
                  <a:cubicBezTo>
                    <a:pt x="211" y="2929"/>
                    <a:pt x="281" y="3011"/>
                    <a:pt x="362" y="3070"/>
                  </a:cubicBezTo>
                  <a:cubicBezTo>
                    <a:pt x="456" y="3128"/>
                    <a:pt x="549" y="3174"/>
                    <a:pt x="643" y="3233"/>
                  </a:cubicBezTo>
                  <a:cubicBezTo>
                    <a:pt x="749" y="3280"/>
                    <a:pt x="842" y="3327"/>
                    <a:pt x="947" y="3374"/>
                  </a:cubicBezTo>
                  <a:lnTo>
                    <a:pt x="1053" y="3408"/>
                  </a:lnTo>
                  <a:lnTo>
                    <a:pt x="1017" y="3619"/>
                  </a:lnTo>
                  <a:lnTo>
                    <a:pt x="1017" y="3771"/>
                  </a:lnTo>
                  <a:cubicBezTo>
                    <a:pt x="1017" y="3795"/>
                    <a:pt x="1017" y="3842"/>
                    <a:pt x="1041" y="3865"/>
                  </a:cubicBezTo>
                  <a:cubicBezTo>
                    <a:pt x="1045" y="3867"/>
                    <a:pt x="1050" y="3868"/>
                    <a:pt x="1055" y="3868"/>
                  </a:cubicBezTo>
                  <a:cubicBezTo>
                    <a:pt x="1099" y="3868"/>
                    <a:pt x="1149" y="3779"/>
                    <a:pt x="1170" y="3748"/>
                  </a:cubicBezTo>
                  <a:cubicBezTo>
                    <a:pt x="1204" y="3689"/>
                    <a:pt x="1240" y="3631"/>
                    <a:pt x="1298" y="3595"/>
                  </a:cubicBezTo>
                  <a:lnTo>
                    <a:pt x="1298" y="3595"/>
                  </a:lnTo>
                  <a:cubicBezTo>
                    <a:pt x="1287" y="3712"/>
                    <a:pt x="1287" y="3842"/>
                    <a:pt x="1333" y="3946"/>
                  </a:cubicBezTo>
                  <a:cubicBezTo>
                    <a:pt x="1333" y="3960"/>
                    <a:pt x="1342" y="3966"/>
                    <a:pt x="1351" y="3966"/>
                  </a:cubicBezTo>
                  <a:cubicBezTo>
                    <a:pt x="1357" y="3966"/>
                    <a:pt x="1364" y="3963"/>
                    <a:pt x="1368" y="3959"/>
                  </a:cubicBezTo>
                  <a:cubicBezTo>
                    <a:pt x="1427" y="3876"/>
                    <a:pt x="1474" y="3783"/>
                    <a:pt x="1521" y="3689"/>
                  </a:cubicBezTo>
                  <a:cubicBezTo>
                    <a:pt x="1544" y="3783"/>
                    <a:pt x="1521" y="3876"/>
                    <a:pt x="1579" y="3946"/>
                  </a:cubicBezTo>
                  <a:cubicBezTo>
                    <a:pt x="1601" y="3968"/>
                    <a:pt x="1620" y="3977"/>
                    <a:pt x="1638" y="3977"/>
                  </a:cubicBezTo>
                  <a:cubicBezTo>
                    <a:pt x="1716" y="3977"/>
                    <a:pt x="1759" y="3805"/>
                    <a:pt x="1778" y="3748"/>
                  </a:cubicBezTo>
                  <a:cubicBezTo>
                    <a:pt x="1801" y="3678"/>
                    <a:pt x="1813" y="3608"/>
                    <a:pt x="1825" y="3537"/>
                  </a:cubicBezTo>
                  <a:cubicBezTo>
                    <a:pt x="1836" y="3491"/>
                    <a:pt x="1848" y="3432"/>
                    <a:pt x="1848" y="3374"/>
                  </a:cubicBezTo>
                  <a:cubicBezTo>
                    <a:pt x="1836" y="3350"/>
                    <a:pt x="1825" y="3315"/>
                    <a:pt x="1813" y="3291"/>
                  </a:cubicBezTo>
                  <a:lnTo>
                    <a:pt x="1965" y="3291"/>
                  </a:lnTo>
                  <a:cubicBezTo>
                    <a:pt x="1965" y="3385"/>
                    <a:pt x="1965" y="3478"/>
                    <a:pt x="1976" y="3572"/>
                  </a:cubicBezTo>
                  <a:cubicBezTo>
                    <a:pt x="1976" y="3582"/>
                    <a:pt x="1984" y="3599"/>
                    <a:pt x="1999" y="3599"/>
                  </a:cubicBezTo>
                  <a:cubicBezTo>
                    <a:pt x="2003" y="3599"/>
                    <a:pt x="2007" y="3598"/>
                    <a:pt x="2012" y="3595"/>
                  </a:cubicBezTo>
                  <a:cubicBezTo>
                    <a:pt x="2105" y="3561"/>
                    <a:pt x="2152" y="3478"/>
                    <a:pt x="2210" y="3397"/>
                  </a:cubicBezTo>
                  <a:cubicBezTo>
                    <a:pt x="2280" y="3280"/>
                    <a:pt x="2351" y="3174"/>
                    <a:pt x="2421" y="3057"/>
                  </a:cubicBezTo>
                  <a:cubicBezTo>
                    <a:pt x="2456" y="2999"/>
                    <a:pt x="2491" y="2940"/>
                    <a:pt x="2514" y="2882"/>
                  </a:cubicBezTo>
                  <a:lnTo>
                    <a:pt x="2514" y="2882"/>
                  </a:lnTo>
                  <a:cubicBezTo>
                    <a:pt x="2503" y="2953"/>
                    <a:pt x="2480" y="3034"/>
                    <a:pt x="2468" y="3104"/>
                  </a:cubicBezTo>
                  <a:cubicBezTo>
                    <a:pt x="2461" y="3125"/>
                    <a:pt x="2474" y="3137"/>
                    <a:pt x="2488" y="3137"/>
                  </a:cubicBezTo>
                  <a:cubicBezTo>
                    <a:pt x="2499" y="3137"/>
                    <a:pt x="2510" y="3131"/>
                    <a:pt x="2514" y="3116"/>
                  </a:cubicBezTo>
                  <a:cubicBezTo>
                    <a:pt x="2585" y="2894"/>
                    <a:pt x="2678" y="2672"/>
                    <a:pt x="2714" y="2438"/>
                  </a:cubicBezTo>
                  <a:cubicBezTo>
                    <a:pt x="2737" y="2344"/>
                    <a:pt x="2737" y="2251"/>
                    <a:pt x="2725" y="2168"/>
                  </a:cubicBezTo>
                  <a:cubicBezTo>
                    <a:pt x="2737" y="2122"/>
                    <a:pt x="2748" y="2064"/>
                    <a:pt x="2761" y="2017"/>
                  </a:cubicBezTo>
                  <a:cubicBezTo>
                    <a:pt x="2784" y="1947"/>
                    <a:pt x="2807" y="1876"/>
                    <a:pt x="2807" y="1794"/>
                  </a:cubicBezTo>
                  <a:cubicBezTo>
                    <a:pt x="2818" y="1773"/>
                    <a:pt x="2809" y="1722"/>
                    <a:pt x="2772" y="1722"/>
                  </a:cubicBezTo>
                  <a:cubicBezTo>
                    <a:pt x="2768" y="1722"/>
                    <a:pt x="2765" y="1723"/>
                    <a:pt x="2761" y="1724"/>
                  </a:cubicBezTo>
                  <a:cubicBezTo>
                    <a:pt x="2714" y="1736"/>
                    <a:pt x="2725" y="1783"/>
                    <a:pt x="2761" y="1806"/>
                  </a:cubicBezTo>
                  <a:cubicBezTo>
                    <a:pt x="2748" y="1830"/>
                    <a:pt x="2748" y="1841"/>
                    <a:pt x="2748" y="1853"/>
                  </a:cubicBezTo>
                  <a:cubicBezTo>
                    <a:pt x="2748" y="1876"/>
                    <a:pt x="2737" y="1900"/>
                    <a:pt x="2725" y="1934"/>
                  </a:cubicBezTo>
                  <a:cubicBezTo>
                    <a:pt x="2725" y="1970"/>
                    <a:pt x="2714" y="1993"/>
                    <a:pt x="2714" y="2028"/>
                  </a:cubicBezTo>
                  <a:cubicBezTo>
                    <a:pt x="2702" y="2005"/>
                    <a:pt x="2690" y="1970"/>
                    <a:pt x="2678" y="1947"/>
                  </a:cubicBezTo>
                  <a:cubicBezTo>
                    <a:pt x="2667" y="1911"/>
                    <a:pt x="2655" y="1864"/>
                    <a:pt x="2608" y="1864"/>
                  </a:cubicBezTo>
                  <a:cubicBezTo>
                    <a:pt x="2603" y="1863"/>
                    <a:pt x="2599" y="1862"/>
                    <a:pt x="2594" y="1862"/>
                  </a:cubicBezTo>
                  <a:cubicBezTo>
                    <a:pt x="2562" y="1862"/>
                    <a:pt x="2524" y="1892"/>
                    <a:pt x="2503" y="1923"/>
                  </a:cubicBezTo>
                  <a:cubicBezTo>
                    <a:pt x="2480" y="1958"/>
                    <a:pt x="2444" y="1993"/>
                    <a:pt x="2421" y="2028"/>
                  </a:cubicBezTo>
                  <a:lnTo>
                    <a:pt x="2246" y="1747"/>
                  </a:lnTo>
                  <a:cubicBezTo>
                    <a:pt x="2234" y="1724"/>
                    <a:pt x="2222" y="1713"/>
                    <a:pt x="2222" y="1700"/>
                  </a:cubicBezTo>
                  <a:cubicBezTo>
                    <a:pt x="2222" y="1700"/>
                    <a:pt x="2234" y="1700"/>
                    <a:pt x="2234" y="1689"/>
                  </a:cubicBezTo>
                  <a:cubicBezTo>
                    <a:pt x="2327" y="1455"/>
                    <a:pt x="2410" y="1209"/>
                    <a:pt x="2468" y="952"/>
                  </a:cubicBezTo>
                  <a:cubicBezTo>
                    <a:pt x="2491" y="894"/>
                    <a:pt x="2503" y="824"/>
                    <a:pt x="2514" y="765"/>
                  </a:cubicBezTo>
                  <a:cubicBezTo>
                    <a:pt x="2527" y="707"/>
                    <a:pt x="2538" y="660"/>
                    <a:pt x="2527" y="601"/>
                  </a:cubicBezTo>
                  <a:cubicBezTo>
                    <a:pt x="2514" y="496"/>
                    <a:pt x="2433" y="461"/>
                    <a:pt x="2339" y="426"/>
                  </a:cubicBezTo>
                  <a:cubicBezTo>
                    <a:pt x="2363" y="367"/>
                    <a:pt x="2374" y="320"/>
                    <a:pt x="2397" y="262"/>
                  </a:cubicBezTo>
                  <a:cubicBezTo>
                    <a:pt x="2421" y="203"/>
                    <a:pt x="2456" y="145"/>
                    <a:pt x="2491" y="98"/>
                  </a:cubicBezTo>
                  <a:lnTo>
                    <a:pt x="2527" y="63"/>
                  </a:lnTo>
                  <a:cubicBezTo>
                    <a:pt x="2527" y="75"/>
                    <a:pt x="2527" y="75"/>
                    <a:pt x="2538" y="75"/>
                  </a:cubicBezTo>
                  <a:cubicBezTo>
                    <a:pt x="2583" y="128"/>
                    <a:pt x="2648" y="188"/>
                    <a:pt x="2722" y="188"/>
                  </a:cubicBezTo>
                  <a:cubicBezTo>
                    <a:pt x="2746" y="188"/>
                    <a:pt x="2770" y="183"/>
                    <a:pt x="2795" y="169"/>
                  </a:cubicBezTo>
                  <a:cubicBezTo>
                    <a:pt x="2807" y="156"/>
                    <a:pt x="2807" y="145"/>
                    <a:pt x="2795" y="133"/>
                  </a:cubicBezTo>
                  <a:cubicBezTo>
                    <a:pt x="2795" y="122"/>
                    <a:pt x="2784" y="110"/>
                    <a:pt x="2772" y="98"/>
                  </a:cubicBezTo>
                  <a:cubicBezTo>
                    <a:pt x="2772" y="86"/>
                    <a:pt x="2761" y="75"/>
                    <a:pt x="2748" y="63"/>
                  </a:cubicBezTo>
                  <a:lnTo>
                    <a:pt x="2725" y="63"/>
                  </a:lnTo>
                  <a:cubicBezTo>
                    <a:pt x="2702" y="40"/>
                    <a:pt x="2678" y="16"/>
                    <a:pt x="2644" y="5"/>
                  </a:cubicBezTo>
                  <a:cubicBezTo>
                    <a:pt x="2630" y="2"/>
                    <a:pt x="2616" y="0"/>
                    <a:pt x="2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1458278" y="4536322"/>
              <a:ext cx="86276" cy="39193"/>
            </a:xfrm>
            <a:custGeom>
              <a:rect b="b" l="l" r="r" t="t"/>
              <a:pathLst>
                <a:path extrusionOk="0" h="303" w="667">
                  <a:moveTo>
                    <a:pt x="316" y="38"/>
                  </a:moveTo>
                  <a:cubicBezTo>
                    <a:pt x="351" y="49"/>
                    <a:pt x="386" y="49"/>
                    <a:pt x="421" y="62"/>
                  </a:cubicBezTo>
                  <a:cubicBezTo>
                    <a:pt x="468" y="73"/>
                    <a:pt x="515" y="96"/>
                    <a:pt x="550" y="120"/>
                  </a:cubicBezTo>
                  <a:cubicBezTo>
                    <a:pt x="573" y="132"/>
                    <a:pt x="585" y="143"/>
                    <a:pt x="609" y="166"/>
                  </a:cubicBezTo>
                  <a:cubicBezTo>
                    <a:pt x="643" y="202"/>
                    <a:pt x="596" y="225"/>
                    <a:pt x="562" y="237"/>
                  </a:cubicBezTo>
                  <a:cubicBezTo>
                    <a:pt x="517" y="260"/>
                    <a:pt x="472" y="270"/>
                    <a:pt x="426" y="270"/>
                  </a:cubicBezTo>
                  <a:cubicBezTo>
                    <a:pt x="289" y="270"/>
                    <a:pt x="152" y="181"/>
                    <a:pt x="47" y="85"/>
                  </a:cubicBezTo>
                  <a:cubicBezTo>
                    <a:pt x="82" y="62"/>
                    <a:pt x="129" y="49"/>
                    <a:pt x="164" y="38"/>
                  </a:cubicBezTo>
                  <a:close/>
                  <a:moveTo>
                    <a:pt x="232" y="1"/>
                  </a:moveTo>
                  <a:cubicBezTo>
                    <a:pt x="155" y="1"/>
                    <a:pt x="71" y="31"/>
                    <a:pt x="12" y="73"/>
                  </a:cubicBezTo>
                  <a:cubicBezTo>
                    <a:pt x="0" y="73"/>
                    <a:pt x="0" y="85"/>
                    <a:pt x="12" y="96"/>
                  </a:cubicBezTo>
                  <a:cubicBezTo>
                    <a:pt x="124" y="208"/>
                    <a:pt x="262" y="302"/>
                    <a:pt x="411" y="302"/>
                  </a:cubicBezTo>
                  <a:cubicBezTo>
                    <a:pt x="434" y="302"/>
                    <a:pt x="456" y="300"/>
                    <a:pt x="479" y="296"/>
                  </a:cubicBezTo>
                  <a:cubicBezTo>
                    <a:pt x="526" y="283"/>
                    <a:pt x="667" y="237"/>
                    <a:pt x="632" y="166"/>
                  </a:cubicBezTo>
                  <a:cubicBezTo>
                    <a:pt x="620" y="143"/>
                    <a:pt x="585" y="120"/>
                    <a:pt x="550" y="96"/>
                  </a:cubicBezTo>
                  <a:cubicBezTo>
                    <a:pt x="515" y="73"/>
                    <a:pt x="479" y="62"/>
                    <a:pt x="433" y="49"/>
                  </a:cubicBezTo>
                  <a:cubicBezTo>
                    <a:pt x="398" y="38"/>
                    <a:pt x="362" y="26"/>
                    <a:pt x="328" y="26"/>
                  </a:cubicBezTo>
                  <a:cubicBezTo>
                    <a:pt x="328" y="26"/>
                    <a:pt x="328" y="15"/>
                    <a:pt x="316" y="15"/>
                  </a:cubicBezTo>
                  <a:cubicBezTo>
                    <a:pt x="290" y="5"/>
                    <a:pt x="261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1470308" y="4279427"/>
              <a:ext cx="30397" cy="65839"/>
            </a:xfrm>
            <a:custGeom>
              <a:rect b="b" l="l" r="r" t="t"/>
              <a:pathLst>
                <a:path extrusionOk="0" h="509" w="235">
                  <a:moveTo>
                    <a:pt x="106" y="0"/>
                  </a:moveTo>
                  <a:cubicBezTo>
                    <a:pt x="59" y="0"/>
                    <a:pt x="24" y="12"/>
                    <a:pt x="1" y="47"/>
                  </a:cubicBezTo>
                  <a:cubicBezTo>
                    <a:pt x="1" y="59"/>
                    <a:pt x="12" y="83"/>
                    <a:pt x="12" y="83"/>
                  </a:cubicBezTo>
                  <a:cubicBezTo>
                    <a:pt x="59" y="106"/>
                    <a:pt x="94" y="106"/>
                    <a:pt x="141" y="106"/>
                  </a:cubicBezTo>
                  <a:lnTo>
                    <a:pt x="141" y="187"/>
                  </a:lnTo>
                  <a:cubicBezTo>
                    <a:pt x="129" y="281"/>
                    <a:pt x="129" y="387"/>
                    <a:pt x="118" y="491"/>
                  </a:cubicBezTo>
                  <a:cubicBezTo>
                    <a:pt x="118" y="503"/>
                    <a:pt x="127" y="509"/>
                    <a:pt x="135" y="509"/>
                  </a:cubicBezTo>
                  <a:cubicBezTo>
                    <a:pt x="144" y="509"/>
                    <a:pt x="152" y="503"/>
                    <a:pt x="152" y="491"/>
                  </a:cubicBezTo>
                  <a:cubicBezTo>
                    <a:pt x="152" y="421"/>
                    <a:pt x="165" y="363"/>
                    <a:pt x="165" y="293"/>
                  </a:cubicBezTo>
                  <a:cubicBezTo>
                    <a:pt x="176" y="258"/>
                    <a:pt x="176" y="223"/>
                    <a:pt x="176" y="187"/>
                  </a:cubicBezTo>
                  <a:cubicBezTo>
                    <a:pt x="176" y="164"/>
                    <a:pt x="188" y="129"/>
                    <a:pt x="176" y="106"/>
                  </a:cubicBezTo>
                  <a:lnTo>
                    <a:pt x="211" y="106"/>
                  </a:lnTo>
                  <a:cubicBezTo>
                    <a:pt x="235" y="94"/>
                    <a:pt x="235" y="59"/>
                    <a:pt x="211" y="47"/>
                  </a:cubicBezTo>
                  <a:cubicBezTo>
                    <a:pt x="188" y="36"/>
                    <a:pt x="165" y="36"/>
                    <a:pt x="141" y="36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1625015" y="4454571"/>
              <a:ext cx="104127" cy="60794"/>
            </a:xfrm>
            <a:custGeom>
              <a:rect b="b" l="l" r="r" t="t"/>
              <a:pathLst>
                <a:path extrusionOk="0" h="470" w="805">
                  <a:moveTo>
                    <a:pt x="15" y="0"/>
                  </a:moveTo>
                  <a:cubicBezTo>
                    <a:pt x="6" y="0"/>
                    <a:pt x="0" y="17"/>
                    <a:pt x="9" y="26"/>
                  </a:cubicBezTo>
                  <a:cubicBezTo>
                    <a:pt x="162" y="120"/>
                    <a:pt x="313" y="214"/>
                    <a:pt x="477" y="307"/>
                  </a:cubicBezTo>
                  <a:cubicBezTo>
                    <a:pt x="547" y="354"/>
                    <a:pt x="630" y="401"/>
                    <a:pt x="700" y="448"/>
                  </a:cubicBezTo>
                  <a:cubicBezTo>
                    <a:pt x="716" y="456"/>
                    <a:pt x="737" y="470"/>
                    <a:pt x="757" y="470"/>
                  </a:cubicBezTo>
                  <a:cubicBezTo>
                    <a:pt x="766" y="470"/>
                    <a:pt x="774" y="467"/>
                    <a:pt x="781" y="460"/>
                  </a:cubicBezTo>
                  <a:cubicBezTo>
                    <a:pt x="805" y="448"/>
                    <a:pt x="805" y="413"/>
                    <a:pt x="793" y="401"/>
                  </a:cubicBezTo>
                  <a:cubicBezTo>
                    <a:pt x="784" y="396"/>
                    <a:pt x="774" y="393"/>
                    <a:pt x="766" y="393"/>
                  </a:cubicBezTo>
                  <a:cubicBezTo>
                    <a:pt x="755" y="393"/>
                    <a:pt x="747" y="399"/>
                    <a:pt x="747" y="413"/>
                  </a:cubicBezTo>
                  <a:cubicBezTo>
                    <a:pt x="723" y="401"/>
                    <a:pt x="688" y="377"/>
                    <a:pt x="664" y="366"/>
                  </a:cubicBezTo>
                  <a:cubicBezTo>
                    <a:pt x="630" y="354"/>
                    <a:pt x="606" y="331"/>
                    <a:pt x="571" y="319"/>
                  </a:cubicBezTo>
                  <a:cubicBezTo>
                    <a:pt x="513" y="284"/>
                    <a:pt x="454" y="249"/>
                    <a:pt x="384" y="214"/>
                  </a:cubicBezTo>
                  <a:cubicBezTo>
                    <a:pt x="267" y="143"/>
                    <a:pt x="150" y="73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1344705" y="4406322"/>
              <a:ext cx="92485" cy="12418"/>
            </a:xfrm>
            <a:custGeom>
              <a:rect b="b" l="l" r="r" t="t"/>
              <a:pathLst>
                <a:path extrusionOk="0" h="96" w="715">
                  <a:moveTo>
                    <a:pt x="341" y="0"/>
                  </a:moveTo>
                  <a:cubicBezTo>
                    <a:pt x="234" y="0"/>
                    <a:pt x="128" y="10"/>
                    <a:pt x="24" y="37"/>
                  </a:cubicBezTo>
                  <a:cubicBezTo>
                    <a:pt x="1" y="37"/>
                    <a:pt x="13" y="72"/>
                    <a:pt x="24" y="84"/>
                  </a:cubicBezTo>
                  <a:cubicBezTo>
                    <a:pt x="36" y="84"/>
                    <a:pt x="47" y="84"/>
                    <a:pt x="60" y="95"/>
                  </a:cubicBezTo>
                  <a:cubicBezTo>
                    <a:pt x="71" y="95"/>
                    <a:pt x="83" y="84"/>
                    <a:pt x="94" y="72"/>
                  </a:cubicBezTo>
                  <a:cubicBezTo>
                    <a:pt x="188" y="49"/>
                    <a:pt x="270" y="37"/>
                    <a:pt x="375" y="37"/>
                  </a:cubicBezTo>
                  <a:cubicBezTo>
                    <a:pt x="481" y="37"/>
                    <a:pt x="585" y="37"/>
                    <a:pt x="702" y="49"/>
                  </a:cubicBezTo>
                  <a:cubicBezTo>
                    <a:pt x="715" y="49"/>
                    <a:pt x="715" y="25"/>
                    <a:pt x="702" y="25"/>
                  </a:cubicBezTo>
                  <a:cubicBezTo>
                    <a:pt x="584" y="13"/>
                    <a:pt x="463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1489969" y="4370103"/>
              <a:ext cx="7761" cy="9313"/>
            </a:xfrm>
            <a:custGeom>
              <a:rect b="b" l="l" r="r" t="t"/>
              <a:pathLst>
                <a:path extrusionOk="0" h="72" w="60">
                  <a:moveTo>
                    <a:pt x="13" y="1"/>
                  </a:moveTo>
                  <a:lnTo>
                    <a:pt x="13" y="13"/>
                  </a:lnTo>
                  <a:cubicBezTo>
                    <a:pt x="0" y="13"/>
                    <a:pt x="0" y="13"/>
                    <a:pt x="0" y="24"/>
                  </a:cubicBezTo>
                  <a:lnTo>
                    <a:pt x="0" y="37"/>
                  </a:lnTo>
                  <a:lnTo>
                    <a:pt x="0" y="48"/>
                  </a:lnTo>
                  <a:lnTo>
                    <a:pt x="13" y="60"/>
                  </a:lnTo>
                  <a:cubicBezTo>
                    <a:pt x="24" y="71"/>
                    <a:pt x="24" y="71"/>
                    <a:pt x="36" y="71"/>
                  </a:cubicBezTo>
                  <a:lnTo>
                    <a:pt x="59" y="71"/>
                  </a:lnTo>
                  <a:lnTo>
                    <a:pt x="59" y="60"/>
                  </a:lnTo>
                  <a:lnTo>
                    <a:pt x="59" y="48"/>
                  </a:lnTo>
                  <a:lnTo>
                    <a:pt x="59" y="37"/>
                  </a:lnTo>
                  <a:lnTo>
                    <a:pt x="47" y="24"/>
                  </a:lnTo>
                  <a:lnTo>
                    <a:pt x="47" y="1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1559562" y="4440083"/>
              <a:ext cx="48506" cy="41133"/>
            </a:xfrm>
            <a:custGeom>
              <a:rect b="b" l="l" r="r" t="t"/>
              <a:pathLst>
                <a:path extrusionOk="0" h="318" w="375">
                  <a:moveTo>
                    <a:pt x="267" y="55"/>
                  </a:moveTo>
                  <a:cubicBezTo>
                    <a:pt x="272" y="55"/>
                    <a:pt x="276" y="55"/>
                    <a:pt x="281" y="57"/>
                  </a:cubicBezTo>
                  <a:lnTo>
                    <a:pt x="305" y="57"/>
                  </a:lnTo>
                  <a:cubicBezTo>
                    <a:pt x="305" y="68"/>
                    <a:pt x="305" y="68"/>
                    <a:pt x="317" y="68"/>
                  </a:cubicBezTo>
                  <a:lnTo>
                    <a:pt x="317" y="92"/>
                  </a:lnTo>
                  <a:lnTo>
                    <a:pt x="317" y="115"/>
                  </a:lnTo>
                  <a:cubicBezTo>
                    <a:pt x="317" y="138"/>
                    <a:pt x="305" y="162"/>
                    <a:pt x="270" y="174"/>
                  </a:cubicBezTo>
                  <a:cubicBezTo>
                    <a:pt x="234" y="197"/>
                    <a:pt x="200" y="197"/>
                    <a:pt x="153" y="197"/>
                  </a:cubicBezTo>
                  <a:lnTo>
                    <a:pt x="153" y="185"/>
                  </a:lnTo>
                  <a:cubicBezTo>
                    <a:pt x="164" y="162"/>
                    <a:pt x="176" y="127"/>
                    <a:pt x="188" y="104"/>
                  </a:cubicBezTo>
                  <a:cubicBezTo>
                    <a:pt x="208" y="84"/>
                    <a:pt x="237" y="55"/>
                    <a:pt x="267" y="55"/>
                  </a:cubicBezTo>
                  <a:close/>
                  <a:moveTo>
                    <a:pt x="60" y="68"/>
                  </a:moveTo>
                  <a:cubicBezTo>
                    <a:pt x="83" y="92"/>
                    <a:pt x="94" y="104"/>
                    <a:pt x="106" y="138"/>
                  </a:cubicBezTo>
                  <a:lnTo>
                    <a:pt x="106" y="162"/>
                  </a:lnTo>
                  <a:lnTo>
                    <a:pt x="106" y="197"/>
                  </a:lnTo>
                  <a:cubicBezTo>
                    <a:pt x="94" y="197"/>
                    <a:pt x="94" y="197"/>
                    <a:pt x="83" y="209"/>
                  </a:cubicBezTo>
                  <a:cubicBezTo>
                    <a:pt x="71" y="174"/>
                    <a:pt x="60" y="151"/>
                    <a:pt x="60" y="127"/>
                  </a:cubicBezTo>
                  <a:lnTo>
                    <a:pt x="60" y="80"/>
                  </a:lnTo>
                  <a:lnTo>
                    <a:pt x="60" y="68"/>
                  </a:lnTo>
                  <a:close/>
                  <a:moveTo>
                    <a:pt x="273" y="1"/>
                  </a:moveTo>
                  <a:cubicBezTo>
                    <a:pt x="234" y="1"/>
                    <a:pt x="190" y="20"/>
                    <a:pt x="164" y="45"/>
                  </a:cubicBezTo>
                  <a:cubicBezTo>
                    <a:pt x="153" y="57"/>
                    <a:pt x="141" y="80"/>
                    <a:pt x="141" y="92"/>
                  </a:cubicBezTo>
                  <a:cubicBezTo>
                    <a:pt x="130" y="80"/>
                    <a:pt x="130" y="68"/>
                    <a:pt x="118" y="57"/>
                  </a:cubicBezTo>
                  <a:cubicBezTo>
                    <a:pt x="106" y="45"/>
                    <a:pt x="83" y="21"/>
                    <a:pt x="71" y="21"/>
                  </a:cubicBezTo>
                  <a:cubicBezTo>
                    <a:pt x="67" y="20"/>
                    <a:pt x="63" y="20"/>
                    <a:pt x="59" y="20"/>
                  </a:cubicBezTo>
                  <a:cubicBezTo>
                    <a:pt x="22" y="20"/>
                    <a:pt x="13" y="71"/>
                    <a:pt x="13" y="104"/>
                  </a:cubicBezTo>
                  <a:cubicBezTo>
                    <a:pt x="1" y="151"/>
                    <a:pt x="13" y="185"/>
                    <a:pt x="36" y="232"/>
                  </a:cubicBezTo>
                  <a:cubicBezTo>
                    <a:pt x="42" y="238"/>
                    <a:pt x="50" y="241"/>
                    <a:pt x="58" y="241"/>
                  </a:cubicBezTo>
                  <a:cubicBezTo>
                    <a:pt x="65" y="241"/>
                    <a:pt x="71" y="238"/>
                    <a:pt x="71" y="232"/>
                  </a:cubicBezTo>
                  <a:cubicBezTo>
                    <a:pt x="83" y="232"/>
                    <a:pt x="83" y="244"/>
                    <a:pt x="83" y="255"/>
                  </a:cubicBezTo>
                  <a:cubicBezTo>
                    <a:pt x="122" y="294"/>
                    <a:pt x="185" y="317"/>
                    <a:pt x="245" y="317"/>
                  </a:cubicBezTo>
                  <a:cubicBezTo>
                    <a:pt x="258" y="317"/>
                    <a:pt x="270" y="316"/>
                    <a:pt x="281" y="314"/>
                  </a:cubicBezTo>
                  <a:cubicBezTo>
                    <a:pt x="293" y="314"/>
                    <a:pt x="305" y="279"/>
                    <a:pt x="293" y="268"/>
                  </a:cubicBezTo>
                  <a:cubicBezTo>
                    <a:pt x="281" y="255"/>
                    <a:pt x="270" y="255"/>
                    <a:pt x="258" y="244"/>
                  </a:cubicBezTo>
                  <a:cubicBezTo>
                    <a:pt x="270" y="244"/>
                    <a:pt x="281" y="232"/>
                    <a:pt x="293" y="221"/>
                  </a:cubicBezTo>
                  <a:cubicBezTo>
                    <a:pt x="340" y="209"/>
                    <a:pt x="375" y="162"/>
                    <a:pt x="375" y="115"/>
                  </a:cubicBezTo>
                  <a:cubicBezTo>
                    <a:pt x="375" y="68"/>
                    <a:pt x="364" y="21"/>
                    <a:pt x="317" y="10"/>
                  </a:cubicBezTo>
                  <a:cubicBezTo>
                    <a:pt x="304" y="4"/>
                    <a:pt x="289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1489969" y="4587675"/>
              <a:ext cx="42427" cy="36477"/>
            </a:xfrm>
            <a:custGeom>
              <a:rect b="b" l="l" r="r" t="t"/>
              <a:pathLst>
                <a:path extrusionOk="0" h="282" w="328">
                  <a:moveTo>
                    <a:pt x="242" y="34"/>
                  </a:moveTo>
                  <a:cubicBezTo>
                    <a:pt x="258" y="34"/>
                    <a:pt x="273" y="45"/>
                    <a:pt x="281" y="62"/>
                  </a:cubicBezTo>
                  <a:cubicBezTo>
                    <a:pt x="281" y="74"/>
                    <a:pt x="293" y="97"/>
                    <a:pt x="293" y="109"/>
                  </a:cubicBezTo>
                  <a:cubicBezTo>
                    <a:pt x="281" y="156"/>
                    <a:pt x="247" y="179"/>
                    <a:pt x="211" y="203"/>
                  </a:cubicBezTo>
                  <a:cubicBezTo>
                    <a:pt x="188" y="214"/>
                    <a:pt x="164" y="214"/>
                    <a:pt x="141" y="214"/>
                  </a:cubicBezTo>
                  <a:lnTo>
                    <a:pt x="106" y="214"/>
                  </a:lnTo>
                  <a:cubicBezTo>
                    <a:pt x="106" y="191"/>
                    <a:pt x="117" y="167"/>
                    <a:pt x="130" y="144"/>
                  </a:cubicBezTo>
                  <a:cubicBezTo>
                    <a:pt x="141" y="120"/>
                    <a:pt x="164" y="97"/>
                    <a:pt x="176" y="86"/>
                  </a:cubicBezTo>
                  <a:cubicBezTo>
                    <a:pt x="188" y="62"/>
                    <a:pt x="211" y="50"/>
                    <a:pt x="223" y="39"/>
                  </a:cubicBezTo>
                  <a:cubicBezTo>
                    <a:pt x="230" y="36"/>
                    <a:pt x="236" y="34"/>
                    <a:pt x="242" y="34"/>
                  </a:cubicBezTo>
                  <a:close/>
                  <a:moveTo>
                    <a:pt x="245" y="0"/>
                  </a:moveTo>
                  <a:cubicBezTo>
                    <a:pt x="226" y="0"/>
                    <a:pt x="207" y="20"/>
                    <a:pt x="188" y="39"/>
                  </a:cubicBezTo>
                  <a:cubicBezTo>
                    <a:pt x="164" y="50"/>
                    <a:pt x="141" y="74"/>
                    <a:pt x="130" y="97"/>
                  </a:cubicBezTo>
                  <a:cubicBezTo>
                    <a:pt x="117" y="120"/>
                    <a:pt x="94" y="144"/>
                    <a:pt x="94" y="179"/>
                  </a:cubicBezTo>
                  <a:cubicBezTo>
                    <a:pt x="83" y="191"/>
                    <a:pt x="83" y="191"/>
                    <a:pt x="83" y="203"/>
                  </a:cubicBezTo>
                  <a:lnTo>
                    <a:pt x="36" y="203"/>
                  </a:lnTo>
                  <a:cubicBezTo>
                    <a:pt x="0" y="203"/>
                    <a:pt x="0" y="249"/>
                    <a:pt x="36" y="249"/>
                  </a:cubicBezTo>
                  <a:cubicBezTo>
                    <a:pt x="47" y="261"/>
                    <a:pt x="59" y="261"/>
                    <a:pt x="71" y="261"/>
                  </a:cubicBezTo>
                  <a:lnTo>
                    <a:pt x="71" y="273"/>
                  </a:lnTo>
                  <a:cubicBezTo>
                    <a:pt x="71" y="278"/>
                    <a:pt x="74" y="281"/>
                    <a:pt x="77" y="281"/>
                  </a:cubicBezTo>
                  <a:cubicBezTo>
                    <a:pt x="80" y="281"/>
                    <a:pt x="83" y="278"/>
                    <a:pt x="83" y="273"/>
                  </a:cubicBezTo>
                  <a:lnTo>
                    <a:pt x="83" y="261"/>
                  </a:lnTo>
                  <a:lnTo>
                    <a:pt x="141" y="261"/>
                  </a:lnTo>
                  <a:cubicBezTo>
                    <a:pt x="164" y="261"/>
                    <a:pt x="200" y="249"/>
                    <a:pt x="223" y="237"/>
                  </a:cubicBezTo>
                  <a:cubicBezTo>
                    <a:pt x="270" y="214"/>
                    <a:pt x="317" y="179"/>
                    <a:pt x="317" y="120"/>
                  </a:cubicBezTo>
                  <a:cubicBezTo>
                    <a:pt x="328" y="74"/>
                    <a:pt x="305" y="27"/>
                    <a:pt x="258" y="3"/>
                  </a:cubicBezTo>
                  <a:cubicBezTo>
                    <a:pt x="254" y="1"/>
                    <a:pt x="249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1458278" y="4596083"/>
              <a:ext cx="21343" cy="22378"/>
            </a:xfrm>
            <a:custGeom>
              <a:rect b="b" l="l" r="r" t="t"/>
              <a:pathLst>
                <a:path extrusionOk="0" h="173" w="165">
                  <a:moveTo>
                    <a:pt x="16" y="0"/>
                  </a:moveTo>
                  <a:cubicBezTo>
                    <a:pt x="12" y="0"/>
                    <a:pt x="6" y="3"/>
                    <a:pt x="0" y="9"/>
                  </a:cubicBezTo>
                  <a:lnTo>
                    <a:pt x="0" y="32"/>
                  </a:lnTo>
                  <a:cubicBezTo>
                    <a:pt x="47" y="79"/>
                    <a:pt x="82" y="126"/>
                    <a:pt x="129" y="172"/>
                  </a:cubicBezTo>
                  <a:lnTo>
                    <a:pt x="152" y="172"/>
                  </a:lnTo>
                  <a:cubicBezTo>
                    <a:pt x="164" y="161"/>
                    <a:pt x="164" y="149"/>
                    <a:pt x="152" y="149"/>
                  </a:cubicBezTo>
                  <a:cubicBezTo>
                    <a:pt x="117" y="102"/>
                    <a:pt x="71" y="55"/>
                    <a:pt x="24" y="9"/>
                  </a:cubicBezTo>
                  <a:cubicBezTo>
                    <a:pt x="24" y="3"/>
                    <a:pt x="21" y="0"/>
                    <a:pt x="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1638726" y="4464919"/>
              <a:ext cx="144872" cy="407841"/>
            </a:xfrm>
            <a:custGeom>
              <a:rect b="b" l="l" r="r" t="t"/>
              <a:pathLst>
                <a:path extrusionOk="0" h="3153" w="1120">
                  <a:moveTo>
                    <a:pt x="875" y="1479"/>
                  </a:moveTo>
                  <a:cubicBezTo>
                    <a:pt x="875" y="1771"/>
                    <a:pt x="828" y="2052"/>
                    <a:pt x="734" y="2333"/>
                  </a:cubicBezTo>
                  <a:cubicBezTo>
                    <a:pt x="758" y="2122"/>
                    <a:pt x="792" y="1912"/>
                    <a:pt x="828" y="1713"/>
                  </a:cubicBezTo>
                  <a:cubicBezTo>
                    <a:pt x="828" y="1678"/>
                    <a:pt x="839" y="1654"/>
                    <a:pt x="839" y="1631"/>
                  </a:cubicBezTo>
                  <a:cubicBezTo>
                    <a:pt x="851" y="1573"/>
                    <a:pt x="862" y="1526"/>
                    <a:pt x="875" y="1479"/>
                  </a:cubicBezTo>
                  <a:close/>
                  <a:moveTo>
                    <a:pt x="745" y="1994"/>
                  </a:moveTo>
                  <a:lnTo>
                    <a:pt x="745" y="1994"/>
                  </a:lnTo>
                  <a:cubicBezTo>
                    <a:pt x="734" y="2064"/>
                    <a:pt x="722" y="2122"/>
                    <a:pt x="711" y="2192"/>
                  </a:cubicBezTo>
                  <a:cubicBezTo>
                    <a:pt x="699" y="2286"/>
                    <a:pt x="687" y="2379"/>
                    <a:pt x="687" y="2462"/>
                  </a:cubicBezTo>
                  <a:cubicBezTo>
                    <a:pt x="664" y="2496"/>
                    <a:pt x="652" y="2532"/>
                    <a:pt x="641" y="2567"/>
                  </a:cubicBezTo>
                  <a:cubicBezTo>
                    <a:pt x="606" y="2634"/>
                    <a:pt x="583" y="2702"/>
                    <a:pt x="540" y="2769"/>
                  </a:cubicBezTo>
                  <a:lnTo>
                    <a:pt x="540" y="2769"/>
                  </a:lnTo>
                  <a:cubicBezTo>
                    <a:pt x="609" y="2507"/>
                    <a:pt x="677" y="2256"/>
                    <a:pt x="745" y="1994"/>
                  </a:cubicBezTo>
                  <a:close/>
                  <a:moveTo>
                    <a:pt x="1073" y="99"/>
                  </a:moveTo>
                  <a:lnTo>
                    <a:pt x="1073" y="99"/>
                  </a:lnTo>
                  <a:cubicBezTo>
                    <a:pt x="1015" y="426"/>
                    <a:pt x="956" y="765"/>
                    <a:pt x="898" y="1105"/>
                  </a:cubicBezTo>
                  <a:cubicBezTo>
                    <a:pt x="862" y="1327"/>
                    <a:pt x="816" y="1561"/>
                    <a:pt x="781" y="1783"/>
                  </a:cubicBezTo>
                  <a:cubicBezTo>
                    <a:pt x="699" y="2075"/>
                    <a:pt x="617" y="2379"/>
                    <a:pt x="547" y="2672"/>
                  </a:cubicBezTo>
                  <a:cubicBezTo>
                    <a:pt x="594" y="2392"/>
                    <a:pt x="652" y="2099"/>
                    <a:pt x="711" y="1807"/>
                  </a:cubicBezTo>
                  <a:cubicBezTo>
                    <a:pt x="711" y="1793"/>
                    <a:pt x="703" y="1787"/>
                    <a:pt x="696" y="1787"/>
                  </a:cubicBezTo>
                  <a:cubicBezTo>
                    <a:pt x="691" y="1787"/>
                    <a:pt x="687" y="1790"/>
                    <a:pt x="687" y="1795"/>
                  </a:cubicBezTo>
                  <a:cubicBezTo>
                    <a:pt x="570" y="1994"/>
                    <a:pt x="465" y="2204"/>
                    <a:pt x="383" y="2426"/>
                  </a:cubicBezTo>
                  <a:lnTo>
                    <a:pt x="383" y="1935"/>
                  </a:lnTo>
                  <a:cubicBezTo>
                    <a:pt x="383" y="1921"/>
                    <a:pt x="375" y="1916"/>
                    <a:pt x="369" y="1916"/>
                  </a:cubicBezTo>
                  <a:cubicBezTo>
                    <a:pt x="364" y="1916"/>
                    <a:pt x="360" y="1919"/>
                    <a:pt x="360" y="1924"/>
                  </a:cubicBezTo>
                  <a:cubicBezTo>
                    <a:pt x="301" y="2228"/>
                    <a:pt x="243" y="2532"/>
                    <a:pt x="67" y="2789"/>
                  </a:cubicBezTo>
                  <a:cubicBezTo>
                    <a:pt x="184" y="2415"/>
                    <a:pt x="301" y="2029"/>
                    <a:pt x="418" y="1654"/>
                  </a:cubicBezTo>
                  <a:cubicBezTo>
                    <a:pt x="535" y="1292"/>
                    <a:pt x="652" y="929"/>
                    <a:pt x="804" y="590"/>
                  </a:cubicBezTo>
                  <a:cubicBezTo>
                    <a:pt x="886" y="414"/>
                    <a:pt x="968" y="251"/>
                    <a:pt x="1073" y="99"/>
                  </a:cubicBezTo>
                  <a:close/>
                  <a:moveTo>
                    <a:pt x="664" y="1865"/>
                  </a:moveTo>
                  <a:cubicBezTo>
                    <a:pt x="617" y="2192"/>
                    <a:pt x="558" y="2509"/>
                    <a:pt x="500" y="2824"/>
                  </a:cubicBezTo>
                  <a:cubicBezTo>
                    <a:pt x="488" y="2836"/>
                    <a:pt x="477" y="2847"/>
                    <a:pt x="453" y="2847"/>
                  </a:cubicBezTo>
                  <a:cubicBezTo>
                    <a:pt x="449" y="2848"/>
                    <a:pt x="445" y="2849"/>
                    <a:pt x="441" y="2849"/>
                  </a:cubicBezTo>
                  <a:cubicBezTo>
                    <a:pt x="403" y="2849"/>
                    <a:pt x="383" y="2796"/>
                    <a:pt x="383" y="2754"/>
                  </a:cubicBezTo>
                  <a:lnTo>
                    <a:pt x="383" y="2509"/>
                  </a:lnTo>
                  <a:lnTo>
                    <a:pt x="383" y="2473"/>
                  </a:lnTo>
                  <a:cubicBezTo>
                    <a:pt x="465" y="2262"/>
                    <a:pt x="558" y="2064"/>
                    <a:pt x="664" y="1865"/>
                  </a:cubicBezTo>
                  <a:close/>
                  <a:moveTo>
                    <a:pt x="1097" y="0"/>
                  </a:moveTo>
                  <a:cubicBezTo>
                    <a:pt x="1093" y="0"/>
                    <a:pt x="1088" y="2"/>
                    <a:pt x="1085" y="5"/>
                  </a:cubicBezTo>
                  <a:cubicBezTo>
                    <a:pt x="875" y="321"/>
                    <a:pt x="722" y="660"/>
                    <a:pt x="594" y="1023"/>
                  </a:cubicBezTo>
                  <a:cubicBezTo>
                    <a:pt x="453" y="1397"/>
                    <a:pt x="348" y="1783"/>
                    <a:pt x="220" y="2169"/>
                  </a:cubicBezTo>
                  <a:cubicBezTo>
                    <a:pt x="149" y="2403"/>
                    <a:pt x="79" y="2637"/>
                    <a:pt x="9" y="2859"/>
                  </a:cubicBezTo>
                  <a:cubicBezTo>
                    <a:pt x="0" y="2877"/>
                    <a:pt x="10" y="2887"/>
                    <a:pt x="21" y="2887"/>
                  </a:cubicBezTo>
                  <a:cubicBezTo>
                    <a:pt x="25" y="2887"/>
                    <a:pt x="29" y="2886"/>
                    <a:pt x="32" y="2883"/>
                  </a:cubicBezTo>
                  <a:cubicBezTo>
                    <a:pt x="220" y="2660"/>
                    <a:pt x="301" y="2379"/>
                    <a:pt x="348" y="2099"/>
                  </a:cubicBezTo>
                  <a:cubicBezTo>
                    <a:pt x="348" y="2239"/>
                    <a:pt x="348" y="2368"/>
                    <a:pt x="360" y="2496"/>
                  </a:cubicBezTo>
                  <a:cubicBezTo>
                    <a:pt x="336" y="2567"/>
                    <a:pt x="313" y="2637"/>
                    <a:pt x="290" y="2719"/>
                  </a:cubicBezTo>
                  <a:cubicBezTo>
                    <a:pt x="290" y="2719"/>
                    <a:pt x="295" y="2724"/>
                    <a:pt x="298" y="2724"/>
                  </a:cubicBezTo>
                  <a:cubicBezTo>
                    <a:pt x="300" y="2724"/>
                    <a:pt x="301" y="2723"/>
                    <a:pt x="301" y="2719"/>
                  </a:cubicBezTo>
                  <a:cubicBezTo>
                    <a:pt x="313" y="2660"/>
                    <a:pt x="336" y="2602"/>
                    <a:pt x="360" y="2543"/>
                  </a:cubicBezTo>
                  <a:lnTo>
                    <a:pt x="360" y="2777"/>
                  </a:lnTo>
                  <a:cubicBezTo>
                    <a:pt x="370" y="2819"/>
                    <a:pt x="390" y="2861"/>
                    <a:pt x="437" y="2861"/>
                  </a:cubicBezTo>
                  <a:cubicBezTo>
                    <a:pt x="442" y="2861"/>
                    <a:pt x="447" y="2861"/>
                    <a:pt x="453" y="2859"/>
                  </a:cubicBezTo>
                  <a:cubicBezTo>
                    <a:pt x="465" y="2859"/>
                    <a:pt x="488" y="2859"/>
                    <a:pt x="500" y="2847"/>
                  </a:cubicBezTo>
                  <a:lnTo>
                    <a:pt x="500" y="2847"/>
                  </a:lnTo>
                  <a:cubicBezTo>
                    <a:pt x="488" y="2859"/>
                    <a:pt x="488" y="2871"/>
                    <a:pt x="488" y="2894"/>
                  </a:cubicBezTo>
                  <a:cubicBezTo>
                    <a:pt x="483" y="2893"/>
                    <a:pt x="478" y="2893"/>
                    <a:pt x="473" y="2893"/>
                  </a:cubicBezTo>
                  <a:cubicBezTo>
                    <a:pt x="421" y="2893"/>
                    <a:pt x="371" y="2946"/>
                    <a:pt x="371" y="3000"/>
                  </a:cubicBezTo>
                  <a:cubicBezTo>
                    <a:pt x="360" y="3047"/>
                    <a:pt x="371" y="3105"/>
                    <a:pt x="407" y="3140"/>
                  </a:cubicBezTo>
                  <a:cubicBezTo>
                    <a:pt x="411" y="3149"/>
                    <a:pt x="415" y="3153"/>
                    <a:pt x="419" y="3153"/>
                  </a:cubicBezTo>
                  <a:cubicBezTo>
                    <a:pt x="425" y="3153"/>
                    <a:pt x="430" y="3143"/>
                    <a:pt x="430" y="3128"/>
                  </a:cubicBezTo>
                  <a:cubicBezTo>
                    <a:pt x="418" y="3081"/>
                    <a:pt x="395" y="3047"/>
                    <a:pt x="407" y="2988"/>
                  </a:cubicBezTo>
                  <a:cubicBezTo>
                    <a:pt x="416" y="2958"/>
                    <a:pt x="435" y="2927"/>
                    <a:pt x="463" y="2927"/>
                  </a:cubicBezTo>
                  <a:cubicBezTo>
                    <a:pt x="467" y="2927"/>
                    <a:pt x="472" y="2928"/>
                    <a:pt x="477" y="2930"/>
                  </a:cubicBezTo>
                  <a:cubicBezTo>
                    <a:pt x="511" y="2930"/>
                    <a:pt x="535" y="2953"/>
                    <a:pt x="547" y="2976"/>
                  </a:cubicBezTo>
                  <a:lnTo>
                    <a:pt x="617" y="3047"/>
                  </a:lnTo>
                  <a:lnTo>
                    <a:pt x="641" y="3047"/>
                  </a:lnTo>
                  <a:cubicBezTo>
                    <a:pt x="641" y="3034"/>
                    <a:pt x="652" y="3023"/>
                    <a:pt x="664" y="3011"/>
                  </a:cubicBezTo>
                  <a:cubicBezTo>
                    <a:pt x="671" y="2997"/>
                    <a:pt x="665" y="2987"/>
                    <a:pt x="656" y="2987"/>
                  </a:cubicBezTo>
                  <a:cubicBezTo>
                    <a:pt x="651" y="2987"/>
                    <a:pt x="645" y="2991"/>
                    <a:pt x="641" y="3000"/>
                  </a:cubicBezTo>
                  <a:lnTo>
                    <a:pt x="628" y="3011"/>
                  </a:lnTo>
                  <a:cubicBezTo>
                    <a:pt x="582" y="2976"/>
                    <a:pt x="570" y="2917"/>
                    <a:pt x="511" y="2894"/>
                  </a:cubicBezTo>
                  <a:lnTo>
                    <a:pt x="500" y="2894"/>
                  </a:lnTo>
                  <a:cubicBezTo>
                    <a:pt x="511" y="2871"/>
                    <a:pt x="511" y="2847"/>
                    <a:pt x="524" y="2824"/>
                  </a:cubicBezTo>
                  <a:cubicBezTo>
                    <a:pt x="547" y="2789"/>
                    <a:pt x="570" y="2754"/>
                    <a:pt x="582" y="2730"/>
                  </a:cubicBezTo>
                  <a:cubicBezTo>
                    <a:pt x="617" y="2660"/>
                    <a:pt x="652" y="2590"/>
                    <a:pt x="675" y="2509"/>
                  </a:cubicBezTo>
                  <a:lnTo>
                    <a:pt x="675" y="2509"/>
                  </a:lnTo>
                  <a:cubicBezTo>
                    <a:pt x="664" y="2602"/>
                    <a:pt x="664" y="2696"/>
                    <a:pt x="652" y="2789"/>
                  </a:cubicBezTo>
                  <a:cubicBezTo>
                    <a:pt x="652" y="2801"/>
                    <a:pt x="661" y="2807"/>
                    <a:pt x="670" y="2807"/>
                  </a:cubicBezTo>
                  <a:cubicBezTo>
                    <a:pt x="679" y="2807"/>
                    <a:pt x="687" y="2801"/>
                    <a:pt x="687" y="2789"/>
                  </a:cubicBezTo>
                  <a:cubicBezTo>
                    <a:pt x="699" y="2660"/>
                    <a:pt x="711" y="2520"/>
                    <a:pt x="722" y="2392"/>
                  </a:cubicBezTo>
                  <a:cubicBezTo>
                    <a:pt x="769" y="2262"/>
                    <a:pt x="804" y="2134"/>
                    <a:pt x="828" y="2005"/>
                  </a:cubicBezTo>
                  <a:cubicBezTo>
                    <a:pt x="875" y="1807"/>
                    <a:pt x="898" y="1607"/>
                    <a:pt x="898" y="1420"/>
                  </a:cubicBezTo>
                  <a:cubicBezTo>
                    <a:pt x="898" y="1409"/>
                    <a:pt x="886" y="1409"/>
                    <a:pt x="886" y="1409"/>
                  </a:cubicBezTo>
                  <a:cubicBezTo>
                    <a:pt x="883" y="1412"/>
                    <a:pt x="881" y="1415"/>
                    <a:pt x="879" y="1418"/>
                  </a:cubicBezTo>
                  <a:lnTo>
                    <a:pt x="879" y="1418"/>
                  </a:lnTo>
                  <a:lnTo>
                    <a:pt x="1015" y="637"/>
                  </a:lnTo>
                  <a:cubicBezTo>
                    <a:pt x="1050" y="426"/>
                    <a:pt x="1085" y="227"/>
                    <a:pt x="1120" y="17"/>
                  </a:cubicBezTo>
                  <a:cubicBezTo>
                    <a:pt x="1120" y="9"/>
                    <a:pt x="1108" y="0"/>
                    <a:pt x="1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1252476" y="4676412"/>
              <a:ext cx="104256" cy="126246"/>
            </a:xfrm>
            <a:custGeom>
              <a:rect b="b" l="l" r="r" t="t"/>
              <a:pathLst>
                <a:path extrusionOk="0" h="976" w="806">
                  <a:moveTo>
                    <a:pt x="269" y="359"/>
                  </a:moveTo>
                  <a:cubicBezTo>
                    <a:pt x="281" y="394"/>
                    <a:pt x="292" y="440"/>
                    <a:pt x="292" y="476"/>
                  </a:cubicBezTo>
                  <a:lnTo>
                    <a:pt x="292" y="557"/>
                  </a:lnTo>
                  <a:cubicBezTo>
                    <a:pt x="258" y="581"/>
                    <a:pt x="222" y="616"/>
                    <a:pt x="176" y="640"/>
                  </a:cubicBezTo>
                  <a:cubicBezTo>
                    <a:pt x="188" y="546"/>
                    <a:pt x="222" y="452"/>
                    <a:pt x="269" y="359"/>
                  </a:cubicBezTo>
                  <a:close/>
                  <a:moveTo>
                    <a:pt x="220" y="0"/>
                  </a:moveTo>
                  <a:cubicBezTo>
                    <a:pt x="174" y="0"/>
                    <a:pt x="137" y="72"/>
                    <a:pt x="117" y="102"/>
                  </a:cubicBezTo>
                  <a:cubicBezTo>
                    <a:pt x="82" y="172"/>
                    <a:pt x="47" y="242"/>
                    <a:pt x="35" y="323"/>
                  </a:cubicBezTo>
                  <a:cubicBezTo>
                    <a:pt x="24" y="394"/>
                    <a:pt x="1" y="476"/>
                    <a:pt x="12" y="546"/>
                  </a:cubicBezTo>
                  <a:cubicBezTo>
                    <a:pt x="12" y="616"/>
                    <a:pt x="59" y="674"/>
                    <a:pt x="129" y="674"/>
                  </a:cubicBezTo>
                  <a:lnTo>
                    <a:pt x="141" y="674"/>
                  </a:lnTo>
                  <a:lnTo>
                    <a:pt x="141" y="803"/>
                  </a:lnTo>
                  <a:cubicBezTo>
                    <a:pt x="141" y="809"/>
                    <a:pt x="147" y="812"/>
                    <a:pt x="153" y="812"/>
                  </a:cubicBezTo>
                  <a:cubicBezTo>
                    <a:pt x="158" y="812"/>
                    <a:pt x="164" y="809"/>
                    <a:pt x="164" y="803"/>
                  </a:cubicBezTo>
                  <a:lnTo>
                    <a:pt x="164" y="674"/>
                  </a:lnTo>
                  <a:cubicBezTo>
                    <a:pt x="211" y="663"/>
                    <a:pt x="246" y="627"/>
                    <a:pt x="292" y="593"/>
                  </a:cubicBezTo>
                  <a:lnTo>
                    <a:pt x="292" y="604"/>
                  </a:lnTo>
                  <a:cubicBezTo>
                    <a:pt x="258" y="721"/>
                    <a:pt x="234" y="838"/>
                    <a:pt x="234" y="967"/>
                  </a:cubicBezTo>
                  <a:cubicBezTo>
                    <a:pt x="234" y="973"/>
                    <a:pt x="243" y="976"/>
                    <a:pt x="252" y="976"/>
                  </a:cubicBezTo>
                  <a:cubicBezTo>
                    <a:pt x="260" y="976"/>
                    <a:pt x="269" y="973"/>
                    <a:pt x="269" y="967"/>
                  </a:cubicBezTo>
                  <a:cubicBezTo>
                    <a:pt x="292" y="850"/>
                    <a:pt x="316" y="733"/>
                    <a:pt x="316" y="616"/>
                  </a:cubicBezTo>
                  <a:cubicBezTo>
                    <a:pt x="328" y="593"/>
                    <a:pt x="328" y="581"/>
                    <a:pt x="328" y="557"/>
                  </a:cubicBezTo>
                  <a:lnTo>
                    <a:pt x="328" y="546"/>
                  </a:lnTo>
                  <a:cubicBezTo>
                    <a:pt x="328" y="464"/>
                    <a:pt x="328" y="382"/>
                    <a:pt x="269" y="323"/>
                  </a:cubicBezTo>
                  <a:cubicBezTo>
                    <a:pt x="269" y="320"/>
                    <a:pt x="268" y="318"/>
                    <a:pt x="266" y="318"/>
                  </a:cubicBezTo>
                  <a:cubicBezTo>
                    <a:pt x="261" y="318"/>
                    <a:pt x="254" y="323"/>
                    <a:pt x="246" y="323"/>
                  </a:cubicBezTo>
                  <a:cubicBezTo>
                    <a:pt x="199" y="429"/>
                    <a:pt x="164" y="534"/>
                    <a:pt x="152" y="651"/>
                  </a:cubicBezTo>
                  <a:cubicBezTo>
                    <a:pt x="147" y="652"/>
                    <a:pt x="141" y="652"/>
                    <a:pt x="136" y="652"/>
                  </a:cubicBezTo>
                  <a:cubicBezTo>
                    <a:pt x="66" y="652"/>
                    <a:pt x="35" y="576"/>
                    <a:pt x="35" y="510"/>
                  </a:cubicBezTo>
                  <a:cubicBezTo>
                    <a:pt x="35" y="440"/>
                    <a:pt x="59" y="370"/>
                    <a:pt x="71" y="300"/>
                  </a:cubicBezTo>
                  <a:cubicBezTo>
                    <a:pt x="94" y="230"/>
                    <a:pt x="117" y="172"/>
                    <a:pt x="152" y="113"/>
                  </a:cubicBezTo>
                  <a:cubicBezTo>
                    <a:pt x="163" y="81"/>
                    <a:pt x="193" y="30"/>
                    <a:pt x="233" y="30"/>
                  </a:cubicBezTo>
                  <a:cubicBezTo>
                    <a:pt x="237" y="30"/>
                    <a:pt x="241" y="30"/>
                    <a:pt x="246" y="31"/>
                  </a:cubicBezTo>
                  <a:cubicBezTo>
                    <a:pt x="269" y="43"/>
                    <a:pt x="305" y="89"/>
                    <a:pt x="316" y="113"/>
                  </a:cubicBezTo>
                  <a:cubicBezTo>
                    <a:pt x="363" y="172"/>
                    <a:pt x="386" y="230"/>
                    <a:pt x="422" y="289"/>
                  </a:cubicBezTo>
                  <a:cubicBezTo>
                    <a:pt x="445" y="359"/>
                    <a:pt x="456" y="429"/>
                    <a:pt x="468" y="499"/>
                  </a:cubicBezTo>
                  <a:lnTo>
                    <a:pt x="468" y="663"/>
                  </a:lnTo>
                  <a:cubicBezTo>
                    <a:pt x="480" y="698"/>
                    <a:pt x="492" y="733"/>
                    <a:pt x="515" y="744"/>
                  </a:cubicBezTo>
                  <a:lnTo>
                    <a:pt x="386" y="744"/>
                  </a:lnTo>
                  <a:cubicBezTo>
                    <a:pt x="363" y="744"/>
                    <a:pt x="351" y="780"/>
                    <a:pt x="375" y="780"/>
                  </a:cubicBezTo>
                  <a:cubicBezTo>
                    <a:pt x="398" y="791"/>
                    <a:pt x="409" y="791"/>
                    <a:pt x="433" y="791"/>
                  </a:cubicBezTo>
                  <a:lnTo>
                    <a:pt x="445" y="791"/>
                  </a:lnTo>
                  <a:cubicBezTo>
                    <a:pt x="562" y="791"/>
                    <a:pt x="667" y="827"/>
                    <a:pt x="760" y="874"/>
                  </a:cubicBezTo>
                  <a:cubicBezTo>
                    <a:pt x="765" y="876"/>
                    <a:pt x="769" y="877"/>
                    <a:pt x="773" y="877"/>
                  </a:cubicBezTo>
                  <a:cubicBezTo>
                    <a:pt x="791" y="877"/>
                    <a:pt x="805" y="859"/>
                    <a:pt x="796" y="850"/>
                  </a:cubicBezTo>
                  <a:cubicBezTo>
                    <a:pt x="760" y="791"/>
                    <a:pt x="702" y="757"/>
                    <a:pt x="643" y="744"/>
                  </a:cubicBezTo>
                  <a:cubicBezTo>
                    <a:pt x="627" y="744"/>
                    <a:pt x="611" y="746"/>
                    <a:pt x="596" y="746"/>
                  </a:cubicBezTo>
                  <a:cubicBezTo>
                    <a:pt x="566" y="746"/>
                    <a:pt x="538" y="741"/>
                    <a:pt x="515" y="710"/>
                  </a:cubicBezTo>
                  <a:cubicBezTo>
                    <a:pt x="503" y="674"/>
                    <a:pt x="503" y="640"/>
                    <a:pt x="503" y="604"/>
                  </a:cubicBezTo>
                  <a:cubicBezTo>
                    <a:pt x="503" y="452"/>
                    <a:pt x="468" y="300"/>
                    <a:pt x="386" y="172"/>
                  </a:cubicBezTo>
                  <a:cubicBezTo>
                    <a:pt x="363" y="136"/>
                    <a:pt x="351" y="102"/>
                    <a:pt x="328" y="78"/>
                  </a:cubicBezTo>
                  <a:cubicBezTo>
                    <a:pt x="305" y="43"/>
                    <a:pt x="281" y="19"/>
                    <a:pt x="246" y="8"/>
                  </a:cubicBezTo>
                  <a:cubicBezTo>
                    <a:pt x="237" y="2"/>
                    <a:pt x="228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1302407" y="2524233"/>
              <a:ext cx="93908" cy="95460"/>
            </a:xfrm>
            <a:custGeom>
              <a:rect b="b" l="l" r="r" t="t"/>
              <a:pathLst>
                <a:path extrusionOk="0" h="738" w="726">
                  <a:moveTo>
                    <a:pt x="363" y="1"/>
                  </a:moveTo>
                  <a:cubicBezTo>
                    <a:pt x="164" y="1"/>
                    <a:pt x="0" y="164"/>
                    <a:pt x="0" y="375"/>
                  </a:cubicBezTo>
                  <a:cubicBezTo>
                    <a:pt x="0" y="574"/>
                    <a:pt x="164" y="738"/>
                    <a:pt x="363" y="738"/>
                  </a:cubicBezTo>
                  <a:cubicBezTo>
                    <a:pt x="562" y="738"/>
                    <a:pt x="725" y="574"/>
                    <a:pt x="725" y="375"/>
                  </a:cubicBezTo>
                  <a:cubicBezTo>
                    <a:pt x="725" y="164"/>
                    <a:pt x="562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-50372" y="3896671"/>
              <a:ext cx="172682" cy="172553"/>
            </a:xfrm>
            <a:custGeom>
              <a:rect b="b" l="l" r="r" t="t"/>
              <a:pathLst>
                <a:path extrusionOk="0" h="1334" w="1335">
                  <a:moveTo>
                    <a:pt x="668" y="0"/>
                  </a:moveTo>
                  <a:cubicBezTo>
                    <a:pt x="294" y="0"/>
                    <a:pt x="1" y="304"/>
                    <a:pt x="1" y="667"/>
                  </a:cubicBezTo>
                  <a:cubicBezTo>
                    <a:pt x="1" y="1041"/>
                    <a:pt x="294" y="1334"/>
                    <a:pt x="668" y="1334"/>
                  </a:cubicBezTo>
                  <a:cubicBezTo>
                    <a:pt x="1030" y="1334"/>
                    <a:pt x="1334" y="1041"/>
                    <a:pt x="1334" y="667"/>
                  </a:cubicBezTo>
                  <a:cubicBezTo>
                    <a:pt x="1334" y="304"/>
                    <a:pt x="1030" y="0"/>
                    <a:pt x="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2646002" y="4035855"/>
              <a:ext cx="66615" cy="66745"/>
            </a:xfrm>
            <a:custGeom>
              <a:rect b="b" l="l" r="r" t="t"/>
              <a:pathLst>
                <a:path extrusionOk="0" h="516" w="515">
                  <a:moveTo>
                    <a:pt x="257" y="0"/>
                  </a:moveTo>
                  <a:cubicBezTo>
                    <a:pt x="106" y="0"/>
                    <a:pt x="0" y="105"/>
                    <a:pt x="0" y="258"/>
                  </a:cubicBezTo>
                  <a:cubicBezTo>
                    <a:pt x="0" y="398"/>
                    <a:pt x="106" y="515"/>
                    <a:pt x="257" y="515"/>
                  </a:cubicBezTo>
                  <a:cubicBezTo>
                    <a:pt x="398" y="515"/>
                    <a:pt x="515" y="398"/>
                    <a:pt x="515" y="258"/>
                  </a:cubicBezTo>
                  <a:cubicBezTo>
                    <a:pt x="515" y="105"/>
                    <a:pt x="398" y="0"/>
                    <a:pt x="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3340501" y="3752830"/>
              <a:ext cx="98435" cy="99988"/>
            </a:xfrm>
            <a:custGeom>
              <a:rect b="b" l="l" r="r" t="t"/>
              <a:pathLst>
                <a:path extrusionOk="0" h="773" w="761">
                  <a:moveTo>
                    <a:pt x="375" y="1"/>
                  </a:moveTo>
                  <a:cubicBezTo>
                    <a:pt x="164" y="1"/>
                    <a:pt x="0" y="164"/>
                    <a:pt x="0" y="387"/>
                  </a:cubicBezTo>
                  <a:cubicBezTo>
                    <a:pt x="0" y="598"/>
                    <a:pt x="164" y="773"/>
                    <a:pt x="375" y="773"/>
                  </a:cubicBezTo>
                  <a:cubicBezTo>
                    <a:pt x="597" y="773"/>
                    <a:pt x="760" y="598"/>
                    <a:pt x="760" y="387"/>
                  </a:cubicBezTo>
                  <a:cubicBezTo>
                    <a:pt x="760" y="164"/>
                    <a:pt x="597" y="1"/>
                    <a:pt x="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3030311" y="2429029"/>
              <a:ext cx="72695" cy="72695"/>
            </a:xfrm>
            <a:custGeom>
              <a:rect b="b" l="l" r="r" t="t"/>
              <a:pathLst>
                <a:path extrusionOk="0" h="562" w="562">
                  <a:moveTo>
                    <a:pt x="281" y="0"/>
                  </a:moveTo>
                  <a:cubicBezTo>
                    <a:pt x="129" y="0"/>
                    <a:pt x="0" y="128"/>
                    <a:pt x="0" y="281"/>
                  </a:cubicBezTo>
                  <a:cubicBezTo>
                    <a:pt x="0" y="445"/>
                    <a:pt x="129" y="562"/>
                    <a:pt x="281" y="562"/>
                  </a:cubicBezTo>
                  <a:cubicBezTo>
                    <a:pt x="433" y="562"/>
                    <a:pt x="562" y="445"/>
                    <a:pt x="562" y="281"/>
                  </a:cubicBezTo>
                  <a:cubicBezTo>
                    <a:pt x="562" y="128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7"/>
          <p:cNvSpPr/>
          <p:nvPr/>
        </p:nvSpPr>
        <p:spPr>
          <a:xfrm>
            <a:off x="2300225" y="2614152"/>
            <a:ext cx="4534800" cy="495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47"/>
          <p:cNvSpPr txBox="1"/>
          <p:nvPr>
            <p:ph type="ctrTitle"/>
          </p:nvPr>
        </p:nvSpPr>
        <p:spPr>
          <a:xfrm>
            <a:off x="2308225" y="1546802"/>
            <a:ext cx="4527600" cy="1077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56" name="Google Shape;1856;p47"/>
          <p:cNvSpPr txBox="1"/>
          <p:nvPr>
            <p:ph idx="1" type="subTitle"/>
          </p:nvPr>
        </p:nvSpPr>
        <p:spPr>
          <a:xfrm>
            <a:off x="2307600" y="2636967"/>
            <a:ext cx="4534800" cy="382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857" name="Google Shape;1857;p47"/>
          <p:cNvGrpSpPr/>
          <p:nvPr/>
        </p:nvGrpSpPr>
        <p:grpSpPr>
          <a:xfrm>
            <a:off x="5118272" y="230649"/>
            <a:ext cx="544702" cy="618713"/>
            <a:chOff x="2974096" y="3957630"/>
            <a:chExt cx="90311" cy="102582"/>
          </a:xfrm>
        </p:grpSpPr>
        <p:sp>
          <p:nvSpPr>
            <p:cNvPr id="1858" name="Google Shape;1858;p47"/>
            <p:cNvSpPr/>
            <p:nvPr/>
          </p:nvSpPr>
          <p:spPr>
            <a:xfrm>
              <a:off x="2974096" y="3975359"/>
              <a:ext cx="67803" cy="84853"/>
            </a:xfrm>
            <a:custGeom>
              <a:rect b="b" l="l" r="r" t="t"/>
              <a:pathLst>
                <a:path extrusionOk="0" h="3001" w="2398">
                  <a:moveTo>
                    <a:pt x="2154" y="1"/>
                  </a:moveTo>
                  <a:cubicBezTo>
                    <a:pt x="2144" y="1"/>
                    <a:pt x="2135" y="4"/>
                    <a:pt x="2129" y="10"/>
                  </a:cubicBezTo>
                  <a:lnTo>
                    <a:pt x="12" y="2794"/>
                  </a:lnTo>
                  <a:cubicBezTo>
                    <a:pt x="0" y="2805"/>
                    <a:pt x="0" y="2828"/>
                    <a:pt x="24" y="2840"/>
                  </a:cubicBezTo>
                  <a:lnTo>
                    <a:pt x="222" y="2992"/>
                  </a:lnTo>
                  <a:cubicBezTo>
                    <a:pt x="227" y="2997"/>
                    <a:pt x="234" y="3000"/>
                    <a:pt x="242" y="3000"/>
                  </a:cubicBezTo>
                  <a:cubicBezTo>
                    <a:pt x="252" y="3000"/>
                    <a:pt x="263" y="2994"/>
                    <a:pt x="269" y="2981"/>
                  </a:cubicBezTo>
                  <a:lnTo>
                    <a:pt x="2387" y="208"/>
                  </a:lnTo>
                  <a:cubicBezTo>
                    <a:pt x="2398" y="197"/>
                    <a:pt x="2398" y="174"/>
                    <a:pt x="2375" y="150"/>
                  </a:cubicBezTo>
                  <a:lnTo>
                    <a:pt x="2187" y="10"/>
                  </a:lnTo>
                  <a:cubicBezTo>
                    <a:pt x="2176" y="4"/>
                    <a:pt x="2164" y="1"/>
                    <a:pt x="2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3002202" y="3957630"/>
              <a:ext cx="60565" cy="53553"/>
            </a:xfrm>
            <a:custGeom>
              <a:rect b="b" l="l" r="r" t="t"/>
              <a:pathLst>
                <a:path extrusionOk="0" h="1894" w="2142">
                  <a:moveTo>
                    <a:pt x="1076" y="0"/>
                  </a:moveTo>
                  <a:cubicBezTo>
                    <a:pt x="787" y="0"/>
                    <a:pt x="503" y="131"/>
                    <a:pt x="317" y="379"/>
                  </a:cubicBezTo>
                  <a:cubicBezTo>
                    <a:pt x="0" y="788"/>
                    <a:pt x="83" y="1385"/>
                    <a:pt x="504" y="1701"/>
                  </a:cubicBezTo>
                  <a:cubicBezTo>
                    <a:pt x="672" y="1831"/>
                    <a:pt x="873" y="1894"/>
                    <a:pt x="1072" y="1894"/>
                  </a:cubicBezTo>
                  <a:cubicBezTo>
                    <a:pt x="1357" y="1894"/>
                    <a:pt x="1640" y="1766"/>
                    <a:pt x="1825" y="1526"/>
                  </a:cubicBezTo>
                  <a:cubicBezTo>
                    <a:pt x="2141" y="1105"/>
                    <a:pt x="2059" y="508"/>
                    <a:pt x="1650" y="192"/>
                  </a:cubicBezTo>
                  <a:cubicBezTo>
                    <a:pt x="1478" y="63"/>
                    <a:pt x="1276" y="0"/>
                    <a:pt x="1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3003192" y="3958479"/>
              <a:ext cx="61215" cy="48661"/>
            </a:xfrm>
            <a:custGeom>
              <a:rect b="b" l="l" r="r" t="t"/>
              <a:pathLst>
                <a:path extrusionOk="0" h="1721" w="2165">
                  <a:moveTo>
                    <a:pt x="255" y="1"/>
                  </a:moveTo>
                  <a:cubicBezTo>
                    <a:pt x="186" y="1"/>
                    <a:pt x="118" y="30"/>
                    <a:pt x="71" y="92"/>
                  </a:cubicBezTo>
                  <a:cubicBezTo>
                    <a:pt x="1" y="197"/>
                    <a:pt x="12" y="337"/>
                    <a:pt x="118" y="407"/>
                  </a:cubicBezTo>
                  <a:lnTo>
                    <a:pt x="1767" y="1671"/>
                  </a:lnTo>
                  <a:cubicBezTo>
                    <a:pt x="1810" y="1704"/>
                    <a:pt x="1859" y="1720"/>
                    <a:pt x="1907" y="1720"/>
                  </a:cubicBezTo>
                  <a:cubicBezTo>
                    <a:pt x="1977" y="1720"/>
                    <a:pt x="2046" y="1687"/>
                    <a:pt x="2094" y="1624"/>
                  </a:cubicBezTo>
                  <a:cubicBezTo>
                    <a:pt x="2164" y="1530"/>
                    <a:pt x="2153" y="1379"/>
                    <a:pt x="2047" y="1309"/>
                  </a:cubicBezTo>
                  <a:lnTo>
                    <a:pt x="399" y="45"/>
                  </a:lnTo>
                  <a:cubicBezTo>
                    <a:pt x="354" y="16"/>
                    <a:pt x="304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1" name="Google Shape;1861;p47"/>
          <p:cNvGrpSpPr/>
          <p:nvPr/>
        </p:nvGrpSpPr>
        <p:grpSpPr>
          <a:xfrm>
            <a:off x="1927826" y="3946548"/>
            <a:ext cx="1324588" cy="1692261"/>
            <a:chOff x="2690351" y="4468654"/>
            <a:chExt cx="219615" cy="280575"/>
          </a:xfrm>
        </p:grpSpPr>
        <p:sp>
          <p:nvSpPr>
            <p:cNvPr id="1862" name="Google Shape;1862;p47"/>
            <p:cNvSpPr/>
            <p:nvPr/>
          </p:nvSpPr>
          <p:spPr>
            <a:xfrm>
              <a:off x="2833199" y="4603811"/>
              <a:ext cx="66475" cy="47530"/>
            </a:xfrm>
            <a:custGeom>
              <a:rect b="b" l="l" r="r" t="t"/>
              <a:pathLst>
                <a:path extrusionOk="0" h="1681" w="2351">
                  <a:moveTo>
                    <a:pt x="1748" y="0"/>
                  </a:moveTo>
                  <a:cubicBezTo>
                    <a:pt x="1705" y="0"/>
                    <a:pt x="1660" y="6"/>
                    <a:pt x="1615" y="19"/>
                  </a:cubicBezTo>
                  <a:lnTo>
                    <a:pt x="1" y="523"/>
                  </a:lnTo>
                  <a:lnTo>
                    <a:pt x="12" y="593"/>
                  </a:lnTo>
                  <a:lnTo>
                    <a:pt x="141" y="1552"/>
                  </a:lnTo>
                  <a:lnTo>
                    <a:pt x="152" y="1622"/>
                  </a:lnTo>
                  <a:lnTo>
                    <a:pt x="1837" y="1680"/>
                  </a:lnTo>
                  <a:cubicBezTo>
                    <a:pt x="1843" y="1681"/>
                    <a:pt x="1850" y="1681"/>
                    <a:pt x="1856" y="1681"/>
                  </a:cubicBezTo>
                  <a:cubicBezTo>
                    <a:pt x="2139" y="1681"/>
                    <a:pt x="2350" y="1429"/>
                    <a:pt x="2317" y="1155"/>
                  </a:cubicBezTo>
                  <a:lnTo>
                    <a:pt x="2223" y="406"/>
                  </a:lnTo>
                  <a:cubicBezTo>
                    <a:pt x="2184" y="170"/>
                    <a:pt x="1979" y="0"/>
                    <a:pt x="1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2876206" y="4603811"/>
              <a:ext cx="23497" cy="47530"/>
            </a:xfrm>
            <a:custGeom>
              <a:rect b="b" l="l" r="r" t="t"/>
              <a:pathLst>
                <a:path extrusionOk="0" h="1681" w="831">
                  <a:moveTo>
                    <a:pt x="234" y="0"/>
                  </a:moveTo>
                  <a:cubicBezTo>
                    <a:pt x="191" y="0"/>
                    <a:pt x="148" y="6"/>
                    <a:pt x="105" y="19"/>
                  </a:cubicBezTo>
                  <a:cubicBezTo>
                    <a:pt x="47" y="113"/>
                    <a:pt x="0" y="219"/>
                    <a:pt x="11" y="336"/>
                  </a:cubicBezTo>
                  <a:cubicBezTo>
                    <a:pt x="11" y="721"/>
                    <a:pt x="58" y="1446"/>
                    <a:pt x="398" y="1680"/>
                  </a:cubicBezTo>
                  <a:cubicBezTo>
                    <a:pt x="643" y="1646"/>
                    <a:pt x="830" y="1412"/>
                    <a:pt x="796" y="1155"/>
                  </a:cubicBezTo>
                  <a:lnTo>
                    <a:pt x="702" y="406"/>
                  </a:lnTo>
                  <a:cubicBezTo>
                    <a:pt x="663" y="170"/>
                    <a:pt x="458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2690351" y="4627477"/>
              <a:ext cx="66814" cy="47559"/>
            </a:xfrm>
            <a:custGeom>
              <a:rect b="b" l="l" r="r" t="t"/>
              <a:pathLst>
                <a:path extrusionOk="0" h="1682" w="2363">
                  <a:moveTo>
                    <a:pt x="507" y="1"/>
                  </a:moveTo>
                  <a:cubicBezTo>
                    <a:pt x="224" y="1"/>
                    <a:pt x="0" y="253"/>
                    <a:pt x="46" y="528"/>
                  </a:cubicBezTo>
                  <a:lnTo>
                    <a:pt x="140" y="1277"/>
                  </a:lnTo>
                  <a:cubicBezTo>
                    <a:pt x="169" y="1512"/>
                    <a:pt x="380" y="1682"/>
                    <a:pt x="612" y="1682"/>
                  </a:cubicBezTo>
                  <a:cubicBezTo>
                    <a:pt x="657" y="1682"/>
                    <a:pt x="703" y="1676"/>
                    <a:pt x="748" y="1662"/>
                  </a:cubicBezTo>
                  <a:lnTo>
                    <a:pt x="2362" y="1160"/>
                  </a:lnTo>
                  <a:lnTo>
                    <a:pt x="2350" y="1090"/>
                  </a:lnTo>
                  <a:lnTo>
                    <a:pt x="2222" y="130"/>
                  </a:lnTo>
                  <a:lnTo>
                    <a:pt x="2210" y="60"/>
                  </a:lnTo>
                  <a:lnTo>
                    <a:pt x="525" y="1"/>
                  </a:lnTo>
                  <a:cubicBezTo>
                    <a:pt x="519" y="1"/>
                    <a:pt x="513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2690351" y="4627477"/>
              <a:ext cx="26465" cy="47474"/>
            </a:xfrm>
            <a:custGeom>
              <a:rect b="b" l="l" r="r" t="t"/>
              <a:pathLst>
                <a:path extrusionOk="0" h="1679" w="936">
                  <a:moveTo>
                    <a:pt x="496" y="1"/>
                  </a:moveTo>
                  <a:cubicBezTo>
                    <a:pt x="224" y="1"/>
                    <a:pt x="0" y="253"/>
                    <a:pt x="46" y="528"/>
                  </a:cubicBezTo>
                  <a:lnTo>
                    <a:pt x="140" y="1277"/>
                  </a:lnTo>
                  <a:cubicBezTo>
                    <a:pt x="171" y="1512"/>
                    <a:pt x="370" y="1679"/>
                    <a:pt x="601" y="1679"/>
                  </a:cubicBezTo>
                  <a:cubicBezTo>
                    <a:pt x="622" y="1679"/>
                    <a:pt x="644" y="1677"/>
                    <a:pt x="666" y="1674"/>
                  </a:cubicBezTo>
                  <a:cubicBezTo>
                    <a:pt x="935" y="1370"/>
                    <a:pt x="783" y="656"/>
                    <a:pt x="689" y="282"/>
                  </a:cubicBezTo>
                  <a:cubicBezTo>
                    <a:pt x="666" y="165"/>
                    <a:pt x="595" y="71"/>
                    <a:pt x="514" y="1"/>
                  </a:cubicBezTo>
                  <a:cubicBezTo>
                    <a:pt x="508" y="1"/>
                    <a:pt x="502" y="1"/>
                    <a:pt x="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2734630" y="4592444"/>
              <a:ext cx="135296" cy="156785"/>
            </a:xfrm>
            <a:custGeom>
              <a:rect b="b" l="l" r="r" t="t"/>
              <a:pathLst>
                <a:path extrusionOk="0" h="5545" w="4785">
                  <a:moveTo>
                    <a:pt x="3217" y="0"/>
                  </a:moveTo>
                  <a:lnTo>
                    <a:pt x="644" y="340"/>
                  </a:lnTo>
                  <a:cubicBezTo>
                    <a:pt x="644" y="340"/>
                    <a:pt x="1" y="3639"/>
                    <a:pt x="363" y="5545"/>
                  </a:cubicBezTo>
                  <a:lnTo>
                    <a:pt x="4784" y="4773"/>
                  </a:lnTo>
                  <a:cubicBezTo>
                    <a:pt x="4644" y="2831"/>
                    <a:pt x="3217" y="0"/>
                    <a:pt x="3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2775658" y="4626997"/>
              <a:ext cx="57568" cy="74476"/>
            </a:xfrm>
            <a:custGeom>
              <a:rect b="b" l="l" r="r" t="t"/>
              <a:pathLst>
                <a:path extrusionOk="0" h="2634" w="2036">
                  <a:moveTo>
                    <a:pt x="921" y="1"/>
                  </a:moveTo>
                  <a:cubicBezTo>
                    <a:pt x="891" y="1"/>
                    <a:pt x="861" y="3"/>
                    <a:pt x="830" y="7"/>
                  </a:cubicBezTo>
                  <a:cubicBezTo>
                    <a:pt x="328" y="77"/>
                    <a:pt x="0" y="720"/>
                    <a:pt x="105" y="1445"/>
                  </a:cubicBezTo>
                  <a:cubicBezTo>
                    <a:pt x="204" y="2127"/>
                    <a:pt x="645" y="2633"/>
                    <a:pt x="1114" y="2633"/>
                  </a:cubicBezTo>
                  <a:cubicBezTo>
                    <a:pt x="1144" y="2633"/>
                    <a:pt x="1174" y="2631"/>
                    <a:pt x="1205" y="2627"/>
                  </a:cubicBezTo>
                  <a:cubicBezTo>
                    <a:pt x="1708" y="2557"/>
                    <a:pt x="2036" y="1913"/>
                    <a:pt x="1930" y="1188"/>
                  </a:cubicBezTo>
                  <a:cubicBezTo>
                    <a:pt x="1831" y="506"/>
                    <a:pt x="1391" y="1"/>
                    <a:pt x="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2758438" y="4677723"/>
              <a:ext cx="10942" cy="22959"/>
            </a:xfrm>
            <a:custGeom>
              <a:rect b="b" l="l" r="r" t="t"/>
              <a:pathLst>
                <a:path extrusionOk="0" h="812" w="387">
                  <a:moveTo>
                    <a:pt x="161" y="1"/>
                  </a:moveTo>
                  <a:cubicBezTo>
                    <a:pt x="155" y="1"/>
                    <a:pt x="148" y="1"/>
                    <a:pt x="141" y="2"/>
                  </a:cubicBezTo>
                  <a:cubicBezTo>
                    <a:pt x="59" y="14"/>
                    <a:pt x="1" y="85"/>
                    <a:pt x="12" y="166"/>
                  </a:cubicBezTo>
                  <a:lnTo>
                    <a:pt x="82" y="681"/>
                  </a:lnTo>
                  <a:cubicBezTo>
                    <a:pt x="94" y="756"/>
                    <a:pt x="153" y="811"/>
                    <a:pt x="226" y="811"/>
                  </a:cubicBezTo>
                  <a:cubicBezTo>
                    <a:pt x="233" y="811"/>
                    <a:pt x="239" y="811"/>
                    <a:pt x="246" y="810"/>
                  </a:cubicBezTo>
                  <a:cubicBezTo>
                    <a:pt x="329" y="798"/>
                    <a:pt x="387" y="727"/>
                    <a:pt x="375" y="646"/>
                  </a:cubicBezTo>
                  <a:lnTo>
                    <a:pt x="305" y="131"/>
                  </a:lnTo>
                  <a:cubicBezTo>
                    <a:pt x="294" y="56"/>
                    <a:pt x="234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2749192" y="4662567"/>
              <a:ext cx="6956" cy="12978"/>
            </a:xfrm>
            <a:custGeom>
              <a:rect b="b" l="l" r="r" t="t"/>
              <a:pathLst>
                <a:path extrusionOk="0" h="459" w="246">
                  <a:moveTo>
                    <a:pt x="94" y="0"/>
                  </a:moveTo>
                  <a:cubicBezTo>
                    <a:pt x="35" y="12"/>
                    <a:pt x="0" y="59"/>
                    <a:pt x="0" y="117"/>
                  </a:cubicBezTo>
                  <a:lnTo>
                    <a:pt x="35" y="374"/>
                  </a:lnTo>
                  <a:cubicBezTo>
                    <a:pt x="46" y="416"/>
                    <a:pt x="85" y="458"/>
                    <a:pt x="135" y="458"/>
                  </a:cubicBezTo>
                  <a:cubicBezTo>
                    <a:pt x="140" y="458"/>
                    <a:pt x="146" y="458"/>
                    <a:pt x="152" y="457"/>
                  </a:cubicBezTo>
                  <a:cubicBezTo>
                    <a:pt x="211" y="457"/>
                    <a:pt x="246" y="398"/>
                    <a:pt x="246" y="340"/>
                  </a:cubicBezTo>
                  <a:lnTo>
                    <a:pt x="211" y="94"/>
                  </a:lnTo>
                  <a:cubicBezTo>
                    <a:pt x="199" y="36"/>
                    <a:pt x="15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2766044" y="4652303"/>
              <a:ext cx="7295" cy="14307"/>
            </a:xfrm>
            <a:custGeom>
              <a:rect b="b" l="l" r="r" t="t"/>
              <a:pathLst>
                <a:path extrusionOk="0" h="506" w="258">
                  <a:moveTo>
                    <a:pt x="94" y="1"/>
                  </a:moveTo>
                  <a:cubicBezTo>
                    <a:pt x="47" y="12"/>
                    <a:pt x="1" y="59"/>
                    <a:pt x="13" y="118"/>
                  </a:cubicBezTo>
                  <a:lnTo>
                    <a:pt x="47" y="422"/>
                  </a:lnTo>
                  <a:cubicBezTo>
                    <a:pt x="58" y="472"/>
                    <a:pt x="95" y="506"/>
                    <a:pt x="142" y="506"/>
                  </a:cubicBezTo>
                  <a:cubicBezTo>
                    <a:pt x="149" y="506"/>
                    <a:pt x="157" y="505"/>
                    <a:pt x="164" y="503"/>
                  </a:cubicBezTo>
                  <a:cubicBezTo>
                    <a:pt x="223" y="503"/>
                    <a:pt x="258" y="445"/>
                    <a:pt x="247" y="399"/>
                  </a:cubicBezTo>
                  <a:lnTo>
                    <a:pt x="211" y="95"/>
                  </a:lnTo>
                  <a:cubicBezTo>
                    <a:pt x="200" y="36"/>
                    <a:pt x="153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2699908" y="4468654"/>
              <a:ext cx="49623" cy="156163"/>
            </a:xfrm>
            <a:custGeom>
              <a:rect b="b" l="l" r="r" t="t"/>
              <a:pathLst>
                <a:path extrusionOk="0" h="5523" w="1755">
                  <a:moveTo>
                    <a:pt x="495" y="0"/>
                  </a:moveTo>
                  <a:cubicBezTo>
                    <a:pt x="429" y="0"/>
                    <a:pt x="356" y="17"/>
                    <a:pt x="281" y="63"/>
                  </a:cubicBezTo>
                  <a:cubicBezTo>
                    <a:pt x="12" y="226"/>
                    <a:pt x="527" y="635"/>
                    <a:pt x="527" y="635"/>
                  </a:cubicBezTo>
                  <a:cubicBezTo>
                    <a:pt x="527" y="635"/>
                    <a:pt x="0" y="858"/>
                    <a:pt x="47" y="1173"/>
                  </a:cubicBezTo>
                  <a:cubicBezTo>
                    <a:pt x="85" y="1432"/>
                    <a:pt x="428" y="1455"/>
                    <a:pt x="552" y="1455"/>
                  </a:cubicBezTo>
                  <a:cubicBezTo>
                    <a:pt x="580" y="1455"/>
                    <a:pt x="597" y="1454"/>
                    <a:pt x="597" y="1454"/>
                  </a:cubicBezTo>
                  <a:lnTo>
                    <a:pt x="597" y="1454"/>
                  </a:lnTo>
                  <a:cubicBezTo>
                    <a:pt x="597" y="1454"/>
                    <a:pt x="211" y="1724"/>
                    <a:pt x="234" y="1969"/>
                  </a:cubicBezTo>
                  <a:cubicBezTo>
                    <a:pt x="257" y="2215"/>
                    <a:pt x="702" y="2320"/>
                    <a:pt x="702" y="2320"/>
                  </a:cubicBezTo>
                  <a:cubicBezTo>
                    <a:pt x="702" y="2320"/>
                    <a:pt x="199" y="2530"/>
                    <a:pt x="281" y="2881"/>
                  </a:cubicBezTo>
                  <a:cubicBezTo>
                    <a:pt x="363" y="3232"/>
                    <a:pt x="878" y="3244"/>
                    <a:pt x="878" y="3244"/>
                  </a:cubicBezTo>
                  <a:cubicBezTo>
                    <a:pt x="878" y="3244"/>
                    <a:pt x="457" y="3349"/>
                    <a:pt x="491" y="3595"/>
                  </a:cubicBezTo>
                  <a:cubicBezTo>
                    <a:pt x="527" y="3829"/>
                    <a:pt x="959" y="3923"/>
                    <a:pt x="959" y="3923"/>
                  </a:cubicBezTo>
                  <a:cubicBezTo>
                    <a:pt x="959" y="3923"/>
                    <a:pt x="491" y="4063"/>
                    <a:pt x="515" y="4344"/>
                  </a:cubicBezTo>
                  <a:cubicBezTo>
                    <a:pt x="538" y="4624"/>
                    <a:pt x="1065" y="4729"/>
                    <a:pt x="1065" y="4729"/>
                  </a:cubicBezTo>
                  <a:cubicBezTo>
                    <a:pt x="1065" y="4729"/>
                    <a:pt x="538" y="4882"/>
                    <a:pt x="714" y="5267"/>
                  </a:cubicBezTo>
                  <a:cubicBezTo>
                    <a:pt x="794" y="5448"/>
                    <a:pt x="939" y="5523"/>
                    <a:pt x="1091" y="5523"/>
                  </a:cubicBezTo>
                  <a:cubicBezTo>
                    <a:pt x="1273" y="5523"/>
                    <a:pt x="1465" y="5415"/>
                    <a:pt x="1568" y="5256"/>
                  </a:cubicBezTo>
                  <a:cubicBezTo>
                    <a:pt x="1755" y="4963"/>
                    <a:pt x="784" y="109"/>
                    <a:pt x="784" y="109"/>
                  </a:cubicBezTo>
                  <a:cubicBezTo>
                    <a:pt x="784" y="109"/>
                    <a:pt x="663" y="0"/>
                    <a:pt x="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2709154" y="4469502"/>
              <a:ext cx="200809" cy="151582"/>
            </a:xfrm>
            <a:custGeom>
              <a:rect b="b" l="l" r="r" t="t"/>
              <a:pathLst>
                <a:path extrusionOk="0" h="5361" w="7102">
                  <a:moveTo>
                    <a:pt x="361" y="0"/>
                  </a:moveTo>
                  <a:cubicBezTo>
                    <a:pt x="343" y="0"/>
                    <a:pt x="328" y="3"/>
                    <a:pt x="317" y="9"/>
                  </a:cubicBezTo>
                  <a:cubicBezTo>
                    <a:pt x="1" y="196"/>
                    <a:pt x="832" y="5249"/>
                    <a:pt x="1030" y="5354"/>
                  </a:cubicBezTo>
                  <a:cubicBezTo>
                    <a:pt x="1039" y="5359"/>
                    <a:pt x="1056" y="5361"/>
                    <a:pt x="1080" y="5361"/>
                  </a:cubicBezTo>
                  <a:cubicBezTo>
                    <a:pt x="1588" y="5361"/>
                    <a:pt x="5281" y="4464"/>
                    <a:pt x="6610" y="4185"/>
                  </a:cubicBezTo>
                  <a:cubicBezTo>
                    <a:pt x="6762" y="4150"/>
                    <a:pt x="7101" y="4091"/>
                    <a:pt x="6949" y="3682"/>
                  </a:cubicBezTo>
                  <a:cubicBezTo>
                    <a:pt x="6809" y="3263"/>
                    <a:pt x="5976" y="2313"/>
                    <a:pt x="4495" y="2313"/>
                  </a:cubicBezTo>
                  <a:cubicBezTo>
                    <a:pt x="4486" y="2313"/>
                    <a:pt x="4478" y="2313"/>
                    <a:pt x="4469" y="2313"/>
                  </a:cubicBezTo>
                  <a:cubicBezTo>
                    <a:pt x="4469" y="2313"/>
                    <a:pt x="891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2856017" y="4549437"/>
              <a:ext cx="53949" cy="44363"/>
            </a:xfrm>
            <a:custGeom>
              <a:rect b="b" l="l" r="r" t="t"/>
              <a:pathLst>
                <a:path extrusionOk="0" h="1569" w="1908">
                  <a:moveTo>
                    <a:pt x="1006" y="1"/>
                  </a:moveTo>
                  <a:cubicBezTo>
                    <a:pt x="679" y="177"/>
                    <a:pt x="0" y="679"/>
                    <a:pt x="445" y="1568"/>
                  </a:cubicBezTo>
                  <a:cubicBezTo>
                    <a:pt x="831" y="1487"/>
                    <a:pt x="1170" y="1417"/>
                    <a:pt x="1416" y="1358"/>
                  </a:cubicBezTo>
                  <a:cubicBezTo>
                    <a:pt x="1568" y="1323"/>
                    <a:pt x="1907" y="1264"/>
                    <a:pt x="1755" y="855"/>
                  </a:cubicBezTo>
                  <a:cubicBezTo>
                    <a:pt x="1685" y="645"/>
                    <a:pt x="1427" y="294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2747524" y="4592387"/>
              <a:ext cx="10292" cy="16965"/>
            </a:xfrm>
            <a:custGeom>
              <a:rect b="b" l="l" r="r" t="t"/>
              <a:pathLst>
                <a:path extrusionOk="0" h="600" w="364">
                  <a:moveTo>
                    <a:pt x="164" y="1"/>
                  </a:moveTo>
                  <a:cubicBezTo>
                    <a:pt x="156" y="1"/>
                    <a:pt x="149" y="1"/>
                    <a:pt x="141" y="2"/>
                  </a:cubicBezTo>
                  <a:cubicBezTo>
                    <a:pt x="59" y="15"/>
                    <a:pt x="1" y="85"/>
                    <a:pt x="13" y="166"/>
                  </a:cubicBezTo>
                  <a:lnTo>
                    <a:pt x="47" y="459"/>
                  </a:lnTo>
                  <a:cubicBezTo>
                    <a:pt x="59" y="540"/>
                    <a:pt x="141" y="599"/>
                    <a:pt x="223" y="599"/>
                  </a:cubicBezTo>
                  <a:cubicBezTo>
                    <a:pt x="305" y="587"/>
                    <a:pt x="364" y="506"/>
                    <a:pt x="364" y="423"/>
                  </a:cubicBezTo>
                  <a:lnTo>
                    <a:pt x="317" y="131"/>
                  </a:lnTo>
                  <a:cubicBezTo>
                    <a:pt x="306" y="56"/>
                    <a:pt x="246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2761407" y="4576185"/>
              <a:ext cx="7663" cy="13035"/>
            </a:xfrm>
            <a:custGeom>
              <a:rect b="b" l="l" r="r" t="t"/>
              <a:pathLst>
                <a:path extrusionOk="0" h="461" w="271">
                  <a:moveTo>
                    <a:pt x="129" y="0"/>
                  </a:moveTo>
                  <a:cubicBezTo>
                    <a:pt x="122" y="0"/>
                    <a:pt x="114" y="1"/>
                    <a:pt x="107" y="3"/>
                  </a:cubicBezTo>
                  <a:cubicBezTo>
                    <a:pt x="48" y="3"/>
                    <a:pt x="1" y="61"/>
                    <a:pt x="13" y="120"/>
                  </a:cubicBezTo>
                  <a:lnTo>
                    <a:pt x="48" y="365"/>
                  </a:lnTo>
                  <a:cubicBezTo>
                    <a:pt x="48" y="417"/>
                    <a:pt x="95" y="460"/>
                    <a:pt x="146" y="460"/>
                  </a:cubicBezTo>
                  <a:cubicBezTo>
                    <a:pt x="152" y="460"/>
                    <a:pt x="158" y="460"/>
                    <a:pt x="165" y="458"/>
                  </a:cubicBezTo>
                  <a:cubicBezTo>
                    <a:pt x="224" y="447"/>
                    <a:pt x="270" y="400"/>
                    <a:pt x="258" y="341"/>
                  </a:cubicBezTo>
                  <a:lnTo>
                    <a:pt x="224" y="84"/>
                  </a:lnTo>
                  <a:cubicBezTo>
                    <a:pt x="224" y="34"/>
                    <a:pt x="179" y="0"/>
                    <a:pt x="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2732312" y="4572905"/>
              <a:ext cx="10292" cy="16965"/>
            </a:xfrm>
            <a:custGeom>
              <a:rect b="b" l="l" r="r" t="t"/>
              <a:pathLst>
                <a:path extrusionOk="0" h="600" w="364">
                  <a:moveTo>
                    <a:pt x="160" y="0"/>
                  </a:moveTo>
                  <a:cubicBezTo>
                    <a:pt x="153" y="0"/>
                    <a:pt x="147" y="1"/>
                    <a:pt x="141" y="2"/>
                  </a:cubicBezTo>
                  <a:cubicBezTo>
                    <a:pt x="59" y="13"/>
                    <a:pt x="0" y="95"/>
                    <a:pt x="0" y="177"/>
                  </a:cubicBezTo>
                  <a:lnTo>
                    <a:pt x="47" y="470"/>
                  </a:lnTo>
                  <a:cubicBezTo>
                    <a:pt x="58" y="544"/>
                    <a:pt x="118" y="599"/>
                    <a:pt x="199" y="599"/>
                  </a:cubicBezTo>
                  <a:cubicBezTo>
                    <a:pt x="207" y="599"/>
                    <a:pt x="215" y="599"/>
                    <a:pt x="223" y="598"/>
                  </a:cubicBezTo>
                  <a:cubicBezTo>
                    <a:pt x="305" y="587"/>
                    <a:pt x="364" y="516"/>
                    <a:pt x="351" y="423"/>
                  </a:cubicBezTo>
                  <a:lnTo>
                    <a:pt x="317" y="142"/>
                  </a:lnTo>
                  <a:cubicBezTo>
                    <a:pt x="306" y="66"/>
                    <a:pt x="235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2742887" y="4558004"/>
              <a:ext cx="9642" cy="11367"/>
            </a:xfrm>
            <a:custGeom>
              <a:rect b="b" l="l" r="r" t="t"/>
              <a:pathLst>
                <a:path extrusionOk="0" h="402" w="341">
                  <a:moveTo>
                    <a:pt x="173" y="0"/>
                  </a:moveTo>
                  <a:cubicBezTo>
                    <a:pt x="167" y="0"/>
                    <a:pt x="160" y="1"/>
                    <a:pt x="153" y="2"/>
                  </a:cubicBezTo>
                  <a:cubicBezTo>
                    <a:pt x="60" y="14"/>
                    <a:pt x="1" y="95"/>
                    <a:pt x="13" y="178"/>
                  </a:cubicBezTo>
                  <a:lnTo>
                    <a:pt x="24" y="271"/>
                  </a:lnTo>
                  <a:cubicBezTo>
                    <a:pt x="35" y="346"/>
                    <a:pt x="104" y="401"/>
                    <a:pt x="178" y="401"/>
                  </a:cubicBezTo>
                  <a:cubicBezTo>
                    <a:pt x="186" y="401"/>
                    <a:pt x="193" y="401"/>
                    <a:pt x="200" y="400"/>
                  </a:cubicBezTo>
                  <a:cubicBezTo>
                    <a:pt x="281" y="388"/>
                    <a:pt x="340" y="306"/>
                    <a:pt x="328" y="225"/>
                  </a:cubicBezTo>
                  <a:lnTo>
                    <a:pt x="317" y="131"/>
                  </a:lnTo>
                  <a:cubicBezTo>
                    <a:pt x="306" y="56"/>
                    <a:pt x="246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2818976" y="4540785"/>
              <a:ext cx="21178" cy="19990"/>
            </a:xfrm>
            <a:custGeom>
              <a:rect b="b" l="l" r="r" t="t"/>
              <a:pathLst>
                <a:path extrusionOk="0" h="707" w="749">
                  <a:moveTo>
                    <a:pt x="381" y="0"/>
                  </a:moveTo>
                  <a:cubicBezTo>
                    <a:pt x="367" y="0"/>
                    <a:pt x="353" y="1"/>
                    <a:pt x="340" y="3"/>
                  </a:cubicBezTo>
                  <a:cubicBezTo>
                    <a:pt x="140" y="26"/>
                    <a:pt x="0" y="202"/>
                    <a:pt x="23" y="389"/>
                  </a:cubicBezTo>
                  <a:cubicBezTo>
                    <a:pt x="35" y="573"/>
                    <a:pt x="186" y="707"/>
                    <a:pt x="367" y="707"/>
                  </a:cubicBezTo>
                  <a:cubicBezTo>
                    <a:pt x="381" y="707"/>
                    <a:pt x="395" y="706"/>
                    <a:pt x="410" y="704"/>
                  </a:cubicBezTo>
                  <a:cubicBezTo>
                    <a:pt x="608" y="693"/>
                    <a:pt x="749" y="517"/>
                    <a:pt x="725" y="319"/>
                  </a:cubicBezTo>
                  <a:cubicBezTo>
                    <a:pt x="704" y="134"/>
                    <a:pt x="55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2827911" y="4540785"/>
              <a:ext cx="12243" cy="19934"/>
            </a:xfrm>
            <a:custGeom>
              <a:rect b="b" l="l" r="r" t="t"/>
              <a:pathLst>
                <a:path extrusionOk="0" h="705" w="433">
                  <a:moveTo>
                    <a:pt x="65" y="0"/>
                  </a:moveTo>
                  <a:cubicBezTo>
                    <a:pt x="51" y="0"/>
                    <a:pt x="37" y="1"/>
                    <a:pt x="24" y="3"/>
                  </a:cubicBezTo>
                  <a:lnTo>
                    <a:pt x="0" y="3"/>
                  </a:lnTo>
                  <a:lnTo>
                    <a:pt x="71" y="704"/>
                  </a:lnTo>
                  <a:lnTo>
                    <a:pt x="94" y="704"/>
                  </a:lnTo>
                  <a:cubicBezTo>
                    <a:pt x="292" y="693"/>
                    <a:pt x="433" y="517"/>
                    <a:pt x="409" y="319"/>
                  </a:cubicBezTo>
                  <a:cubicBezTo>
                    <a:pt x="388" y="134"/>
                    <a:pt x="236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2790531" y="4544489"/>
              <a:ext cx="21178" cy="20273"/>
            </a:xfrm>
            <a:custGeom>
              <a:rect b="b" l="l" r="r" t="t"/>
              <a:pathLst>
                <a:path extrusionOk="0" h="717" w="749">
                  <a:moveTo>
                    <a:pt x="352" y="0"/>
                  </a:moveTo>
                  <a:cubicBezTo>
                    <a:pt x="344" y="0"/>
                    <a:pt x="336" y="0"/>
                    <a:pt x="328" y="1"/>
                  </a:cubicBezTo>
                  <a:cubicBezTo>
                    <a:pt x="141" y="24"/>
                    <a:pt x="0" y="199"/>
                    <a:pt x="12" y="398"/>
                  </a:cubicBezTo>
                  <a:cubicBezTo>
                    <a:pt x="34" y="573"/>
                    <a:pt x="187" y="716"/>
                    <a:pt x="369" y="716"/>
                  </a:cubicBezTo>
                  <a:cubicBezTo>
                    <a:pt x="383" y="716"/>
                    <a:pt x="396" y="715"/>
                    <a:pt x="410" y="714"/>
                  </a:cubicBezTo>
                  <a:cubicBezTo>
                    <a:pt x="597" y="690"/>
                    <a:pt x="749" y="515"/>
                    <a:pt x="725" y="316"/>
                  </a:cubicBezTo>
                  <a:cubicBezTo>
                    <a:pt x="703" y="137"/>
                    <a:pt x="541" y="0"/>
                    <a:pt x="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2799466" y="4544489"/>
              <a:ext cx="12243" cy="20188"/>
            </a:xfrm>
            <a:custGeom>
              <a:rect b="b" l="l" r="r" t="t"/>
              <a:pathLst>
                <a:path extrusionOk="0" h="714" w="433">
                  <a:moveTo>
                    <a:pt x="36" y="0"/>
                  </a:moveTo>
                  <a:cubicBezTo>
                    <a:pt x="28" y="0"/>
                    <a:pt x="20" y="0"/>
                    <a:pt x="12" y="1"/>
                  </a:cubicBezTo>
                  <a:lnTo>
                    <a:pt x="0" y="12"/>
                  </a:lnTo>
                  <a:lnTo>
                    <a:pt x="71" y="714"/>
                  </a:lnTo>
                  <a:lnTo>
                    <a:pt x="94" y="714"/>
                  </a:lnTo>
                  <a:cubicBezTo>
                    <a:pt x="281" y="690"/>
                    <a:pt x="433" y="515"/>
                    <a:pt x="409" y="316"/>
                  </a:cubicBezTo>
                  <a:cubicBezTo>
                    <a:pt x="387" y="137"/>
                    <a:pt x="22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>
              <a:off x="2777298" y="4563575"/>
              <a:ext cx="17219" cy="16088"/>
            </a:xfrm>
            <a:custGeom>
              <a:rect b="b" l="l" r="r" t="t"/>
              <a:pathLst>
                <a:path extrusionOk="0" h="569" w="609">
                  <a:moveTo>
                    <a:pt x="312" y="1"/>
                  </a:moveTo>
                  <a:cubicBezTo>
                    <a:pt x="298" y="1"/>
                    <a:pt x="284" y="2"/>
                    <a:pt x="270" y="4"/>
                  </a:cubicBezTo>
                  <a:cubicBezTo>
                    <a:pt x="106" y="15"/>
                    <a:pt x="0" y="168"/>
                    <a:pt x="24" y="320"/>
                  </a:cubicBezTo>
                  <a:cubicBezTo>
                    <a:pt x="35" y="459"/>
                    <a:pt x="162" y="569"/>
                    <a:pt x="301" y="569"/>
                  </a:cubicBezTo>
                  <a:cubicBezTo>
                    <a:pt x="314" y="569"/>
                    <a:pt x="327" y="568"/>
                    <a:pt x="340" y="566"/>
                  </a:cubicBezTo>
                  <a:cubicBezTo>
                    <a:pt x="504" y="542"/>
                    <a:pt x="609" y="402"/>
                    <a:pt x="585" y="249"/>
                  </a:cubicBezTo>
                  <a:cubicBezTo>
                    <a:pt x="564" y="101"/>
                    <a:pt x="447" y="1"/>
                    <a:pt x="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>
              <a:off x="2764404" y="4603556"/>
              <a:ext cx="33760" cy="21546"/>
            </a:xfrm>
            <a:custGeom>
              <a:rect b="b" l="l" r="r" t="t"/>
              <a:pathLst>
                <a:path extrusionOk="0" h="762" w="1194">
                  <a:moveTo>
                    <a:pt x="382" y="0"/>
                  </a:moveTo>
                  <a:cubicBezTo>
                    <a:pt x="318" y="0"/>
                    <a:pt x="263" y="15"/>
                    <a:pt x="222" y="52"/>
                  </a:cubicBezTo>
                  <a:cubicBezTo>
                    <a:pt x="1" y="262"/>
                    <a:pt x="129" y="637"/>
                    <a:pt x="328" y="742"/>
                  </a:cubicBezTo>
                  <a:cubicBezTo>
                    <a:pt x="355" y="756"/>
                    <a:pt x="389" y="762"/>
                    <a:pt x="428" y="762"/>
                  </a:cubicBezTo>
                  <a:cubicBezTo>
                    <a:pt x="686" y="762"/>
                    <a:pt x="1147" y="496"/>
                    <a:pt x="1147" y="496"/>
                  </a:cubicBezTo>
                  <a:lnTo>
                    <a:pt x="1194" y="345"/>
                  </a:lnTo>
                  <a:cubicBezTo>
                    <a:pt x="1194" y="345"/>
                    <a:pt x="689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>
              <a:off x="2797487" y="4597618"/>
              <a:ext cx="32742" cy="21630"/>
            </a:xfrm>
            <a:custGeom>
              <a:rect b="b" l="l" r="r" t="t"/>
              <a:pathLst>
                <a:path extrusionOk="0" h="765" w="1158">
                  <a:moveTo>
                    <a:pt x="784" y="1"/>
                  </a:moveTo>
                  <a:cubicBezTo>
                    <a:pt x="486" y="1"/>
                    <a:pt x="0" y="496"/>
                    <a:pt x="0" y="496"/>
                  </a:cubicBezTo>
                  <a:lnTo>
                    <a:pt x="70" y="636"/>
                  </a:lnTo>
                  <a:cubicBezTo>
                    <a:pt x="70" y="636"/>
                    <a:pt x="463" y="765"/>
                    <a:pt x="728" y="765"/>
                  </a:cubicBezTo>
                  <a:cubicBezTo>
                    <a:pt x="811" y="765"/>
                    <a:pt x="882" y="752"/>
                    <a:pt x="924" y="718"/>
                  </a:cubicBezTo>
                  <a:cubicBezTo>
                    <a:pt x="1100" y="578"/>
                    <a:pt x="1158" y="180"/>
                    <a:pt x="889" y="28"/>
                  </a:cubicBezTo>
                  <a:cubicBezTo>
                    <a:pt x="858" y="9"/>
                    <a:pt x="823" y="1"/>
                    <a:pt x="7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>
              <a:off x="2789541" y="4606016"/>
              <a:ext cx="17219" cy="15212"/>
            </a:xfrm>
            <a:custGeom>
              <a:rect b="b" l="l" r="r" t="t"/>
              <a:pathLst>
                <a:path extrusionOk="0" h="538" w="609">
                  <a:moveTo>
                    <a:pt x="303" y="1"/>
                  </a:moveTo>
                  <a:cubicBezTo>
                    <a:pt x="247" y="1"/>
                    <a:pt x="190" y="19"/>
                    <a:pt x="141" y="58"/>
                  </a:cubicBezTo>
                  <a:cubicBezTo>
                    <a:pt x="24" y="152"/>
                    <a:pt x="1" y="316"/>
                    <a:pt x="94" y="433"/>
                  </a:cubicBezTo>
                  <a:cubicBezTo>
                    <a:pt x="149" y="501"/>
                    <a:pt x="227" y="537"/>
                    <a:pt x="306" y="537"/>
                  </a:cubicBezTo>
                  <a:cubicBezTo>
                    <a:pt x="363" y="537"/>
                    <a:pt x="420" y="519"/>
                    <a:pt x="468" y="480"/>
                  </a:cubicBezTo>
                  <a:cubicBezTo>
                    <a:pt x="585" y="386"/>
                    <a:pt x="609" y="222"/>
                    <a:pt x="515" y="105"/>
                  </a:cubicBezTo>
                  <a:cubicBezTo>
                    <a:pt x="461" y="37"/>
                    <a:pt x="382" y="1"/>
                    <a:pt x="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6" name="Google Shape;1886;p47"/>
          <p:cNvGrpSpPr/>
          <p:nvPr/>
        </p:nvGrpSpPr>
        <p:grpSpPr>
          <a:xfrm>
            <a:off x="6309297" y="-563377"/>
            <a:ext cx="1963090" cy="1992588"/>
            <a:chOff x="3122571" y="3772397"/>
            <a:chExt cx="325478" cy="330369"/>
          </a:xfrm>
        </p:grpSpPr>
        <p:sp>
          <p:nvSpPr>
            <p:cNvPr id="1887" name="Google Shape;1887;p47"/>
            <p:cNvSpPr/>
            <p:nvPr/>
          </p:nvSpPr>
          <p:spPr>
            <a:xfrm>
              <a:off x="3202620" y="3853576"/>
              <a:ext cx="183929" cy="164052"/>
            </a:xfrm>
            <a:custGeom>
              <a:rect b="b" l="l" r="r" t="t"/>
              <a:pathLst>
                <a:path extrusionOk="0" h="5802" w="6505">
                  <a:moveTo>
                    <a:pt x="3245" y="0"/>
                  </a:moveTo>
                  <a:cubicBezTo>
                    <a:pt x="2020" y="0"/>
                    <a:pt x="879" y="787"/>
                    <a:pt x="492" y="2024"/>
                  </a:cubicBezTo>
                  <a:cubicBezTo>
                    <a:pt x="1" y="3545"/>
                    <a:pt x="843" y="5182"/>
                    <a:pt x="2376" y="5661"/>
                  </a:cubicBezTo>
                  <a:cubicBezTo>
                    <a:pt x="2669" y="5756"/>
                    <a:pt x="2968" y="5802"/>
                    <a:pt x="3261" y="5802"/>
                  </a:cubicBezTo>
                  <a:cubicBezTo>
                    <a:pt x="4486" y="5802"/>
                    <a:pt x="5626" y="5015"/>
                    <a:pt x="6013" y="3779"/>
                  </a:cubicBezTo>
                  <a:cubicBezTo>
                    <a:pt x="6504" y="2258"/>
                    <a:pt x="5662" y="620"/>
                    <a:pt x="4130" y="140"/>
                  </a:cubicBezTo>
                  <a:cubicBezTo>
                    <a:pt x="3836" y="46"/>
                    <a:pt x="3538" y="0"/>
                    <a:pt x="3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>
              <a:off x="3302178" y="3785602"/>
              <a:ext cx="39076" cy="98595"/>
            </a:xfrm>
            <a:custGeom>
              <a:rect b="b" l="l" r="r" t="t"/>
              <a:pathLst>
                <a:path extrusionOk="0" h="3487" w="1382">
                  <a:moveTo>
                    <a:pt x="1197" y="1"/>
                  </a:moveTo>
                  <a:cubicBezTo>
                    <a:pt x="1128" y="1"/>
                    <a:pt x="1059" y="44"/>
                    <a:pt x="1030" y="111"/>
                  </a:cubicBezTo>
                  <a:lnTo>
                    <a:pt x="36" y="3270"/>
                  </a:lnTo>
                  <a:cubicBezTo>
                    <a:pt x="1" y="3352"/>
                    <a:pt x="48" y="3446"/>
                    <a:pt x="141" y="3480"/>
                  </a:cubicBezTo>
                  <a:cubicBezTo>
                    <a:pt x="155" y="3484"/>
                    <a:pt x="170" y="3486"/>
                    <a:pt x="184" y="3486"/>
                  </a:cubicBezTo>
                  <a:cubicBezTo>
                    <a:pt x="253" y="3486"/>
                    <a:pt x="322" y="3441"/>
                    <a:pt x="352" y="3363"/>
                  </a:cubicBezTo>
                  <a:lnTo>
                    <a:pt x="1346" y="217"/>
                  </a:lnTo>
                  <a:cubicBezTo>
                    <a:pt x="1381" y="124"/>
                    <a:pt x="1334" y="30"/>
                    <a:pt x="1241" y="7"/>
                  </a:cubicBezTo>
                  <a:cubicBezTo>
                    <a:pt x="1227" y="3"/>
                    <a:pt x="1212" y="1"/>
                    <a:pt x="1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>
              <a:off x="3335939" y="3821766"/>
              <a:ext cx="67153" cy="80047"/>
            </a:xfrm>
            <a:custGeom>
              <a:rect b="b" l="l" r="r" t="t"/>
              <a:pathLst>
                <a:path extrusionOk="0" h="2831" w="2375">
                  <a:moveTo>
                    <a:pt x="2189" y="0"/>
                  </a:moveTo>
                  <a:cubicBezTo>
                    <a:pt x="2140" y="0"/>
                    <a:pt x="2092" y="21"/>
                    <a:pt x="2059" y="61"/>
                  </a:cubicBezTo>
                  <a:lnTo>
                    <a:pt x="58" y="2564"/>
                  </a:lnTo>
                  <a:cubicBezTo>
                    <a:pt x="0" y="2634"/>
                    <a:pt x="11" y="2739"/>
                    <a:pt x="81" y="2798"/>
                  </a:cubicBezTo>
                  <a:cubicBezTo>
                    <a:pt x="94" y="2809"/>
                    <a:pt x="117" y="2809"/>
                    <a:pt x="128" y="2822"/>
                  </a:cubicBezTo>
                  <a:cubicBezTo>
                    <a:pt x="146" y="2828"/>
                    <a:pt x="164" y="2831"/>
                    <a:pt x="182" y="2831"/>
                  </a:cubicBezTo>
                  <a:cubicBezTo>
                    <a:pt x="233" y="2831"/>
                    <a:pt x="281" y="2806"/>
                    <a:pt x="315" y="2763"/>
                  </a:cubicBezTo>
                  <a:lnTo>
                    <a:pt x="2316" y="272"/>
                  </a:lnTo>
                  <a:cubicBezTo>
                    <a:pt x="2374" y="201"/>
                    <a:pt x="2363" y="96"/>
                    <a:pt x="2293" y="38"/>
                  </a:cubicBezTo>
                  <a:cubicBezTo>
                    <a:pt x="2262" y="12"/>
                    <a:pt x="2225" y="0"/>
                    <a:pt x="2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7"/>
            <p:cNvSpPr/>
            <p:nvPr/>
          </p:nvSpPr>
          <p:spPr>
            <a:xfrm>
              <a:off x="3354771" y="3884340"/>
              <a:ext cx="93279" cy="42271"/>
            </a:xfrm>
            <a:custGeom>
              <a:rect b="b" l="l" r="r" t="t"/>
              <a:pathLst>
                <a:path extrusionOk="0" h="1495" w="3299">
                  <a:moveTo>
                    <a:pt x="3110" y="0"/>
                  </a:moveTo>
                  <a:cubicBezTo>
                    <a:pt x="3091" y="0"/>
                    <a:pt x="3072" y="4"/>
                    <a:pt x="3054" y="12"/>
                  </a:cubicBezTo>
                  <a:lnTo>
                    <a:pt x="129" y="1170"/>
                  </a:lnTo>
                  <a:cubicBezTo>
                    <a:pt x="47" y="1205"/>
                    <a:pt x="0" y="1298"/>
                    <a:pt x="36" y="1392"/>
                  </a:cubicBezTo>
                  <a:cubicBezTo>
                    <a:pt x="59" y="1439"/>
                    <a:pt x="94" y="1474"/>
                    <a:pt x="141" y="1485"/>
                  </a:cubicBezTo>
                  <a:cubicBezTo>
                    <a:pt x="158" y="1492"/>
                    <a:pt x="176" y="1495"/>
                    <a:pt x="194" y="1495"/>
                  </a:cubicBezTo>
                  <a:cubicBezTo>
                    <a:pt x="211" y="1495"/>
                    <a:pt x="229" y="1492"/>
                    <a:pt x="246" y="1485"/>
                  </a:cubicBezTo>
                  <a:lnTo>
                    <a:pt x="3171" y="328"/>
                  </a:lnTo>
                  <a:cubicBezTo>
                    <a:pt x="3264" y="292"/>
                    <a:pt x="3299" y="199"/>
                    <a:pt x="3264" y="105"/>
                  </a:cubicBezTo>
                  <a:cubicBezTo>
                    <a:pt x="3237" y="42"/>
                    <a:pt x="3175" y="0"/>
                    <a:pt x="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>
              <a:off x="3364384" y="3950759"/>
              <a:ext cx="82704" cy="39755"/>
            </a:xfrm>
            <a:custGeom>
              <a:rect b="b" l="l" r="r" t="t"/>
              <a:pathLst>
                <a:path extrusionOk="0" h="1406" w="2925">
                  <a:moveTo>
                    <a:pt x="191" y="1"/>
                  </a:moveTo>
                  <a:cubicBezTo>
                    <a:pt x="126" y="1"/>
                    <a:pt x="61" y="38"/>
                    <a:pt x="35" y="108"/>
                  </a:cubicBezTo>
                  <a:cubicBezTo>
                    <a:pt x="0" y="189"/>
                    <a:pt x="35" y="283"/>
                    <a:pt x="128" y="318"/>
                  </a:cubicBezTo>
                  <a:lnTo>
                    <a:pt x="2667" y="1394"/>
                  </a:lnTo>
                  <a:lnTo>
                    <a:pt x="2678" y="1394"/>
                  </a:lnTo>
                  <a:cubicBezTo>
                    <a:pt x="2697" y="1402"/>
                    <a:pt x="2716" y="1406"/>
                    <a:pt x="2735" y="1406"/>
                  </a:cubicBezTo>
                  <a:cubicBezTo>
                    <a:pt x="2800" y="1406"/>
                    <a:pt x="2862" y="1364"/>
                    <a:pt x="2889" y="1301"/>
                  </a:cubicBezTo>
                  <a:cubicBezTo>
                    <a:pt x="2924" y="1219"/>
                    <a:pt x="2877" y="1125"/>
                    <a:pt x="2795" y="1090"/>
                  </a:cubicBezTo>
                  <a:lnTo>
                    <a:pt x="257" y="14"/>
                  </a:lnTo>
                  <a:cubicBezTo>
                    <a:pt x="236" y="5"/>
                    <a:pt x="214" y="1"/>
                    <a:pt x="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3343517" y="3975840"/>
              <a:ext cx="81743" cy="71168"/>
            </a:xfrm>
            <a:custGeom>
              <a:rect b="b" l="l" r="r" t="t"/>
              <a:pathLst>
                <a:path extrusionOk="0" h="2517" w="2891">
                  <a:moveTo>
                    <a:pt x="196" y="1"/>
                  </a:moveTo>
                  <a:cubicBezTo>
                    <a:pt x="149" y="1"/>
                    <a:pt x="103" y="19"/>
                    <a:pt x="71" y="51"/>
                  </a:cubicBezTo>
                  <a:cubicBezTo>
                    <a:pt x="1" y="121"/>
                    <a:pt x="13" y="227"/>
                    <a:pt x="83" y="297"/>
                  </a:cubicBezTo>
                  <a:lnTo>
                    <a:pt x="2597" y="2473"/>
                  </a:lnTo>
                  <a:cubicBezTo>
                    <a:pt x="2610" y="2484"/>
                    <a:pt x="2633" y="2496"/>
                    <a:pt x="2656" y="2507"/>
                  </a:cubicBezTo>
                  <a:cubicBezTo>
                    <a:pt x="2672" y="2513"/>
                    <a:pt x="2688" y="2516"/>
                    <a:pt x="2705" y="2516"/>
                  </a:cubicBezTo>
                  <a:cubicBezTo>
                    <a:pt x="2750" y="2516"/>
                    <a:pt x="2797" y="2495"/>
                    <a:pt x="2831" y="2460"/>
                  </a:cubicBezTo>
                  <a:cubicBezTo>
                    <a:pt x="2890" y="2390"/>
                    <a:pt x="2878" y="2285"/>
                    <a:pt x="2808" y="2226"/>
                  </a:cubicBezTo>
                  <a:lnTo>
                    <a:pt x="305" y="40"/>
                  </a:lnTo>
                  <a:cubicBezTo>
                    <a:pt x="273" y="13"/>
                    <a:pt x="234" y="1"/>
                    <a:pt x="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3313432" y="3985878"/>
              <a:ext cx="47304" cy="101140"/>
            </a:xfrm>
            <a:custGeom>
              <a:rect b="b" l="l" r="r" t="t"/>
              <a:pathLst>
                <a:path extrusionOk="0" h="3577" w="1673">
                  <a:moveTo>
                    <a:pt x="193" y="0"/>
                  </a:moveTo>
                  <a:cubicBezTo>
                    <a:pt x="172" y="0"/>
                    <a:pt x="150" y="4"/>
                    <a:pt x="129" y="12"/>
                  </a:cubicBezTo>
                  <a:cubicBezTo>
                    <a:pt x="47" y="47"/>
                    <a:pt x="1" y="140"/>
                    <a:pt x="35" y="223"/>
                  </a:cubicBezTo>
                  <a:lnTo>
                    <a:pt x="1322" y="3474"/>
                  </a:lnTo>
                  <a:cubicBezTo>
                    <a:pt x="1345" y="3521"/>
                    <a:pt x="1381" y="3556"/>
                    <a:pt x="1428" y="3568"/>
                  </a:cubicBezTo>
                  <a:cubicBezTo>
                    <a:pt x="1445" y="3574"/>
                    <a:pt x="1465" y="3576"/>
                    <a:pt x="1486" y="3576"/>
                  </a:cubicBezTo>
                  <a:cubicBezTo>
                    <a:pt x="1506" y="3576"/>
                    <a:pt x="1527" y="3574"/>
                    <a:pt x="1545" y="3568"/>
                  </a:cubicBezTo>
                  <a:cubicBezTo>
                    <a:pt x="1626" y="3532"/>
                    <a:pt x="1673" y="3439"/>
                    <a:pt x="1638" y="3345"/>
                  </a:cubicBezTo>
                  <a:lnTo>
                    <a:pt x="352" y="106"/>
                  </a:lnTo>
                  <a:cubicBezTo>
                    <a:pt x="324" y="42"/>
                    <a:pt x="263" y="0"/>
                    <a:pt x="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3268445" y="3992126"/>
              <a:ext cx="25843" cy="110640"/>
            </a:xfrm>
            <a:custGeom>
              <a:rect b="b" l="l" r="r" t="t"/>
              <a:pathLst>
                <a:path extrusionOk="0" h="3913" w="914">
                  <a:moveTo>
                    <a:pt x="728" y="0"/>
                  </a:moveTo>
                  <a:cubicBezTo>
                    <a:pt x="651" y="0"/>
                    <a:pt x="573" y="57"/>
                    <a:pt x="562" y="142"/>
                  </a:cubicBezTo>
                  <a:lnTo>
                    <a:pt x="12" y="3721"/>
                  </a:lnTo>
                  <a:cubicBezTo>
                    <a:pt x="1" y="3803"/>
                    <a:pt x="48" y="3885"/>
                    <a:pt x="129" y="3908"/>
                  </a:cubicBezTo>
                  <a:lnTo>
                    <a:pt x="152" y="3908"/>
                  </a:lnTo>
                  <a:cubicBezTo>
                    <a:pt x="165" y="3912"/>
                    <a:pt x="177" y="3913"/>
                    <a:pt x="189" y="3913"/>
                  </a:cubicBezTo>
                  <a:cubicBezTo>
                    <a:pt x="267" y="3913"/>
                    <a:pt x="330" y="3851"/>
                    <a:pt x="340" y="3779"/>
                  </a:cubicBezTo>
                  <a:lnTo>
                    <a:pt x="890" y="189"/>
                  </a:lnTo>
                  <a:cubicBezTo>
                    <a:pt x="913" y="106"/>
                    <a:pt x="843" y="13"/>
                    <a:pt x="749" y="2"/>
                  </a:cubicBezTo>
                  <a:cubicBezTo>
                    <a:pt x="742" y="1"/>
                    <a:pt x="735" y="0"/>
                    <a:pt x="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3201291" y="3986669"/>
              <a:ext cx="63534" cy="85306"/>
            </a:xfrm>
            <a:custGeom>
              <a:rect b="b" l="l" r="r" t="t"/>
              <a:pathLst>
                <a:path extrusionOk="0" h="3017" w="2247">
                  <a:moveTo>
                    <a:pt x="2066" y="0"/>
                  </a:moveTo>
                  <a:cubicBezTo>
                    <a:pt x="2003" y="0"/>
                    <a:pt x="1947" y="31"/>
                    <a:pt x="1919" y="78"/>
                  </a:cubicBezTo>
                  <a:cubicBezTo>
                    <a:pt x="1849" y="182"/>
                    <a:pt x="773" y="1726"/>
                    <a:pt x="48" y="2756"/>
                  </a:cubicBezTo>
                  <a:cubicBezTo>
                    <a:pt x="1" y="2826"/>
                    <a:pt x="13" y="2932"/>
                    <a:pt x="94" y="2990"/>
                  </a:cubicBezTo>
                  <a:cubicBezTo>
                    <a:pt x="107" y="3002"/>
                    <a:pt x="118" y="3002"/>
                    <a:pt x="141" y="3013"/>
                  </a:cubicBezTo>
                  <a:cubicBezTo>
                    <a:pt x="151" y="3015"/>
                    <a:pt x="162" y="3016"/>
                    <a:pt x="173" y="3016"/>
                  </a:cubicBezTo>
                  <a:cubicBezTo>
                    <a:pt x="227" y="3016"/>
                    <a:pt x="290" y="2992"/>
                    <a:pt x="328" y="2943"/>
                  </a:cubicBezTo>
                  <a:cubicBezTo>
                    <a:pt x="2212" y="253"/>
                    <a:pt x="2212" y="253"/>
                    <a:pt x="2223" y="218"/>
                  </a:cubicBezTo>
                  <a:cubicBezTo>
                    <a:pt x="2247" y="124"/>
                    <a:pt x="2200" y="31"/>
                    <a:pt x="2119" y="7"/>
                  </a:cubicBezTo>
                  <a:cubicBezTo>
                    <a:pt x="2101" y="2"/>
                    <a:pt x="2083" y="0"/>
                    <a:pt x="2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3145079" y="3951042"/>
              <a:ext cx="98934" cy="70942"/>
            </a:xfrm>
            <a:custGeom>
              <a:rect b="b" l="l" r="r" t="t"/>
              <a:pathLst>
                <a:path extrusionOk="0" h="2509" w="3499">
                  <a:moveTo>
                    <a:pt x="3310" y="0"/>
                  </a:moveTo>
                  <a:cubicBezTo>
                    <a:pt x="3277" y="0"/>
                    <a:pt x="3245" y="9"/>
                    <a:pt x="3218" y="28"/>
                  </a:cubicBezTo>
                  <a:lnTo>
                    <a:pt x="94" y="2203"/>
                  </a:lnTo>
                  <a:cubicBezTo>
                    <a:pt x="24" y="2261"/>
                    <a:pt x="0" y="2367"/>
                    <a:pt x="59" y="2437"/>
                  </a:cubicBezTo>
                  <a:cubicBezTo>
                    <a:pt x="83" y="2472"/>
                    <a:pt x="106" y="2495"/>
                    <a:pt x="141" y="2495"/>
                  </a:cubicBezTo>
                  <a:cubicBezTo>
                    <a:pt x="159" y="2504"/>
                    <a:pt x="179" y="2508"/>
                    <a:pt x="199" y="2508"/>
                  </a:cubicBezTo>
                  <a:cubicBezTo>
                    <a:pt x="231" y="2508"/>
                    <a:pt x="265" y="2498"/>
                    <a:pt x="293" y="2484"/>
                  </a:cubicBezTo>
                  <a:lnTo>
                    <a:pt x="3405" y="296"/>
                  </a:lnTo>
                  <a:cubicBezTo>
                    <a:pt x="3475" y="249"/>
                    <a:pt x="3498" y="145"/>
                    <a:pt x="3451" y="74"/>
                  </a:cubicBezTo>
                  <a:cubicBezTo>
                    <a:pt x="3415" y="24"/>
                    <a:pt x="3362" y="0"/>
                    <a:pt x="3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3122571" y="3924972"/>
              <a:ext cx="109848" cy="16937"/>
            </a:xfrm>
            <a:custGeom>
              <a:rect b="b" l="l" r="r" t="t"/>
              <a:pathLst>
                <a:path extrusionOk="0" h="599" w="3885">
                  <a:moveTo>
                    <a:pt x="168" y="0"/>
                  </a:moveTo>
                  <a:cubicBezTo>
                    <a:pt x="83" y="0"/>
                    <a:pt x="12" y="67"/>
                    <a:pt x="1" y="154"/>
                  </a:cubicBezTo>
                  <a:cubicBezTo>
                    <a:pt x="1" y="236"/>
                    <a:pt x="48" y="306"/>
                    <a:pt x="118" y="329"/>
                  </a:cubicBezTo>
                  <a:lnTo>
                    <a:pt x="165" y="329"/>
                  </a:lnTo>
                  <a:lnTo>
                    <a:pt x="3697" y="599"/>
                  </a:lnTo>
                  <a:cubicBezTo>
                    <a:pt x="3791" y="599"/>
                    <a:pt x="3873" y="540"/>
                    <a:pt x="3873" y="446"/>
                  </a:cubicBezTo>
                  <a:cubicBezTo>
                    <a:pt x="3884" y="353"/>
                    <a:pt x="3814" y="271"/>
                    <a:pt x="3721" y="259"/>
                  </a:cubicBezTo>
                  <a:lnTo>
                    <a:pt x="188" y="2"/>
                  </a:lnTo>
                  <a:cubicBezTo>
                    <a:pt x="182" y="1"/>
                    <a:pt x="175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3153675" y="3855499"/>
              <a:ext cx="99245" cy="50895"/>
            </a:xfrm>
            <a:custGeom>
              <a:rect b="b" l="l" r="r" t="t"/>
              <a:pathLst>
                <a:path extrusionOk="0" h="1800" w="3510">
                  <a:moveTo>
                    <a:pt x="202" y="1"/>
                  </a:moveTo>
                  <a:cubicBezTo>
                    <a:pt x="137" y="1"/>
                    <a:pt x="74" y="36"/>
                    <a:pt x="47" y="96"/>
                  </a:cubicBezTo>
                  <a:cubicBezTo>
                    <a:pt x="1" y="178"/>
                    <a:pt x="47" y="272"/>
                    <a:pt x="130" y="319"/>
                  </a:cubicBezTo>
                  <a:lnTo>
                    <a:pt x="3252" y="1780"/>
                  </a:lnTo>
                  <a:cubicBezTo>
                    <a:pt x="3264" y="1792"/>
                    <a:pt x="3264" y="1792"/>
                    <a:pt x="3276" y="1792"/>
                  </a:cubicBezTo>
                  <a:cubicBezTo>
                    <a:pt x="3290" y="1797"/>
                    <a:pt x="3306" y="1800"/>
                    <a:pt x="3322" y="1800"/>
                  </a:cubicBezTo>
                  <a:cubicBezTo>
                    <a:pt x="3382" y="1800"/>
                    <a:pt x="3447" y="1766"/>
                    <a:pt x="3475" y="1710"/>
                  </a:cubicBezTo>
                  <a:cubicBezTo>
                    <a:pt x="3510" y="1629"/>
                    <a:pt x="3475" y="1523"/>
                    <a:pt x="3393" y="1488"/>
                  </a:cubicBezTo>
                  <a:lnTo>
                    <a:pt x="270" y="14"/>
                  </a:lnTo>
                  <a:cubicBezTo>
                    <a:pt x="248" y="5"/>
                    <a:pt x="22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3206267" y="3795103"/>
              <a:ext cx="58247" cy="88133"/>
            </a:xfrm>
            <a:custGeom>
              <a:rect b="b" l="l" r="r" t="t"/>
              <a:pathLst>
                <a:path extrusionOk="0" h="3117" w="2060">
                  <a:moveTo>
                    <a:pt x="188" y="0"/>
                  </a:moveTo>
                  <a:cubicBezTo>
                    <a:pt x="160" y="0"/>
                    <a:pt x="132" y="7"/>
                    <a:pt x="106" y="22"/>
                  </a:cubicBezTo>
                  <a:cubicBezTo>
                    <a:pt x="24" y="80"/>
                    <a:pt x="1" y="173"/>
                    <a:pt x="48" y="255"/>
                  </a:cubicBezTo>
                  <a:lnTo>
                    <a:pt x="1720" y="3039"/>
                  </a:lnTo>
                  <a:cubicBezTo>
                    <a:pt x="1743" y="3074"/>
                    <a:pt x="1779" y="3097"/>
                    <a:pt x="1813" y="3110"/>
                  </a:cubicBezTo>
                  <a:cubicBezTo>
                    <a:pt x="1833" y="3114"/>
                    <a:pt x="1852" y="3117"/>
                    <a:pt x="1871" y="3117"/>
                  </a:cubicBezTo>
                  <a:cubicBezTo>
                    <a:pt x="1898" y="3117"/>
                    <a:pt x="1926" y="3111"/>
                    <a:pt x="1954" y="3097"/>
                  </a:cubicBezTo>
                  <a:cubicBezTo>
                    <a:pt x="2036" y="3039"/>
                    <a:pt x="2060" y="2946"/>
                    <a:pt x="2013" y="2863"/>
                  </a:cubicBezTo>
                  <a:lnTo>
                    <a:pt x="340" y="80"/>
                  </a:lnTo>
                  <a:cubicBezTo>
                    <a:pt x="308" y="32"/>
                    <a:pt x="248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3267144" y="3772397"/>
              <a:ext cx="25815" cy="99387"/>
            </a:xfrm>
            <a:custGeom>
              <a:rect b="b" l="l" r="r" t="t"/>
              <a:pathLst>
                <a:path extrusionOk="0" h="3515" w="913">
                  <a:moveTo>
                    <a:pt x="193" y="1"/>
                  </a:moveTo>
                  <a:cubicBezTo>
                    <a:pt x="179" y="1"/>
                    <a:pt x="166" y="2"/>
                    <a:pt x="152" y="6"/>
                  </a:cubicBezTo>
                  <a:cubicBezTo>
                    <a:pt x="58" y="17"/>
                    <a:pt x="0" y="99"/>
                    <a:pt x="11" y="193"/>
                  </a:cubicBezTo>
                  <a:lnTo>
                    <a:pt x="573" y="3375"/>
                  </a:lnTo>
                  <a:cubicBezTo>
                    <a:pt x="585" y="3433"/>
                    <a:pt x="620" y="3491"/>
                    <a:pt x="679" y="3503"/>
                  </a:cubicBezTo>
                  <a:cubicBezTo>
                    <a:pt x="702" y="3515"/>
                    <a:pt x="737" y="3515"/>
                    <a:pt x="760" y="3515"/>
                  </a:cubicBezTo>
                  <a:cubicBezTo>
                    <a:pt x="854" y="3491"/>
                    <a:pt x="912" y="3409"/>
                    <a:pt x="900" y="3316"/>
                  </a:cubicBezTo>
                  <a:lnTo>
                    <a:pt x="339" y="134"/>
                  </a:lnTo>
                  <a:cubicBezTo>
                    <a:pt x="329" y="54"/>
                    <a:pt x="268" y="1"/>
                    <a:pt x="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3227757" y="3903256"/>
              <a:ext cx="24854" cy="22026"/>
            </a:xfrm>
            <a:custGeom>
              <a:rect b="b" l="l" r="r" t="t"/>
              <a:pathLst>
                <a:path extrusionOk="0" h="779" w="879">
                  <a:moveTo>
                    <a:pt x="438" y="1"/>
                  </a:moveTo>
                  <a:cubicBezTo>
                    <a:pt x="270" y="1"/>
                    <a:pt x="118" y="109"/>
                    <a:pt x="71" y="278"/>
                  </a:cubicBezTo>
                  <a:cubicBezTo>
                    <a:pt x="1" y="478"/>
                    <a:pt x="118" y="699"/>
                    <a:pt x="317" y="758"/>
                  </a:cubicBezTo>
                  <a:cubicBezTo>
                    <a:pt x="359" y="772"/>
                    <a:pt x="401" y="779"/>
                    <a:pt x="442" y="779"/>
                  </a:cubicBezTo>
                  <a:cubicBezTo>
                    <a:pt x="609" y="779"/>
                    <a:pt x="761" y="672"/>
                    <a:pt x="808" y="512"/>
                  </a:cubicBezTo>
                  <a:cubicBezTo>
                    <a:pt x="878" y="302"/>
                    <a:pt x="761" y="80"/>
                    <a:pt x="562" y="21"/>
                  </a:cubicBezTo>
                  <a:cubicBezTo>
                    <a:pt x="521" y="7"/>
                    <a:pt x="479" y="1"/>
                    <a:pt x="4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3338880" y="3938657"/>
              <a:ext cx="24854" cy="22026"/>
            </a:xfrm>
            <a:custGeom>
              <a:rect b="b" l="l" r="r" t="t"/>
              <a:pathLst>
                <a:path extrusionOk="0" h="779" w="879">
                  <a:moveTo>
                    <a:pt x="437" y="1"/>
                  </a:moveTo>
                  <a:cubicBezTo>
                    <a:pt x="270" y="1"/>
                    <a:pt x="118" y="107"/>
                    <a:pt x="71" y="266"/>
                  </a:cubicBezTo>
                  <a:cubicBezTo>
                    <a:pt x="1" y="477"/>
                    <a:pt x="118" y="700"/>
                    <a:pt x="317" y="758"/>
                  </a:cubicBezTo>
                  <a:cubicBezTo>
                    <a:pt x="359" y="771"/>
                    <a:pt x="401" y="778"/>
                    <a:pt x="443" y="778"/>
                  </a:cubicBezTo>
                  <a:cubicBezTo>
                    <a:pt x="609" y="778"/>
                    <a:pt x="761" y="671"/>
                    <a:pt x="808" y="512"/>
                  </a:cubicBezTo>
                  <a:cubicBezTo>
                    <a:pt x="879" y="302"/>
                    <a:pt x="762" y="79"/>
                    <a:pt x="562" y="21"/>
                  </a:cubicBezTo>
                  <a:cubicBezTo>
                    <a:pt x="521" y="7"/>
                    <a:pt x="478" y="1"/>
                    <a:pt x="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3322027" y="3919345"/>
              <a:ext cx="21517" cy="19566"/>
            </a:xfrm>
            <a:custGeom>
              <a:rect b="b" l="l" r="r" t="t"/>
              <a:pathLst>
                <a:path extrusionOk="0" h="692" w="761">
                  <a:moveTo>
                    <a:pt x="442" y="0"/>
                  </a:moveTo>
                  <a:cubicBezTo>
                    <a:pt x="369" y="0"/>
                    <a:pt x="292" y="37"/>
                    <a:pt x="223" y="107"/>
                  </a:cubicBezTo>
                  <a:cubicBezTo>
                    <a:pt x="129" y="201"/>
                    <a:pt x="59" y="330"/>
                    <a:pt x="1" y="481"/>
                  </a:cubicBezTo>
                  <a:lnTo>
                    <a:pt x="71" y="494"/>
                  </a:lnTo>
                  <a:cubicBezTo>
                    <a:pt x="106" y="353"/>
                    <a:pt x="176" y="236"/>
                    <a:pt x="269" y="154"/>
                  </a:cubicBezTo>
                  <a:cubicBezTo>
                    <a:pt x="332" y="92"/>
                    <a:pt x="394" y="64"/>
                    <a:pt x="445" y="64"/>
                  </a:cubicBezTo>
                  <a:cubicBezTo>
                    <a:pt x="462" y="64"/>
                    <a:pt x="478" y="67"/>
                    <a:pt x="492" y="72"/>
                  </a:cubicBezTo>
                  <a:cubicBezTo>
                    <a:pt x="644" y="119"/>
                    <a:pt x="690" y="388"/>
                    <a:pt x="597" y="669"/>
                  </a:cubicBezTo>
                  <a:lnTo>
                    <a:pt x="656" y="692"/>
                  </a:lnTo>
                  <a:cubicBezTo>
                    <a:pt x="761" y="364"/>
                    <a:pt x="703" y="72"/>
                    <a:pt x="515" y="13"/>
                  </a:cubicBezTo>
                  <a:cubicBezTo>
                    <a:pt x="492" y="5"/>
                    <a:pt x="467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>
              <a:off x="3254873" y="3898930"/>
              <a:ext cx="21546" cy="19481"/>
            </a:xfrm>
            <a:custGeom>
              <a:rect b="b" l="l" r="r" t="t"/>
              <a:pathLst>
                <a:path extrusionOk="0" h="689" w="762">
                  <a:moveTo>
                    <a:pt x="444" y="1"/>
                  </a:moveTo>
                  <a:cubicBezTo>
                    <a:pt x="280" y="1"/>
                    <a:pt x="95" y="198"/>
                    <a:pt x="1" y="478"/>
                  </a:cubicBezTo>
                  <a:lnTo>
                    <a:pt x="60" y="502"/>
                  </a:lnTo>
                  <a:cubicBezTo>
                    <a:pt x="144" y="249"/>
                    <a:pt x="304" y="62"/>
                    <a:pt x="446" y="62"/>
                  </a:cubicBezTo>
                  <a:cubicBezTo>
                    <a:pt x="462" y="62"/>
                    <a:pt x="477" y="65"/>
                    <a:pt x="492" y="69"/>
                  </a:cubicBezTo>
                  <a:cubicBezTo>
                    <a:pt x="632" y="116"/>
                    <a:pt x="679" y="385"/>
                    <a:pt x="598" y="665"/>
                  </a:cubicBezTo>
                  <a:lnTo>
                    <a:pt x="656" y="689"/>
                  </a:lnTo>
                  <a:cubicBezTo>
                    <a:pt x="762" y="361"/>
                    <a:pt x="691" y="69"/>
                    <a:pt x="504" y="10"/>
                  </a:cubicBezTo>
                  <a:cubicBezTo>
                    <a:pt x="485" y="4"/>
                    <a:pt x="464" y="1"/>
                    <a:pt x="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>
              <a:off x="3287305" y="3919402"/>
              <a:ext cx="21517" cy="13911"/>
            </a:xfrm>
            <a:custGeom>
              <a:rect b="b" l="l" r="r" t="t"/>
              <a:pathLst>
                <a:path extrusionOk="0" h="492" w="761">
                  <a:moveTo>
                    <a:pt x="94" y="82"/>
                  </a:moveTo>
                  <a:lnTo>
                    <a:pt x="679" y="269"/>
                  </a:lnTo>
                  <a:cubicBezTo>
                    <a:pt x="625" y="368"/>
                    <a:pt x="523" y="425"/>
                    <a:pt x="409" y="425"/>
                  </a:cubicBezTo>
                  <a:cubicBezTo>
                    <a:pt x="375" y="425"/>
                    <a:pt x="340" y="420"/>
                    <a:pt x="304" y="409"/>
                  </a:cubicBezTo>
                  <a:cubicBezTo>
                    <a:pt x="164" y="375"/>
                    <a:pt x="82" y="234"/>
                    <a:pt x="94" y="82"/>
                  </a:cubicBezTo>
                  <a:close/>
                  <a:moveTo>
                    <a:pt x="47" y="0"/>
                  </a:moveTo>
                  <a:lnTo>
                    <a:pt x="36" y="35"/>
                  </a:lnTo>
                  <a:cubicBezTo>
                    <a:pt x="0" y="222"/>
                    <a:pt x="106" y="421"/>
                    <a:pt x="293" y="479"/>
                  </a:cubicBezTo>
                  <a:cubicBezTo>
                    <a:pt x="328" y="492"/>
                    <a:pt x="363" y="492"/>
                    <a:pt x="398" y="492"/>
                  </a:cubicBezTo>
                  <a:cubicBezTo>
                    <a:pt x="550" y="492"/>
                    <a:pt x="691" y="409"/>
                    <a:pt x="749" y="258"/>
                  </a:cubicBezTo>
                  <a:lnTo>
                    <a:pt x="761" y="23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6" name="Google Shape;1906;p47"/>
          <p:cNvGrpSpPr/>
          <p:nvPr/>
        </p:nvGrpSpPr>
        <p:grpSpPr>
          <a:xfrm>
            <a:off x="7982522" y="3992128"/>
            <a:ext cx="1679800" cy="1278882"/>
            <a:chOff x="3022052" y="4462122"/>
            <a:chExt cx="278509" cy="212037"/>
          </a:xfrm>
        </p:grpSpPr>
        <p:sp>
          <p:nvSpPr>
            <p:cNvPr id="1907" name="Google Shape;1907;p47"/>
            <p:cNvSpPr/>
            <p:nvPr/>
          </p:nvSpPr>
          <p:spPr>
            <a:xfrm>
              <a:off x="3022052" y="4617920"/>
              <a:ext cx="38737" cy="28473"/>
            </a:xfrm>
            <a:custGeom>
              <a:rect b="b" l="l" r="r" t="t"/>
              <a:pathLst>
                <a:path extrusionOk="0" h="1007" w="1370">
                  <a:moveTo>
                    <a:pt x="304" y="0"/>
                  </a:moveTo>
                  <a:lnTo>
                    <a:pt x="0" y="468"/>
                  </a:lnTo>
                  <a:lnTo>
                    <a:pt x="1029" y="1006"/>
                  </a:lnTo>
                  <a:lnTo>
                    <a:pt x="1369" y="539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3196342" y="4506458"/>
              <a:ext cx="15580" cy="54910"/>
            </a:xfrm>
            <a:custGeom>
              <a:rect b="b" l="l" r="r" t="t"/>
              <a:pathLst>
                <a:path extrusionOk="0" h="1942" w="551">
                  <a:moveTo>
                    <a:pt x="12" y="0"/>
                  </a:moveTo>
                  <a:cubicBezTo>
                    <a:pt x="12" y="12"/>
                    <a:pt x="1" y="24"/>
                    <a:pt x="12" y="36"/>
                  </a:cubicBezTo>
                  <a:cubicBezTo>
                    <a:pt x="269" y="527"/>
                    <a:pt x="445" y="1193"/>
                    <a:pt x="503" y="1918"/>
                  </a:cubicBezTo>
                  <a:cubicBezTo>
                    <a:pt x="516" y="1931"/>
                    <a:pt x="516" y="1942"/>
                    <a:pt x="527" y="1942"/>
                  </a:cubicBezTo>
                  <a:lnTo>
                    <a:pt x="539" y="1942"/>
                  </a:lnTo>
                  <a:cubicBezTo>
                    <a:pt x="550" y="1931"/>
                    <a:pt x="550" y="1931"/>
                    <a:pt x="550" y="1918"/>
                  </a:cubicBezTo>
                  <a:cubicBezTo>
                    <a:pt x="492" y="1182"/>
                    <a:pt x="305" y="515"/>
                    <a:pt x="48" y="12"/>
                  </a:cubicBezTo>
                  <a:cubicBezTo>
                    <a:pt x="48" y="0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3182120" y="4488362"/>
              <a:ext cx="7974" cy="7860"/>
            </a:xfrm>
            <a:custGeom>
              <a:rect b="b" l="l" r="r" t="t"/>
              <a:pathLst>
                <a:path extrusionOk="0" h="278" w="282">
                  <a:moveTo>
                    <a:pt x="24" y="0"/>
                  </a:moveTo>
                  <a:cubicBezTo>
                    <a:pt x="18" y="0"/>
                    <a:pt x="13" y="3"/>
                    <a:pt x="13" y="8"/>
                  </a:cubicBezTo>
                  <a:cubicBezTo>
                    <a:pt x="0" y="21"/>
                    <a:pt x="0" y="32"/>
                    <a:pt x="13" y="44"/>
                  </a:cubicBezTo>
                  <a:cubicBezTo>
                    <a:pt x="94" y="102"/>
                    <a:pt x="164" y="172"/>
                    <a:pt x="247" y="266"/>
                  </a:cubicBezTo>
                  <a:lnTo>
                    <a:pt x="258" y="278"/>
                  </a:lnTo>
                  <a:cubicBezTo>
                    <a:pt x="270" y="278"/>
                    <a:pt x="270" y="266"/>
                    <a:pt x="270" y="266"/>
                  </a:cubicBezTo>
                  <a:cubicBezTo>
                    <a:pt x="281" y="266"/>
                    <a:pt x="281" y="242"/>
                    <a:pt x="281" y="242"/>
                  </a:cubicBezTo>
                  <a:cubicBezTo>
                    <a:pt x="200" y="149"/>
                    <a:pt x="117" y="67"/>
                    <a:pt x="36" y="8"/>
                  </a:cubicBezTo>
                  <a:cubicBezTo>
                    <a:pt x="36" y="3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>
              <a:off x="3037914" y="4574913"/>
              <a:ext cx="262646" cy="78096"/>
            </a:xfrm>
            <a:custGeom>
              <a:rect b="b" l="l" r="r" t="t"/>
              <a:pathLst>
                <a:path extrusionOk="0" h="2762" w="9289">
                  <a:moveTo>
                    <a:pt x="3112" y="1"/>
                  </a:moveTo>
                  <a:cubicBezTo>
                    <a:pt x="1510" y="1"/>
                    <a:pt x="176" y="1205"/>
                    <a:pt x="1" y="2761"/>
                  </a:cubicBezTo>
                  <a:lnTo>
                    <a:pt x="9288" y="2761"/>
                  </a:lnTo>
                  <a:cubicBezTo>
                    <a:pt x="9113" y="1205"/>
                    <a:pt x="7791" y="1"/>
                    <a:pt x="6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>
              <a:off x="3101110" y="4462122"/>
              <a:ext cx="132299" cy="124071"/>
            </a:xfrm>
            <a:custGeom>
              <a:rect b="b" l="l" r="r" t="t"/>
              <a:pathLst>
                <a:path extrusionOk="0" h="4388" w="4679">
                  <a:moveTo>
                    <a:pt x="2340" y="1"/>
                  </a:moveTo>
                  <a:cubicBezTo>
                    <a:pt x="1029" y="1"/>
                    <a:pt x="0" y="1931"/>
                    <a:pt x="0" y="4388"/>
                  </a:cubicBezTo>
                  <a:lnTo>
                    <a:pt x="362" y="4388"/>
                  </a:lnTo>
                  <a:cubicBezTo>
                    <a:pt x="362" y="2668"/>
                    <a:pt x="924" y="1159"/>
                    <a:pt x="1685" y="598"/>
                  </a:cubicBezTo>
                  <a:lnTo>
                    <a:pt x="1685" y="4388"/>
                  </a:lnTo>
                  <a:lnTo>
                    <a:pt x="2035" y="4388"/>
                  </a:lnTo>
                  <a:lnTo>
                    <a:pt x="2035" y="411"/>
                  </a:lnTo>
                  <a:cubicBezTo>
                    <a:pt x="2140" y="375"/>
                    <a:pt x="2234" y="352"/>
                    <a:pt x="2340" y="352"/>
                  </a:cubicBezTo>
                  <a:cubicBezTo>
                    <a:pt x="3416" y="352"/>
                    <a:pt x="4328" y="2200"/>
                    <a:pt x="4328" y="4388"/>
                  </a:cubicBezTo>
                  <a:lnTo>
                    <a:pt x="4679" y="4388"/>
                  </a:lnTo>
                  <a:cubicBezTo>
                    <a:pt x="4679" y="1931"/>
                    <a:pt x="3650" y="1"/>
                    <a:pt x="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3151384" y="4589786"/>
              <a:ext cx="70461" cy="46343"/>
            </a:xfrm>
            <a:custGeom>
              <a:rect b="b" l="l" r="r" t="t"/>
              <a:pathLst>
                <a:path extrusionOk="0" h="1639" w="2492">
                  <a:moveTo>
                    <a:pt x="0" y="1"/>
                  </a:moveTo>
                  <a:lnTo>
                    <a:pt x="0" y="71"/>
                  </a:lnTo>
                  <a:cubicBezTo>
                    <a:pt x="0" y="937"/>
                    <a:pt x="562" y="1638"/>
                    <a:pt x="1251" y="1638"/>
                  </a:cubicBezTo>
                  <a:cubicBezTo>
                    <a:pt x="1942" y="1638"/>
                    <a:pt x="2491" y="937"/>
                    <a:pt x="2491" y="71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3258860" y="4588994"/>
              <a:ext cx="32431" cy="34241"/>
            </a:xfrm>
            <a:custGeom>
              <a:rect b="b" l="l" r="r" t="t"/>
              <a:pathLst>
                <a:path extrusionOk="0" h="1211" w="1147">
                  <a:moveTo>
                    <a:pt x="96" y="1"/>
                  </a:moveTo>
                  <a:cubicBezTo>
                    <a:pt x="88" y="1"/>
                    <a:pt x="83" y="9"/>
                    <a:pt x="83" y="18"/>
                  </a:cubicBezTo>
                  <a:cubicBezTo>
                    <a:pt x="24" y="122"/>
                    <a:pt x="0" y="251"/>
                    <a:pt x="0" y="380"/>
                  </a:cubicBezTo>
                  <a:cubicBezTo>
                    <a:pt x="0" y="836"/>
                    <a:pt x="374" y="1211"/>
                    <a:pt x="831" y="1211"/>
                  </a:cubicBezTo>
                  <a:cubicBezTo>
                    <a:pt x="936" y="1211"/>
                    <a:pt x="1030" y="1198"/>
                    <a:pt x="1123" y="1164"/>
                  </a:cubicBezTo>
                  <a:cubicBezTo>
                    <a:pt x="1135" y="1164"/>
                    <a:pt x="1147" y="1140"/>
                    <a:pt x="1147" y="1140"/>
                  </a:cubicBezTo>
                  <a:cubicBezTo>
                    <a:pt x="1135" y="1128"/>
                    <a:pt x="1123" y="1117"/>
                    <a:pt x="1112" y="1117"/>
                  </a:cubicBezTo>
                  <a:cubicBezTo>
                    <a:pt x="1030" y="1152"/>
                    <a:pt x="936" y="1175"/>
                    <a:pt x="831" y="1175"/>
                  </a:cubicBezTo>
                  <a:cubicBezTo>
                    <a:pt x="398" y="1175"/>
                    <a:pt x="47" y="813"/>
                    <a:pt x="47" y="380"/>
                  </a:cubicBezTo>
                  <a:cubicBezTo>
                    <a:pt x="47" y="251"/>
                    <a:pt x="70" y="135"/>
                    <a:pt x="117" y="29"/>
                  </a:cubicBezTo>
                  <a:cubicBezTo>
                    <a:pt x="129" y="18"/>
                    <a:pt x="117" y="5"/>
                    <a:pt x="106" y="5"/>
                  </a:cubicBezTo>
                  <a:cubicBezTo>
                    <a:pt x="102" y="2"/>
                    <a:pt x="99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7"/>
            <p:cNvSpPr/>
            <p:nvPr/>
          </p:nvSpPr>
          <p:spPr>
            <a:xfrm>
              <a:off x="3064380" y="4631153"/>
              <a:ext cx="43006" cy="43006"/>
            </a:xfrm>
            <a:custGeom>
              <a:rect b="b" l="l" r="r" t="t"/>
              <a:pathLst>
                <a:path extrusionOk="0" h="1521" w="1521">
                  <a:moveTo>
                    <a:pt x="761" y="0"/>
                  </a:moveTo>
                  <a:cubicBezTo>
                    <a:pt x="340" y="0"/>
                    <a:pt x="0" y="339"/>
                    <a:pt x="0" y="760"/>
                  </a:cubicBezTo>
                  <a:cubicBezTo>
                    <a:pt x="0" y="1181"/>
                    <a:pt x="340" y="1521"/>
                    <a:pt x="761" y="1521"/>
                  </a:cubicBezTo>
                  <a:cubicBezTo>
                    <a:pt x="1182" y="1521"/>
                    <a:pt x="1521" y="1181"/>
                    <a:pt x="1521" y="760"/>
                  </a:cubicBezTo>
                  <a:cubicBezTo>
                    <a:pt x="1521" y="339"/>
                    <a:pt x="1182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7"/>
            <p:cNvSpPr/>
            <p:nvPr/>
          </p:nvSpPr>
          <p:spPr>
            <a:xfrm>
              <a:off x="3073966" y="4640738"/>
              <a:ext cx="23864" cy="23836"/>
            </a:xfrm>
            <a:custGeom>
              <a:rect b="b" l="l" r="r" t="t"/>
              <a:pathLst>
                <a:path extrusionOk="0" h="843" w="844">
                  <a:moveTo>
                    <a:pt x="422" y="0"/>
                  </a:moveTo>
                  <a:cubicBezTo>
                    <a:pt x="188" y="0"/>
                    <a:pt x="1" y="187"/>
                    <a:pt x="1" y="421"/>
                  </a:cubicBezTo>
                  <a:cubicBezTo>
                    <a:pt x="1" y="655"/>
                    <a:pt x="188" y="842"/>
                    <a:pt x="422" y="842"/>
                  </a:cubicBezTo>
                  <a:cubicBezTo>
                    <a:pt x="656" y="842"/>
                    <a:pt x="843" y="655"/>
                    <a:pt x="843" y="421"/>
                  </a:cubicBezTo>
                  <a:cubicBezTo>
                    <a:pt x="843" y="187"/>
                    <a:pt x="656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3221819" y="4631153"/>
              <a:ext cx="43346" cy="43006"/>
            </a:xfrm>
            <a:custGeom>
              <a:rect b="b" l="l" r="r" t="t"/>
              <a:pathLst>
                <a:path extrusionOk="0" h="1521" w="1533">
                  <a:moveTo>
                    <a:pt x="761" y="0"/>
                  </a:moveTo>
                  <a:cubicBezTo>
                    <a:pt x="351" y="0"/>
                    <a:pt x="0" y="339"/>
                    <a:pt x="0" y="760"/>
                  </a:cubicBezTo>
                  <a:cubicBezTo>
                    <a:pt x="0" y="1181"/>
                    <a:pt x="351" y="1521"/>
                    <a:pt x="761" y="1521"/>
                  </a:cubicBezTo>
                  <a:cubicBezTo>
                    <a:pt x="1182" y="1521"/>
                    <a:pt x="1533" y="1181"/>
                    <a:pt x="1533" y="760"/>
                  </a:cubicBezTo>
                  <a:cubicBezTo>
                    <a:pt x="1533" y="339"/>
                    <a:pt x="1182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>
              <a:off x="3231743" y="4640738"/>
              <a:ext cx="23497" cy="23836"/>
            </a:xfrm>
            <a:custGeom>
              <a:rect b="b" l="l" r="r" t="t"/>
              <a:pathLst>
                <a:path extrusionOk="0" h="843" w="831">
                  <a:moveTo>
                    <a:pt x="410" y="0"/>
                  </a:moveTo>
                  <a:cubicBezTo>
                    <a:pt x="187" y="0"/>
                    <a:pt x="0" y="187"/>
                    <a:pt x="0" y="421"/>
                  </a:cubicBezTo>
                  <a:cubicBezTo>
                    <a:pt x="0" y="655"/>
                    <a:pt x="187" y="842"/>
                    <a:pt x="410" y="842"/>
                  </a:cubicBezTo>
                  <a:cubicBezTo>
                    <a:pt x="644" y="842"/>
                    <a:pt x="831" y="655"/>
                    <a:pt x="831" y="421"/>
                  </a:cubicBezTo>
                  <a:cubicBezTo>
                    <a:pt x="831" y="187"/>
                    <a:pt x="644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8" name="Google Shape;1918;p47"/>
          <p:cNvGrpSpPr/>
          <p:nvPr/>
        </p:nvGrpSpPr>
        <p:grpSpPr>
          <a:xfrm>
            <a:off x="-731586" y="1549695"/>
            <a:ext cx="2539169" cy="2044094"/>
            <a:chOff x="2178167" y="4036208"/>
            <a:chExt cx="420992" cy="338909"/>
          </a:xfrm>
        </p:grpSpPr>
        <p:sp>
          <p:nvSpPr>
            <p:cNvPr id="1919" name="Google Shape;1919;p47"/>
            <p:cNvSpPr/>
            <p:nvPr/>
          </p:nvSpPr>
          <p:spPr>
            <a:xfrm>
              <a:off x="2335407" y="4225654"/>
              <a:ext cx="48322" cy="100687"/>
            </a:xfrm>
            <a:custGeom>
              <a:rect b="b" l="l" r="r" t="t"/>
              <a:pathLst>
                <a:path extrusionOk="0" h="3561" w="1709">
                  <a:moveTo>
                    <a:pt x="796" y="1"/>
                  </a:moveTo>
                  <a:lnTo>
                    <a:pt x="329" y="94"/>
                  </a:lnTo>
                  <a:cubicBezTo>
                    <a:pt x="329" y="94"/>
                    <a:pt x="1" y="3053"/>
                    <a:pt x="141" y="3346"/>
                  </a:cubicBezTo>
                  <a:cubicBezTo>
                    <a:pt x="208" y="3485"/>
                    <a:pt x="427" y="3560"/>
                    <a:pt x="671" y="3560"/>
                  </a:cubicBezTo>
                  <a:cubicBezTo>
                    <a:pt x="942" y="3560"/>
                    <a:pt x="1245" y="3467"/>
                    <a:pt x="1405" y="3264"/>
                  </a:cubicBezTo>
                  <a:cubicBezTo>
                    <a:pt x="1709" y="2866"/>
                    <a:pt x="796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>
              <a:off x="2337415" y="4304684"/>
              <a:ext cx="35429" cy="5005"/>
            </a:xfrm>
            <a:custGeom>
              <a:rect b="b" l="l" r="r" t="t"/>
              <a:pathLst>
                <a:path extrusionOk="0" h="177" w="1253">
                  <a:moveTo>
                    <a:pt x="1217" y="1"/>
                  </a:moveTo>
                  <a:lnTo>
                    <a:pt x="983" y="24"/>
                  </a:lnTo>
                  <a:cubicBezTo>
                    <a:pt x="959" y="24"/>
                    <a:pt x="948" y="36"/>
                    <a:pt x="948" y="60"/>
                  </a:cubicBezTo>
                  <a:cubicBezTo>
                    <a:pt x="948" y="71"/>
                    <a:pt x="959" y="83"/>
                    <a:pt x="983" y="83"/>
                  </a:cubicBezTo>
                  <a:lnTo>
                    <a:pt x="1217" y="60"/>
                  </a:lnTo>
                  <a:cubicBezTo>
                    <a:pt x="1240" y="60"/>
                    <a:pt x="1252" y="48"/>
                    <a:pt x="1252" y="36"/>
                  </a:cubicBezTo>
                  <a:cubicBezTo>
                    <a:pt x="1240" y="13"/>
                    <a:pt x="1229" y="1"/>
                    <a:pt x="1217" y="1"/>
                  </a:cubicBezTo>
                  <a:close/>
                  <a:moveTo>
                    <a:pt x="738" y="48"/>
                  </a:moveTo>
                  <a:cubicBezTo>
                    <a:pt x="655" y="48"/>
                    <a:pt x="585" y="60"/>
                    <a:pt x="504" y="71"/>
                  </a:cubicBezTo>
                  <a:cubicBezTo>
                    <a:pt x="491" y="71"/>
                    <a:pt x="480" y="83"/>
                    <a:pt x="480" y="94"/>
                  </a:cubicBezTo>
                  <a:cubicBezTo>
                    <a:pt x="480" y="118"/>
                    <a:pt x="491" y="130"/>
                    <a:pt x="504" y="130"/>
                  </a:cubicBezTo>
                  <a:cubicBezTo>
                    <a:pt x="585" y="118"/>
                    <a:pt x="667" y="107"/>
                    <a:pt x="749" y="107"/>
                  </a:cubicBezTo>
                  <a:cubicBezTo>
                    <a:pt x="761" y="107"/>
                    <a:pt x="772" y="83"/>
                    <a:pt x="772" y="71"/>
                  </a:cubicBezTo>
                  <a:cubicBezTo>
                    <a:pt x="772" y="60"/>
                    <a:pt x="761" y="48"/>
                    <a:pt x="738" y="48"/>
                  </a:cubicBezTo>
                  <a:close/>
                  <a:moveTo>
                    <a:pt x="270" y="83"/>
                  </a:moveTo>
                  <a:cubicBezTo>
                    <a:pt x="0" y="118"/>
                    <a:pt x="0" y="118"/>
                    <a:pt x="0" y="141"/>
                  </a:cubicBezTo>
                  <a:cubicBezTo>
                    <a:pt x="0" y="165"/>
                    <a:pt x="12" y="177"/>
                    <a:pt x="36" y="177"/>
                  </a:cubicBezTo>
                  <a:lnTo>
                    <a:pt x="47" y="177"/>
                  </a:lnTo>
                  <a:cubicBezTo>
                    <a:pt x="59" y="165"/>
                    <a:pt x="106" y="165"/>
                    <a:pt x="270" y="141"/>
                  </a:cubicBezTo>
                  <a:cubicBezTo>
                    <a:pt x="293" y="141"/>
                    <a:pt x="304" y="130"/>
                    <a:pt x="304" y="118"/>
                  </a:cubicBezTo>
                  <a:cubicBezTo>
                    <a:pt x="293" y="94"/>
                    <a:pt x="281" y="83"/>
                    <a:pt x="27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>
              <a:off x="2224963" y="4179056"/>
              <a:ext cx="103543" cy="38793"/>
            </a:xfrm>
            <a:custGeom>
              <a:rect b="b" l="l" r="r" t="t"/>
              <a:pathLst>
                <a:path extrusionOk="0" h="1372" w="3662">
                  <a:moveTo>
                    <a:pt x="724" y="0"/>
                  </a:moveTo>
                  <a:cubicBezTo>
                    <a:pt x="565" y="0"/>
                    <a:pt x="446" y="21"/>
                    <a:pt x="387" y="69"/>
                  </a:cubicBezTo>
                  <a:cubicBezTo>
                    <a:pt x="0" y="385"/>
                    <a:pt x="36" y="1204"/>
                    <a:pt x="328" y="1345"/>
                  </a:cubicBezTo>
                  <a:cubicBezTo>
                    <a:pt x="371" y="1363"/>
                    <a:pt x="470" y="1371"/>
                    <a:pt x="610" y="1371"/>
                  </a:cubicBezTo>
                  <a:cubicBezTo>
                    <a:pt x="1423" y="1371"/>
                    <a:pt x="3579" y="1099"/>
                    <a:pt x="3579" y="1099"/>
                  </a:cubicBezTo>
                  <a:lnTo>
                    <a:pt x="3662" y="619"/>
                  </a:lnTo>
                  <a:cubicBezTo>
                    <a:pt x="3662" y="619"/>
                    <a:pt x="1594" y="0"/>
                    <a:pt x="7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7"/>
            <p:cNvSpPr/>
            <p:nvPr/>
          </p:nvSpPr>
          <p:spPr>
            <a:xfrm>
              <a:off x="2246791" y="4178349"/>
              <a:ext cx="2658" cy="35089"/>
            </a:xfrm>
            <a:custGeom>
              <a:rect b="b" l="l" r="r" t="t"/>
              <a:pathLst>
                <a:path extrusionOk="0" h="1241" w="94">
                  <a:moveTo>
                    <a:pt x="59" y="1"/>
                  </a:moveTo>
                  <a:cubicBezTo>
                    <a:pt x="47" y="1"/>
                    <a:pt x="36" y="13"/>
                    <a:pt x="36" y="36"/>
                  </a:cubicBezTo>
                  <a:lnTo>
                    <a:pt x="24" y="270"/>
                  </a:lnTo>
                  <a:cubicBezTo>
                    <a:pt x="24" y="281"/>
                    <a:pt x="36" y="293"/>
                    <a:pt x="59" y="293"/>
                  </a:cubicBezTo>
                  <a:cubicBezTo>
                    <a:pt x="70" y="293"/>
                    <a:pt x="83" y="281"/>
                    <a:pt x="83" y="270"/>
                  </a:cubicBezTo>
                  <a:lnTo>
                    <a:pt x="94" y="36"/>
                  </a:lnTo>
                  <a:cubicBezTo>
                    <a:pt x="94" y="13"/>
                    <a:pt x="83" y="1"/>
                    <a:pt x="59" y="1"/>
                  </a:cubicBezTo>
                  <a:close/>
                  <a:moveTo>
                    <a:pt x="47" y="481"/>
                  </a:moveTo>
                  <a:cubicBezTo>
                    <a:pt x="36" y="481"/>
                    <a:pt x="24" y="492"/>
                    <a:pt x="24" y="504"/>
                  </a:cubicBezTo>
                  <a:lnTo>
                    <a:pt x="12" y="738"/>
                  </a:lnTo>
                  <a:cubicBezTo>
                    <a:pt x="12" y="761"/>
                    <a:pt x="24" y="773"/>
                    <a:pt x="47" y="773"/>
                  </a:cubicBezTo>
                  <a:cubicBezTo>
                    <a:pt x="59" y="773"/>
                    <a:pt x="70" y="761"/>
                    <a:pt x="70" y="738"/>
                  </a:cubicBezTo>
                  <a:lnTo>
                    <a:pt x="83" y="504"/>
                  </a:lnTo>
                  <a:cubicBezTo>
                    <a:pt x="83" y="492"/>
                    <a:pt x="70" y="481"/>
                    <a:pt x="47" y="481"/>
                  </a:cubicBezTo>
                  <a:close/>
                  <a:moveTo>
                    <a:pt x="36" y="949"/>
                  </a:moveTo>
                  <a:cubicBezTo>
                    <a:pt x="24" y="949"/>
                    <a:pt x="12" y="960"/>
                    <a:pt x="12" y="983"/>
                  </a:cubicBezTo>
                  <a:lnTo>
                    <a:pt x="0" y="1217"/>
                  </a:lnTo>
                  <a:cubicBezTo>
                    <a:pt x="0" y="1229"/>
                    <a:pt x="12" y="1240"/>
                    <a:pt x="36" y="1240"/>
                  </a:cubicBezTo>
                  <a:cubicBezTo>
                    <a:pt x="47" y="1240"/>
                    <a:pt x="59" y="1229"/>
                    <a:pt x="59" y="1217"/>
                  </a:cubicBezTo>
                  <a:lnTo>
                    <a:pt x="70" y="983"/>
                  </a:lnTo>
                  <a:cubicBezTo>
                    <a:pt x="70" y="960"/>
                    <a:pt x="59" y="949"/>
                    <a:pt x="36" y="9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7"/>
            <p:cNvSpPr/>
            <p:nvPr/>
          </p:nvSpPr>
          <p:spPr>
            <a:xfrm>
              <a:off x="2178167" y="4258397"/>
              <a:ext cx="92799" cy="80725"/>
            </a:xfrm>
            <a:custGeom>
              <a:rect b="b" l="l" r="r" t="t"/>
              <a:pathLst>
                <a:path extrusionOk="0" h="2855" w="3282">
                  <a:moveTo>
                    <a:pt x="3024" y="0"/>
                  </a:moveTo>
                  <a:cubicBezTo>
                    <a:pt x="3024" y="0"/>
                    <a:pt x="170" y="1299"/>
                    <a:pt x="77" y="1814"/>
                  </a:cubicBezTo>
                  <a:cubicBezTo>
                    <a:pt x="0" y="2279"/>
                    <a:pt x="496" y="2855"/>
                    <a:pt x="821" y="2855"/>
                  </a:cubicBezTo>
                  <a:cubicBezTo>
                    <a:pt x="847" y="2855"/>
                    <a:pt x="872" y="2851"/>
                    <a:pt x="895" y="2843"/>
                  </a:cubicBezTo>
                  <a:cubicBezTo>
                    <a:pt x="1223" y="2750"/>
                    <a:pt x="3282" y="421"/>
                    <a:pt x="3282" y="421"/>
                  </a:cubicBezTo>
                  <a:lnTo>
                    <a:pt x="3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7"/>
            <p:cNvSpPr/>
            <p:nvPr/>
          </p:nvSpPr>
          <p:spPr>
            <a:xfrm>
              <a:off x="2188911" y="4297191"/>
              <a:ext cx="27144" cy="33336"/>
            </a:xfrm>
            <a:custGeom>
              <a:rect b="b" l="l" r="r" t="t"/>
              <a:pathLst>
                <a:path extrusionOk="0" h="1179" w="960">
                  <a:moveTo>
                    <a:pt x="30" y="0"/>
                  </a:moveTo>
                  <a:cubicBezTo>
                    <a:pt x="24" y="0"/>
                    <a:pt x="18" y="3"/>
                    <a:pt x="12" y="9"/>
                  </a:cubicBezTo>
                  <a:cubicBezTo>
                    <a:pt x="1" y="21"/>
                    <a:pt x="1" y="44"/>
                    <a:pt x="1" y="55"/>
                  </a:cubicBezTo>
                  <a:lnTo>
                    <a:pt x="152" y="231"/>
                  </a:lnTo>
                  <a:cubicBezTo>
                    <a:pt x="164" y="242"/>
                    <a:pt x="164" y="242"/>
                    <a:pt x="176" y="242"/>
                  </a:cubicBezTo>
                  <a:lnTo>
                    <a:pt x="199" y="242"/>
                  </a:lnTo>
                  <a:cubicBezTo>
                    <a:pt x="211" y="231"/>
                    <a:pt x="211" y="208"/>
                    <a:pt x="199" y="196"/>
                  </a:cubicBezTo>
                  <a:lnTo>
                    <a:pt x="47" y="9"/>
                  </a:lnTo>
                  <a:cubicBezTo>
                    <a:pt x="41" y="3"/>
                    <a:pt x="36" y="0"/>
                    <a:pt x="30" y="0"/>
                  </a:cubicBezTo>
                  <a:close/>
                  <a:moveTo>
                    <a:pt x="328" y="374"/>
                  </a:moveTo>
                  <a:cubicBezTo>
                    <a:pt x="319" y="374"/>
                    <a:pt x="310" y="377"/>
                    <a:pt x="305" y="383"/>
                  </a:cubicBezTo>
                  <a:cubicBezTo>
                    <a:pt x="293" y="395"/>
                    <a:pt x="293" y="406"/>
                    <a:pt x="305" y="418"/>
                  </a:cubicBezTo>
                  <a:lnTo>
                    <a:pt x="456" y="606"/>
                  </a:lnTo>
                  <a:cubicBezTo>
                    <a:pt x="456" y="617"/>
                    <a:pt x="469" y="617"/>
                    <a:pt x="480" y="617"/>
                  </a:cubicBezTo>
                  <a:cubicBezTo>
                    <a:pt x="480" y="617"/>
                    <a:pt x="492" y="617"/>
                    <a:pt x="492" y="606"/>
                  </a:cubicBezTo>
                  <a:cubicBezTo>
                    <a:pt x="503" y="593"/>
                    <a:pt x="503" y="582"/>
                    <a:pt x="492" y="570"/>
                  </a:cubicBezTo>
                  <a:lnTo>
                    <a:pt x="352" y="383"/>
                  </a:lnTo>
                  <a:cubicBezTo>
                    <a:pt x="345" y="377"/>
                    <a:pt x="337" y="374"/>
                    <a:pt x="328" y="374"/>
                  </a:cubicBezTo>
                  <a:close/>
                  <a:moveTo>
                    <a:pt x="623" y="738"/>
                  </a:moveTo>
                  <a:cubicBezTo>
                    <a:pt x="618" y="738"/>
                    <a:pt x="614" y="741"/>
                    <a:pt x="609" y="746"/>
                  </a:cubicBezTo>
                  <a:cubicBezTo>
                    <a:pt x="597" y="757"/>
                    <a:pt x="586" y="781"/>
                    <a:pt x="597" y="793"/>
                  </a:cubicBezTo>
                  <a:lnTo>
                    <a:pt x="749" y="980"/>
                  </a:lnTo>
                  <a:lnTo>
                    <a:pt x="796" y="980"/>
                  </a:lnTo>
                  <a:cubicBezTo>
                    <a:pt x="807" y="968"/>
                    <a:pt x="807" y="944"/>
                    <a:pt x="796" y="933"/>
                  </a:cubicBezTo>
                  <a:lnTo>
                    <a:pt x="644" y="757"/>
                  </a:lnTo>
                  <a:cubicBezTo>
                    <a:pt x="637" y="744"/>
                    <a:pt x="630" y="738"/>
                    <a:pt x="623" y="738"/>
                  </a:cubicBezTo>
                  <a:close/>
                  <a:moveTo>
                    <a:pt x="925" y="1111"/>
                  </a:moveTo>
                  <a:cubicBezTo>
                    <a:pt x="916" y="1111"/>
                    <a:pt x="907" y="1114"/>
                    <a:pt x="901" y="1120"/>
                  </a:cubicBezTo>
                  <a:cubicBezTo>
                    <a:pt x="890" y="1131"/>
                    <a:pt x="890" y="1144"/>
                    <a:pt x="901" y="1155"/>
                  </a:cubicBezTo>
                  <a:lnTo>
                    <a:pt x="913" y="1167"/>
                  </a:lnTo>
                  <a:cubicBezTo>
                    <a:pt x="913" y="1178"/>
                    <a:pt x="924" y="1178"/>
                    <a:pt x="924" y="1178"/>
                  </a:cubicBezTo>
                  <a:lnTo>
                    <a:pt x="948" y="1178"/>
                  </a:lnTo>
                  <a:cubicBezTo>
                    <a:pt x="960" y="1167"/>
                    <a:pt x="960" y="1144"/>
                    <a:pt x="948" y="1131"/>
                  </a:cubicBezTo>
                  <a:lnTo>
                    <a:pt x="948" y="1120"/>
                  </a:lnTo>
                  <a:cubicBezTo>
                    <a:pt x="942" y="1114"/>
                    <a:pt x="933" y="1111"/>
                    <a:pt x="925" y="1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7"/>
            <p:cNvSpPr/>
            <p:nvPr/>
          </p:nvSpPr>
          <p:spPr>
            <a:xfrm>
              <a:off x="2214557" y="4283534"/>
              <a:ext cx="82195" cy="91583"/>
            </a:xfrm>
            <a:custGeom>
              <a:rect b="b" l="l" r="r" t="t"/>
              <a:pathLst>
                <a:path extrusionOk="0" h="3239" w="2907">
                  <a:moveTo>
                    <a:pt x="2474" y="0"/>
                  </a:moveTo>
                  <a:cubicBezTo>
                    <a:pt x="2474" y="0"/>
                    <a:pt x="181" y="2106"/>
                    <a:pt x="87" y="2422"/>
                  </a:cubicBezTo>
                  <a:cubicBezTo>
                    <a:pt x="1" y="2725"/>
                    <a:pt x="546" y="3239"/>
                    <a:pt x="1027" y="3239"/>
                  </a:cubicBezTo>
                  <a:cubicBezTo>
                    <a:pt x="1065" y="3239"/>
                    <a:pt x="1103" y="3236"/>
                    <a:pt x="1140" y="3229"/>
                  </a:cubicBezTo>
                  <a:cubicBezTo>
                    <a:pt x="1655" y="3135"/>
                    <a:pt x="2907" y="258"/>
                    <a:pt x="2907" y="258"/>
                  </a:cubicBezTo>
                  <a:lnTo>
                    <a:pt x="2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>
              <a:off x="2224963" y="4339519"/>
              <a:ext cx="28812" cy="22083"/>
            </a:xfrm>
            <a:custGeom>
              <a:rect b="b" l="l" r="r" t="t"/>
              <a:pathLst>
                <a:path extrusionOk="0" h="781" w="1019">
                  <a:moveTo>
                    <a:pt x="35" y="0"/>
                  </a:moveTo>
                  <a:cubicBezTo>
                    <a:pt x="27" y="0"/>
                    <a:pt x="18" y="3"/>
                    <a:pt x="12" y="9"/>
                  </a:cubicBezTo>
                  <a:cubicBezTo>
                    <a:pt x="0" y="21"/>
                    <a:pt x="12" y="44"/>
                    <a:pt x="24" y="56"/>
                  </a:cubicBezTo>
                  <a:lnTo>
                    <a:pt x="211" y="196"/>
                  </a:lnTo>
                  <a:cubicBezTo>
                    <a:pt x="211" y="208"/>
                    <a:pt x="223" y="208"/>
                    <a:pt x="223" y="208"/>
                  </a:cubicBezTo>
                  <a:cubicBezTo>
                    <a:pt x="234" y="208"/>
                    <a:pt x="246" y="196"/>
                    <a:pt x="246" y="196"/>
                  </a:cubicBezTo>
                  <a:cubicBezTo>
                    <a:pt x="258" y="185"/>
                    <a:pt x="258" y="161"/>
                    <a:pt x="246" y="149"/>
                  </a:cubicBezTo>
                  <a:lnTo>
                    <a:pt x="59" y="9"/>
                  </a:lnTo>
                  <a:cubicBezTo>
                    <a:pt x="53" y="3"/>
                    <a:pt x="44" y="0"/>
                    <a:pt x="35" y="0"/>
                  </a:cubicBezTo>
                  <a:close/>
                  <a:moveTo>
                    <a:pt x="433" y="290"/>
                  </a:moveTo>
                  <a:cubicBezTo>
                    <a:pt x="421" y="290"/>
                    <a:pt x="398" y="290"/>
                    <a:pt x="387" y="302"/>
                  </a:cubicBezTo>
                  <a:cubicBezTo>
                    <a:pt x="387" y="313"/>
                    <a:pt x="387" y="336"/>
                    <a:pt x="398" y="336"/>
                  </a:cubicBezTo>
                  <a:lnTo>
                    <a:pt x="585" y="489"/>
                  </a:lnTo>
                  <a:lnTo>
                    <a:pt x="608" y="489"/>
                  </a:lnTo>
                  <a:cubicBezTo>
                    <a:pt x="608" y="489"/>
                    <a:pt x="621" y="489"/>
                    <a:pt x="632" y="477"/>
                  </a:cubicBezTo>
                  <a:cubicBezTo>
                    <a:pt x="632" y="465"/>
                    <a:pt x="632" y="453"/>
                    <a:pt x="621" y="442"/>
                  </a:cubicBezTo>
                  <a:lnTo>
                    <a:pt x="433" y="290"/>
                  </a:lnTo>
                  <a:close/>
                  <a:moveTo>
                    <a:pt x="789" y="574"/>
                  </a:moveTo>
                  <a:cubicBezTo>
                    <a:pt x="780" y="574"/>
                    <a:pt x="772" y="580"/>
                    <a:pt x="772" y="594"/>
                  </a:cubicBezTo>
                  <a:cubicBezTo>
                    <a:pt x="761" y="606"/>
                    <a:pt x="761" y="617"/>
                    <a:pt x="772" y="629"/>
                  </a:cubicBezTo>
                  <a:lnTo>
                    <a:pt x="959" y="770"/>
                  </a:lnTo>
                  <a:cubicBezTo>
                    <a:pt x="971" y="781"/>
                    <a:pt x="971" y="781"/>
                    <a:pt x="983" y="781"/>
                  </a:cubicBezTo>
                  <a:cubicBezTo>
                    <a:pt x="983" y="781"/>
                    <a:pt x="995" y="781"/>
                    <a:pt x="1006" y="770"/>
                  </a:cubicBezTo>
                  <a:cubicBezTo>
                    <a:pt x="1018" y="757"/>
                    <a:pt x="1006" y="734"/>
                    <a:pt x="995" y="723"/>
                  </a:cubicBezTo>
                  <a:lnTo>
                    <a:pt x="808" y="582"/>
                  </a:lnTo>
                  <a:cubicBezTo>
                    <a:pt x="803" y="577"/>
                    <a:pt x="796" y="574"/>
                    <a:pt x="789" y="5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7"/>
            <p:cNvSpPr/>
            <p:nvPr/>
          </p:nvSpPr>
          <p:spPr>
            <a:xfrm>
              <a:off x="2233247" y="4207133"/>
              <a:ext cx="113779" cy="111573"/>
            </a:xfrm>
            <a:custGeom>
              <a:rect b="b" l="l" r="r" t="t"/>
              <a:pathLst>
                <a:path extrusionOk="0" h="3946" w="4024">
                  <a:moveTo>
                    <a:pt x="3216" y="1"/>
                  </a:moveTo>
                  <a:cubicBezTo>
                    <a:pt x="3216" y="1"/>
                    <a:pt x="1696" y="269"/>
                    <a:pt x="351" y="971"/>
                  </a:cubicBezTo>
                  <a:cubicBezTo>
                    <a:pt x="47" y="1135"/>
                    <a:pt x="0" y="1533"/>
                    <a:pt x="234" y="1767"/>
                  </a:cubicBezTo>
                  <a:lnTo>
                    <a:pt x="819" y="2340"/>
                  </a:lnTo>
                  <a:lnTo>
                    <a:pt x="1719" y="3229"/>
                  </a:lnTo>
                  <a:lnTo>
                    <a:pt x="2304" y="3802"/>
                  </a:lnTo>
                  <a:cubicBezTo>
                    <a:pt x="2406" y="3899"/>
                    <a:pt x="2534" y="3945"/>
                    <a:pt x="2659" y="3945"/>
                  </a:cubicBezTo>
                  <a:cubicBezTo>
                    <a:pt x="2837" y="3945"/>
                    <a:pt x="3010" y="3852"/>
                    <a:pt x="3099" y="3674"/>
                  </a:cubicBezTo>
                  <a:cubicBezTo>
                    <a:pt x="3778" y="2317"/>
                    <a:pt x="4024" y="784"/>
                    <a:pt x="4024" y="784"/>
                  </a:cubicBezTo>
                  <a:lnTo>
                    <a:pt x="3310" y="59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7"/>
            <p:cNvSpPr/>
            <p:nvPr/>
          </p:nvSpPr>
          <p:spPr>
            <a:xfrm>
              <a:off x="2290788" y="4213411"/>
              <a:ext cx="50301" cy="49651"/>
            </a:xfrm>
            <a:custGeom>
              <a:rect b="b" l="l" r="r" t="t"/>
              <a:pathLst>
                <a:path extrusionOk="0" h="1756" w="1779">
                  <a:moveTo>
                    <a:pt x="246" y="0"/>
                  </a:moveTo>
                  <a:lnTo>
                    <a:pt x="0" y="71"/>
                  </a:lnTo>
                  <a:lnTo>
                    <a:pt x="1708" y="1755"/>
                  </a:lnTo>
                  <a:lnTo>
                    <a:pt x="1778" y="151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7"/>
            <p:cNvSpPr/>
            <p:nvPr/>
          </p:nvSpPr>
          <p:spPr>
            <a:xfrm>
              <a:off x="2243144" y="4231931"/>
              <a:ext cx="80386" cy="79085"/>
            </a:xfrm>
            <a:custGeom>
              <a:rect b="b" l="l" r="r" t="t"/>
              <a:pathLst>
                <a:path extrusionOk="0" h="2797" w="2843">
                  <a:moveTo>
                    <a:pt x="199" y="1"/>
                  </a:moveTo>
                  <a:cubicBezTo>
                    <a:pt x="129" y="24"/>
                    <a:pt x="71" y="59"/>
                    <a:pt x="1" y="94"/>
                  </a:cubicBezTo>
                  <a:lnTo>
                    <a:pt x="2749" y="2797"/>
                  </a:lnTo>
                  <a:cubicBezTo>
                    <a:pt x="2785" y="2726"/>
                    <a:pt x="2808" y="2656"/>
                    <a:pt x="2843" y="2597"/>
                  </a:cubicBezTo>
                  <a:lnTo>
                    <a:pt x="1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7"/>
            <p:cNvSpPr/>
            <p:nvPr/>
          </p:nvSpPr>
          <p:spPr>
            <a:xfrm>
              <a:off x="2268281" y="4221017"/>
              <a:ext cx="65174" cy="66503"/>
            </a:xfrm>
            <a:custGeom>
              <a:rect b="b" l="l" r="r" t="t"/>
              <a:pathLst>
                <a:path extrusionOk="0" h="2352" w="2305">
                  <a:moveTo>
                    <a:pt x="223" y="1"/>
                  </a:moveTo>
                  <a:cubicBezTo>
                    <a:pt x="153" y="24"/>
                    <a:pt x="82" y="48"/>
                    <a:pt x="1" y="82"/>
                  </a:cubicBezTo>
                  <a:lnTo>
                    <a:pt x="2223" y="2352"/>
                  </a:lnTo>
                  <a:cubicBezTo>
                    <a:pt x="2247" y="2270"/>
                    <a:pt x="2281" y="2200"/>
                    <a:pt x="2305" y="2118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>
              <a:off x="2283832" y="4217058"/>
              <a:ext cx="53609" cy="52959"/>
            </a:xfrm>
            <a:custGeom>
              <a:rect b="b" l="l" r="r" t="t"/>
              <a:pathLst>
                <a:path extrusionOk="0" h="1873" w="1896">
                  <a:moveTo>
                    <a:pt x="59" y="1"/>
                  </a:moveTo>
                  <a:cubicBezTo>
                    <a:pt x="47" y="12"/>
                    <a:pt x="24" y="12"/>
                    <a:pt x="0" y="24"/>
                  </a:cubicBezTo>
                  <a:lnTo>
                    <a:pt x="1884" y="1872"/>
                  </a:lnTo>
                  <a:cubicBezTo>
                    <a:pt x="1884" y="1849"/>
                    <a:pt x="1895" y="1825"/>
                    <a:pt x="1895" y="1813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>
              <a:off x="2307329" y="4210442"/>
              <a:ext cx="36729" cy="35740"/>
            </a:xfrm>
            <a:custGeom>
              <a:rect b="b" l="l" r="r" t="t"/>
              <a:pathLst>
                <a:path extrusionOk="0" h="1264" w="1299">
                  <a:moveTo>
                    <a:pt x="70" y="1"/>
                  </a:moveTo>
                  <a:cubicBezTo>
                    <a:pt x="47" y="1"/>
                    <a:pt x="24" y="12"/>
                    <a:pt x="0" y="12"/>
                  </a:cubicBezTo>
                  <a:lnTo>
                    <a:pt x="1275" y="1264"/>
                  </a:lnTo>
                  <a:cubicBezTo>
                    <a:pt x="1287" y="1241"/>
                    <a:pt x="1287" y="1228"/>
                    <a:pt x="1298" y="1205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>
              <a:off x="2255076" y="4228312"/>
              <a:ext cx="71762" cy="70801"/>
            </a:xfrm>
            <a:custGeom>
              <a:rect b="b" l="l" r="r" t="t"/>
              <a:pathLst>
                <a:path extrusionOk="0" h="2504" w="2538">
                  <a:moveTo>
                    <a:pt x="47" y="0"/>
                  </a:moveTo>
                  <a:cubicBezTo>
                    <a:pt x="35" y="12"/>
                    <a:pt x="11" y="12"/>
                    <a:pt x="0" y="24"/>
                  </a:cubicBezTo>
                  <a:lnTo>
                    <a:pt x="2514" y="2504"/>
                  </a:lnTo>
                  <a:cubicBezTo>
                    <a:pt x="2527" y="2491"/>
                    <a:pt x="2538" y="2468"/>
                    <a:pt x="2538" y="245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>
              <a:off x="2236556" y="4241205"/>
              <a:ext cx="78067" cy="76738"/>
            </a:xfrm>
            <a:custGeom>
              <a:rect b="b" l="l" r="r" t="t"/>
              <a:pathLst>
                <a:path extrusionOk="0" h="2714" w="2761">
                  <a:moveTo>
                    <a:pt x="11" y="0"/>
                  </a:moveTo>
                  <a:cubicBezTo>
                    <a:pt x="11" y="12"/>
                    <a:pt x="0" y="36"/>
                    <a:pt x="0" y="47"/>
                  </a:cubicBezTo>
                  <a:lnTo>
                    <a:pt x="2702" y="2714"/>
                  </a:lnTo>
                  <a:cubicBezTo>
                    <a:pt x="2725" y="2703"/>
                    <a:pt x="2737" y="2703"/>
                    <a:pt x="2761" y="269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>
              <a:off x="2401572" y="4036208"/>
              <a:ext cx="120819" cy="114401"/>
            </a:xfrm>
            <a:custGeom>
              <a:rect b="b" l="l" r="r" t="t"/>
              <a:pathLst>
                <a:path extrusionOk="0" h="4046" w="4273">
                  <a:moveTo>
                    <a:pt x="3277" y="0"/>
                  </a:moveTo>
                  <a:cubicBezTo>
                    <a:pt x="3055" y="0"/>
                    <a:pt x="2754" y="84"/>
                    <a:pt x="2363" y="279"/>
                  </a:cubicBezTo>
                  <a:cubicBezTo>
                    <a:pt x="258" y="1331"/>
                    <a:pt x="0" y="3870"/>
                    <a:pt x="0" y="3870"/>
                  </a:cubicBezTo>
                  <a:lnTo>
                    <a:pt x="387" y="4045"/>
                  </a:lnTo>
                  <a:cubicBezTo>
                    <a:pt x="387" y="4045"/>
                    <a:pt x="1498" y="3870"/>
                    <a:pt x="2703" y="2677"/>
                  </a:cubicBezTo>
                  <a:cubicBezTo>
                    <a:pt x="3706" y="1683"/>
                    <a:pt x="4273" y="0"/>
                    <a:pt x="3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>
              <a:off x="2422072" y="4055746"/>
              <a:ext cx="64863" cy="72356"/>
            </a:xfrm>
            <a:custGeom>
              <a:rect b="b" l="l" r="r" t="t"/>
              <a:pathLst>
                <a:path extrusionOk="0" h="2559" w="2294">
                  <a:moveTo>
                    <a:pt x="1970" y="0"/>
                  </a:moveTo>
                  <a:cubicBezTo>
                    <a:pt x="1940" y="0"/>
                    <a:pt x="1907" y="3"/>
                    <a:pt x="1872" y="9"/>
                  </a:cubicBezTo>
                  <a:cubicBezTo>
                    <a:pt x="1861" y="9"/>
                    <a:pt x="1849" y="21"/>
                    <a:pt x="1849" y="32"/>
                  </a:cubicBezTo>
                  <a:cubicBezTo>
                    <a:pt x="1849" y="55"/>
                    <a:pt x="1861" y="68"/>
                    <a:pt x="1884" y="68"/>
                  </a:cubicBezTo>
                  <a:cubicBezTo>
                    <a:pt x="1913" y="62"/>
                    <a:pt x="1940" y="59"/>
                    <a:pt x="1966" y="59"/>
                  </a:cubicBezTo>
                  <a:cubicBezTo>
                    <a:pt x="1992" y="59"/>
                    <a:pt x="2019" y="62"/>
                    <a:pt x="2048" y="68"/>
                  </a:cubicBezTo>
                  <a:cubicBezTo>
                    <a:pt x="2071" y="79"/>
                    <a:pt x="2083" y="79"/>
                    <a:pt x="2106" y="91"/>
                  </a:cubicBezTo>
                  <a:cubicBezTo>
                    <a:pt x="2118" y="91"/>
                    <a:pt x="2129" y="79"/>
                    <a:pt x="2142" y="68"/>
                  </a:cubicBezTo>
                  <a:cubicBezTo>
                    <a:pt x="2142" y="55"/>
                    <a:pt x="2142" y="32"/>
                    <a:pt x="2118" y="32"/>
                  </a:cubicBezTo>
                  <a:cubicBezTo>
                    <a:pt x="2106" y="21"/>
                    <a:pt x="2083" y="21"/>
                    <a:pt x="2059" y="9"/>
                  </a:cubicBezTo>
                  <a:cubicBezTo>
                    <a:pt x="2030" y="3"/>
                    <a:pt x="2001" y="0"/>
                    <a:pt x="1970" y="0"/>
                  </a:cubicBezTo>
                  <a:close/>
                  <a:moveTo>
                    <a:pt x="1651" y="63"/>
                  </a:moveTo>
                  <a:cubicBezTo>
                    <a:pt x="1646" y="63"/>
                    <a:pt x="1642" y="64"/>
                    <a:pt x="1638" y="68"/>
                  </a:cubicBezTo>
                  <a:cubicBezTo>
                    <a:pt x="1568" y="91"/>
                    <a:pt x="1498" y="126"/>
                    <a:pt x="1416" y="172"/>
                  </a:cubicBezTo>
                  <a:cubicBezTo>
                    <a:pt x="1404" y="185"/>
                    <a:pt x="1404" y="196"/>
                    <a:pt x="1416" y="208"/>
                  </a:cubicBezTo>
                  <a:cubicBezTo>
                    <a:pt x="1416" y="219"/>
                    <a:pt x="1428" y="219"/>
                    <a:pt x="1440" y="219"/>
                  </a:cubicBezTo>
                  <a:lnTo>
                    <a:pt x="1451" y="219"/>
                  </a:lnTo>
                  <a:cubicBezTo>
                    <a:pt x="1521" y="172"/>
                    <a:pt x="1591" y="149"/>
                    <a:pt x="1662" y="114"/>
                  </a:cubicBezTo>
                  <a:cubicBezTo>
                    <a:pt x="1674" y="114"/>
                    <a:pt x="1685" y="91"/>
                    <a:pt x="1674" y="79"/>
                  </a:cubicBezTo>
                  <a:cubicBezTo>
                    <a:pt x="1674" y="71"/>
                    <a:pt x="1662" y="63"/>
                    <a:pt x="1651" y="63"/>
                  </a:cubicBezTo>
                  <a:close/>
                  <a:moveTo>
                    <a:pt x="2259" y="196"/>
                  </a:moveTo>
                  <a:cubicBezTo>
                    <a:pt x="2235" y="208"/>
                    <a:pt x="2223" y="219"/>
                    <a:pt x="2235" y="231"/>
                  </a:cubicBezTo>
                  <a:lnTo>
                    <a:pt x="2235" y="302"/>
                  </a:lnTo>
                  <a:cubicBezTo>
                    <a:pt x="2235" y="348"/>
                    <a:pt x="2223" y="395"/>
                    <a:pt x="2212" y="453"/>
                  </a:cubicBezTo>
                  <a:cubicBezTo>
                    <a:pt x="2212" y="477"/>
                    <a:pt x="2223" y="489"/>
                    <a:pt x="2235" y="489"/>
                  </a:cubicBezTo>
                  <a:lnTo>
                    <a:pt x="2246" y="489"/>
                  </a:lnTo>
                  <a:cubicBezTo>
                    <a:pt x="2259" y="489"/>
                    <a:pt x="2270" y="489"/>
                    <a:pt x="2270" y="465"/>
                  </a:cubicBezTo>
                  <a:cubicBezTo>
                    <a:pt x="2293" y="406"/>
                    <a:pt x="2293" y="348"/>
                    <a:pt x="2293" y="302"/>
                  </a:cubicBezTo>
                  <a:lnTo>
                    <a:pt x="2293" y="219"/>
                  </a:lnTo>
                  <a:cubicBezTo>
                    <a:pt x="2282" y="208"/>
                    <a:pt x="2270" y="196"/>
                    <a:pt x="2259" y="196"/>
                  </a:cubicBezTo>
                  <a:close/>
                  <a:moveTo>
                    <a:pt x="1217" y="302"/>
                  </a:moveTo>
                  <a:cubicBezTo>
                    <a:pt x="1159" y="348"/>
                    <a:pt x="1100" y="406"/>
                    <a:pt x="1042" y="465"/>
                  </a:cubicBezTo>
                  <a:cubicBezTo>
                    <a:pt x="1030" y="477"/>
                    <a:pt x="1030" y="489"/>
                    <a:pt x="1042" y="500"/>
                  </a:cubicBezTo>
                  <a:cubicBezTo>
                    <a:pt x="1042" y="512"/>
                    <a:pt x="1053" y="512"/>
                    <a:pt x="1066" y="512"/>
                  </a:cubicBezTo>
                  <a:cubicBezTo>
                    <a:pt x="1066" y="512"/>
                    <a:pt x="1077" y="512"/>
                    <a:pt x="1077" y="500"/>
                  </a:cubicBezTo>
                  <a:cubicBezTo>
                    <a:pt x="1136" y="453"/>
                    <a:pt x="1206" y="395"/>
                    <a:pt x="1264" y="348"/>
                  </a:cubicBezTo>
                  <a:cubicBezTo>
                    <a:pt x="1276" y="348"/>
                    <a:pt x="1276" y="325"/>
                    <a:pt x="1264" y="313"/>
                  </a:cubicBezTo>
                  <a:cubicBezTo>
                    <a:pt x="1253" y="302"/>
                    <a:pt x="1241" y="302"/>
                    <a:pt x="1217" y="302"/>
                  </a:cubicBezTo>
                  <a:close/>
                  <a:moveTo>
                    <a:pt x="890" y="620"/>
                  </a:moveTo>
                  <a:cubicBezTo>
                    <a:pt x="881" y="620"/>
                    <a:pt x="872" y="623"/>
                    <a:pt x="866" y="629"/>
                  </a:cubicBezTo>
                  <a:cubicBezTo>
                    <a:pt x="819" y="687"/>
                    <a:pt x="761" y="746"/>
                    <a:pt x="715" y="804"/>
                  </a:cubicBezTo>
                  <a:cubicBezTo>
                    <a:pt x="702" y="816"/>
                    <a:pt x="702" y="840"/>
                    <a:pt x="715" y="851"/>
                  </a:cubicBezTo>
                  <a:lnTo>
                    <a:pt x="761" y="851"/>
                  </a:lnTo>
                  <a:cubicBezTo>
                    <a:pt x="808" y="781"/>
                    <a:pt x="866" y="723"/>
                    <a:pt x="913" y="676"/>
                  </a:cubicBezTo>
                  <a:cubicBezTo>
                    <a:pt x="925" y="664"/>
                    <a:pt x="925" y="640"/>
                    <a:pt x="913" y="629"/>
                  </a:cubicBezTo>
                  <a:cubicBezTo>
                    <a:pt x="907" y="623"/>
                    <a:pt x="899" y="620"/>
                    <a:pt x="890" y="620"/>
                  </a:cubicBezTo>
                  <a:close/>
                  <a:moveTo>
                    <a:pt x="2164" y="659"/>
                  </a:moveTo>
                  <a:cubicBezTo>
                    <a:pt x="2153" y="659"/>
                    <a:pt x="2142" y="667"/>
                    <a:pt x="2142" y="676"/>
                  </a:cubicBezTo>
                  <a:lnTo>
                    <a:pt x="2036" y="886"/>
                  </a:lnTo>
                  <a:cubicBezTo>
                    <a:pt x="2025" y="898"/>
                    <a:pt x="2036" y="921"/>
                    <a:pt x="2048" y="921"/>
                  </a:cubicBezTo>
                  <a:cubicBezTo>
                    <a:pt x="2048" y="933"/>
                    <a:pt x="2059" y="933"/>
                    <a:pt x="2059" y="933"/>
                  </a:cubicBezTo>
                  <a:cubicBezTo>
                    <a:pt x="2071" y="933"/>
                    <a:pt x="2083" y="921"/>
                    <a:pt x="2083" y="910"/>
                  </a:cubicBezTo>
                  <a:cubicBezTo>
                    <a:pt x="2129" y="840"/>
                    <a:pt x="2165" y="769"/>
                    <a:pt x="2188" y="699"/>
                  </a:cubicBezTo>
                  <a:cubicBezTo>
                    <a:pt x="2200" y="687"/>
                    <a:pt x="2188" y="664"/>
                    <a:pt x="2176" y="664"/>
                  </a:cubicBezTo>
                  <a:cubicBezTo>
                    <a:pt x="2173" y="660"/>
                    <a:pt x="2169" y="659"/>
                    <a:pt x="2164" y="659"/>
                  </a:cubicBezTo>
                  <a:close/>
                  <a:moveTo>
                    <a:pt x="580" y="983"/>
                  </a:moveTo>
                  <a:cubicBezTo>
                    <a:pt x="574" y="983"/>
                    <a:pt x="568" y="986"/>
                    <a:pt x="562" y="991"/>
                  </a:cubicBezTo>
                  <a:cubicBezTo>
                    <a:pt x="515" y="1050"/>
                    <a:pt x="468" y="1120"/>
                    <a:pt x="422" y="1178"/>
                  </a:cubicBezTo>
                  <a:cubicBezTo>
                    <a:pt x="410" y="1202"/>
                    <a:pt x="410" y="1214"/>
                    <a:pt x="422" y="1225"/>
                  </a:cubicBezTo>
                  <a:lnTo>
                    <a:pt x="445" y="1225"/>
                  </a:lnTo>
                  <a:cubicBezTo>
                    <a:pt x="445" y="1225"/>
                    <a:pt x="457" y="1225"/>
                    <a:pt x="468" y="1214"/>
                  </a:cubicBezTo>
                  <a:cubicBezTo>
                    <a:pt x="515" y="1155"/>
                    <a:pt x="562" y="1085"/>
                    <a:pt x="609" y="1027"/>
                  </a:cubicBezTo>
                  <a:cubicBezTo>
                    <a:pt x="621" y="1015"/>
                    <a:pt x="609" y="1003"/>
                    <a:pt x="598" y="991"/>
                  </a:cubicBezTo>
                  <a:cubicBezTo>
                    <a:pt x="592" y="986"/>
                    <a:pt x="586" y="983"/>
                    <a:pt x="580" y="983"/>
                  </a:cubicBezTo>
                  <a:close/>
                  <a:moveTo>
                    <a:pt x="1937" y="1076"/>
                  </a:moveTo>
                  <a:cubicBezTo>
                    <a:pt x="1931" y="1076"/>
                    <a:pt x="1925" y="1079"/>
                    <a:pt x="1919" y="1085"/>
                  </a:cubicBezTo>
                  <a:cubicBezTo>
                    <a:pt x="1884" y="1155"/>
                    <a:pt x="1838" y="1225"/>
                    <a:pt x="1791" y="1295"/>
                  </a:cubicBezTo>
                  <a:cubicBezTo>
                    <a:pt x="1779" y="1308"/>
                    <a:pt x="1791" y="1319"/>
                    <a:pt x="1802" y="1331"/>
                  </a:cubicBezTo>
                  <a:lnTo>
                    <a:pt x="1814" y="1331"/>
                  </a:lnTo>
                  <a:cubicBezTo>
                    <a:pt x="1825" y="1331"/>
                    <a:pt x="1838" y="1331"/>
                    <a:pt x="1838" y="1319"/>
                  </a:cubicBezTo>
                  <a:cubicBezTo>
                    <a:pt x="1884" y="1249"/>
                    <a:pt x="1931" y="1191"/>
                    <a:pt x="1966" y="1120"/>
                  </a:cubicBezTo>
                  <a:cubicBezTo>
                    <a:pt x="1978" y="1108"/>
                    <a:pt x="1978" y="1085"/>
                    <a:pt x="1954" y="1085"/>
                  </a:cubicBezTo>
                  <a:cubicBezTo>
                    <a:pt x="1948" y="1079"/>
                    <a:pt x="1943" y="1076"/>
                    <a:pt x="1937" y="1076"/>
                  </a:cubicBezTo>
                  <a:close/>
                  <a:moveTo>
                    <a:pt x="317" y="1366"/>
                  </a:moveTo>
                  <a:cubicBezTo>
                    <a:pt x="305" y="1366"/>
                    <a:pt x="294" y="1366"/>
                    <a:pt x="281" y="1378"/>
                  </a:cubicBezTo>
                  <a:cubicBezTo>
                    <a:pt x="270" y="1401"/>
                    <a:pt x="247" y="1424"/>
                    <a:pt x="235" y="1459"/>
                  </a:cubicBezTo>
                  <a:cubicBezTo>
                    <a:pt x="200" y="1495"/>
                    <a:pt x="177" y="1541"/>
                    <a:pt x="153" y="1588"/>
                  </a:cubicBezTo>
                  <a:cubicBezTo>
                    <a:pt x="153" y="1599"/>
                    <a:pt x="153" y="1612"/>
                    <a:pt x="164" y="1623"/>
                  </a:cubicBezTo>
                  <a:lnTo>
                    <a:pt x="177" y="1623"/>
                  </a:lnTo>
                  <a:cubicBezTo>
                    <a:pt x="188" y="1623"/>
                    <a:pt x="200" y="1623"/>
                    <a:pt x="211" y="1612"/>
                  </a:cubicBezTo>
                  <a:cubicBezTo>
                    <a:pt x="235" y="1576"/>
                    <a:pt x="258" y="1529"/>
                    <a:pt x="281" y="1483"/>
                  </a:cubicBezTo>
                  <a:cubicBezTo>
                    <a:pt x="294" y="1459"/>
                    <a:pt x="317" y="1436"/>
                    <a:pt x="328" y="1412"/>
                  </a:cubicBezTo>
                  <a:cubicBezTo>
                    <a:pt x="340" y="1401"/>
                    <a:pt x="340" y="1378"/>
                    <a:pt x="317" y="1366"/>
                  </a:cubicBezTo>
                  <a:close/>
                  <a:moveTo>
                    <a:pt x="1675" y="1474"/>
                  </a:moveTo>
                  <a:cubicBezTo>
                    <a:pt x="1667" y="1474"/>
                    <a:pt x="1662" y="1477"/>
                    <a:pt x="1662" y="1483"/>
                  </a:cubicBezTo>
                  <a:cubicBezTo>
                    <a:pt x="1604" y="1565"/>
                    <a:pt x="1557" y="1623"/>
                    <a:pt x="1521" y="1682"/>
                  </a:cubicBezTo>
                  <a:cubicBezTo>
                    <a:pt x="1510" y="1693"/>
                    <a:pt x="1510" y="1716"/>
                    <a:pt x="1533" y="1716"/>
                  </a:cubicBezTo>
                  <a:cubicBezTo>
                    <a:pt x="1533" y="1729"/>
                    <a:pt x="1545" y="1729"/>
                    <a:pt x="1545" y="1729"/>
                  </a:cubicBezTo>
                  <a:cubicBezTo>
                    <a:pt x="1557" y="1729"/>
                    <a:pt x="1568" y="1716"/>
                    <a:pt x="1568" y="1716"/>
                  </a:cubicBezTo>
                  <a:cubicBezTo>
                    <a:pt x="1604" y="1658"/>
                    <a:pt x="1650" y="1599"/>
                    <a:pt x="1708" y="1518"/>
                  </a:cubicBezTo>
                  <a:cubicBezTo>
                    <a:pt x="1721" y="1506"/>
                    <a:pt x="1708" y="1483"/>
                    <a:pt x="1697" y="1483"/>
                  </a:cubicBezTo>
                  <a:cubicBezTo>
                    <a:pt x="1691" y="1477"/>
                    <a:pt x="1682" y="1474"/>
                    <a:pt x="1675" y="1474"/>
                  </a:cubicBezTo>
                  <a:close/>
                  <a:moveTo>
                    <a:pt x="82" y="1782"/>
                  </a:moveTo>
                  <a:cubicBezTo>
                    <a:pt x="71" y="1782"/>
                    <a:pt x="60" y="1790"/>
                    <a:pt x="60" y="1799"/>
                  </a:cubicBezTo>
                  <a:cubicBezTo>
                    <a:pt x="24" y="1880"/>
                    <a:pt x="1" y="1963"/>
                    <a:pt x="1" y="2044"/>
                  </a:cubicBezTo>
                  <a:cubicBezTo>
                    <a:pt x="1" y="2056"/>
                    <a:pt x="13" y="2067"/>
                    <a:pt x="24" y="2067"/>
                  </a:cubicBezTo>
                  <a:cubicBezTo>
                    <a:pt x="36" y="2067"/>
                    <a:pt x="60" y="2056"/>
                    <a:pt x="60" y="2044"/>
                  </a:cubicBezTo>
                  <a:cubicBezTo>
                    <a:pt x="60" y="1974"/>
                    <a:pt x="83" y="1904"/>
                    <a:pt x="106" y="1822"/>
                  </a:cubicBezTo>
                  <a:cubicBezTo>
                    <a:pt x="118" y="1810"/>
                    <a:pt x="106" y="1787"/>
                    <a:pt x="94" y="1787"/>
                  </a:cubicBezTo>
                  <a:cubicBezTo>
                    <a:pt x="91" y="1783"/>
                    <a:pt x="87" y="1782"/>
                    <a:pt x="82" y="1782"/>
                  </a:cubicBezTo>
                  <a:close/>
                  <a:moveTo>
                    <a:pt x="1393" y="1848"/>
                  </a:moveTo>
                  <a:cubicBezTo>
                    <a:pt x="1384" y="1848"/>
                    <a:pt x="1375" y="1851"/>
                    <a:pt x="1370" y="1857"/>
                  </a:cubicBezTo>
                  <a:cubicBezTo>
                    <a:pt x="1323" y="1916"/>
                    <a:pt x="1264" y="1963"/>
                    <a:pt x="1206" y="2021"/>
                  </a:cubicBezTo>
                  <a:cubicBezTo>
                    <a:pt x="1194" y="2033"/>
                    <a:pt x="1194" y="2056"/>
                    <a:pt x="1206" y="2067"/>
                  </a:cubicBezTo>
                  <a:lnTo>
                    <a:pt x="1217" y="2080"/>
                  </a:lnTo>
                  <a:cubicBezTo>
                    <a:pt x="1229" y="2080"/>
                    <a:pt x="1241" y="2067"/>
                    <a:pt x="1241" y="2067"/>
                  </a:cubicBezTo>
                  <a:cubicBezTo>
                    <a:pt x="1299" y="2009"/>
                    <a:pt x="1357" y="1950"/>
                    <a:pt x="1416" y="1904"/>
                  </a:cubicBezTo>
                  <a:cubicBezTo>
                    <a:pt x="1428" y="1892"/>
                    <a:pt x="1428" y="1869"/>
                    <a:pt x="1416" y="1857"/>
                  </a:cubicBezTo>
                  <a:cubicBezTo>
                    <a:pt x="1410" y="1851"/>
                    <a:pt x="1401" y="1848"/>
                    <a:pt x="1393" y="1848"/>
                  </a:cubicBezTo>
                  <a:close/>
                  <a:moveTo>
                    <a:pt x="1042" y="2164"/>
                  </a:moveTo>
                  <a:cubicBezTo>
                    <a:pt x="1033" y="2164"/>
                    <a:pt x="1024" y="2167"/>
                    <a:pt x="1019" y="2173"/>
                  </a:cubicBezTo>
                  <a:cubicBezTo>
                    <a:pt x="960" y="2220"/>
                    <a:pt x="890" y="2267"/>
                    <a:pt x="832" y="2301"/>
                  </a:cubicBezTo>
                  <a:cubicBezTo>
                    <a:pt x="819" y="2313"/>
                    <a:pt x="808" y="2337"/>
                    <a:pt x="819" y="2348"/>
                  </a:cubicBezTo>
                  <a:cubicBezTo>
                    <a:pt x="832" y="2360"/>
                    <a:pt x="832" y="2360"/>
                    <a:pt x="843" y="2360"/>
                  </a:cubicBezTo>
                  <a:lnTo>
                    <a:pt x="866" y="2360"/>
                  </a:lnTo>
                  <a:cubicBezTo>
                    <a:pt x="925" y="2313"/>
                    <a:pt x="995" y="2267"/>
                    <a:pt x="1053" y="2220"/>
                  </a:cubicBezTo>
                  <a:cubicBezTo>
                    <a:pt x="1066" y="2208"/>
                    <a:pt x="1077" y="2184"/>
                    <a:pt x="1066" y="2173"/>
                  </a:cubicBezTo>
                  <a:cubicBezTo>
                    <a:pt x="1059" y="2167"/>
                    <a:pt x="1051" y="2164"/>
                    <a:pt x="1042" y="2164"/>
                  </a:cubicBezTo>
                  <a:close/>
                  <a:moveTo>
                    <a:pt x="46" y="2250"/>
                  </a:moveTo>
                  <a:cubicBezTo>
                    <a:pt x="43" y="2250"/>
                    <a:pt x="39" y="2251"/>
                    <a:pt x="36" y="2255"/>
                  </a:cubicBezTo>
                  <a:cubicBezTo>
                    <a:pt x="13" y="2255"/>
                    <a:pt x="13" y="2267"/>
                    <a:pt x="13" y="2290"/>
                  </a:cubicBezTo>
                  <a:cubicBezTo>
                    <a:pt x="47" y="2430"/>
                    <a:pt x="130" y="2501"/>
                    <a:pt x="130" y="2501"/>
                  </a:cubicBezTo>
                  <a:lnTo>
                    <a:pt x="164" y="2535"/>
                  </a:lnTo>
                  <a:lnTo>
                    <a:pt x="188" y="2535"/>
                  </a:lnTo>
                  <a:cubicBezTo>
                    <a:pt x="200" y="2535"/>
                    <a:pt x="200" y="2535"/>
                    <a:pt x="211" y="2524"/>
                  </a:cubicBezTo>
                  <a:cubicBezTo>
                    <a:pt x="223" y="2512"/>
                    <a:pt x="211" y="2488"/>
                    <a:pt x="200" y="2477"/>
                  </a:cubicBezTo>
                  <a:cubicBezTo>
                    <a:pt x="188" y="2477"/>
                    <a:pt x="188" y="2465"/>
                    <a:pt x="177" y="2454"/>
                  </a:cubicBezTo>
                  <a:cubicBezTo>
                    <a:pt x="177" y="2454"/>
                    <a:pt x="106" y="2395"/>
                    <a:pt x="71" y="2267"/>
                  </a:cubicBezTo>
                  <a:cubicBezTo>
                    <a:pt x="63" y="2258"/>
                    <a:pt x="54" y="2250"/>
                    <a:pt x="46" y="2250"/>
                  </a:cubicBezTo>
                  <a:close/>
                  <a:moveTo>
                    <a:pt x="639" y="2414"/>
                  </a:moveTo>
                  <a:cubicBezTo>
                    <a:pt x="634" y="2414"/>
                    <a:pt x="628" y="2415"/>
                    <a:pt x="621" y="2418"/>
                  </a:cubicBezTo>
                  <a:cubicBezTo>
                    <a:pt x="551" y="2454"/>
                    <a:pt x="468" y="2488"/>
                    <a:pt x="410" y="2501"/>
                  </a:cubicBezTo>
                  <a:cubicBezTo>
                    <a:pt x="398" y="2501"/>
                    <a:pt x="387" y="2512"/>
                    <a:pt x="387" y="2535"/>
                  </a:cubicBezTo>
                  <a:cubicBezTo>
                    <a:pt x="387" y="2547"/>
                    <a:pt x="398" y="2559"/>
                    <a:pt x="410" y="2559"/>
                  </a:cubicBezTo>
                  <a:lnTo>
                    <a:pt x="422" y="2559"/>
                  </a:lnTo>
                  <a:cubicBezTo>
                    <a:pt x="492" y="2535"/>
                    <a:pt x="562" y="2512"/>
                    <a:pt x="656" y="2477"/>
                  </a:cubicBezTo>
                  <a:cubicBezTo>
                    <a:pt x="668" y="2465"/>
                    <a:pt x="668" y="2454"/>
                    <a:pt x="668" y="2430"/>
                  </a:cubicBezTo>
                  <a:cubicBezTo>
                    <a:pt x="659" y="2422"/>
                    <a:pt x="651" y="2414"/>
                    <a:pt x="639" y="24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>
              <a:off x="2423090" y="4143429"/>
              <a:ext cx="176068" cy="60933"/>
            </a:xfrm>
            <a:custGeom>
              <a:rect b="b" l="l" r="r" t="t"/>
              <a:pathLst>
                <a:path extrusionOk="0" h="2155" w="6227">
                  <a:moveTo>
                    <a:pt x="2597" y="1"/>
                  </a:moveTo>
                  <a:cubicBezTo>
                    <a:pt x="1145" y="1"/>
                    <a:pt x="0" y="733"/>
                    <a:pt x="0" y="733"/>
                  </a:cubicBezTo>
                  <a:lnTo>
                    <a:pt x="94" y="1142"/>
                  </a:lnTo>
                  <a:cubicBezTo>
                    <a:pt x="94" y="1142"/>
                    <a:pt x="913" y="1914"/>
                    <a:pt x="2597" y="2125"/>
                  </a:cubicBezTo>
                  <a:cubicBezTo>
                    <a:pt x="2762" y="2145"/>
                    <a:pt x="2931" y="2154"/>
                    <a:pt x="3099" y="2154"/>
                  </a:cubicBezTo>
                  <a:cubicBezTo>
                    <a:pt x="4683" y="2154"/>
                    <a:pt x="6227" y="1300"/>
                    <a:pt x="4281" y="370"/>
                  </a:cubicBezTo>
                  <a:cubicBezTo>
                    <a:pt x="3706" y="100"/>
                    <a:pt x="3131" y="1"/>
                    <a:pt x="2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>
              <a:off x="2452836" y="4154541"/>
              <a:ext cx="89999" cy="35089"/>
            </a:xfrm>
            <a:custGeom>
              <a:rect b="b" l="l" r="r" t="t"/>
              <a:pathLst>
                <a:path extrusionOk="0" h="1241" w="3183">
                  <a:moveTo>
                    <a:pt x="1217" y="0"/>
                  </a:moveTo>
                  <a:cubicBezTo>
                    <a:pt x="1194" y="0"/>
                    <a:pt x="1182" y="24"/>
                    <a:pt x="1182" y="36"/>
                  </a:cubicBezTo>
                  <a:cubicBezTo>
                    <a:pt x="1182" y="47"/>
                    <a:pt x="1205" y="59"/>
                    <a:pt x="1217" y="59"/>
                  </a:cubicBezTo>
                  <a:lnTo>
                    <a:pt x="1451" y="59"/>
                  </a:lnTo>
                  <a:cubicBezTo>
                    <a:pt x="1475" y="59"/>
                    <a:pt x="1486" y="47"/>
                    <a:pt x="1486" y="24"/>
                  </a:cubicBezTo>
                  <a:cubicBezTo>
                    <a:pt x="1486" y="13"/>
                    <a:pt x="1475" y="0"/>
                    <a:pt x="1451" y="0"/>
                  </a:cubicBezTo>
                  <a:close/>
                  <a:moveTo>
                    <a:pt x="1697" y="0"/>
                  </a:moveTo>
                  <a:cubicBezTo>
                    <a:pt x="1673" y="0"/>
                    <a:pt x="1662" y="13"/>
                    <a:pt x="1662" y="36"/>
                  </a:cubicBezTo>
                  <a:cubicBezTo>
                    <a:pt x="1662" y="47"/>
                    <a:pt x="1673" y="59"/>
                    <a:pt x="1685" y="59"/>
                  </a:cubicBezTo>
                  <a:cubicBezTo>
                    <a:pt x="1767" y="71"/>
                    <a:pt x="1849" y="71"/>
                    <a:pt x="1919" y="83"/>
                  </a:cubicBezTo>
                  <a:lnTo>
                    <a:pt x="1930" y="83"/>
                  </a:lnTo>
                  <a:cubicBezTo>
                    <a:pt x="1943" y="83"/>
                    <a:pt x="1954" y="71"/>
                    <a:pt x="1954" y="47"/>
                  </a:cubicBezTo>
                  <a:cubicBezTo>
                    <a:pt x="1954" y="36"/>
                    <a:pt x="1943" y="24"/>
                    <a:pt x="1930" y="24"/>
                  </a:cubicBezTo>
                  <a:cubicBezTo>
                    <a:pt x="1849" y="13"/>
                    <a:pt x="1779" y="13"/>
                    <a:pt x="1697" y="0"/>
                  </a:cubicBezTo>
                  <a:close/>
                  <a:moveTo>
                    <a:pt x="983" y="21"/>
                  </a:moveTo>
                  <a:cubicBezTo>
                    <a:pt x="980" y="21"/>
                    <a:pt x="976" y="22"/>
                    <a:pt x="971" y="24"/>
                  </a:cubicBezTo>
                  <a:lnTo>
                    <a:pt x="890" y="24"/>
                  </a:lnTo>
                  <a:cubicBezTo>
                    <a:pt x="843" y="36"/>
                    <a:pt x="784" y="36"/>
                    <a:pt x="737" y="47"/>
                  </a:cubicBezTo>
                  <a:cubicBezTo>
                    <a:pt x="726" y="47"/>
                    <a:pt x="714" y="59"/>
                    <a:pt x="714" y="83"/>
                  </a:cubicBezTo>
                  <a:cubicBezTo>
                    <a:pt x="714" y="94"/>
                    <a:pt x="726" y="106"/>
                    <a:pt x="750" y="106"/>
                  </a:cubicBezTo>
                  <a:cubicBezTo>
                    <a:pt x="796" y="94"/>
                    <a:pt x="843" y="94"/>
                    <a:pt x="890" y="83"/>
                  </a:cubicBezTo>
                  <a:lnTo>
                    <a:pt x="983" y="83"/>
                  </a:lnTo>
                  <a:cubicBezTo>
                    <a:pt x="995" y="83"/>
                    <a:pt x="1007" y="59"/>
                    <a:pt x="1007" y="47"/>
                  </a:cubicBezTo>
                  <a:cubicBezTo>
                    <a:pt x="1007" y="38"/>
                    <a:pt x="999" y="21"/>
                    <a:pt x="983" y="21"/>
                  </a:cubicBezTo>
                  <a:close/>
                  <a:moveTo>
                    <a:pt x="2164" y="47"/>
                  </a:moveTo>
                  <a:cubicBezTo>
                    <a:pt x="2153" y="47"/>
                    <a:pt x="2141" y="59"/>
                    <a:pt x="2130" y="71"/>
                  </a:cubicBezTo>
                  <a:cubicBezTo>
                    <a:pt x="2130" y="94"/>
                    <a:pt x="2141" y="106"/>
                    <a:pt x="2153" y="106"/>
                  </a:cubicBezTo>
                  <a:cubicBezTo>
                    <a:pt x="2235" y="117"/>
                    <a:pt x="2317" y="141"/>
                    <a:pt x="2387" y="153"/>
                  </a:cubicBezTo>
                  <a:lnTo>
                    <a:pt x="2398" y="153"/>
                  </a:lnTo>
                  <a:cubicBezTo>
                    <a:pt x="2411" y="153"/>
                    <a:pt x="2422" y="141"/>
                    <a:pt x="2422" y="130"/>
                  </a:cubicBezTo>
                  <a:cubicBezTo>
                    <a:pt x="2422" y="117"/>
                    <a:pt x="2422" y="106"/>
                    <a:pt x="2398" y="94"/>
                  </a:cubicBezTo>
                  <a:cubicBezTo>
                    <a:pt x="2328" y="83"/>
                    <a:pt x="2247" y="59"/>
                    <a:pt x="2164" y="47"/>
                  </a:cubicBezTo>
                  <a:close/>
                  <a:moveTo>
                    <a:pt x="516" y="101"/>
                  </a:moveTo>
                  <a:cubicBezTo>
                    <a:pt x="512" y="101"/>
                    <a:pt x="507" y="103"/>
                    <a:pt x="503" y="106"/>
                  </a:cubicBezTo>
                  <a:cubicBezTo>
                    <a:pt x="422" y="130"/>
                    <a:pt x="352" y="164"/>
                    <a:pt x="282" y="200"/>
                  </a:cubicBezTo>
                  <a:cubicBezTo>
                    <a:pt x="269" y="211"/>
                    <a:pt x="269" y="234"/>
                    <a:pt x="269" y="247"/>
                  </a:cubicBezTo>
                  <a:cubicBezTo>
                    <a:pt x="282" y="258"/>
                    <a:pt x="293" y="258"/>
                    <a:pt x="305" y="258"/>
                  </a:cubicBezTo>
                  <a:lnTo>
                    <a:pt x="316" y="258"/>
                  </a:lnTo>
                  <a:cubicBezTo>
                    <a:pt x="375" y="211"/>
                    <a:pt x="445" y="188"/>
                    <a:pt x="527" y="164"/>
                  </a:cubicBezTo>
                  <a:cubicBezTo>
                    <a:pt x="539" y="153"/>
                    <a:pt x="550" y="141"/>
                    <a:pt x="539" y="117"/>
                  </a:cubicBezTo>
                  <a:cubicBezTo>
                    <a:pt x="539" y="109"/>
                    <a:pt x="527" y="101"/>
                    <a:pt x="516" y="101"/>
                  </a:cubicBezTo>
                  <a:close/>
                  <a:moveTo>
                    <a:pt x="2632" y="164"/>
                  </a:moveTo>
                  <a:cubicBezTo>
                    <a:pt x="2621" y="164"/>
                    <a:pt x="2598" y="164"/>
                    <a:pt x="2598" y="188"/>
                  </a:cubicBezTo>
                  <a:cubicBezTo>
                    <a:pt x="2585" y="200"/>
                    <a:pt x="2598" y="223"/>
                    <a:pt x="2609" y="223"/>
                  </a:cubicBezTo>
                  <a:cubicBezTo>
                    <a:pt x="2691" y="258"/>
                    <a:pt x="2761" y="281"/>
                    <a:pt x="2819" y="328"/>
                  </a:cubicBezTo>
                  <a:lnTo>
                    <a:pt x="2832" y="328"/>
                  </a:lnTo>
                  <a:cubicBezTo>
                    <a:pt x="2843" y="328"/>
                    <a:pt x="2855" y="317"/>
                    <a:pt x="2855" y="317"/>
                  </a:cubicBezTo>
                  <a:cubicBezTo>
                    <a:pt x="2866" y="293"/>
                    <a:pt x="2866" y="281"/>
                    <a:pt x="2855" y="270"/>
                  </a:cubicBezTo>
                  <a:cubicBezTo>
                    <a:pt x="2785" y="234"/>
                    <a:pt x="2715" y="200"/>
                    <a:pt x="2632" y="164"/>
                  </a:cubicBezTo>
                  <a:close/>
                  <a:moveTo>
                    <a:pt x="118" y="354"/>
                  </a:moveTo>
                  <a:cubicBezTo>
                    <a:pt x="109" y="354"/>
                    <a:pt x="100" y="357"/>
                    <a:pt x="94" y="363"/>
                  </a:cubicBezTo>
                  <a:cubicBezTo>
                    <a:pt x="1" y="492"/>
                    <a:pt x="1" y="597"/>
                    <a:pt x="1" y="597"/>
                  </a:cubicBezTo>
                  <a:lnTo>
                    <a:pt x="1" y="621"/>
                  </a:lnTo>
                  <a:lnTo>
                    <a:pt x="1" y="644"/>
                  </a:lnTo>
                  <a:cubicBezTo>
                    <a:pt x="1" y="655"/>
                    <a:pt x="12" y="668"/>
                    <a:pt x="36" y="668"/>
                  </a:cubicBezTo>
                  <a:cubicBezTo>
                    <a:pt x="48" y="668"/>
                    <a:pt x="59" y="655"/>
                    <a:pt x="59" y="644"/>
                  </a:cubicBezTo>
                  <a:lnTo>
                    <a:pt x="59" y="621"/>
                  </a:lnTo>
                  <a:lnTo>
                    <a:pt x="59" y="597"/>
                  </a:lnTo>
                  <a:cubicBezTo>
                    <a:pt x="59" y="597"/>
                    <a:pt x="71" y="504"/>
                    <a:pt x="141" y="398"/>
                  </a:cubicBezTo>
                  <a:cubicBezTo>
                    <a:pt x="153" y="387"/>
                    <a:pt x="153" y="375"/>
                    <a:pt x="141" y="363"/>
                  </a:cubicBezTo>
                  <a:cubicBezTo>
                    <a:pt x="135" y="357"/>
                    <a:pt x="126" y="354"/>
                    <a:pt x="118" y="354"/>
                  </a:cubicBezTo>
                  <a:close/>
                  <a:moveTo>
                    <a:pt x="3018" y="413"/>
                  </a:moveTo>
                  <a:cubicBezTo>
                    <a:pt x="3010" y="413"/>
                    <a:pt x="3001" y="416"/>
                    <a:pt x="2995" y="422"/>
                  </a:cubicBezTo>
                  <a:cubicBezTo>
                    <a:pt x="2983" y="434"/>
                    <a:pt x="2983" y="457"/>
                    <a:pt x="2995" y="468"/>
                  </a:cubicBezTo>
                  <a:cubicBezTo>
                    <a:pt x="3042" y="504"/>
                    <a:pt x="3077" y="551"/>
                    <a:pt x="3100" y="597"/>
                  </a:cubicBezTo>
                  <a:cubicBezTo>
                    <a:pt x="3112" y="621"/>
                    <a:pt x="3112" y="632"/>
                    <a:pt x="3124" y="655"/>
                  </a:cubicBezTo>
                  <a:cubicBezTo>
                    <a:pt x="3124" y="668"/>
                    <a:pt x="3136" y="668"/>
                    <a:pt x="3147" y="668"/>
                  </a:cubicBezTo>
                  <a:lnTo>
                    <a:pt x="3159" y="668"/>
                  </a:lnTo>
                  <a:cubicBezTo>
                    <a:pt x="3170" y="668"/>
                    <a:pt x="3183" y="644"/>
                    <a:pt x="3170" y="632"/>
                  </a:cubicBezTo>
                  <a:cubicBezTo>
                    <a:pt x="3170" y="609"/>
                    <a:pt x="3159" y="597"/>
                    <a:pt x="3147" y="574"/>
                  </a:cubicBezTo>
                  <a:cubicBezTo>
                    <a:pt x="3124" y="515"/>
                    <a:pt x="3089" y="468"/>
                    <a:pt x="3042" y="422"/>
                  </a:cubicBezTo>
                  <a:cubicBezTo>
                    <a:pt x="3036" y="416"/>
                    <a:pt x="3027" y="413"/>
                    <a:pt x="3018" y="413"/>
                  </a:cubicBezTo>
                  <a:close/>
                  <a:moveTo>
                    <a:pt x="166" y="803"/>
                  </a:moveTo>
                  <a:cubicBezTo>
                    <a:pt x="158" y="803"/>
                    <a:pt x="149" y="811"/>
                    <a:pt x="141" y="819"/>
                  </a:cubicBezTo>
                  <a:cubicBezTo>
                    <a:pt x="129" y="831"/>
                    <a:pt x="129" y="843"/>
                    <a:pt x="141" y="855"/>
                  </a:cubicBezTo>
                  <a:cubicBezTo>
                    <a:pt x="199" y="902"/>
                    <a:pt x="269" y="948"/>
                    <a:pt x="352" y="983"/>
                  </a:cubicBezTo>
                  <a:cubicBezTo>
                    <a:pt x="352" y="983"/>
                    <a:pt x="352" y="995"/>
                    <a:pt x="363" y="995"/>
                  </a:cubicBezTo>
                  <a:cubicBezTo>
                    <a:pt x="375" y="995"/>
                    <a:pt x="386" y="983"/>
                    <a:pt x="386" y="972"/>
                  </a:cubicBezTo>
                  <a:cubicBezTo>
                    <a:pt x="399" y="960"/>
                    <a:pt x="386" y="936"/>
                    <a:pt x="375" y="936"/>
                  </a:cubicBezTo>
                  <a:cubicBezTo>
                    <a:pt x="293" y="889"/>
                    <a:pt x="223" y="855"/>
                    <a:pt x="176" y="808"/>
                  </a:cubicBezTo>
                  <a:cubicBezTo>
                    <a:pt x="173" y="804"/>
                    <a:pt x="169" y="803"/>
                    <a:pt x="166" y="803"/>
                  </a:cubicBezTo>
                  <a:close/>
                  <a:moveTo>
                    <a:pt x="3101" y="834"/>
                  </a:moveTo>
                  <a:cubicBezTo>
                    <a:pt x="3092" y="834"/>
                    <a:pt x="3083" y="837"/>
                    <a:pt x="3077" y="843"/>
                  </a:cubicBezTo>
                  <a:cubicBezTo>
                    <a:pt x="3042" y="889"/>
                    <a:pt x="2983" y="936"/>
                    <a:pt x="2902" y="972"/>
                  </a:cubicBezTo>
                  <a:cubicBezTo>
                    <a:pt x="2890" y="972"/>
                    <a:pt x="2878" y="995"/>
                    <a:pt x="2890" y="1006"/>
                  </a:cubicBezTo>
                  <a:cubicBezTo>
                    <a:pt x="2890" y="1019"/>
                    <a:pt x="2902" y="1030"/>
                    <a:pt x="2913" y="1030"/>
                  </a:cubicBezTo>
                  <a:cubicBezTo>
                    <a:pt x="2913" y="1030"/>
                    <a:pt x="2925" y="1030"/>
                    <a:pt x="2925" y="1019"/>
                  </a:cubicBezTo>
                  <a:cubicBezTo>
                    <a:pt x="3019" y="983"/>
                    <a:pt x="3089" y="936"/>
                    <a:pt x="3124" y="878"/>
                  </a:cubicBezTo>
                  <a:cubicBezTo>
                    <a:pt x="3136" y="866"/>
                    <a:pt x="3136" y="855"/>
                    <a:pt x="3124" y="843"/>
                  </a:cubicBezTo>
                  <a:cubicBezTo>
                    <a:pt x="3118" y="837"/>
                    <a:pt x="3109" y="834"/>
                    <a:pt x="3101" y="834"/>
                  </a:cubicBezTo>
                  <a:close/>
                  <a:moveTo>
                    <a:pt x="586" y="1019"/>
                  </a:moveTo>
                  <a:cubicBezTo>
                    <a:pt x="574" y="1019"/>
                    <a:pt x="562" y="1030"/>
                    <a:pt x="550" y="1042"/>
                  </a:cubicBezTo>
                  <a:cubicBezTo>
                    <a:pt x="550" y="1053"/>
                    <a:pt x="550" y="1077"/>
                    <a:pt x="574" y="1077"/>
                  </a:cubicBezTo>
                  <a:cubicBezTo>
                    <a:pt x="644" y="1100"/>
                    <a:pt x="714" y="1123"/>
                    <a:pt x="796" y="1147"/>
                  </a:cubicBezTo>
                  <a:lnTo>
                    <a:pt x="808" y="1147"/>
                  </a:lnTo>
                  <a:cubicBezTo>
                    <a:pt x="820" y="1147"/>
                    <a:pt x="831" y="1135"/>
                    <a:pt x="831" y="1123"/>
                  </a:cubicBezTo>
                  <a:cubicBezTo>
                    <a:pt x="843" y="1112"/>
                    <a:pt x="831" y="1100"/>
                    <a:pt x="820" y="1089"/>
                  </a:cubicBezTo>
                  <a:cubicBezTo>
                    <a:pt x="737" y="1065"/>
                    <a:pt x="656" y="1042"/>
                    <a:pt x="586" y="1019"/>
                  </a:cubicBezTo>
                  <a:close/>
                  <a:moveTo>
                    <a:pt x="2679" y="1042"/>
                  </a:moveTo>
                  <a:cubicBezTo>
                    <a:pt x="2609" y="1065"/>
                    <a:pt x="2539" y="1077"/>
                    <a:pt x="2445" y="1089"/>
                  </a:cubicBezTo>
                  <a:cubicBezTo>
                    <a:pt x="2434" y="1100"/>
                    <a:pt x="2422" y="1112"/>
                    <a:pt x="2422" y="1123"/>
                  </a:cubicBezTo>
                  <a:cubicBezTo>
                    <a:pt x="2434" y="1147"/>
                    <a:pt x="2445" y="1147"/>
                    <a:pt x="2457" y="1147"/>
                  </a:cubicBezTo>
                  <a:cubicBezTo>
                    <a:pt x="2551" y="1135"/>
                    <a:pt x="2621" y="1123"/>
                    <a:pt x="2691" y="1100"/>
                  </a:cubicBezTo>
                  <a:cubicBezTo>
                    <a:pt x="2715" y="1100"/>
                    <a:pt x="2726" y="1077"/>
                    <a:pt x="2715" y="1065"/>
                  </a:cubicBezTo>
                  <a:cubicBezTo>
                    <a:pt x="2715" y="1053"/>
                    <a:pt x="2691" y="1042"/>
                    <a:pt x="2679" y="1042"/>
                  </a:cubicBezTo>
                  <a:close/>
                  <a:moveTo>
                    <a:pt x="2223" y="1123"/>
                  </a:moveTo>
                  <a:cubicBezTo>
                    <a:pt x="2141" y="1135"/>
                    <a:pt x="2060" y="1147"/>
                    <a:pt x="1977" y="1147"/>
                  </a:cubicBezTo>
                  <a:cubicBezTo>
                    <a:pt x="1966" y="1147"/>
                    <a:pt x="1954" y="1170"/>
                    <a:pt x="1954" y="1182"/>
                  </a:cubicBezTo>
                  <a:cubicBezTo>
                    <a:pt x="1954" y="1194"/>
                    <a:pt x="1966" y="1206"/>
                    <a:pt x="1989" y="1206"/>
                  </a:cubicBezTo>
                  <a:cubicBezTo>
                    <a:pt x="2071" y="1206"/>
                    <a:pt x="2153" y="1194"/>
                    <a:pt x="2223" y="1182"/>
                  </a:cubicBezTo>
                  <a:cubicBezTo>
                    <a:pt x="2247" y="1182"/>
                    <a:pt x="2247" y="1170"/>
                    <a:pt x="2247" y="1159"/>
                  </a:cubicBezTo>
                  <a:cubicBezTo>
                    <a:pt x="2247" y="1135"/>
                    <a:pt x="2235" y="1123"/>
                    <a:pt x="2223" y="1123"/>
                  </a:cubicBezTo>
                  <a:close/>
                  <a:moveTo>
                    <a:pt x="1031" y="1142"/>
                  </a:moveTo>
                  <a:cubicBezTo>
                    <a:pt x="1019" y="1142"/>
                    <a:pt x="1007" y="1153"/>
                    <a:pt x="1007" y="1170"/>
                  </a:cubicBezTo>
                  <a:cubicBezTo>
                    <a:pt x="1007" y="1182"/>
                    <a:pt x="1018" y="1194"/>
                    <a:pt x="1030" y="1194"/>
                  </a:cubicBezTo>
                  <a:cubicBezTo>
                    <a:pt x="1112" y="1217"/>
                    <a:pt x="1194" y="1229"/>
                    <a:pt x="1275" y="1229"/>
                  </a:cubicBezTo>
                  <a:cubicBezTo>
                    <a:pt x="1288" y="1229"/>
                    <a:pt x="1299" y="1217"/>
                    <a:pt x="1299" y="1206"/>
                  </a:cubicBezTo>
                  <a:cubicBezTo>
                    <a:pt x="1299" y="1194"/>
                    <a:pt x="1288" y="1170"/>
                    <a:pt x="1275" y="1170"/>
                  </a:cubicBezTo>
                  <a:cubicBezTo>
                    <a:pt x="1205" y="1170"/>
                    <a:pt x="1124" y="1159"/>
                    <a:pt x="1041" y="1147"/>
                  </a:cubicBezTo>
                  <a:cubicBezTo>
                    <a:pt x="1038" y="1144"/>
                    <a:pt x="1035" y="1142"/>
                    <a:pt x="1031" y="1142"/>
                  </a:cubicBezTo>
                  <a:close/>
                  <a:moveTo>
                    <a:pt x="1743" y="1170"/>
                  </a:moveTo>
                  <a:cubicBezTo>
                    <a:pt x="1662" y="1170"/>
                    <a:pt x="1580" y="1182"/>
                    <a:pt x="1509" y="1182"/>
                  </a:cubicBezTo>
                  <a:cubicBezTo>
                    <a:pt x="1498" y="1182"/>
                    <a:pt x="1475" y="1194"/>
                    <a:pt x="1486" y="1206"/>
                  </a:cubicBezTo>
                  <a:cubicBezTo>
                    <a:pt x="1486" y="1229"/>
                    <a:pt x="1498" y="1240"/>
                    <a:pt x="1509" y="1240"/>
                  </a:cubicBezTo>
                  <a:cubicBezTo>
                    <a:pt x="1580" y="1240"/>
                    <a:pt x="1662" y="1229"/>
                    <a:pt x="1755" y="1229"/>
                  </a:cubicBezTo>
                  <a:cubicBezTo>
                    <a:pt x="1767" y="1229"/>
                    <a:pt x="1779" y="1217"/>
                    <a:pt x="1779" y="1194"/>
                  </a:cubicBezTo>
                  <a:cubicBezTo>
                    <a:pt x="1779" y="1182"/>
                    <a:pt x="1767" y="1170"/>
                    <a:pt x="1743" y="1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>
              <a:off x="2303003" y="4119819"/>
              <a:ext cx="147878" cy="130998"/>
            </a:xfrm>
            <a:custGeom>
              <a:rect b="b" l="l" r="r" t="t"/>
              <a:pathLst>
                <a:path extrusionOk="0" h="4633" w="5230">
                  <a:moveTo>
                    <a:pt x="2160" y="0"/>
                  </a:moveTo>
                  <a:cubicBezTo>
                    <a:pt x="1644" y="0"/>
                    <a:pt x="1160" y="177"/>
                    <a:pt x="808" y="539"/>
                  </a:cubicBezTo>
                  <a:cubicBezTo>
                    <a:pt x="1" y="1358"/>
                    <a:pt x="164" y="2808"/>
                    <a:pt x="1159" y="3802"/>
                  </a:cubicBezTo>
                  <a:cubicBezTo>
                    <a:pt x="1721" y="4350"/>
                    <a:pt x="2425" y="4633"/>
                    <a:pt x="3077" y="4633"/>
                  </a:cubicBezTo>
                  <a:cubicBezTo>
                    <a:pt x="3594" y="4633"/>
                    <a:pt x="4078" y="4456"/>
                    <a:pt x="4434" y="4095"/>
                  </a:cubicBezTo>
                  <a:cubicBezTo>
                    <a:pt x="5230" y="3276"/>
                    <a:pt x="5077" y="1813"/>
                    <a:pt x="4071" y="831"/>
                  </a:cubicBezTo>
                  <a:cubicBezTo>
                    <a:pt x="3517" y="282"/>
                    <a:pt x="2812" y="0"/>
                    <a:pt x="2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>
              <a:off x="2364870" y="4169725"/>
              <a:ext cx="27455" cy="23836"/>
            </a:xfrm>
            <a:custGeom>
              <a:rect b="b" l="l" r="r" t="t"/>
              <a:pathLst>
                <a:path extrusionOk="0" h="843" w="971">
                  <a:moveTo>
                    <a:pt x="281" y="0"/>
                  </a:moveTo>
                  <a:cubicBezTo>
                    <a:pt x="215" y="0"/>
                    <a:pt x="158" y="20"/>
                    <a:pt x="117" y="60"/>
                  </a:cubicBezTo>
                  <a:cubicBezTo>
                    <a:pt x="0" y="177"/>
                    <a:pt x="71" y="435"/>
                    <a:pt x="269" y="633"/>
                  </a:cubicBezTo>
                  <a:cubicBezTo>
                    <a:pt x="403" y="767"/>
                    <a:pt x="563" y="842"/>
                    <a:pt x="692" y="842"/>
                  </a:cubicBezTo>
                  <a:cubicBezTo>
                    <a:pt x="755" y="842"/>
                    <a:pt x="812" y="824"/>
                    <a:pt x="854" y="786"/>
                  </a:cubicBezTo>
                  <a:cubicBezTo>
                    <a:pt x="971" y="657"/>
                    <a:pt x="901" y="399"/>
                    <a:pt x="702" y="201"/>
                  </a:cubicBezTo>
                  <a:cubicBezTo>
                    <a:pt x="565" y="70"/>
                    <a:pt x="40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>
              <a:off x="2401572" y="4185672"/>
              <a:ext cx="22846" cy="20499"/>
            </a:xfrm>
            <a:custGeom>
              <a:rect b="b" l="l" r="r" t="t"/>
              <a:pathLst>
                <a:path extrusionOk="0" h="725" w="808">
                  <a:moveTo>
                    <a:pt x="551" y="1"/>
                  </a:moveTo>
                  <a:cubicBezTo>
                    <a:pt x="503" y="1"/>
                    <a:pt x="448" y="12"/>
                    <a:pt x="387" y="34"/>
                  </a:cubicBezTo>
                  <a:cubicBezTo>
                    <a:pt x="258" y="81"/>
                    <a:pt x="117" y="175"/>
                    <a:pt x="0" y="292"/>
                  </a:cubicBezTo>
                  <a:lnTo>
                    <a:pt x="36" y="326"/>
                  </a:lnTo>
                  <a:cubicBezTo>
                    <a:pt x="153" y="209"/>
                    <a:pt x="281" y="116"/>
                    <a:pt x="398" y="81"/>
                  </a:cubicBezTo>
                  <a:cubicBezTo>
                    <a:pt x="451" y="58"/>
                    <a:pt x="501" y="46"/>
                    <a:pt x="543" y="46"/>
                  </a:cubicBezTo>
                  <a:cubicBezTo>
                    <a:pt x="586" y="46"/>
                    <a:pt x="621" y="58"/>
                    <a:pt x="644" y="81"/>
                  </a:cubicBezTo>
                  <a:cubicBezTo>
                    <a:pt x="749" y="186"/>
                    <a:pt x="644" y="467"/>
                    <a:pt x="410" y="690"/>
                  </a:cubicBezTo>
                  <a:lnTo>
                    <a:pt x="445" y="724"/>
                  </a:lnTo>
                  <a:cubicBezTo>
                    <a:pt x="702" y="467"/>
                    <a:pt x="808" y="175"/>
                    <a:pt x="679" y="46"/>
                  </a:cubicBezTo>
                  <a:cubicBezTo>
                    <a:pt x="648" y="15"/>
                    <a:pt x="604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>
              <a:off x="2355935" y="4140629"/>
              <a:ext cx="20867" cy="20556"/>
            </a:xfrm>
            <a:custGeom>
              <a:rect b="b" l="l" r="r" t="t"/>
              <a:pathLst>
                <a:path extrusionOk="0" h="727" w="738">
                  <a:moveTo>
                    <a:pt x="534" y="0"/>
                  </a:moveTo>
                  <a:cubicBezTo>
                    <a:pt x="388" y="0"/>
                    <a:pt x="179" y="107"/>
                    <a:pt x="0" y="294"/>
                  </a:cubicBezTo>
                  <a:lnTo>
                    <a:pt x="36" y="329"/>
                  </a:lnTo>
                  <a:cubicBezTo>
                    <a:pt x="202" y="154"/>
                    <a:pt x="400" y="44"/>
                    <a:pt x="534" y="44"/>
                  </a:cubicBezTo>
                  <a:cubicBezTo>
                    <a:pt x="579" y="44"/>
                    <a:pt x="617" y="57"/>
                    <a:pt x="644" y="83"/>
                  </a:cubicBezTo>
                  <a:cubicBezTo>
                    <a:pt x="691" y="130"/>
                    <a:pt x="691" y="224"/>
                    <a:pt x="644" y="329"/>
                  </a:cubicBezTo>
                  <a:cubicBezTo>
                    <a:pt x="608" y="446"/>
                    <a:pt x="515" y="575"/>
                    <a:pt x="410" y="692"/>
                  </a:cubicBezTo>
                  <a:lnTo>
                    <a:pt x="433" y="726"/>
                  </a:lnTo>
                  <a:cubicBezTo>
                    <a:pt x="562" y="609"/>
                    <a:pt x="644" y="469"/>
                    <a:pt x="691" y="341"/>
                  </a:cubicBezTo>
                  <a:cubicBezTo>
                    <a:pt x="738" y="212"/>
                    <a:pt x="738" y="107"/>
                    <a:pt x="667" y="48"/>
                  </a:cubicBezTo>
                  <a:cubicBezTo>
                    <a:pt x="635" y="16"/>
                    <a:pt x="589" y="0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>
              <a:off x="2400582" y="4209311"/>
              <a:ext cx="23185" cy="21008"/>
            </a:xfrm>
            <a:custGeom>
              <a:rect b="b" l="l" r="r" t="t"/>
              <a:pathLst>
                <a:path extrusionOk="0" h="743" w="820">
                  <a:moveTo>
                    <a:pt x="414" y="1"/>
                  </a:moveTo>
                  <a:cubicBezTo>
                    <a:pt x="317" y="1"/>
                    <a:pt x="219" y="39"/>
                    <a:pt x="141" y="111"/>
                  </a:cubicBezTo>
                  <a:cubicBezTo>
                    <a:pt x="1" y="262"/>
                    <a:pt x="1" y="496"/>
                    <a:pt x="152" y="637"/>
                  </a:cubicBezTo>
                  <a:cubicBezTo>
                    <a:pt x="223" y="707"/>
                    <a:pt x="316" y="742"/>
                    <a:pt x="411" y="742"/>
                  </a:cubicBezTo>
                  <a:cubicBezTo>
                    <a:pt x="506" y="742"/>
                    <a:pt x="603" y="707"/>
                    <a:pt x="679" y="637"/>
                  </a:cubicBezTo>
                  <a:cubicBezTo>
                    <a:pt x="820" y="485"/>
                    <a:pt x="820" y="251"/>
                    <a:pt x="667" y="111"/>
                  </a:cubicBezTo>
                  <a:cubicBezTo>
                    <a:pt x="598" y="36"/>
                    <a:pt x="507" y="1"/>
                    <a:pt x="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>
              <a:off x="2329469" y="4139385"/>
              <a:ext cx="23185" cy="21093"/>
            </a:xfrm>
            <a:custGeom>
              <a:rect b="b" l="l" r="r" t="t"/>
              <a:pathLst>
                <a:path extrusionOk="0" h="746" w="820">
                  <a:moveTo>
                    <a:pt x="414" y="0"/>
                  </a:moveTo>
                  <a:cubicBezTo>
                    <a:pt x="317" y="0"/>
                    <a:pt x="219" y="38"/>
                    <a:pt x="141" y="115"/>
                  </a:cubicBezTo>
                  <a:cubicBezTo>
                    <a:pt x="0" y="256"/>
                    <a:pt x="0" y="490"/>
                    <a:pt x="153" y="642"/>
                  </a:cubicBezTo>
                  <a:cubicBezTo>
                    <a:pt x="222" y="711"/>
                    <a:pt x="313" y="746"/>
                    <a:pt x="406" y="746"/>
                  </a:cubicBezTo>
                  <a:cubicBezTo>
                    <a:pt x="503" y="746"/>
                    <a:pt x="601" y="708"/>
                    <a:pt x="679" y="630"/>
                  </a:cubicBezTo>
                  <a:cubicBezTo>
                    <a:pt x="819" y="490"/>
                    <a:pt x="819" y="256"/>
                    <a:pt x="668" y="104"/>
                  </a:cubicBezTo>
                  <a:cubicBezTo>
                    <a:pt x="599" y="35"/>
                    <a:pt x="507" y="0"/>
                    <a:pt x="4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5" name="Google Shape;1945;p47"/>
          <p:cNvGrpSpPr/>
          <p:nvPr/>
        </p:nvGrpSpPr>
        <p:grpSpPr>
          <a:xfrm>
            <a:off x="493720" y="-627088"/>
            <a:ext cx="2467892" cy="2334187"/>
            <a:chOff x="2506079" y="3764933"/>
            <a:chExt cx="409174" cy="387006"/>
          </a:xfrm>
        </p:grpSpPr>
        <p:sp>
          <p:nvSpPr>
            <p:cNvPr id="1946" name="Google Shape;1946;p47"/>
            <p:cNvSpPr/>
            <p:nvPr/>
          </p:nvSpPr>
          <p:spPr>
            <a:xfrm>
              <a:off x="2537832" y="3844330"/>
              <a:ext cx="113496" cy="93223"/>
            </a:xfrm>
            <a:custGeom>
              <a:rect b="b" l="l" r="r" t="t"/>
              <a:pathLst>
                <a:path extrusionOk="0" h="3297" w="4014">
                  <a:moveTo>
                    <a:pt x="3435" y="1"/>
                  </a:moveTo>
                  <a:cubicBezTo>
                    <a:pt x="3176" y="1"/>
                    <a:pt x="2909" y="20"/>
                    <a:pt x="2633" y="70"/>
                  </a:cubicBezTo>
                  <a:cubicBezTo>
                    <a:pt x="551" y="433"/>
                    <a:pt x="1" y="1486"/>
                    <a:pt x="60" y="1743"/>
                  </a:cubicBezTo>
                  <a:cubicBezTo>
                    <a:pt x="91" y="1909"/>
                    <a:pt x="225" y="1936"/>
                    <a:pt x="308" y="1936"/>
                  </a:cubicBezTo>
                  <a:cubicBezTo>
                    <a:pt x="347" y="1936"/>
                    <a:pt x="375" y="1930"/>
                    <a:pt x="375" y="1930"/>
                  </a:cubicBezTo>
                  <a:lnTo>
                    <a:pt x="387" y="1930"/>
                  </a:lnTo>
                  <a:cubicBezTo>
                    <a:pt x="258" y="2070"/>
                    <a:pt x="164" y="2222"/>
                    <a:pt x="223" y="2339"/>
                  </a:cubicBezTo>
                  <a:cubicBezTo>
                    <a:pt x="277" y="2436"/>
                    <a:pt x="349" y="2486"/>
                    <a:pt x="445" y="2486"/>
                  </a:cubicBezTo>
                  <a:cubicBezTo>
                    <a:pt x="557" y="2486"/>
                    <a:pt x="701" y="2419"/>
                    <a:pt x="890" y="2281"/>
                  </a:cubicBezTo>
                  <a:lnTo>
                    <a:pt x="890" y="2281"/>
                  </a:lnTo>
                  <a:cubicBezTo>
                    <a:pt x="749" y="2398"/>
                    <a:pt x="492" y="2655"/>
                    <a:pt x="609" y="2842"/>
                  </a:cubicBezTo>
                  <a:cubicBezTo>
                    <a:pt x="675" y="2942"/>
                    <a:pt x="751" y="2981"/>
                    <a:pt x="831" y="2981"/>
                  </a:cubicBezTo>
                  <a:cubicBezTo>
                    <a:pt x="949" y="2981"/>
                    <a:pt x="1076" y="2895"/>
                    <a:pt x="1194" y="2783"/>
                  </a:cubicBezTo>
                  <a:lnTo>
                    <a:pt x="1194" y="2783"/>
                  </a:lnTo>
                  <a:cubicBezTo>
                    <a:pt x="1100" y="2900"/>
                    <a:pt x="1042" y="3041"/>
                    <a:pt x="1112" y="3170"/>
                  </a:cubicBezTo>
                  <a:cubicBezTo>
                    <a:pt x="1156" y="3256"/>
                    <a:pt x="1227" y="3296"/>
                    <a:pt x="1315" y="3296"/>
                  </a:cubicBezTo>
                  <a:cubicBezTo>
                    <a:pt x="1513" y="3296"/>
                    <a:pt x="1797" y="3096"/>
                    <a:pt x="2048" y="2772"/>
                  </a:cubicBezTo>
                  <a:lnTo>
                    <a:pt x="2071" y="2749"/>
                  </a:lnTo>
                  <a:cubicBezTo>
                    <a:pt x="2083" y="2772"/>
                    <a:pt x="2106" y="2807"/>
                    <a:pt x="2142" y="2819"/>
                  </a:cubicBezTo>
                  <a:cubicBezTo>
                    <a:pt x="2157" y="2828"/>
                    <a:pt x="2173" y="2833"/>
                    <a:pt x="2190" y="2833"/>
                  </a:cubicBezTo>
                  <a:cubicBezTo>
                    <a:pt x="2360" y="2833"/>
                    <a:pt x="2574" y="2386"/>
                    <a:pt x="2574" y="2386"/>
                  </a:cubicBezTo>
                  <a:cubicBezTo>
                    <a:pt x="2574" y="2386"/>
                    <a:pt x="3112" y="2105"/>
                    <a:pt x="4013" y="2024"/>
                  </a:cubicBezTo>
                  <a:lnTo>
                    <a:pt x="3931" y="23"/>
                  </a:lnTo>
                  <a:cubicBezTo>
                    <a:pt x="3769" y="9"/>
                    <a:pt x="3604" y="1"/>
                    <a:pt x="3435" y="1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2643668" y="3844641"/>
              <a:ext cx="78096" cy="67492"/>
            </a:xfrm>
            <a:custGeom>
              <a:rect b="b" l="l" r="r" t="t"/>
              <a:pathLst>
                <a:path extrusionOk="0" h="2387" w="2762">
                  <a:moveTo>
                    <a:pt x="1" y="1"/>
                  </a:moveTo>
                  <a:lnTo>
                    <a:pt x="1" y="1"/>
                  </a:lnTo>
                  <a:cubicBezTo>
                    <a:pt x="13" y="456"/>
                    <a:pt x="24" y="1428"/>
                    <a:pt x="36" y="2036"/>
                  </a:cubicBezTo>
                  <a:cubicBezTo>
                    <a:pt x="238" y="2012"/>
                    <a:pt x="461" y="1996"/>
                    <a:pt x="704" y="1996"/>
                  </a:cubicBezTo>
                  <a:cubicBezTo>
                    <a:pt x="1288" y="1996"/>
                    <a:pt x="1984" y="2089"/>
                    <a:pt x="2761" y="2387"/>
                  </a:cubicBezTo>
                  <a:lnTo>
                    <a:pt x="2574" y="831"/>
                  </a:lnTo>
                  <a:cubicBezTo>
                    <a:pt x="2574" y="831"/>
                    <a:pt x="1510" y="8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>
              <a:off x="2656250" y="3847610"/>
              <a:ext cx="2008" cy="52280"/>
            </a:xfrm>
            <a:custGeom>
              <a:rect b="b" l="l" r="r" t="t"/>
              <a:pathLst>
                <a:path extrusionOk="0" h="1849" w="71">
                  <a:moveTo>
                    <a:pt x="47" y="1"/>
                  </a:moveTo>
                  <a:cubicBezTo>
                    <a:pt x="36" y="1"/>
                    <a:pt x="24" y="13"/>
                    <a:pt x="24" y="24"/>
                  </a:cubicBezTo>
                  <a:lnTo>
                    <a:pt x="0" y="1825"/>
                  </a:lnTo>
                  <a:cubicBezTo>
                    <a:pt x="0" y="1837"/>
                    <a:pt x="12" y="1849"/>
                    <a:pt x="24" y="1849"/>
                  </a:cubicBezTo>
                  <a:cubicBezTo>
                    <a:pt x="36" y="1849"/>
                    <a:pt x="47" y="1837"/>
                    <a:pt x="47" y="1825"/>
                  </a:cubicBezTo>
                  <a:lnTo>
                    <a:pt x="70" y="24"/>
                  </a:lnTo>
                  <a:cubicBezTo>
                    <a:pt x="70" y="13"/>
                    <a:pt x="59" y="1"/>
                    <a:pt x="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>
              <a:off x="2581490" y="3844981"/>
              <a:ext cx="42045" cy="70801"/>
            </a:xfrm>
            <a:custGeom>
              <a:rect b="b" l="l" r="r" t="t"/>
              <a:pathLst>
                <a:path extrusionOk="0" h="2504" w="1487">
                  <a:moveTo>
                    <a:pt x="140" y="1"/>
                  </a:moveTo>
                  <a:cubicBezTo>
                    <a:pt x="121" y="1"/>
                    <a:pt x="101" y="5"/>
                    <a:pt x="83" y="12"/>
                  </a:cubicBezTo>
                  <a:cubicBezTo>
                    <a:pt x="24" y="47"/>
                    <a:pt x="1" y="117"/>
                    <a:pt x="36" y="176"/>
                  </a:cubicBezTo>
                  <a:lnTo>
                    <a:pt x="1253" y="2445"/>
                  </a:lnTo>
                  <a:cubicBezTo>
                    <a:pt x="1276" y="2480"/>
                    <a:pt x="1311" y="2503"/>
                    <a:pt x="1357" y="2503"/>
                  </a:cubicBezTo>
                  <a:cubicBezTo>
                    <a:pt x="1370" y="2503"/>
                    <a:pt x="1393" y="2503"/>
                    <a:pt x="1416" y="2492"/>
                  </a:cubicBezTo>
                  <a:cubicBezTo>
                    <a:pt x="1474" y="2456"/>
                    <a:pt x="1487" y="2386"/>
                    <a:pt x="1463" y="2328"/>
                  </a:cubicBezTo>
                  <a:lnTo>
                    <a:pt x="235" y="59"/>
                  </a:lnTo>
                  <a:cubicBezTo>
                    <a:pt x="219" y="19"/>
                    <a:pt x="181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>
              <a:off x="2811681" y="3924689"/>
              <a:ext cx="103571" cy="122205"/>
            </a:xfrm>
            <a:custGeom>
              <a:rect b="b" l="l" r="r" t="t"/>
              <a:pathLst>
                <a:path extrusionOk="0" h="4322" w="3663">
                  <a:moveTo>
                    <a:pt x="1393" y="0"/>
                  </a:moveTo>
                  <a:lnTo>
                    <a:pt x="1" y="1451"/>
                  </a:lnTo>
                  <a:cubicBezTo>
                    <a:pt x="632" y="2106"/>
                    <a:pt x="843" y="2679"/>
                    <a:pt x="843" y="2679"/>
                  </a:cubicBezTo>
                  <a:cubicBezTo>
                    <a:pt x="843" y="2679"/>
                    <a:pt x="691" y="3240"/>
                    <a:pt x="890" y="3287"/>
                  </a:cubicBezTo>
                  <a:cubicBezTo>
                    <a:pt x="900" y="3290"/>
                    <a:pt x="911" y="3292"/>
                    <a:pt x="921" y="3292"/>
                  </a:cubicBezTo>
                  <a:cubicBezTo>
                    <a:pt x="945" y="3292"/>
                    <a:pt x="967" y="3283"/>
                    <a:pt x="983" y="3276"/>
                  </a:cubicBezTo>
                  <a:lnTo>
                    <a:pt x="995" y="3310"/>
                  </a:lnTo>
                  <a:cubicBezTo>
                    <a:pt x="964" y="3832"/>
                    <a:pt x="1100" y="4241"/>
                    <a:pt x="1337" y="4241"/>
                  </a:cubicBezTo>
                  <a:cubicBezTo>
                    <a:pt x="1366" y="4241"/>
                    <a:pt x="1396" y="4235"/>
                    <a:pt x="1428" y="4223"/>
                  </a:cubicBezTo>
                  <a:cubicBezTo>
                    <a:pt x="1568" y="4176"/>
                    <a:pt x="1615" y="4035"/>
                    <a:pt x="1627" y="3884"/>
                  </a:cubicBezTo>
                  <a:cubicBezTo>
                    <a:pt x="1647" y="4115"/>
                    <a:pt x="1711" y="4321"/>
                    <a:pt x="1916" y="4321"/>
                  </a:cubicBezTo>
                  <a:cubicBezTo>
                    <a:pt x="1948" y="4321"/>
                    <a:pt x="1985" y="4316"/>
                    <a:pt x="2025" y="4305"/>
                  </a:cubicBezTo>
                  <a:cubicBezTo>
                    <a:pt x="2235" y="4246"/>
                    <a:pt x="2212" y="3895"/>
                    <a:pt x="2176" y="3708"/>
                  </a:cubicBezTo>
                  <a:lnTo>
                    <a:pt x="2176" y="3708"/>
                  </a:lnTo>
                  <a:cubicBezTo>
                    <a:pt x="2253" y="4054"/>
                    <a:pt x="2362" y="4210"/>
                    <a:pt x="2527" y="4210"/>
                  </a:cubicBezTo>
                  <a:cubicBezTo>
                    <a:pt x="2563" y="4210"/>
                    <a:pt x="2602" y="4203"/>
                    <a:pt x="2644" y="4188"/>
                  </a:cubicBezTo>
                  <a:cubicBezTo>
                    <a:pt x="2761" y="4141"/>
                    <a:pt x="2797" y="3965"/>
                    <a:pt x="2797" y="3778"/>
                  </a:cubicBezTo>
                  <a:cubicBezTo>
                    <a:pt x="2797" y="3778"/>
                    <a:pt x="2888" y="3902"/>
                    <a:pt x="3021" y="3902"/>
                  </a:cubicBezTo>
                  <a:cubicBezTo>
                    <a:pt x="3067" y="3902"/>
                    <a:pt x="3117" y="3887"/>
                    <a:pt x="3171" y="3848"/>
                  </a:cubicBezTo>
                  <a:cubicBezTo>
                    <a:pt x="3370" y="3697"/>
                    <a:pt x="3662" y="2538"/>
                    <a:pt x="2340" y="901"/>
                  </a:cubicBezTo>
                  <a:cubicBezTo>
                    <a:pt x="2048" y="538"/>
                    <a:pt x="1721" y="234"/>
                    <a:pt x="1393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2752161" y="3897573"/>
              <a:ext cx="103204" cy="73091"/>
            </a:xfrm>
            <a:custGeom>
              <a:rect b="b" l="l" r="r" t="t"/>
              <a:pathLst>
                <a:path extrusionOk="0" h="2585" w="3650">
                  <a:moveTo>
                    <a:pt x="1170" y="0"/>
                  </a:moveTo>
                  <a:lnTo>
                    <a:pt x="0" y="1053"/>
                  </a:lnTo>
                  <a:cubicBezTo>
                    <a:pt x="1089" y="1451"/>
                    <a:pt x="1814" y="2059"/>
                    <a:pt x="2270" y="2585"/>
                  </a:cubicBezTo>
                  <a:cubicBezTo>
                    <a:pt x="2679" y="2129"/>
                    <a:pt x="3334" y="1404"/>
                    <a:pt x="3650" y="1076"/>
                  </a:cubicBezTo>
                  <a:cubicBezTo>
                    <a:pt x="2457" y="141"/>
                    <a:pt x="1170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2808373" y="3920787"/>
              <a:ext cx="34439" cy="39953"/>
            </a:xfrm>
            <a:custGeom>
              <a:rect b="b" l="l" r="r" t="t"/>
              <a:pathLst>
                <a:path extrusionOk="0" h="1413" w="1218">
                  <a:moveTo>
                    <a:pt x="1194" y="1"/>
                  </a:moveTo>
                  <a:cubicBezTo>
                    <a:pt x="1189" y="1"/>
                    <a:pt x="1183" y="4"/>
                    <a:pt x="1183" y="9"/>
                  </a:cubicBezTo>
                  <a:lnTo>
                    <a:pt x="1" y="1378"/>
                  </a:lnTo>
                  <a:cubicBezTo>
                    <a:pt x="1" y="1390"/>
                    <a:pt x="1" y="1402"/>
                    <a:pt x="13" y="1413"/>
                  </a:cubicBezTo>
                  <a:lnTo>
                    <a:pt x="36" y="1413"/>
                  </a:lnTo>
                  <a:lnTo>
                    <a:pt x="1217" y="45"/>
                  </a:lnTo>
                  <a:cubicBezTo>
                    <a:pt x="1217" y="33"/>
                    <a:pt x="1217" y="21"/>
                    <a:pt x="1206" y="9"/>
                  </a:cubicBezTo>
                  <a:cubicBezTo>
                    <a:pt x="1206" y="4"/>
                    <a:pt x="1200" y="1"/>
                    <a:pt x="1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2820277" y="3950335"/>
              <a:ext cx="68821" cy="40857"/>
            </a:xfrm>
            <a:custGeom>
              <a:rect b="b" l="l" r="r" t="t"/>
              <a:pathLst>
                <a:path extrusionOk="0" h="1445" w="2434">
                  <a:moveTo>
                    <a:pt x="2293" y="1"/>
                  </a:moveTo>
                  <a:cubicBezTo>
                    <a:pt x="2274" y="1"/>
                    <a:pt x="2254" y="6"/>
                    <a:pt x="2235" y="17"/>
                  </a:cubicBezTo>
                  <a:cubicBezTo>
                    <a:pt x="1417" y="485"/>
                    <a:pt x="165" y="1175"/>
                    <a:pt x="83" y="1210"/>
                  </a:cubicBezTo>
                  <a:cubicBezTo>
                    <a:pt x="24" y="1234"/>
                    <a:pt x="1" y="1304"/>
                    <a:pt x="24" y="1363"/>
                  </a:cubicBezTo>
                  <a:cubicBezTo>
                    <a:pt x="36" y="1409"/>
                    <a:pt x="83" y="1444"/>
                    <a:pt x="130" y="1444"/>
                  </a:cubicBezTo>
                  <a:cubicBezTo>
                    <a:pt x="141" y="1444"/>
                    <a:pt x="153" y="1444"/>
                    <a:pt x="165" y="1433"/>
                  </a:cubicBezTo>
                  <a:cubicBezTo>
                    <a:pt x="188" y="1433"/>
                    <a:pt x="211" y="1421"/>
                    <a:pt x="2352" y="228"/>
                  </a:cubicBezTo>
                  <a:cubicBezTo>
                    <a:pt x="2410" y="193"/>
                    <a:pt x="2434" y="123"/>
                    <a:pt x="2399" y="64"/>
                  </a:cubicBezTo>
                  <a:cubicBezTo>
                    <a:pt x="2375" y="24"/>
                    <a:pt x="2335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2823953" y="3969789"/>
              <a:ext cx="79396" cy="27681"/>
            </a:xfrm>
            <a:custGeom>
              <a:rect b="b" l="l" r="r" t="t"/>
              <a:pathLst>
                <a:path extrusionOk="0" h="979" w="2808">
                  <a:moveTo>
                    <a:pt x="2685" y="0"/>
                  </a:moveTo>
                  <a:cubicBezTo>
                    <a:pt x="2672" y="0"/>
                    <a:pt x="2658" y="3"/>
                    <a:pt x="2644" y="7"/>
                  </a:cubicBezTo>
                  <a:lnTo>
                    <a:pt x="94" y="745"/>
                  </a:lnTo>
                  <a:cubicBezTo>
                    <a:pt x="35" y="768"/>
                    <a:pt x="0" y="838"/>
                    <a:pt x="11" y="896"/>
                  </a:cubicBezTo>
                  <a:cubicBezTo>
                    <a:pt x="23" y="943"/>
                    <a:pt x="70" y="979"/>
                    <a:pt x="128" y="979"/>
                  </a:cubicBezTo>
                  <a:lnTo>
                    <a:pt x="164" y="979"/>
                  </a:lnTo>
                  <a:lnTo>
                    <a:pt x="2714" y="230"/>
                  </a:lnTo>
                  <a:cubicBezTo>
                    <a:pt x="2772" y="218"/>
                    <a:pt x="2807" y="148"/>
                    <a:pt x="2795" y="90"/>
                  </a:cubicBezTo>
                  <a:cubicBezTo>
                    <a:pt x="2777" y="34"/>
                    <a:pt x="2736" y="0"/>
                    <a:pt x="2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7"/>
            <p:cNvSpPr/>
            <p:nvPr/>
          </p:nvSpPr>
          <p:spPr>
            <a:xfrm>
              <a:off x="2684017" y="3764933"/>
              <a:ext cx="176323" cy="163458"/>
            </a:xfrm>
            <a:custGeom>
              <a:rect b="b" l="l" r="r" t="t"/>
              <a:pathLst>
                <a:path extrusionOk="0" h="5781" w="6236">
                  <a:moveTo>
                    <a:pt x="1066" y="0"/>
                  </a:moveTo>
                  <a:cubicBezTo>
                    <a:pt x="983" y="164"/>
                    <a:pt x="913" y="340"/>
                    <a:pt x="843" y="515"/>
                  </a:cubicBezTo>
                  <a:cubicBezTo>
                    <a:pt x="1" y="2808"/>
                    <a:pt x="504" y="5112"/>
                    <a:pt x="1989" y="5662"/>
                  </a:cubicBezTo>
                  <a:cubicBezTo>
                    <a:pt x="2207" y="5742"/>
                    <a:pt x="2434" y="5781"/>
                    <a:pt x="2665" y="5781"/>
                  </a:cubicBezTo>
                  <a:cubicBezTo>
                    <a:pt x="4008" y="5781"/>
                    <a:pt x="5494" y="4472"/>
                    <a:pt x="6212" y="2516"/>
                  </a:cubicBezTo>
                  <a:cubicBezTo>
                    <a:pt x="6224" y="2503"/>
                    <a:pt x="6224" y="2492"/>
                    <a:pt x="6236" y="2480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7"/>
            <p:cNvSpPr/>
            <p:nvPr/>
          </p:nvSpPr>
          <p:spPr>
            <a:xfrm>
              <a:off x="2720097" y="3848261"/>
              <a:ext cx="65146" cy="51036"/>
            </a:xfrm>
            <a:custGeom>
              <a:rect b="b" l="l" r="r" t="t"/>
              <a:pathLst>
                <a:path extrusionOk="0" h="1805" w="2304">
                  <a:moveTo>
                    <a:pt x="1942" y="1"/>
                  </a:moveTo>
                  <a:cubicBezTo>
                    <a:pt x="1942" y="1"/>
                    <a:pt x="0" y="703"/>
                    <a:pt x="351" y="1183"/>
                  </a:cubicBezTo>
                  <a:cubicBezTo>
                    <a:pt x="443" y="1308"/>
                    <a:pt x="563" y="1354"/>
                    <a:pt x="691" y="1354"/>
                  </a:cubicBezTo>
                  <a:cubicBezTo>
                    <a:pt x="1052" y="1354"/>
                    <a:pt x="1474" y="984"/>
                    <a:pt x="1474" y="983"/>
                  </a:cubicBezTo>
                  <a:lnTo>
                    <a:pt x="1474" y="983"/>
                  </a:lnTo>
                  <a:cubicBezTo>
                    <a:pt x="1474" y="984"/>
                    <a:pt x="1274" y="1804"/>
                    <a:pt x="1739" y="1804"/>
                  </a:cubicBezTo>
                  <a:cubicBezTo>
                    <a:pt x="1752" y="1804"/>
                    <a:pt x="1765" y="1803"/>
                    <a:pt x="1778" y="1802"/>
                  </a:cubicBezTo>
                  <a:cubicBezTo>
                    <a:pt x="2304" y="1744"/>
                    <a:pt x="1942" y="1"/>
                    <a:pt x="1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7"/>
            <p:cNvSpPr/>
            <p:nvPr/>
          </p:nvSpPr>
          <p:spPr>
            <a:xfrm>
              <a:off x="2706185" y="3905434"/>
              <a:ext cx="52280" cy="43006"/>
            </a:xfrm>
            <a:custGeom>
              <a:rect b="b" l="l" r="r" t="t"/>
              <a:pathLst>
                <a:path extrusionOk="0" h="1521" w="1849">
                  <a:moveTo>
                    <a:pt x="508" y="1"/>
                  </a:moveTo>
                  <a:cubicBezTo>
                    <a:pt x="447" y="1"/>
                    <a:pt x="386" y="36"/>
                    <a:pt x="352" y="97"/>
                  </a:cubicBezTo>
                  <a:lnTo>
                    <a:pt x="24" y="775"/>
                  </a:lnTo>
                  <a:cubicBezTo>
                    <a:pt x="1" y="810"/>
                    <a:pt x="24" y="856"/>
                    <a:pt x="59" y="880"/>
                  </a:cubicBezTo>
                  <a:lnTo>
                    <a:pt x="1369" y="1511"/>
                  </a:lnTo>
                  <a:cubicBezTo>
                    <a:pt x="1379" y="1518"/>
                    <a:pt x="1391" y="1521"/>
                    <a:pt x="1403" y="1521"/>
                  </a:cubicBezTo>
                  <a:cubicBezTo>
                    <a:pt x="1433" y="1521"/>
                    <a:pt x="1466" y="1502"/>
                    <a:pt x="1475" y="1477"/>
                  </a:cubicBezTo>
                  <a:lnTo>
                    <a:pt x="1802" y="798"/>
                  </a:lnTo>
                  <a:cubicBezTo>
                    <a:pt x="1849" y="716"/>
                    <a:pt x="1813" y="622"/>
                    <a:pt x="1732" y="576"/>
                  </a:cubicBezTo>
                  <a:lnTo>
                    <a:pt x="574" y="14"/>
                  </a:lnTo>
                  <a:cubicBezTo>
                    <a:pt x="552" y="5"/>
                    <a:pt x="530" y="1"/>
                    <a:pt x="508" y="1"/>
                  </a:cubicBezTo>
                  <a:close/>
                </a:path>
              </a:pathLst>
            </a:custGeom>
            <a:solidFill>
              <a:srgbClr val="AD5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7"/>
            <p:cNvSpPr/>
            <p:nvPr/>
          </p:nvSpPr>
          <p:spPr>
            <a:xfrm>
              <a:off x="2563308" y="3917734"/>
              <a:ext cx="234852" cy="199735"/>
            </a:xfrm>
            <a:custGeom>
              <a:rect b="b" l="l" r="r" t="t"/>
              <a:pathLst>
                <a:path extrusionOk="0" h="7064" w="8306">
                  <a:moveTo>
                    <a:pt x="3349" y="0"/>
                  </a:moveTo>
                  <a:cubicBezTo>
                    <a:pt x="3347" y="0"/>
                    <a:pt x="3346" y="0"/>
                    <a:pt x="3346" y="0"/>
                  </a:cubicBezTo>
                  <a:cubicBezTo>
                    <a:pt x="3346" y="0"/>
                    <a:pt x="2457" y="117"/>
                    <a:pt x="1743" y="842"/>
                  </a:cubicBezTo>
                  <a:cubicBezTo>
                    <a:pt x="1030" y="1580"/>
                    <a:pt x="1" y="3697"/>
                    <a:pt x="843" y="5147"/>
                  </a:cubicBezTo>
                  <a:cubicBezTo>
                    <a:pt x="1545" y="6356"/>
                    <a:pt x="3351" y="7045"/>
                    <a:pt x="4489" y="7045"/>
                  </a:cubicBezTo>
                  <a:cubicBezTo>
                    <a:pt x="4717" y="7045"/>
                    <a:pt x="4917" y="7017"/>
                    <a:pt x="5077" y="6961"/>
                  </a:cubicBezTo>
                  <a:cubicBezTo>
                    <a:pt x="5077" y="6961"/>
                    <a:pt x="5394" y="7064"/>
                    <a:pt x="5806" y="7064"/>
                  </a:cubicBezTo>
                  <a:cubicBezTo>
                    <a:pt x="5948" y="7064"/>
                    <a:pt x="6102" y="7052"/>
                    <a:pt x="6258" y="7019"/>
                  </a:cubicBezTo>
                  <a:cubicBezTo>
                    <a:pt x="7241" y="6808"/>
                    <a:pt x="7931" y="5919"/>
                    <a:pt x="8153" y="4398"/>
                  </a:cubicBezTo>
                  <a:cubicBezTo>
                    <a:pt x="8189" y="4118"/>
                    <a:pt x="8223" y="3673"/>
                    <a:pt x="8235" y="3451"/>
                  </a:cubicBezTo>
                  <a:cubicBezTo>
                    <a:pt x="8306" y="1814"/>
                    <a:pt x="7230" y="1404"/>
                    <a:pt x="5802" y="679"/>
                  </a:cubicBezTo>
                  <a:cubicBezTo>
                    <a:pt x="4488" y="11"/>
                    <a:pt x="3416" y="0"/>
                    <a:pt x="3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7"/>
            <p:cNvSpPr/>
            <p:nvPr/>
          </p:nvSpPr>
          <p:spPr>
            <a:xfrm>
              <a:off x="2775121" y="4087104"/>
              <a:ext cx="67690" cy="64835"/>
            </a:xfrm>
            <a:custGeom>
              <a:rect b="b" l="l" r="r" t="t"/>
              <a:pathLst>
                <a:path extrusionOk="0" h="2293" w="2394">
                  <a:moveTo>
                    <a:pt x="1212" y="1"/>
                  </a:moveTo>
                  <a:cubicBezTo>
                    <a:pt x="613" y="1"/>
                    <a:pt x="0" y="191"/>
                    <a:pt x="66" y="549"/>
                  </a:cubicBezTo>
                  <a:cubicBezTo>
                    <a:pt x="66" y="549"/>
                    <a:pt x="66" y="2257"/>
                    <a:pt x="779" y="2292"/>
                  </a:cubicBezTo>
                  <a:cubicBezTo>
                    <a:pt x="785" y="2292"/>
                    <a:pt x="791" y="2292"/>
                    <a:pt x="798" y="2292"/>
                  </a:cubicBezTo>
                  <a:cubicBezTo>
                    <a:pt x="1258" y="2292"/>
                    <a:pt x="1224" y="1426"/>
                    <a:pt x="1224" y="1426"/>
                  </a:cubicBezTo>
                  <a:lnTo>
                    <a:pt x="1224" y="1426"/>
                  </a:lnTo>
                  <a:cubicBezTo>
                    <a:pt x="1224" y="1426"/>
                    <a:pt x="1521" y="1699"/>
                    <a:pt x="1800" y="1699"/>
                  </a:cubicBezTo>
                  <a:cubicBezTo>
                    <a:pt x="1904" y="1699"/>
                    <a:pt x="2006" y="1660"/>
                    <a:pt x="2089" y="1555"/>
                  </a:cubicBezTo>
                  <a:cubicBezTo>
                    <a:pt x="2393" y="1181"/>
                    <a:pt x="1458" y="713"/>
                    <a:pt x="1458" y="713"/>
                  </a:cubicBezTo>
                  <a:lnTo>
                    <a:pt x="1458" y="713"/>
                  </a:lnTo>
                  <a:cubicBezTo>
                    <a:pt x="1458" y="713"/>
                    <a:pt x="1691" y="801"/>
                    <a:pt x="1911" y="801"/>
                  </a:cubicBezTo>
                  <a:cubicBezTo>
                    <a:pt x="2086" y="801"/>
                    <a:pt x="2252" y="746"/>
                    <a:pt x="2288" y="549"/>
                  </a:cubicBezTo>
                  <a:cubicBezTo>
                    <a:pt x="2351" y="177"/>
                    <a:pt x="1788" y="1"/>
                    <a:pt x="1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>
              <a:off x="2506079" y="3958790"/>
              <a:ext cx="75947" cy="70716"/>
            </a:xfrm>
            <a:custGeom>
              <a:rect b="b" l="l" r="r" t="t"/>
              <a:pathLst>
                <a:path extrusionOk="0" h="2501" w="2686">
                  <a:moveTo>
                    <a:pt x="1137" y="0"/>
                  </a:moveTo>
                  <a:cubicBezTo>
                    <a:pt x="1082" y="0"/>
                    <a:pt x="1027" y="11"/>
                    <a:pt x="972" y="34"/>
                  </a:cubicBezTo>
                  <a:cubicBezTo>
                    <a:pt x="528" y="221"/>
                    <a:pt x="949" y="1017"/>
                    <a:pt x="949" y="1017"/>
                  </a:cubicBezTo>
                  <a:cubicBezTo>
                    <a:pt x="949" y="1017"/>
                    <a:pt x="772" y="960"/>
                    <a:pt x="578" y="960"/>
                  </a:cubicBezTo>
                  <a:cubicBezTo>
                    <a:pt x="380" y="960"/>
                    <a:pt x="166" y="1020"/>
                    <a:pt x="106" y="1262"/>
                  </a:cubicBezTo>
                  <a:cubicBezTo>
                    <a:pt x="1" y="1742"/>
                    <a:pt x="1042" y="1753"/>
                    <a:pt x="1042" y="1753"/>
                  </a:cubicBezTo>
                  <a:cubicBezTo>
                    <a:pt x="1042" y="1753"/>
                    <a:pt x="247" y="1823"/>
                    <a:pt x="375" y="2257"/>
                  </a:cubicBezTo>
                  <a:cubicBezTo>
                    <a:pt x="424" y="2430"/>
                    <a:pt x="583" y="2501"/>
                    <a:pt x="792" y="2501"/>
                  </a:cubicBezTo>
                  <a:cubicBezTo>
                    <a:pt x="1474" y="2501"/>
                    <a:pt x="2686" y="1745"/>
                    <a:pt x="2363" y="1298"/>
                  </a:cubicBezTo>
                  <a:cubicBezTo>
                    <a:pt x="2363" y="1298"/>
                    <a:pt x="1745" y="0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>
              <a:off x="2590085" y="3907639"/>
              <a:ext cx="210734" cy="192581"/>
            </a:xfrm>
            <a:custGeom>
              <a:rect b="b" l="l" r="r" t="t"/>
              <a:pathLst>
                <a:path extrusionOk="0" h="6811" w="7453">
                  <a:moveTo>
                    <a:pt x="3352" y="1"/>
                  </a:moveTo>
                  <a:cubicBezTo>
                    <a:pt x="2494" y="1"/>
                    <a:pt x="1671" y="478"/>
                    <a:pt x="1276" y="1293"/>
                  </a:cubicBezTo>
                  <a:lnTo>
                    <a:pt x="551" y="2779"/>
                  </a:lnTo>
                  <a:cubicBezTo>
                    <a:pt x="1" y="3925"/>
                    <a:pt x="469" y="5306"/>
                    <a:pt x="1615" y="5855"/>
                  </a:cubicBezTo>
                  <a:lnTo>
                    <a:pt x="3101" y="6580"/>
                  </a:lnTo>
                  <a:cubicBezTo>
                    <a:pt x="3426" y="6736"/>
                    <a:pt x="3770" y="6810"/>
                    <a:pt x="4109" y="6810"/>
                  </a:cubicBezTo>
                  <a:cubicBezTo>
                    <a:pt x="4963" y="6810"/>
                    <a:pt x="5783" y="6337"/>
                    <a:pt x="6177" y="5516"/>
                  </a:cubicBezTo>
                  <a:lnTo>
                    <a:pt x="6902" y="4030"/>
                  </a:lnTo>
                  <a:cubicBezTo>
                    <a:pt x="7452" y="2884"/>
                    <a:pt x="6972" y="1504"/>
                    <a:pt x="5826" y="954"/>
                  </a:cubicBezTo>
                  <a:lnTo>
                    <a:pt x="4352" y="229"/>
                  </a:lnTo>
                  <a:cubicBezTo>
                    <a:pt x="4029" y="74"/>
                    <a:pt x="3688" y="1"/>
                    <a:pt x="3352" y="1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2689983" y="3963172"/>
              <a:ext cx="36390" cy="27031"/>
            </a:xfrm>
            <a:custGeom>
              <a:rect b="b" l="l" r="r" t="t"/>
              <a:pathLst>
                <a:path extrusionOk="0" h="956" w="1287">
                  <a:moveTo>
                    <a:pt x="616" y="59"/>
                  </a:moveTo>
                  <a:cubicBezTo>
                    <a:pt x="692" y="59"/>
                    <a:pt x="769" y="76"/>
                    <a:pt x="842" y="113"/>
                  </a:cubicBezTo>
                  <a:cubicBezTo>
                    <a:pt x="1112" y="241"/>
                    <a:pt x="1217" y="581"/>
                    <a:pt x="1089" y="873"/>
                  </a:cubicBezTo>
                  <a:lnTo>
                    <a:pt x="83" y="382"/>
                  </a:lnTo>
                  <a:cubicBezTo>
                    <a:pt x="153" y="254"/>
                    <a:pt x="270" y="148"/>
                    <a:pt x="410" y="101"/>
                  </a:cubicBezTo>
                  <a:cubicBezTo>
                    <a:pt x="477" y="73"/>
                    <a:pt x="546" y="59"/>
                    <a:pt x="616" y="59"/>
                  </a:cubicBezTo>
                  <a:close/>
                  <a:moveTo>
                    <a:pt x="616" y="0"/>
                  </a:moveTo>
                  <a:cubicBezTo>
                    <a:pt x="537" y="0"/>
                    <a:pt x="459" y="15"/>
                    <a:pt x="387" y="43"/>
                  </a:cubicBezTo>
                  <a:cubicBezTo>
                    <a:pt x="223" y="101"/>
                    <a:pt x="94" y="218"/>
                    <a:pt x="12" y="382"/>
                  </a:cubicBezTo>
                  <a:lnTo>
                    <a:pt x="0" y="405"/>
                  </a:lnTo>
                  <a:lnTo>
                    <a:pt x="1123" y="955"/>
                  </a:lnTo>
                  <a:lnTo>
                    <a:pt x="1135" y="920"/>
                  </a:lnTo>
                  <a:cubicBezTo>
                    <a:pt x="1287" y="592"/>
                    <a:pt x="1170" y="207"/>
                    <a:pt x="866" y="54"/>
                  </a:cubicBezTo>
                  <a:cubicBezTo>
                    <a:pt x="787" y="18"/>
                    <a:pt x="701" y="0"/>
                    <a:pt x="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2688993" y="3990826"/>
              <a:ext cx="12243" cy="19877"/>
            </a:xfrm>
            <a:custGeom>
              <a:rect b="b" l="l" r="r" t="t"/>
              <a:pathLst>
                <a:path extrusionOk="0" h="703" w="433">
                  <a:moveTo>
                    <a:pt x="211" y="1"/>
                  </a:moveTo>
                  <a:cubicBezTo>
                    <a:pt x="129" y="12"/>
                    <a:pt x="71" y="48"/>
                    <a:pt x="35" y="118"/>
                  </a:cubicBezTo>
                  <a:cubicBezTo>
                    <a:pt x="1" y="176"/>
                    <a:pt x="1" y="246"/>
                    <a:pt x="24" y="316"/>
                  </a:cubicBezTo>
                  <a:cubicBezTo>
                    <a:pt x="47" y="375"/>
                    <a:pt x="105" y="433"/>
                    <a:pt x="164" y="480"/>
                  </a:cubicBezTo>
                  <a:lnTo>
                    <a:pt x="82" y="679"/>
                  </a:lnTo>
                  <a:lnTo>
                    <a:pt x="141" y="703"/>
                  </a:lnTo>
                  <a:lnTo>
                    <a:pt x="235" y="457"/>
                  </a:lnTo>
                  <a:lnTo>
                    <a:pt x="211" y="433"/>
                  </a:lnTo>
                  <a:cubicBezTo>
                    <a:pt x="152" y="399"/>
                    <a:pt x="105" y="352"/>
                    <a:pt x="82" y="293"/>
                  </a:cubicBezTo>
                  <a:cubicBezTo>
                    <a:pt x="59" y="235"/>
                    <a:pt x="59" y="188"/>
                    <a:pt x="82" y="141"/>
                  </a:cubicBezTo>
                  <a:cubicBezTo>
                    <a:pt x="105" y="94"/>
                    <a:pt x="152" y="71"/>
                    <a:pt x="211" y="59"/>
                  </a:cubicBezTo>
                  <a:cubicBezTo>
                    <a:pt x="269" y="59"/>
                    <a:pt x="339" y="71"/>
                    <a:pt x="410" y="106"/>
                  </a:cubicBezTo>
                  <a:lnTo>
                    <a:pt x="433" y="59"/>
                  </a:lnTo>
                  <a:cubicBezTo>
                    <a:pt x="363" y="12"/>
                    <a:pt x="281" y="1"/>
                    <a:pt x="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>
              <a:off x="2770371" y="4016019"/>
              <a:ext cx="45664" cy="39953"/>
            </a:xfrm>
            <a:custGeom>
              <a:rect b="b" l="l" r="r" t="t"/>
              <a:pathLst>
                <a:path extrusionOk="0" h="1413" w="1615">
                  <a:moveTo>
                    <a:pt x="771" y="0"/>
                  </a:moveTo>
                  <a:cubicBezTo>
                    <a:pt x="565" y="0"/>
                    <a:pt x="365" y="86"/>
                    <a:pt x="234" y="256"/>
                  </a:cubicBezTo>
                  <a:cubicBezTo>
                    <a:pt x="0" y="560"/>
                    <a:pt x="58" y="1005"/>
                    <a:pt x="374" y="1250"/>
                  </a:cubicBezTo>
                  <a:cubicBezTo>
                    <a:pt x="514" y="1359"/>
                    <a:pt x="680" y="1412"/>
                    <a:pt x="843" y="1412"/>
                  </a:cubicBezTo>
                  <a:cubicBezTo>
                    <a:pt x="1050" y="1412"/>
                    <a:pt x="1250" y="1326"/>
                    <a:pt x="1380" y="1156"/>
                  </a:cubicBezTo>
                  <a:cubicBezTo>
                    <a:pt x="1614" y="852"/>
                    <a:pt x="1555" y="408"/>
                    <a:pt x="1240" y="163"/>
                  </a:cubicBezTo>
                  <a:cubicBezTo>
                    <a:pt x="1100" y="54"/>
                    <a:pt x="934" y="0"/>
                    <a:pt x="771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7"/>
            <p:cNvSpPr/>
            <p:nvPr/>
          </p:nvSpPr>
          <p:spPr>
            <a:xfrm>
              <a:off x="2589124" y="3928054"/>
              <a:ext cx="44986" cy="39359"/>
            </a:xfrm>
            <a:custGeom>
              <a:rect b="b" l="l" r="r" t="t"/>
              <a:pathLst>
                <a:path extrusionOk="0" h="1392" w="1591">
                  <a:moveTo>
                    <a:pt x="777" y="0"/>
                  </a:moveTo>
                  <a:cubicBezTo>
                    <a:pt x="449" y="0"/>
                    <a:pt x="161" y="208"/>
                    <a:pt x="82" y="524"/>
                  </a:cubicBezTo>
                  <a:cubicBezTo>
                    <a:pt x="0" y="899"/>
                    <a:pt x="234" y="1273"/>
                    <a:pt x="632" y="1366"/>
                  </a:cubicBezTo>
                  <a:cubicBezTo>
                    <a:pt x="695" y="1384"/>
                    <a:pt x="758" y="1392"/>
                    <a:pt x="820" y="1392"/>
                  </a:cubicBezTo>
                  <a:cubicBezTo>
                    <a:pt x="1139" y="1392"/>
                    <a:pt x="1428" y="1177"/>
                    <a:pt x="1497" y="864"/>
                  </a:cubicBezTo>
                  <a:cubicBezTo>
                    <a:pt x="1591" y="501"/>
                    <a:pt x="1345" y="115"/>
                    <a:pt x="959" y="22"/>
                  </a:cubicBezTo>
                  <a:cubicBezTo>
                    <a:pt x="898" y="7"/>
                    <a:pt x="837" y="0"/>
                    <a:pt x="777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>
              <a:off x="2626815" y="3937357"/>
              <a:ext cx="30113" cy="26154"/>
            </a:xfrm>
            <a:custGeom>
              <a:rect b="b" l="l" r="r" t="t"/>
              <a:pathLst>
                <a:path extrusionOk="0" h="925" w="1065">
                  <a:moveTo>
                    <a:pt x="537" y="0"/>
                  </a:moveTo>
                  <a:cubicBezTo>
                    <a:pt x="365" y="0"/>
                    <a:pt x="202" y="94"/>
                    <a:pt x="118" y="254"/>
                  </a:cubicBezTo>
                  <a:cubicBezTo>
                    <a:pt x="1" y="488"/>
                    <a:pt x="105" y="769"/>
                    <a:pt x="328" y="874"/>
                  </a:cubicBezTo>
                  <a:cubicBezTo>
                    <a:pt x="396" y="908"/>
                    <a:pt x="469" y="924"/>
                    <a:pt x="539" y="924"/>
                  </a:cubicBezTo>
                  <a:cubicBezTo>
                    <a:pt x="711" y="924"/>
                    <a:pt x="873" y="829"/>
                    <a:pt x="948" y="663"/>
                  </a:cubicBezTo>
                  <a:cubicBezTo>
                    <a:pt x="1065" y="429"/>
                    <a:pt x="971" y="161"/>
                    <a:pt x="737" y="44"/>
                  </a:cubicBezTo>
                  <a:cubicBezTo>
                    <a:pt x="672" y="14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7"/>
            <p:cNvSpPr/>
            <p:nvPr/>
          </p:nvSpPr>
          <p:spPr>
            <a:xfrm>
              <a:off x="2755469" y="3999704"/>
              <a:ext cx="30141" cy="26324"/>
            </a:xfrm>
            <a:custGeom>
              <a:rect b="b" l="l" r="r" t="t"/>
              <a:pathLst>
                <a:path extrusionOk="0" h="931" w="1066">
                  <a:moveTo>
                    <a:pt x="534" y="1"/>
                  </a:moveTo>
                  <a:cubicBezTo>
                    <a:pt x="359" y="1"/>
                    <a:pt x="193" y="100"/>
                    <a:pt x="117" y="260"/>
                  </a:cubicBezTo>
                  <a:cubicBezTo>
                    <a:pt x="0" y="493"/>
                    <a:pt x="94" y="774"/>
                    <a:pt x="328" y="880"/>
                  </a:cubicBezTo>
                  <a:cubicBezTo>
                    <a:pt x="396" y="914"/>
                    <a:pt x="468" y="930"/>
                    <a:pt x="539" y="930"/>
                  </a:cubicBezTo>
                  <a:cubicBezTo>
                    <a:pt x="711" y="930"/>
                    <a:pt x="873" y="835"/>
                    <a:pt x="948" y="669"/>
                  </a:cubicBezTo>
                  <a:cubicBezTo>
                    <a:pt x="1065" y="435"/>
                    <a:pt x="972" y="155"/>
                    <a:pt x="738" y="49"/>
                  </a:cubicBezTo>
                  <a:cubicBezTo>
                    <a:pt x="672" y="16"/>
                    <a:pt x="602" y="1"/>
                    <a:pt x="534" y="1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>
              <a:off x="2634422" y="3965689"/>
              <a:ext cx="40716" cy="37069"/>
            </a:xfrm>
            <a:custGeom>
              <a:rect b="b" l="l" r="r" t="t"/>
              <a:pathLst>
                <a:path extrusionOk="0" h="1311" w="1440">
                  <a:moveTo>
                    <a:pt x="176" y="1"/>
                  </a:moveTo>
                  <a:cubicBezTo>
                    <a:pt x="59" y="258"/>
                    <a:pt x="0" y="527"/>
                    <a:pt x="36" y="761"/>
                  </a:cubicBezTo>
                  <a:cubicBezTo>
                    <a:pt x="59" y="1007"/>
                    <a:pt x="164" y="1182"/>
                    <a:pt x="340" y="1264"/>
                  </a:cubicBezTo>
                  <a:cubicBezTo>
                    <a:pt x="410" y="1299"/>
                    <a:pt x="480" y="1311"/>
                    <a:pt x="550" y="1311"/>
                  </a:cubicBezTo>
                  <a:cubicBezTo>
                    <a:pt x="866" y="1311"/>
                    <a:pt x="1229" y="1041"/>
                    <a:pt x="1439" y="609"/>
                  </a:cubicBezTo>
                  <a:lnTo>
                    <a:pt x="1380" y="586"/>
                  </a:lnTo>
                  <a:cubicBezTo>
                    <a:pt x="1180" y="996"/>
                    <a:pt x="839" y="1258"/>
                    <a:pt x="549" y="1258"/>
                  </a:cubicBezTo>
                  <a:cubicBezTo>
                    <a:pt x="484" y="1258"/>
                    <a:pt x="421" y="1245"/>
                    <a:pt x="363" y="1217"/>
                  </a:cubicBezTo>
                  <a:cubicBezTo>
                    <a:pt x="211" y="1135"/>
                    <a:pt x="117" y="983"/>
                    <a:pt x="94" y="761"/>
                  </a:cubicBezTo>
                  <a:cubicBezTo>
                    <a:pt x="59" y="527"/>
                    <a:pt x="117" y="269"/>
                    <a:pt x="234" y="24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7"/>
            <p:cNvSpPr/>
            <p:nvPr/>
          </p:nvSpPr>
          <p:spPr>
            <a:xfrm>
              <a:off x="2717099" y="4007028"/>
              <a:ext cx="43035" cy="37069"/>
            </a:xfrm>
            <a:custGeom>
              <a:rect b="b" l="l" r="r" t="t"/>
              <a:pathLst>
                <a:path extrusionOk="0" h="1311" w="1522">
                  <a:moveTo>
                    <a:pt x="258" y="1"/>
                  </a:moveTo>
                  <a:lnTo>
                    <a:pt x="258" y="1"/>
                  </a:lnTo>
                  <a:cubicBezTo>
                    <a:pt x="0" y="527"/>
                    <a:pt x="83" y="1100"/>
                    <a:pt x="421" y="1264"/>
                  </a:cubicBezTo>
                  <a:cubicBezTo>
                    <a:pt x="492" y="1299"/>
                    <a:pt x="562" y="1311"/>
                    <a:pt x="632" y="1311"/>
                  </a:cubicBezTo>
                  <a:cubicBezTo>
                    <a:pt x="761" y="1311"/>
                    <a:pt x="878" y="1276"/>
                    <a:pt x="1006" y="1194"/>
                  </a:cubicBezTo>
                  <a:cubicBezTo>
                    <a:pt x="1217" y="1077"/>
                    <a:pt x="1393" y="866"/>
                    <a:pt x="1521" y="609"/>
                  </a:cubicBezTo>
                  <a:lnTo>
                    <a:pt x="1463" y="585"/>
                  </a:lnTo>
                  <a:cubicBezTo>
                    <a:pt x="1346" y="831"/>
                    <a:pt x="1170" y="1030"/>
                    <a:pt x="983" y="1147"/>
                  </a:cubicBezTo>
                  <a:cubicBezTo>
                    <a:pt x="859" y="1220"/>
                    <a:pt x="739" y="1256"/>
                    <a:pt x="630" y="1256"/>
                  </a:cubicBezTo>
                  <a:cubicBezTo>
                    <a:pt x="564" y="1256"/>
                    <a:pt x="502" y="1243"/>
                    <a:pt x="445" y="1217"/>
                  </a:cubicBezTo>
                  <a:cubicBezTo>
                    <a:pt x="130" y="1053"/>
                    <a:pt x="71" y="527"/>
                    <a:pt x="317" y="24"/>
                  </a:cubicBezTo>
                  <a:lnTo>
                    <a:pt x="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7"/>
            <p:cNvSpPr/>
            <p:nvPr/>
          </p:nvSpPr>
          <p:spPr>
            <a:xfrm>
              <a:off x="2591754" y="3961419"/>
              <a:ext cx="188736" cy="145107"/>
            </a:xfrm>
            <a:custGeom>
              <a:rect b="b" l="l" r="r" t="t"/>
              <a:pathLst>
                <a:path extrusionOk="0" h="5132" w="6675">
                  <a:moveTo>
                    <a:pt x="963" y="1"/>
                  </a:moveTo>
                  <a:cubicBezTo>
                    <a:pt x="929" y="1"/>
                    <a:pt x="881" y="30"/>
                    <a:pt x="819" y="116"/>
                  </a:cubicBezTo>
                  <a:cubicBezTo>
                    <a:pt x="620" y="409"/>
                    <a:pt x="152" y="1099"/>
                    <a:pt x="82" y="2047"/>
                  </a:cubicBezTo>
                  <a:cubicBezTo>
                    <a:pt x="1" y="3298"/>
                    <a:pt x="1696" y="4538"/>
                    <a:pt x="2902" y="4959"/>
                  </a:cubicBezTo>
                  <a:cubicBezTo>
                    <a:pt x="3253" y="5080"/>
                    <a:pt x="3588" y="5131"/>
                    <a:pt x="3899" y="5131"/>
                  </a:cubicBezTo>
                  <a:cubicBezTo>
                    <a:pt x="4644" y="5131"/>
                    <a:pt x="5252" y="4834"/>
                    <a:pt x="5615" y="4480"/>
                  </a:cubicBezTo>
                  <a:cubicBezTo>
                    <a:pt x="6116" y="3991"/>
                    <a:pt x="6674" y="2632"/>
                    <a:pt x="6541" y="2632"/>
                  </a:cubicBezTo>
                  <a:cubicBezTo>
                    <a:pt x="6540" y="2632"/>
                    <a:pt x="6539" y="2632"/>
                    <a:pt x="6539" y="2632"/>
                  </a:cubicBezTo>
                  <a:cubicBezTo>
                    <a:pt x="6305" y="2632"/>
                    <a:pt x="5907" y="3310"/>
                    <a:pt x="5907" y="3310"/>
                  </a:cubicBezTo>
                  <a:cubicBezTo>
                    <a:pt x="5873" y="3312"/>
                    <a:pt x="5828" y="3312"/>
                    <a:pt x="5774" y="3312"/>
                  </a:cubicBezTo>
                  <a:cubicBezTo>
                    <a:pt x="5661" y="3312"/>
                    <a:pt x="5509" y="3310"/>
                    <a:pt x="5339" y="3310"/>
                  </a:cubicBezTo>
                  <a:cubicBezTo>
                    <a:pt x="5086" y="3310"/>
                    <a:pt x="4790" y="3316"/>
                    <a:pt x="4516" y="3345"/>
                  </a:cubicBezTo>
                  <a:cubicBezTo>
                    <a:pt x="3895" y="3404"/>
                    <a:pt x="3357" y="3579"/>
                    <a:pt x="3357" y="3579"/>
                  </a:cubicBezTo>
                  <a:cubicBezTo>
                    <a:pt x="3357" y="3579"/>
                    <a:pt x="2808" y="2713"/>
                    <a:pt x="2305" y="2257"/>
                  </a:cubicBezTo>
                  <a:cubicBezTo>
                    <a:pt x="1977" y="1953"/>
                    <a:pt x="854" y="1192"/>
                    <a:pt x="854" y="1192"/>
                  </a:cubicBezTo>
                  <a:cubicBezTo>
                    <a:pt x="924" y="877"/>
                    <a:pt x="1030" y="327"/>
                    <a:pt x="1030" y="82"/>
                  </a:cubicBezTo>
                  <a:cubicBezTo>
                    <a:pt x="1030" y="48"/>
                    <a:pt x="1008" y="1"/>
                    <a:pt x="9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1" name="Google Shape;1971;p47"/>
          <p:cNvGrpSpPr/>
          <p:nvPr/>
        </p:nvGrpSpPr>
        <p:grpSpPr>
          <a:xfrm>
            <a:off x="6969720" y="1598925"/>
            <a:ext cx="2908563" cy="2554694"/>
            <a:chOff x="6969720" y="1598925"/>
            <a:chExt cx="2908563" cy="2554694"/>
          </a:xfrm>
        </p:grpSpPr>
        <p:sp>
          <p:nvSpPr>
            <p:cNvPr id="1972" name="Google Shape;1972;p47"/>
            <p:cNvSpPr/>
            <p:nvPr/>
          </p:nvSpPr>
          <p:spPr>
            <a:xfrm>
              <a:off x="8256284" y="3111282"/>
              <a:ext cx="469150" cy="889866"/>
            </a:xfrm>
            <a:custGeom>
              <a:rect b="b" l="l" r="r" t="t"/>
              <a:pathLst>
                <a:path extrusionOk="0" h="5218" w="2751">
                  <a:moveTo>
                    <a:pt x="352" y="0"/>
                  </a:moveTo>
                  <a:cubicBezTo>
                    <a:pt x="352" y="1"/>
                    <a:pt x="574" y="1041"/>
                    <a:pt x="551" y="1907"/>
                  </a:cubicBezTo>
                  <a:cubicBezTo>
                    <a:pt x="539" y="2351"/>
                    <a:pt x="515" y="2796"/>
                    <a:pt x="211" y="3065"/>
                  </a:cubicBezTo>
                  <a:cubicBezTo>
                    <a:pt x="153" y="3112"/>
                    <a:pt x="83" y="3182"/>
                    <a:pt x="1" y="3240"/>
                  </a:cubicBezTo>
                  <a:lnTo>
                    <a:pt x="1229" y="5217"/>
                  </a:lnTo>
                  <a:cubicBezTo>
                    <a:pt x="1311" y="5135"/>
                    <a:pt x="1404" y="5054"/>
                    <a:pt x="1498" y="4960"/>
                  </a:cubicBezTo>
                  <a:cubicBezTo>
                    <a:pt x="2223" y="4258"/>
                    <a:pt x="2750" y="2738"/>
                    <a:pt x="1498" y="726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7"/>
            <p:cNvSpPr/>
            <p:nvPr/>
          </p:nvSpPr>
          <p:spPr>
            <a:xfrm>
              <a:off x="7703901" y="3635866"/>
              <a:ext cx="795900" cy="383881"/>
            </a:xfrm>
            <a:custGeom>
              <a:rect b="b" l="l" r="r" t="t"/>
              <a:pathLst>
                <a:path extrusionOk="0" h="2251" w="4667">
                  <a:moveTo>
                    <a:pt x="3884" y="0"/>
                  </a:moveTo>
                  <a:cubicBezTo>
                    <a:pt x="3696" y="234"/>
                    <a:pt x="3463" y="468"/>
                    <a:pt x="3240" y="632"/>
                  </a:cubicBezTo>
                  <a:cubicBezTo>
                    <a:pt x="2909" y="862"/>
                    <a:pt x="2303" y="907"/>
                    <a:pt x="1886" y="907"/>
                  </a:cubicBezTo>
                  <a:cubicBezTo>
                    <a:pt x="1625" y="907"/>
                    <a:pt x="1438" y="889"/>
                    <a:pt x="1438" y="889"/>
                  </a:cubicBezTo>
                  <a:lnTo>
                    <a:pt x="725" y="1369"/>
                  </a:lnTo>
                  <a:cubicBezTo>
                    <a:pt x="269" y="1427"/>
                    <a:pt x="0" y="1732"/>
                    <a:pt x="117" y="2048"/>
                  </a:cubicBezTo>
                  <a:cubicBezTo>
                    <a:pt x="174" y="2212"/>
                    <a:pt x="347" y="2250"/>
                    <a:pt x="494" y="2250"/>
                  </a:cubicBezTo>
                  <a:cubicBezTo>
                    <a:pt x="619" y="2250"/>
                    <a:pt x="725" y="2223"/>
                    <a:pt x="725" y="2223"/>
                  </a:cubicBezTo>
                  <a:lnTo>
                    <a:pt x="1380" y="2212"/>
                  </a:lnTo>
                  <a:cubicBezTo>
                    <a:pt x="1380" y="2212"/>
                    <a:pt x="3720" y="2036"/>
                    <a:pt x="4211" y="1627"/>
                  </a:cubicBezTo>
                  <a:cubicBezTo>
                    <a:pt x="4375" y="1486"/>
                    <a:pt x="4527" y="1217"/>
                    <a:pt x="4667" y="913"/>
                  </a:cubicBezTo>
                  <a:lnTo>
                    <a:pt x="3884" y="0"/>
                  </a:lnTo>
                  <a:close/>
                </a:path>
              </a:pathLst>
            </a:custGeom>
            <a:solidFill>
              <a:srgbClr val="FFD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7"/>
            <p:cNvSpPr/>
            <p:nvPr/>
          </p:nvSpPr>
          <p:spPr>
            <a:xfrm>
              <a:off x="7801450" y="3826019"/>
              <a:ext cx="297589" cy="121252"/>
            </a:xfrm>
            <a:custGeom>
              <a:rect b="b" l="l" r="r" t="t"/>
              <a:pathLst>
                <a:path extrusionOk="0" h="711" w="1745">
                  <a:moveTo>
                    <a:pt x="1132" y="1"/>
                  </a:moveTo>
                  <a:cubicBezTo>
                    <a:pt x="702" y="1"/>
                    <a:pt x="71" y="149"/>
                    <a:pt x="71" y="149"/>
                  </a:cubicBezTo>
                  <a:lnTo>
                    <a:pt x="1" y="582"/>
                  </a:lnTo>
                  <a:cubicBezTo>
                    <a:pt x="1" y="582"/>
                    <a:pt x="667" y="711"/>
                    <a:pt x="1155" y="711"/>
                  </a:cubicBezTo>
                  <a:cubicBezTo>
                    <a:pt x="1176" y="711"/>
                    <a:pt x="1197" y="711"/>
                    <a:pt x="1217" y="710"/>
                  </a:cubicBezTo>
                  <a:cubicBezTo>
                    <a:pt x="1709" y="710"/>
                    <a:pt x="1744" y="266"/>
                    <a:pt x="1475" y="67"/>
                  </a:cubicBezTo>
                  <a:cubicBezTo>
                    <a:pt x="1408" y="19"/>
                    <a:pt x="1282" y="1"/>
                    <a:pt x="1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7"/>
            <p:cNvSpPr/>
            <p:nvPr/>
          </p:nvSpPr>
          <p:spPr>
            <a:xfrm>
              <a:off x="7284880" y="3650192"/>
              <a:ext cx="544698" cy="494219"/>
            </a:xfrm>
            <a:custGeom>
              <a:rect b="b" l="l" r="r" t="t"/>
              <a:pathLst>
                <a:path extrusionOk="0" h="2898" w="3194">
                  <a:moveTo>
                    <a:pt x="1919" y="0"/>
                  </a:moveTo>
                  <a:cubicBezTo>
                    <a:pt x="1225" y="0"/>
                    <a:pt x="370" y="179"/>
                    <a:pt x="12" y="408"/>
                  </a:cubicBezTo>
                  <a:lnTo>
                    <a:pt x="12" y="1320"/>
                  </a:lnTo>
                  <a:lnTo>
                    <a:pt x="12" y="1566"/>
                  </a:lnTo>
                  <a:lnTo>
                    <a:pt x="1" y="2490"/>
                  </a:lnTo>
                  <a:cubicBezTo>
                    <a:pt x="367" y="2718"/>
                    <a:pt x="1219" y="2897"/>
                    <a:pt x="1914" y="2897"/>
                  </a:cubicBezTo>
                  <a:cubicBezTo>
                    <a:pt x="2286" y="2897"/>
                    <a:pt x="2613" y="2846"/>
                    <a:pt x="2796" y="2724"/>
                  </a:cubicBezTo>
                  <a:cubicBezTo>
                    <a:pt x="3182" y="2455"/>
                    <a:pt x="3194" y="1764"/>
                    <a:pt x="3194" y="1449"/>
                  </a:cubicBezTo>
                  <a:cubicBezTo>
                    <a:pt x="3194" y="1133"/>
                    <a:pt x="3182" y="443"/>
                    <a:pt x="2796" y="174"/>
                  </a:cubicBezTo>
                  <a:cubicBezTo>
                    <a:pt x="2617" y="51"/>
                    <a:pt x="2291" y="0"/>
                    <a:pt x="1919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7"/>
            <p:cNvSpPr/>
            <p:nvPr/>
          </p:nvSpPr>
          <p:spPr>
            <a:xfrm>
              <a:off x="7628010" y="3691633"/>
              <a:ext cx="161670" cy="147856"/>
            </a:xfrm>
            <a:custGeom>
              <a:rect b="b" l="l" r="r" t="t"/>
              <a:pathLst>
                <a:path extrusionOk="0" h="867" w="948">
                  <a:moveTo>
                    <a:pt x="24" y="1"/>
                  </a:moveTo>
                  <a:cubicBezTo>
                    <a:pt x="12" y="1"/>
                    <a:pt x="1" y="1"/>
                    <a:pt x="1" y="13"/>
                  </a:cubicBezTo>
                  <a:cubicBezTo>
                    <a:pt x="1" y="36"/>
                    <a:pt x="1" y="36"/>
                    <a:pt x="12" y="36"/>
                  </a:cubicBezTo>
                  <a:cubicBezTo>
                    <a:pt x="222" y="60"/>
                    <a:pt x="398" y="94"/>
                    <a:pt x="515" y="153"/>
                  </a:cubicBezTo>
                  <a:cubicBezTo>
                    <a:pt x="901" y="341"/>
                    <a:pt x="901" y="832"/>
                    <a:pt x="901" y="843"/>
                  </a:cubicBezTo>
                  <a:cubicBezTo>
                    <a:pt x="901" y="855"/>
                    <a:pt x="913" y="866"/>
                    <a:pt x="924" y="866"/>
                  </a:cubicBezTo>
                  <a:cubicBezTo>
                    <a:pt x="936" y="866"/>
                    <a:pt x="948" y="855"/>
                    <a:pt x="948" y="843"/>
                  </a:cubicBezTo>
                  <a:cubicBezTo>
                    <a:pt x="948" y="832"/>
                    <a:pt x="948" y="305"/>
                    <a:pt x="539" y="107"/>
                  </a:cubicBezTo>
                  <a:cubicBezTo>
                    <a:pt x="410" y="48"/>
                    <a:pt x="235" y="13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7"/>
            <p:cNvSpPr/>
            <p:nvPr/>
          </p:nvSpPr>
          <p:spPr>
            <a:xfrm>
              <a:off x="7514258" y="3691633"/>
              <a:ext cx="40076" cy="10232"/>
            </a:xfrm>
            <a:custGeom>
              <a:rect b="b" l="l" r="r" t="t"/>
              <a:pathLst>
                <a:path extrusionOk="0" h="60" w="235">
                  <a:moveTo>
                    <a:pt x="200" y="1"/>
                  </a:moveTo>
                  <a:cubicBezTo>
                    <a:pt x="94" y="13"/>
                    <a:pt x="24" y="13"/>
                    <a:pt x="24" y="13"/>
                  </a:cubicBezTo>
                  <a:cubicBezTo>
                    <a:pt x="13" y="13"/>
                    <a:pt x="1" y="24"/>
                    <a:pt x="13" y="36"/>
                  </a:cubicBezTo>
                  <a:cubicBezTo>
                    <a:pt x="13" y="48"/>
                    <a:pt x="24" y="60"/>
                    <a:pt x="24" y="60"/>
                  </a:cubicBezTo>
                  <a:lnTo>
                    <a:pt x="36" y="60"/>
                  </a:lnTo>
                  <a:cubicBezTo>
                    <a:pt x="36" y="60"/>
                    <a:pt x="106" y="48"/>
                    <a:pt x="211" y="48"/>
                  </a:cubicBezTo>
                  <a:cubicBezTo>
                    <a:pt x="223" y="48"/>
                    <a:pt x="234" y="36"/>
                    <a:pt x="234" y="24"/>
                  </a:cubicBezTo>
                  <a:cubicBezTo>
                    <a:pt x="223" y="13"/>
                    <a:pt x="223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7"/>
            <p:cNvSpPr/>
            <p:nvPr/>
          </p:nvSpPr>
          <p:spPr>
            <a:xfrm>
              <a:off x="7151176" y="3661618"/>
              <a:ext cx="387121" cy="472049"/>
            </a:xfrm>
            <a:custGeom>
              <a:rect b="b" l="l" r="r" t="t"/>
              <a:pathLst>
                <a:path extrusionOk="0" h="2768" w="2270">
                  <a:moveTo>
                    <a:pt x="1597" y="1"/>
                  </a:moveTo>
                  <a:cubicBezTo>
                    <a:pt x="1150" y="1"/>
                    <a:pt x="277" y="358"/>
                    <a:pt x="141" y="925"/>
                  </a:cubicBezTo>
                  <a:cubicBezTo>
                    <a:pt x="1" y="1510"/>
                    <a:pt x="141" y="1593"/>
                    <a:pt x="247" y="1616"/>
                  </a:cubicBezTo>
                  <a:cubicBezTo>
                    <a:pt x="340" y="1627"/>
                    <a:pt x="294" y="1663"/>
                    <a:pt x="317" y="1791"/>
                  </a:cubicBezTo>
                  <a:cubicBezTo>
                    <a:pt x="340" y="1908"/>
                    <a:pt x="411" y="1850"/>
                    <a:pt x="481" y="1897"/>
                  </a:cubicBezTo>
                  <a:cubicBezTo>
                    <a:pt x="551" y="1931"/>
                    <a:pt x="434" y="2107"/>
                    <a:pt x="539" y="2165"/>
                  </a:cubicBezTo>
                  <a:cubicBezTo>
                    <a:pt x="656" y="2236"/>
                    <a:pt x="644" y="2248"/>
                    <a:pt x="621" y="2376"/>
                  </a:cubicBezTo>
                  <a:cubicBezTo>
                    <a:pt x="598" y="2516"/>
                    <a:pt x="715" y="2575"/>
                    <a:pt x="1206" y="2680"/>
                  </a:cubicBezTo>
                  <a:cubicBezTo>
                    <a:pt x="1430" y="2733"/>
                    <a:pt x="1608" y="2767"/>
                    <a:pt x="1743" y="2767"/>
                  </a:cubicBezTo>
                  <a:cubicBezTo>
                    <a:pt x="1904" y="2767"/>
                    <a:pt x="2003" y="2719"/>
                    <a:pt x="2048" y="2599"/>
                  </a:cubicBezTo>
                  <a:cubicBezTo>
                    <a:pt x="2106" y="2458"/>
                    <a:pt x="1989" y="2165"/>
                    <a:pt x="1755" y="2037"/>
                  </a:cubicBezTo>
                  <a:cubicBezTo>
                    <a:pt x="1510" y="1897"/>
                    <a:pt x="1662" y="1873"/>
                    <a:pt x="1849" y="1686"/>
                  </a:cubicBezTo>
                  <a:cubicBezTo>
                    <a:pt x="2048" y="1510"/>
                    <a:pt x="2270" y="1218"/>
                    <a:pt x="1942" y="1042"/>
                  </a:cubicBezTo>
                  <a:cubicBezTo>
                    <a:pt x="1604" y="867"/>
                    <a:pt x="1779" y="774"/>
                    <a:pt x="1884" y="481"/>
                  </a:cubicBezTo>
                  <a:cubicBezTo>
                    <a:pt x="1884" y="481"/>
                    <a:pt x="2072" y="25"/>
                    <a:pt x="1638" y="2"/>
                  </a:cubicBezTo>
                  <a:cubicBezTo>
                    <a:pt x="1625" y="1"/>
                    <a:pt x="1611" y="1"/>
                    <a:pt x="1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7"/>
            <p:cNvSpPr/>
            <p:nvPr/>
          </p:nvSpPr>
          <p:spPr>
            <a:xfrm>
              <a:off x="7237129" y="3844608"/>
              <a:ext cx="47921" cy="26774"/>
            </a:xfrm>
            <a:custGeom>
              <a:rect b="b" l="l" r="r" t="t"/>
              <a:pathLst>
                <a:path extrusionOk="0" h="157" w="281">
                  <a:moveTo>
                    <a:pt x="56" y="0"/>
                  </a:moveTo>
                  <a:cubicBezTo>
                    <a:pt x="31" y="0"/>
                    <a:pt x="11" y="14"/>
                    <a:pt x="11" y="40"/>
                  </a:cubicBezTo>
                  <a:cubicBezTo>
                    <a:pt x="0" y="75"/>
                    <a:pt x="11" y="110"/>
                    <a:pt x="47" y="110"/>
                  </a:cubicBezTo>
                  <a:lnTo>
                    <a:pt x="198" y="157"/>
                  </a:lnTo>
                  <a:lnTo>
                    <a:pt x="211" y="157"/>
                  </a:lnTo>
                  <a:cubicBezTo>
                    <a:pt x="234" y="157"/>
                    <a:pt x="257" y="145"/>
                    <a:pt x="269" y="122"/>
                  </a:cubicBezTo>
                  <a:cubicBezTo>
                    <a:pt x="281" y="86"/>
                    <a:pt x="257" y="52"/>
                    <a:pt x="222" y="40"/>
                  </a:cubicBezTo>
                  <a:lnTo>
                    <a:pt x="82" y="5"/>
                  </a:lnTo>
                  <a:cubicBezTo>
                    <a:pt x="73" y="2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7"/>
            <p:cNvSpPr/>
            <p:nvPr/>
          </p:nvSpPr>
          <p:spPr>
            <a:xfrm>
              <a:off x="7348833" y="4020606"/>
              <a:ext cx="52014" cy="38371"/>
            </a:xfrm>
            <a:custGeom>
              <a:rect b="b" l="l" r="r" t="t"/>
              <a:pathLst>
                <a:path extrusionOk="0" h="225" w="305">
                  <a:moveTo>
                    <a:pt x="63" y="1"/>
                  </a:moveTo>
                  <a:cubicBezTo>
                    <a:pt x="45" y="1"/>
                    <a:pt x="26" y="11"/>
                    <a:pt x="11" y="26"/>
                  </a:cubicBezTo>
                  <a:cubicBezTo>
                    <a:pt x="0" y="60"/>
                    <a:pt x="11" y="96"/>
                    <a:pt x="35" y="107"/>
                  </a:cubicBezTo>
                  <a:lnTo>
                    <a:pt x="199" y="213"/>
                  </a:lnTo>
                  <a:cubicBezTo>
                    <a:pt x="211" y="224"/>
                    <a:pt x="222" y="224"/>
                    <a:pt x="234" y="224"/>
                  </a:cubicBezTo>
                  <a:cubicBezTo>
                    <a:pt x="257" y="224"/>
                    <a:pt x="269" y="213"/>
                    <a:pt x="281" y="201"/>
                  </a:cubicBezTo>
                  <a:cubicBezTo>
                    <a:pt x="304" y="166"/>
                    <a:pt x="292" y="131"/>
                    <a:pt x="269" y="119"/>
                  </a:cubicBezTo>
                  <a:lnTo>
                    <a:pt x="94" y="14"/>
                  </a:lnTo>
                  <a:cubicBezTo>
                    <a:pt x="85" y="5"/>
                    <a:pt x="74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7"/>
            <p:cNvSpPr/>
            <p:nvPr/>
          </p:nvSpPr>
          <p:spPr>
            <a:xfrm>
              <a:off x="7304834" y="3811182"/>
              <a:ext cx="44169" cy="48262"/>
            </a:xfrm>
            <a:custGeom>
              <a:rect b="b" l="l" r="r" t="t"/>
              <a:pathLst>
                <a:path extrusionOk="0" h="283" w="259">
                  <a:moveTo>
                    <a:pt x="188" y="1"/>
                  </a:moveTo>
                  <a:cubicBezTo>
                    <a:pt x="168" y="1"/>
                    <a:pt x="148" y="11"/>
                    <a:pt x="141" y="25"/>
                  </a:cubicBezTo>
                  <a:lnTo>
                    <a:pt x="12" y="189"/>
                  </a:lnTo>
                  <a:cubicBezTo>
                    <a:pt x="1" y="212"/>
                    <a:pt x="1" y="248"/>
                    <a:pt x="35" y="271"/>
                  </a:cubicBezTo>
                  <a:cubicBezTo>
                    <a:pt x="35" y="282"/>
                    <a:pt x="48" y="282"/>
                    <a:pt x="71" y="282"/>
                  </a:cubicBezTo>
                  <a:cubicBezTo>
                    <a:pt x="82" y="282"/>
                    <a:pt x="106" y="271"/>
                    <a:pt x="118" y="259"/>
                  </a:cubicBezTo>
                  <a:lnTo>
                    <a:pt x="235" y="95"/>
                  </a:lnTo>
                  <a:cubicBezTo>
                    <a:pt x="258" y="72"/>
                    <a:pt x="246" y="37"/>
                    <a:pt x="223" y="14"/>
                  </a:cubicBezTo>
                  <a:cubicBezTo>
                    <a:pt x="214" y="5"/>
                    <a:pt x="201" y="1"/>
                    <a:pt x="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7"/>
            <p:cNvSpPr/>
            <p:nvPr/>
          </p:nvSpPr>
          <p:spPr>
            <a:xfrm>
              <a:off x="7262880" y="3996219"/>
              <a:ext cx="40076" cy="52867"/>
            </a:xfrm>
            <a:custGeom>
              <a:rect b="b" l="l" r="r" t="t"/>
              <a:pathLst>
                <a:path extrusionOk="0" h="310" w="235">
                  <a:moveTo>
                    <a:pt x="64" y="0"/>
                  </a:moveTo>
                  <a:cubicBezTo>
                    <a:pt x="55" y="0"/>
                    <a:pt x="46" y="2"/>
                    <a:pt x="36" y="5"/>
                  </a:cubicBezTo>
                  <a:cubicBezTo>
                    <a:pt x="13" y="16"/>
                    <a:pt x="1" y="52"/>
                    <a:pt x="13" y="86"/>
                  </a:cubicBezTo>
                  <a:lnTo>
                    <a:pt x="118" y="274"/>
                  </a:lnTo>
                  <a:cubicBezTo>
                    <a:pt x="130" y="297"/>
                    <a:pt x="141" y="309"/>
                    <a:pt x="164" y="309"/>
                  </a:cubicBezTo>
                  <a:lnTo>
                    <a:pt x="200" y="309"/>
                  </a:lnTo>
                  <a:cubicBezTo>
                    <a:pt x="223" y="286"/>
                    <a:pt x="235" y="250"/>
                    <a:pt x="223" y="227"/>
                  </a:cubicBezTo>
                  <a:lnTo>
                    <a:pt x="118" y="28"/>
                  </a:lnTo>
                  <a:cubicBezTo>
                    <a:pt x="109" y="11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7"/>
            <p:cNvSpPr/>
            <p:nvPr/>
          </p:nvSpPr>
          <p:spPr>
            <a:xfrm>
              <a:off x="7334678" y="3695214"/>
              <a:ext cx="54231" cy="32573"/>
            </a:xfrm>
            <a:custGeom>
              <a:rect b="b" l="l" r="r" t="t"/>
              <a:pathLst>
                <a:path extrusionOk="0" h="191" w="318">
                  <a:moveTo>
                    <a:pt x="70" y="0"/>
                  </a:moveTo>
                  <a:cubicBezTo>
                    <a:pt x="48" y="0"/>
                    <a:pt x="22" y="20"/>
                    <a:pt x="13" y="39"/>
                  </a:cubicBezTo>
                  <a:cubicBezTo>
                    <a:pt x="1" y="73"/>
                    <a:pt x="13" y="109"/>
                    <a:pt x="48" y="120"/>
                  </a:cubicBezTo>
                  <a:lnTo>
                    <a:pt x="235" y="179"/>
                  </a:lnTo>
                  <a:cubicBezTo>
                    <a:pt x="235" y="190"/>
                    <a:pt x="247" y="190"/>
                    <a:pt x="258" y="190"/>
                  </a:cubicBezTo>
                  <a:cubicBezTo>
                    <a:pt x="282" y="190"/>
                    <a:pt x="305" y="167"/>
                    <a:pt x="305" y="144"/>
                  </a:cubicBezTo>
                  <a:cubicBezTo>
                    <a:pt x="317" y="120"/>
                    <a:pt x="305" y="86"/>
                    <a:pt x="270" y="73"/>
                  </a:cubicBezTo>
                  <a:lnTo>
                    <a:pt x="83" y="3"/>
                  </a:lnTo>
                  <a:cubicBezTo>
                    <a:pt x="79" y="1"/>
                    <a:pt x="74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7"/>
            <p:cNvSpPr/>
            <p:nvPr/>
          </p:nvSpPr>
          <p:spPr>
            <a:xfrm>
              <a:off x="7254865" y="3769400"/>
              <a:ext cx="52185" cy="38200"/>
            </a:xfrm>
            <a:custGeom>
              <a:rect b="b" l="l" r="r" t="t"/>
              <a:pathLst>
                <a:path extrusionOk="0" h="224" w="306">
                  <a:moveTo>
                    <a:pt x="68" y="0"/>
                  </a:moveTo>
                  <a:cubicBezTo>
                    <a:pt x="48" y="0"/>
                    <a:pt x="32" y="10"/>
                    <a:pt x="24" y="25"/>
                  </a:cubicBezTo>
                  <a:cubicBezTo>
                    <a:pt x="1" y="48"/>
                    <a:pt x="13" y="95"/>
                    <a:pt x="36" y="106"/>
                  </a:cubicBezTo>
                  <a:lnTo>
                    <a:pt x="200" y="223"/>
                  </a:lnTo>
                  <a:lnTo>
                    <a:pt x="235" y="223"/>
                  </a:lnTo>
                  <a:cubicBezTo>
                    <a:pt x="258" y="223"/>
                    <a:pt x="282" y="223"/>
                    <a:pt x="282" y="200"/>
                  </a:cubicBezTo>
                  <a:cubicBezTo>
                    <a:pt x="305" y="177"/>
                    <a:pt x="294" y="142"/>
                    <a:pt x="270" y="118"/>
                  </a:cubicBezTo>
                  <a:lnTo>
                    <a:pt x="107" y="13"/>
                  </a:lnTo>
                  <a:cubicBezTo>
                    <a:pt x="93" y="4"/>
                    <a:pt x="80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7"/>
            <p:cNvSpPr/>
            <p:nvPr/>
          </p:nvSpPr>
          <p:spPr>
            <a:xfrm>
              <a:off x="7320865" y="3742625"/>
              <a:ext cx="48092" cy="50991"/>
            </a:xfrm>
            <a:custGeom>
              <a:rect b="b" l="l" r="r" t="t"/>
              <a:pathLst>
                <a:path extrusionOk="0" h="299" w="282">
                  <a:moveTo>
                    <a:pt x="217" y="1"/>
                  </a:moveTo>
                  <a:cubicBezTo>
                    <a:pt x="202" y="1"/>
                    <a:pt x="187" y="6"/>
                    <a:pt x="175" y="18"/>
                  </a:cubicBezTo>
                  <a:lnTo>
                    <a:pt x="24" y="205"/>
                  </a:lnTo>
                  <a:cubicBezTo>
                    <a:pt x="0" y="229"/>
                    <a:pt x="0" y="263"/>
                    <a:pt x="35" y="287"/>
                  </a:cubicBezTo>
                  <a:cubicBezTo>
                    <a:pt x="47" y="299"/>
                    <a:pt x="58" y="299"/>
                    <a:pt x="71" y="299"/>
                  </a:cubicBezTo>
                  <a:cubicBezTo>
                    <a:pt x="82" y="299"/>
                    <a:pt x="105" y="287"/>
                    <a:pt x="117" y="275"/>
                  </a:cubicBezTo>
                  <a:lnTo>
                    <a:pt x="258" y="100"/>
                  </a:lnTo>
                  <a:cubicBezTo>
                    <a:pt x="281" y="76"/>
                    <a:pt x="281" y="42"/>
                    <a:pt x="258" y="18"/>
                  </a:cubicBezTo>
                  <a:cubicBezTo>
                    <a:pt x="246" y="6"/>
                    <a:pt x="231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7"/>
            <p:cNvSpPr/>
            <p:nvPr/>
          </p:nvSpPr>
          <p:spPr>
            <a:xfrm>
              <a:off x="7336725" y="3875988"/>
              <a:ext cx="52185" cy="41441"/>
            </a:xfrm>
            <a:custGeom>
              <a:rect b="b" l="l" r="r" t="t"/>
              <a:pathLst>
                <a:path extrusionOk="0" h="243" w="306">
                  <a:moveTo>
                    <a:pt x="65" y="1"/>
                  </a:moveTo>
                  <a:cubicBezTo>
                    <a:pt x="47" y="1"/>
                    <a:pt x="27" y="9"/>
                    <a:pt x="12" y="32"/>
                  </a:cubicBezTo>
                  <a:cubicBezTo>
                    <a:pt x="1" y="55"/>
                    <a:pt x="1" y="90"/>
                    <a:pt x="36" y="113"/>
                  </a:cubicBezTo>
                  <a:lnTo>
                    <a:pt x="211" y="230"/>
                  </a:lnTo>
                  <a:cubicBezTo>
                    <a:pt x="223" y="242"/>
                    <a:pt x="235" y="242"/>
                    <a:pt x="246" y="242"/>
                  </a:cubicBezTo>
                  <a:cubicBezTo>
                    <a:pt x="258" y="242"/>
                    <a:pt x="282" y="230"/>
                    <a:pt x="293" y="219"/>
                  </a:cubicBezTo>
                  <a:cubicBezTo>
                    <a:pt x="305" y="183"/>
                    <a:pt x="305" y="149"/>
                    <a:pt x="282" y="136"/>
                  </a:cubicBezTo>
                  <a:lnTo>
                    <a:pt x="95" y="8"/>
                  </a:lnTo>
                  <a:cubicBezTo>
                    <a:pt x="86" y="4"/>
                    <a:pt x="76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7"/>
            <p:cNvSpPr/>
            <p:nvPr/>
          </p:nvSpPr>
          <p:spPr>
            <a:xfrm>
              <a:off x="7304834" y="3962793"/>
              <a:ext cx="46045" cy="46386"/>
            </a:xfrm>
            <a:custGeom>
              <a:rect b="b" l="l" r="r" t="t"/>
              <a:pathLst>
                <a:path extrusionOk="0" h="272" w="270">
                  <a:moveTo>
                    <a:pt x="211" y="1"/>
                  </a:moveTo>
                  <a:cubicBezTo>
                    <a:pt x="190" y="1"/>
                    <a:pt x="167" y="11"/>
                    <a:pt x="152" y="25"/>
                  </a:cubicBezTo>
                  <a:lnTo>
                    <a:pt x="24" y="165"/>
                  </a:lnTo>
                  <a:cubicBezTo>
                    <a:pt x="1" y="189"/>
                    <a:pt x="1" y="236"/>
                    <a:pt x="24" y="248"/>
                  </a:cubicBezTo>
                  <a:cubicBezTo>
                    <a:pt x="35" y="259"/>
                    <a:pt x="48" y="271"/>
                    <a:pt x="59" y="271"/>
                  </a:cubicBezTo>
                  <a:cubicBezTo>
                    <a:pt x="82" y="271"/>
                    <a:pt x="94" y="259"/>
                    <a:pt x="106" y="248"/>
                  </a:cubicBezTo>
                  <a:lnTo>
                    <a:pt x="246" y="95"/>
                  </a:lnTo>
                  <a:cubicBezTo>
                    <a:pt x="269" y="72"/>
                    <a:pt x="269" y="37"/>
                    <a:pt x="246" y="14"/>
                  </a:cubicBezTo>
                  <a:cubicBezTo>
                    <a:pt x="237" y="5"/>
                    <a:pt x="224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7"/>
            <p:cNvSpPr/>
            <p:nvPr/>
          </p:nvSpPr>
          <p:spPr>
            <a:xfrm>
              <a:off x="7221098" y="3939088"/>
              <a:ext cx="56107" cy="26092"/>
            </a:xfrm>
            <a:custGeom>
              <a:rect b="b" l="l" r="r" t="t"/>
              <a:pathLst>
                <a:path extrusionOk="0" h="153" w="329">
                  <a:moveTo>
                    <a:pt x="258" y="0"/>
                  </a:moveTo>
                  <a:lnTo>
                    <a:pt x="59" y="36"/>
                  </a:lnTo>
                  <a:cubicBezTo>
                    <a:pt x="24" y="36"/>
                    <a:pt x="1" y="70"/>
                    <a:pt x="12" y="106"/>
                  </a:cubicBezTo>
                  <a:cubicBezTo>
                    <a:pt x="12" y="129"/>
                    <a:pt x="35" y="153"/>
                    <a:pt x="71" y="153"/>
                  </a:cubicBezTo>
                  <a:lnTo>
                    <a:pt x="82" y="153"/>
                  </a:lnTo>
                  <a:lnTo>
                    <a:pt x="269" y="117"/>
                  </a:lnTo>
                  <a:cubicBezTo>
                    <a:pt x="305" y="117"/>
                    <a:pt x="328" y="83"/>
                    <a:pt x="328" y="47"/>
                  </a:cubicBezTo>
                  <a:cubicBezTo>
                    <a:pt x="316" y="24"/>
                    <a:pt x="292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7"/>
            <p:cNvSpPr/>
            <p:nvPr/>
          </p:nvSpPr>
          <p:spPr>
            <a:xfrm>
              <a:off x="7277035" y="3713974"/>
              <a:ext cx="49797" cy="33766"/>
            </a:xfrm>
            <a:custGeom>
              <a:rect b="b" l="l" r="r" t="t"/>
              <a:pathLst>
                <a:path extrusionOk="0" h="198" w="292">
                  <a:moveTo>
                    <a:pt x="229" y="1"/>
                  </a:moveTo>
                  <a:cubicBezTo>
                    <a:pt x="219" y="1"/>
                    <a:pt x="209" y="3"/>
                    <a:pt x="198" y="10"/>
                  </a:cubicBezTo>
                  <a:lnTo>
                    <a:pt x="47" y="80"/>
                  </a:lnTo>
                  <a:cubicBezTo>
                    <a:pt x="11" y="93"/>
                    <a:pt x="0" y="139"/>
                    <a:pt x="23" y="163"/>
                  </a:cubicBezTo>
                  <a:cubicBezTo>
                    <a:pt x="23" y="186"/>
                    <a:pt x="47" y="197"/>
                    <a:pt x="70" y="197"/>
                  </a:cubicBezTo>
                  <a:cubicBezTo>
                    <a:pt x="81" y="197"/>
                    <a:pt x="94" y="197"/>
                    <a:pt x="94" y="186"/>
                  </a:cubicBezTo>
                  <a:lnTo>
                    <a:pt x="257" y="116"/>
                  </a:lnTo>
                  <a:cubicBezTo>
                    <a:pt x="281" y="104"/>
                    <a:pt x="292" y="69"/>
                    <a:pt x="281" y="34"/>
                  </a:cubicBezTo>
                  <a:cubicBezTo>
                    <a:pt x="272" y="17"/>
                    <a:pt x="252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7189207" y="3870530"/>
              <a:ext cx="53890" cy="42805"/>
            </a:xfrm>
            <a:custGeom>
              <a:rect b="b" l="l" r="r" t="t"/>
              <a:pathLst>
                <a:path extrusionOk="0" h="251" w="316">
                  <a:moveTo>
                    <a:pt x="259" y="0"/>
                  </a:moveTo>
                  <a:cubicBezTo>
                    <a:pt x="246" y="0"/>
                    <a:pt x="233" y="6"/>
                    <a:pt x="222" y="17"/>
                  </a:cubicBezTo>
                  <a:lnTo>
                    <a:pt x="35" y="145"/>
                  </a:lnTo>
                  <a:cubicBezTo>
                    <a:pt x="0" y="168"/>
                    <a:pt x="0" y="204"/>
                    <a:pt x="24" y="227"/>
                  </a:cubicBezTo>
                  <a:cubicBezTo>
                    <a:pt x="35" y="251"/>
                    <a:pt x="47" y="251"/>
                    <a:pt x="71" y="251"/>
                  </a:cubicBezTo>
                  <a:cubicBezTo>
                    <a:pt x="82" y="251"/>
                    <a:pt x="94" y="251"/>
                    <a:pt x="105" y="239"/>
                  </a:cubicBezTo>
                  <a:lnTo>
                    <a:pt x="292" y="110"/>
                  </a:lnTo>
                  <a:cubicBezTo>
                    <a:pt x="316" y="87"/>
                    <a:pt x="316" y="51"/>
                    <a:pt x="304" y="28"/>
                  </a:cubicBezTo>
                  <a:cubicBezTo>
                    <a:pt x="292" y="9"/>
                    <a:pt x="27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7"/>
            <p:cNvSpPr/>
            <p:nvPr/>
          </p:nvSpPr>
          <p:spPr>
            <a:xfrm>
              <a:off x="7269020" y="3892360"/>
              <a:ext cx="47921" cy="50820"/>
            </a:xfrm>
            <a:custGeom>
              <a:rect b="b" l="l" r="r" t="t"/>
              <a:pathLst>
                <a:path extrusionOk="0" h="298" w="281">
                  <a:moveTo>
                    <a:pt x="71" y="1"/>
                  </a:moveTo>
                  <a:cubicBezTo>
                    <a:pt x="58" y="1"/>
                    <a:pt x="45" y="6"/>
                    <a:pt x="35" y="17"/>
                  </a:cubicBezTo>
                  <a:cubicBezTo>
                    <a:pt x="11" y="40"/>
                    <a:pt x="0" y="76"/>
                    <a:pt x="24" y="99"/>
                  </a:cubicBezTo>
                  <a:lnTo>
                    <a:pt x="175" y="274"/>
                  </a:lnTo>
                  <a:cubicBezTo>
                    <a:pt x="187" y="286"/>
                    <a:pt x="199" y="298"/>
                    <a:pt x="222" y="298"/>
                  </a:cubicBezTo>
                  <a:cubicBezTo>
                    <a:pt x="234" y="298"/>
                    <a:pt x="245" y="298"/>
                    <a:pt x="258" y="286"/>
                  </a:cubicBezTo>
                  <a:cubicBezTo>
                    <a:pt x="281" y="263"/>
                    <a:pt x="281" y="228"/>
                    <a:pt x="269" y="204"/>
                  </a:cubicBezTo>
                  <a:lnTo>
                    <a:pt x="117" y="29"/>
                  </a:lnTo>
                  <a:cubicBezTo>
                    <a:pt x="104" y="10"/>
                    <a:pt x="88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7"/>
            <p:cNvSpPr/>
            <p:nvPr/>
          </p:nvSpPr>
          <p:spPr>
            <a:xfrm>
              <a:off x="7296989" y="4041924"/>
              <a:ext cx="52014" cy="52867"/>
            </a:xfrm>
            <a:custGeom>
              <a:rect b="b" l="l" r="r" t="t"/>
              <a:pathLst>
                <a:path extrusionOk="0" h="310" w="305">
                  <a:moveTo>
                    <a:pt x="240" y="0"/>
                  </a:moveTo>
                  <a:cubicBezTo>
                    <a:pt x="225" y="0"/>
                    <a:pt x="210" y="6"/>
                    <a:pt x="198" y="18"/>
                  </a:cubicBezTo>
                  <a:lnTo>
                    <a:pt x="23" y="205"/>
                  </a:lnTo>
                  <a:cubicBezTo>
                    <a:pt x="0" y="228"/>
                    <a:pt x="0" y="275"/>
                    <a:pt x="23" y="286"/>
                  </a:cubicBezTo>
                  <a:cubicBezTo>
                    <a:pt x="35" y="298"/>
                    <a:pt x="58" y="310"/>
                    <a:pt x="70" y="310"/>
                  </a:cubicBezTo>
                  <a:cubicBezTo>
                    <a:pt x="81" y="310"/>
                    <a:pt x="105" y="298"/>
                    <a:pt x="117" y="286"/>
                  </a:cubicBezTo>
                  <a:lnTo>
                    <a:pt x="281" y="99"/>
                  </a:lnTo>
                  <a:cubicBezTo>
                    <a:pt x="304" y="76"/>
                    <a:pt x="304" y="41"/>
                    <a:pt x="281" y="18"/>
                  </a:cubicBezTo>
                  <a:cubicBezTo>
                    <a:pt x="269" y="6"/>
                    <a:pt x="25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7808784" y="3594084"/>
              <a:ext cx="619223" cy="318735"/>
            </a:xfrm>
            <a:custGeom>
              <a:rect b="b" l="l" r="r" t="t"/>
              <a:pathLst>
                <a:path extrusionOk="0" h="1869" w="3631">
                  <a:moveTo>
                    <a:pt x="3023" y="0"/>
                  </a:moveTo>
                  <a:cubicBezTo>
                    <a:pt x="2976" y="82"/>
                    <a:pt x="2906" y="164"/>
                    <a:pt x="2835" y="234"/>
                  </a:cubicBezTo>
                  <a:cubicBezTo>
                    <a:pt x="2665" y="382"/>
                    <a:pt x="2448" y="620"/>
                    <a:pt x="1916" y="620"/>
                  </a:cubicBezTo>
                  <a:cubicBezTo>
                    <a:pt x="1903" y="620"/>
                    <a:pt x="1890" y="620"/>
                    <a:pt x="1876" y="620"/>
                  </a:cubicBezTo>
                  <a:cubicBezTo>
                    <a:pt x="1315" y="620"/>
                    <a:pt x="379" y="796"/>
                    <a:pt x="181" y="1228"/>
                  </a:cubicBezTo>
                  <a:cubicBezTo>
                    <a:pt x="1" y="1629"/>
                    <a:pt x="154" y="1868"/>
                    <a:pt x="426" y="1868"/>
                  </a:cubicBezTo>
                  <a:cubicBezTo>
                    <a:pt x="456" y="1868"/>
                    <a:pt x="487" y="1865"/>
                    <a:pt x="519" y="1860"/>
                  </a:cubicBezTo>
                  <a:cubicBezTo>
                    <a:pt x="836" y="1802"/>
                    <a:pt x="906" y="1544"/>
                    <a:pt x="906" y="1544"/>
                  </a:cubicBezTo>
                  <a:cubicBezTo>
                    <a:pt x="906" y="1544"/>
                    <a:pt x="1279" y="1865"/>
                    <a:pt x="1713" y="1865"/>
                  </a:cubicBezTo>
                  <a:cubicBezTo>
                    <a:pt x="1816" y="1865"/>
                    <a:pt x="1923" y="1847"/>
                    <a:pt x="2029" y="1802"/>
                  </a:cubicBezTo>
                  <a:cubicBezTo>
                    <a:pt x="2029" y="1802"/>
                    <a:pt x="2906" y="1614"/>
                    <a:pt x="3631" y="549"/>
                  </a:cubicBezTo>
                  <a:lnTo>
                    <a:pt x="3023" y="0"/>
                  </a:lnTo>
                  <a:close/>
                </a:path>
              </a:pathLst>
            </a:custGeom>
            <a:solidFill>
              <a:srgbClr val="FFD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7"/>
            <p:cNvSpPr/>
            <p:nvPr/>
          </p:nvSpPr>
          <p:spPr>
            <a:xfrm>
              <a:off x="7819528" y="3663835"/>
              <a:ext cx="762134" cy="489785"/>
            </a:xfrm>
            <a:custGeom>
              <a:rect b="b" l="l" r="r" t="t"/>
              <a:pathLst>
                <a:path extrusionOk="0" h="2872" w="4469">
                  <a:moveTo>
                    <a:pt x="3427" y="0"/>
                  </a:moveTo>
                  <a:cubicBezTo>
                    <a:pt x="3346" y="374"/>
                    <a:pt x="3240" y="691"/>
                    <a:pt x="3112" y="866"/>
                  </a:cubicBezTo>
                  <a:cubicBezTo>
                    <a:pt x="2621" y="1544"/>
                    <a:pt x="1743" y="1825"/>
                    <a:pt x="1486" y="1848"/>
                  </a:cubicBezTo>
                  <a:cubicBezTo>
                    <a:pt x="1432" y="1565"/>
                    <a:pt x="1274" y="1492"/>
                    <a:pt x="1121" y="1492"/>
                  </a:cubicBezTo>
                  <a:cubicBezTo>
                    <a:pt x="1040" y="1492"/>
                    <a:pt x="962" y="1513"/>
                    <a:pt x="901" y="1533"/>
                  </a:cubicBezTo>
                  <a:cubicBezTo>
                    <a:pt x="843" y="1556"/>
                    <a:pt x="773" y="1603"/>
                    <a:pt x="690" y="1673"/>
                  </a:cubicBezTo>
                  <a:cubicBezTo>
                    <a:pt x="690" y="1614"/>
                    <a:pt x="562" y="1486"/>
                    <a:pt x="386" y="1486"/>
                  </a:cubicBezTo>
                  <a:cubicBezTo>
                    <a:pt x="211" y="1497"/>
                    <a:pt x="1" y="1591"/>
                    <a:pt x="35" y="1942"/>
                  </a:cubicBezTo>
                  <a:cubicBezTo>
                    <a:pt x="71" y="2293"/>
                    <a:pt x="492" y="2340"/>
                    <a:pt x="492" y="2340"/>
                  </a:cubicBezTo>
                  <a:cubicBezTo>
                    <a:pt x="597" y="2550"/>
                    <a:pt x="890" y="2573"/>
                    <a:pt x="890" y="2573"/>
                  </a:cubicBezTo>
                  <a:lnTo>
                    <a:pt x="901" y="2562"/>
                  </a:lnTo>
                  <a:cubicBezTo>
                    <a:pt x="943" y="2721"/>
                    <a:pt x="1121" y="2871"/>
                    <a:pt x="1549" y="2871"/>
                  </a:cubicBezTo>
                  <a:cubicBezTo>
                    <a:pt x="1592" y="2871"/>
                    <a:pt x="1637" y="2870"/>
                    <a:pt x="1685" y="2866"/>
                  </a:cubicBezTo>
                  <a:cubicBezTo>
                    <a:pt x="2574" y="2807"/>
                    <a:pt x="3334" y="2422"/>
                    <a:pt x="4059" y="1720"/>
                  </a:cubicBezTo>
                  <a:cubicBezTo>
                    <a:pt x="4212" y="1580"/>
                    <a:pt x="4352" y="1404"/>
                    <a:pt x="4469" y="1193"/>
                  </a:cubicBezTo>
                  <a:lnTo>
                    <a:pt x="3427" y="0"/>
                  </a:lnTo>
                  <a:close/>
                </a:path>
              </a:pathLst>
            </a:custGeom>
            <a:solidFill>
              <a:srgbClr val="FFD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7"/>
            <p:cNvSpPr/>
            <p:nvPr/>
          </p:nvSpPr>
          <p:spPr>
            <a:xfrm>
              <a:off x="8256284" y="3567991"/>
              <a:ext cx="373307" cy="433166"/>
            </a:xfrm>
            <a:custGeom>
              <a:rect b="b" l="l" r="r" t="t"/>
              <a:pathLst>
                <a:path extrusionOk="0" h="2540" w="2189">
                  <a:moveTo>
                    <a:pt x="481" y="1"/>
                  </a:moveTo>
                  <a:cubicBezTo>
                    <a:pt x="422" y="153"/>
                    <a:pt x="328" y="281"/>
                    <a:pt x="211" y="387"/>
                  </a:cubicBezTo>
                  <a:cubicBezTo>
                    <a:pt x="153" y="434"/>
                    <a:pt x="83" y="504"/>
                    <a:pt x="1" y="562"/>
                  </a:cubicBezTo>
                  <a:lnTo>
                    <a:pt x="1229" y="2539"/>
                  </a:lnTo>
                  <a:cubicBezTo>
                    <a:pt x="1311" y="2457"/>
                    <a:pt x="1404" y="2376"/>
                    <a:pt x="1498" y="2282"/>
                  </a:cubicBezTo>
                  <a:cubicBezTo>
                    <a:pt x="1802" y="1989"/>
                    <a:pt x="2060" y="1568"/>
                    <a:pt x="2189" y="1019"/>
                  </a:cubicBezTo>
                  <a:lnTo>
                    <a:pt x="4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8559507" y="1923806"/>
              <a:ext cx="512978" cy="658958"/>
            </a:xfrm>
            <a:custGeom>
              <a:rect b="b" l="l" r="r" t="t"/>
              <a:pathLst>
                <a:path extrusionOk="0" h="3864" w="3008">
                  <a:moveTo>
                    <a:pt x="1611" y="0"/>
                  </a:moveTo>
                  <a:cubicBezTo>
                    <a:pt x="797" y="0"/>
                    <a:pt x="1" y="778"/>
                    <a:pt x="282" y="1185"/>
                  </a:cubicBezTo>
                  <a:lnTo>
                    <a:pt x="294" y="1220"/>
                  </a:lnTo>
                  <a:cubicBezTo>
                    <a:pt x="258" y="1220"/>
                    <a:pt x="223" y="1232"/>
                    <a:pt x="200" y="1255"/>
                  </a:cubicBezTo>
                  <a:cubicBezTo>
                    <a:pt x="48" y="1396"/>
                    <a:pt x="481" y="1805"/>
                    <a:pt x="481" y="1805"/>
                  </a:cubicBezTo>
                  <a:cubicBezTo>
                    <a:pt x="481" y="1805"/>
                    <a:pt x="586" y="2425"/>
                    <a:pt x="375" y="3314"/>
                  </a:cubicBezTo>
                  <a:lnTo>
                    <a:pt x="2329" y="3863"/>
                  </a:lnTo>
                  <a:cubicBezTo>
                    <a:pt x="2493" y="3489"/>
                    <a:pt x="2621" y="3068"/>
                    <a:pt x="2691" y="2600"/>
                  </a:cubicBezTo>
                  <a:cubicBezTo>
                    <a:pt x="3007" y="483"/>
                    <a:pt x="2340" y="214"/>
                    <a:pt x="2106" y="109"/>
                  </a:cubicBezTo>
                  <a:cubicBezTo>
                    <a:pt x="1947" y="33"/>
                    <a:pt x="1778" y="0"/>
                    <a:pt x="1611" y="0"/>
                  </a:cubicBezTo>
                  <a:close/>
                </a:path>
              </a:pathLst>
            </a:custGeom>
            <a:solidFill>
              <a:srgbClr val="FFD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7"/>
            <p:cNvSpPr/>
            <p:nvPr/>
          </p:nvSpPr>
          <p:spPr>
            <a:xfrm>
              <a:off x="8598902" y="1746443"/>
              <a:ext cx="170367" cy="176507"/>
            </a:xfrm>
            <a:custGeom>
              <a:rect b="b" l="l" r="r" t="t"/>
              <a:pathLst>
                <a:path extrusionOk="0" h="1035" w="999">
                  <a:moveTo>
                    <a:pt x="425" y="0"/>
                  </a:moveTo>
                  <a:cubicBezTo>
                    <a:pt x="96" y="0"/>
                    <a:pt x="0" y="361"/>
                    <a:pt x="180" y="646"/>
                  </a:cubicBezTo>
                  <a:cubicBezTo>
                    <a:pt x="308" y="842"/>
                    <a:pt x="451" y="1034"/>
                    <a:pt x="641" y="1034"/>
                  </a:cubicBezTo>
                  <a:cubicBezTo>
                    <a:pt x="745" y="1034"/>
                    <a:pt x="862" y="977"/>
                    <a:pt x="998" y="833"/>
                  </a:cubicBezTo>
                  <a:cubicBezTo>
                    <a:pt x="998" y="833"/>
                    <a:pt x="963" y="107"/>
                    <a:pt x="542" y="14"/>
                  </a:cubicBezTo>
                  <a:cubicBezTo>
                    <a:pt x="500" y="5"/>
                    <a:pt x="461" y="0"/>
                    <a:pt x="425" y="0"/>
                  </a:cubicBezTo>
                  <a:close/>
                </a:path>
              </a:pathLst>
            </a:custGeom>
            <a:solidFill>
              <a:srgbClr val="FFD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7"/>
            <p:cNvSpPr/>
            <p:nvPr/>
          </p:nvSpPr>
          <p:spPr>
            <a:xfrm>
              <a:off x="8376004" y="2315197"/>
              <a:ext cx="646509" cy="614618"/>
            </a:xfrm>
            <a:custGeom>
              <a:rect b="b" l="l" r="r" t="t"/>
              <a:pathLst>
                <a:path extrusionOk="0" h="3604" w="3791">
                  <a:moveTo>
                    <a:pt x="1580" y="1"/>
                  </a:moveTo>
                  <a:cubicBezTo>
                    <a:pt x="1580" y="224"/>
                    <a:pt x="1557" y="504"/>
                    <a:pt x="1487" y="832"/>
                  </a:cubicBezTo>
                  <a:lnTo>
                    <a:pt x="1487" y="879"/>
                  </a:lnTo>
                  <a:cubicBezTo>
                    <a:pt x="1474" y="902"/>
                    <a:pt x="1474" y="913"/>
                    <a:pt x="1463" y="937"/>
                  </a:cubicBezTo>
                  <a:cubicBezTo>
                    <a:pt x="1323" y="1604"/>
                    <a:pt x="691" y="2586"/>
                    <a:pt x="1" y="3440"/>
                  </a:cubicBezTo>
                  <a:lnTo>
                    <a:pt x="1872" y="3604"/>
                  </a:lnTo>
                  <a:cubicBezTo>
                    <a:pt x="1872" y="3604"/>
                    <a:pt x="2831" y="2891"/>
                    <a:pt x="3405" y="1568"/>
                  </a:cubicBezTo>
                  <a:cubicBezTo>
                    <a:pt x="3405" y="1568"/>
                    <a:pt x="3405" y="1557"/>
                    <a:pt x="3416" y="1557"/>
                  </a:cubicBezTo>
                  <a:cubicBezTo>
                    <a:pt x="3428" y="1522"/>
                    <a:pt x="3440" y="1487"/>
                    <a:pt x="3463" y="1440"/>
                  </a:cubicBezTo>
                  <a:cubicBezTo>
                    <a:pt x="3463" y="1440"/>
                    <a:pt x="3463" y="1428"/>
                    <a:pt x="3475" y="1417"/>
                  </a:cubicBezTo>
                  <a:lnTo>
                    <a:pt x="3475" y="1393"/>
                  </a:lnTo>
                  <a:cubicBezTo>
                    <a:pt x="3603" y="1066"/>
                    <a:pt x="3709" y="703"/>
                    <a:pt x="3767" y="305"/>
                  </a:cubicBezTo>
                  <a:cubicBezTo>
                    <a:pt x="3779" y="258"/>
                    <a:pt x="3779" y="211"/>
                    <a:pt x="3790" y="165"/>
                  </a:cubicBezTo>
                  <a:lnTo>
                    <a:pt x="3790" y="165"/>
                  </a:lnTo>
                  <a:cubicBezTo>
                    <a:pt x="3640" y="184"/>
                    <a:pt x="3476" y="191"/>
                    <a:pt x="3308" y="191"/>
                  </a:cubicBezTo>
                  <a:cubicBezTo>
                    <a:pt x="2640" y="191"/>
                    <a:pt x="1898" y="67"/>
                    <a:pt x="1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7"/>
            <p:cNvSpPr/>
            <p:nvPr/>
          </p:nvSpPr>
          <p:spPr>
            <a:xfrm>
              <a:off x="8485833" y="1774753"/>
              <a:ext cx="657082" cy="460452"/>
            </a:xfrm>
            <a:custGeom>
              <a:rect b="b" l="l" r="r" t="t"/>
              <a:pathLst>
                <a:path extrusionOk="0" h="2700" w="3853">
                  <a:moveTo>
                    <a:pt x="1006" y="0"/>
                  </a:moveTo>
                  <a:lnTo>
                    <a:pt x="0" y="2258"/>
                  </a:lnTo>
                  <a:cubicBezTo>
                    <a:pt x="1246" y="2579"/>
                    <a:pt x="2473" y="2700"/>
                    <a:pt x="3195" y="2700"/>
                  </a:cubicBezTo>
                  <a:cubicBezTo>
                    <a:pt x="3605" y="2700"/>
                    <a:pt x="3853" y="2661"/>
                    <a:pt x="3848" y="2597"/>
                  </a:cubicBezTo>
                  <a:cubicBezTo>
                    <a:pt x="3814" y="1989"/>
                    <a:pt x="1006" y="0"/>
                    <a:pt x="1006" y="0"/>
                  </a:cubicBezTo>
                  <a:close/>
                </a:path>
              </a:pathLst>
            </a:custGeom>
            <a:solidFill>
              <a:srgbClr val="BD7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7"/>
            <p:cNvSpPr/>
            <p:nvPr/>
          </p:nvSpPr>
          <p:spPr>
            <a:xfrm>
              <a:off x="8739087" y="1834613"/>
              <a:ext cx="103858" cy="388997"/>
            </a:xfrm>
            <a:custGeom>
              <a:rect b="b" l="l" r="r" t="t"/>
              <a:pathLst>
                <a:path extrusionOk="0" h="2281" w="609">
                  <a:moveTo>
                    <a:pt x="13" y="0"/>
                  </a:moveTo>
                  <a:cubicBezTo>
                    <a:pt x="1" y="12"/>
                    <a:pt x="1" y="24"/>
                    <a:pt x="1" y="35"/>
                  </a:cubicBezTo>
                  <a:cubicBezTo>
                    <a:pt x="13" y="35"/>
                    <a:pt x="515" y="784"/>
                    <a:pt x="562" y="2257"/>
                  </a:cubicBezTo>
                  <a:cubicBezTo>
                    <a:pt x="562" y="2270"/>
                    <a:pt x="574" y="2281"/>
                    <a:pt x="585" y="2281"/>
                  </a:cubicBezTo>
                  <a:cubicBezTo>
                    <a:pt x="598" y="2281"/>
                    <a:pt x="609" y="2270"/>
                    <a:pt x="609" y="2257"/>
                  </a:cubicBezTo>
                  <a:cubicBezTo>
                    <a:pt x="551" y="760"/>
                    <a:pt x="47" y="12"/>
                    <a:pt x="47" y="12"/>
                  </a:cubicBezTo>
                  <a:cubicBezTo>
                    <a:pt x="36" y="0"/>
                    <a:pt x="24" y="0"/>
                    <a:pt x="13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7"/>
            <p:cNvSpPr/>
            <p:nvPr/>
          </p:nvSpPr>
          <p:spPr>
            <a:xfrm>
              <a:off x="8938620" y="1991340"/>
              <a:ext cx="52014" cy="246427"/>
            </a:xfrm>
            <a:custGeom>
              <a:rect b="b" l="l" r="r" t="t"/>
              <a:pathLst>
                <a:path extrusionOk="0" h="1445" w="305">
                  <a:moveTo>
                    <a:pt x="22" y="0"/>
                  </a:moveTo>
                  <a:cubicBezTo>
                    <a:pt x="19" y="0"/>
                    <a:pt x="16" y="2"/>
                    <a:pt x="12" y="5"/>
                  </a:cubicBezTo>
                  <a:cubicBezTo>
                    <a:pt x="0" y="5"/>
                    <a:pt x="0" y="17"/>
                    <a:pt x="0" y="28"/>
                  </a:cubicBezTo>
                  <a:cubicBezTo>
                    <a:pt x="0" y="41"/>
                    <a:pt x="246" y="777"/>
                    <a:pt x="258" y="1421"/>
                  </a:cubicBezTo>
                  <a:cubicBezTo>
                    <a:pt x="258" y="1432"/>
                    <a:pt x="270" y="1444"/>
                    <a:pt x="281" y="1444"/>
                  </a:cubicBezTo>
                  <a:cubicBezTo>
                    <a:pt x="293" y="1444"/>
                    <a:pt x="304" y="1432"/>
                    <a:pt x="304" y="1421"/>
                  </a:cubicBezTo>
                  <a:cubicBezTo>
                    <a:pt x="293" y="766"/>
                    <a:pt x="47" y="17"/>
                    <a:pt x="47" y="17"/>
                  </a:cubicBezTo>
                  <a:cubicBezTo>
                    <a:pt x="39" y="8"/>
                    <a:pt x="31" y="0"/>
                    <a:pt x="22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7"/>
            <p:cNvSpPr/>
            <p:nvPr/>
          </p:nvSpPr>
          <p:spPr>
            <a:xfrm>
              <a:off x="8605553" y="1845698"/>
              <a:ext cx="105733" cy="360005"/>
            </a:xfrm>
            <a:custGeom>
              <a:rect b="b" l="l" r="r" t="t"/>
              <a:pathLst>
                <a:path extrusionOk="0" h="2111" w="620">
                  <a:moveTo>
                    <a:pt x="22" y="0"/>
                  </a:moveTo>
                  <a:cubicBezTo>
                    <a:pt x="19" y="0"/>
                    <a:pt x="15" y="2"/>
                    <a:pt x="12" y="6"/>
                  </a:cubicBezTo>
                  <a:cubicBezTo>
                    <a:pt x="0" y="6"/>
                    <a:pt x="0" y="17"/>
                    <a:pt x="0" y="29"/>
                  </a:cubicBezTo>
                  <a:cubicBezTo>
                    <a:pt x="12" y="40"/>
                    <a:pt x="375" y="801"/>
                    <a:pt x="573" y="2088"/>
                  </a:cubicBezTo>
                  <a:cubicBezTo>
                    <a:pt x="573" y="2099"/>
                    <a:pt x="585" y="2111"/>
                    <a:pt x="596" y="2111"/>
                  </a:cubicBezTo>
                  <a:cubicBezTo>
                    <a:pt x="609" y="2111"/>
                    <a:pt x="620" y="2099"/>
                    <a:pt x="620" y="2088"/>
                  </a:cubicBezTo>
                  <a:cubicBezTo>
                    <a:pt x="409" y="778"/>
                    <a:pt x="47" y="17"/>
                    <a:pt x="47" y="17"/>
                  </a:cubicBezTo>
                  <a:cubicBezTo>
                    <a:pt x="38" y="9"/>
                    <a:pt x="30" y="0"/>
                    <a:pt x="22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8519600" y="2049153"/>
              <a:ext cx="50138" cy="132678"/>
            </a:xfrm>
            <a:custGeom>
              <a:rect b="b" l="l" r="r" t="t"/>
              <a:pathLst>
                <a:path extrusionOk="0" h="778" w="294">
                  <a:moveTo>
                    <a:pt x="34" y="1"/>
                  </a:moveTo>
                  <a:cubicBezTo>
                    <a:pt x="31" y="1"/>
                    <a:pt x="28" y="2"/>
                    <a:pt x="24" y="6"/>
                  </a:cubicBezTo>
                  <a:cubicBezTo>
                    <a:pt x="13" y="6"/>
                    <a:pt x="1" y="29"/>
                    <a:pt x="13" y="40"/>
                  </a:cubicBezTo>
                  <a:cubicBezTo>
                    <a:pt x="13" y="40"/>
                    <a:pt x="177" y="357"/>
                    <a:pt x="247" y="765"/>
                  </a:cubicBezTo>
                  <a:cubicBezTo>
                    <a:pt x="258" y="778"/>
                    <a:pt x="258" y="778"/>
                    <a:pt x="270" y="778"/>
                  </a:cubicBezTo>
                  <a:lnTo>
                    <a:pt x="282" y="778"/>
                  </a:lnTo>
                  <a:cubicBezTo>
                    <a:pt x="294" y="778"/>
                    <a:pt x="294" y="765"/>
                    <a:pt x="294" y="754"/>
                  </a:cubicBezTo>
                  <a:cubicBezTo>
                    <a:pt x="224" y="344"/>
                    <a:pt x="48" y="17"/>
                    <a:pt x="48" y="17"/>
                  </a:cubicBezTo>
                  <a:cubicBezTo>
                    <a:pt x="48" y="9"/>
                    <a:pt x="42" y="1"/>
                    <a:pt x="34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9018434" y="2178764"/>
              <a:ext cx="113919" cy="59006"/>
            </a:xfrm>
            <a:custGeom>
              <a:rect b="b" l="l" r="r" t="t"/>
              <a:pathLst>
                <a:path extrusionOk="0" h="346" w="668">
                  <a:moveTo>
                    <a:pt x="642" y="1"/>
                  </a:moveTo>
                  <a:cubicBezTo>
                    <a:pt x="639" y="1"/>
                    <a:pt x="635" y="2"/>
                    <a:pt x="632" y="5"/>
                  </a:cubicBezTo>
                  <a:lnTo>
                    <a:pt x="12" y="310"/>
                  </a:lnTo>
                  <a:cubicBezTo>
                    <a:pt x="0" y="310"/>
                    <a:pt x="0" y="322"/>
                    <a:pt x="0" y="333"/>
                  </a:cubicBezTo>
                  <a:cubicBezTo>
                    <a:pt x="12" y="345"/>
                    <a:pt x="12" y="345"/>
                    <a:pt x="23" y="345"/>
                  </a:cubicBezTo>
                  <a:lnTo>
                    <a:pt x="36" y="345"/>
                  </a:lnTo>
                  <a:lnTo>
                    <a:pt x="655" y="41"/>
                  </a:lnTo>
                  <a:cubicBezTo>
                    <a:pt x="667" y="41"/>
                    <a:pt x="667" y="18"/>
                    <a:pt x="667" y="18"/>
                  </a:cubicBezTo>
                  <a:cubicBezTo>
                    <a:pt x="659" y="9"/>
                    <a:pt x="651" y="1"/>
                    <a:pt x="642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9096201" y="2139710"/>
              <a:ext cx="16201" cy="95842"/>
            </a:xfrm>
            <a:custGeom>
              <a:rect b="b" l="l" r="r" t="t"/>
              <a:pathLst>
                <a:path extrusionOk="0" h="562" w="95">
                  <a:moveTo>
                    <a:pt x="24" y="1"/>
                  </a:moveTo>
                  <a:cubicBezTo>
                    <a:pt x="12" y="13"/>
                    <a:pt x="1" y="13"/>
                    <a:pt x="1" y="36"/>
                  </a:cubicBezTo>
                  <a:lnTo>
                    <a:pt x="48" y="551"/>
                  </a:lnTo>
                  <a:cubicBezTo>
                    <a:pt x="48" y="562"/>
                    <a:pt x="59" y="562"/>
                    <a:pt x="71" y="562"/>
                  </a:cubicBezTo>
                  <a:cubicBezTo>
                    <a:pt x="82" y="562"/>
                    <a:pt x="94" y="551"/>
                    <a:pt x="94" y="539"/>
                  </a:cubicBezTo>
                  <a:lnTo>
                    <a:pt x="48" y="24"/>
                  </a:lnTo>
                  <a:cubicBezTo>
                    <a:pt x="48" y="13"/>
                    <a:pt x="35" y="1"/>
                    <a:pt x="24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7"/>
            <p:cNvSpPr/>
            <p:nvPr/>
          </p:nvSpPr>
          <p:spPr>
            <a:xfrm>
              <a:off x="8695258" y="2091106"/>
              <a:ext cx="363246" cy="112555"/>
            </a:xfrm>
            <a:custGeom>
              <a:rect b="b" l="l" r="r" t="t"/>
              <a:pathLst>
                <a:path extrusionOk="0" h="660" w="2130">
                  <a:moveTo>
                    <a:pt x="2104" y="0"/>
                  </a:moveTo>
                  <a:cubicBezTo>
                    <a:pt x="2101" y="0"/>
                    <a:pt x="2098" y="2"/>
                    <a:pt x="2094" y="5"/>
                  </a:cubicBezTo>
                  <a:cubicBezTo>
                    <a:pt x="2082" y="5"/>
                    <a:pt x="796" y="519"/>
                    <a:pt x="12" y="613"/>
                  </a:cubicBezTo>
                  <a:cubicBezTo>
                    <a:pt x="0" y="613"/>
                    <a:pt x="0" y="625"/>
                    <a:pt x="0" y="636"/>
                  </a:cubicBezTo>
                  <a:cubicBezTo>
                    <a:pt x="0" y="649"/>
                    <a:pt x="12" y="660"/>
                    <a:pt x="24" y="660"/>
                  </a:cubicBezTo>
                  <a:cubicBezTo>
                    <a:pt x="808" y="566"/>
                    <a:pt x="2094" y="52"/>
                    <a:pt x="2106" y="40"/>
                  </a:cubicBezTo>
                  <a:cubicBezTo>
                    <a:pt x="2118" y="40"/>
                    <a:pt x="2129" y="28"/>
                    <a:pt x="2118" y="17"/>
                  </a:cubicBezTo>
                  <a:cubicBezTo>
                    <a:pt x="2118" y="8"/>
                    <a:pt x="2112" y="0"/>
                    <a:pt x="2104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8479693" y="1996115"/>
              <a:ext cx="469150" cy="123810"/>
            </a:xfrm>
            <a:custGeom>
              <a:rect b="b" l="l" r="r" t="t"/>
              <a:pathLst>
                <a:path extrusionOk="0" h="726" w="2751">
                  <a:moveTo>
                    <a:pt x="2715" y="0"/>
                  </a:moveTo>
                  <a:cubicBezTo>
                    <a:pt x="2153" y="270"/>
                    <a:pt x="48" y="668"/>
                    <a:pt x="24" y="679"/>
                  </a:cubicBezTo>
                  <a:cubicBezTo>
                    <a:pt x="13" y="679"/>
                    <a:pt x="1" y="691"/>
                    <a:pt x="1" y="702"/>
                  </a:cubicBezTo>
                  <a:cubicBezTo>
                    <a:pt x="1" y="714"/>
                    <a:pt x="13" y="726"/>
                    <a:pt x="24" y="726"/>
                  </a:cubicBezTo>
                  <a:lnTo>
                    <a:pt x="36" y="726"/>
                  </a:lnTo>
                  <a:cubicBezTo>
                    <a:pt x="118" y="702"/>
                    <a:pt x="2165" y="317"/>
                    <a:pt x="2738" y="47"/>
                  </a:cubicBezTo>
                  <a:cubicBezTo>
                    <a:pt x="2750" y="36"/>
                    <a:pt x="2750" y="24"/>
                    <a:pt x="2750" y="13"/>
                  </a:cubicBezTo>
                  <a:cubicBezTo>
                    <a:pt x="2738" y="0"/>
                    <a:pt x="2727" y="0"/>
                    <a:pt x="2715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8553708" y="1895496"/>
              <a:ext cx="273372" cy="90897"/>
            </a:xfrm>
            <a:custGeom>
              <a:rect b="b" l="l" r="r" t="t"/>
              <a:pathLst>
                <a:path extrusionOk="0" h="533" w="1603">
                  <a:moveTo>
                    <a:pt x="1584" y="1"/>
                  </a:moveTo>
                  <a:cubicBezTo>
                    <a:pt x="1581" y="1"/>
                    <a:pt x="1579" y="2"/>
                    <a:pt x="1579" y="5"/>
                  </a:cubicBezTo>
                  <a:cubicBezTo>
                    <a:pt x="1568" y="5"/>
                    <a:pt x="725" y="345"/>
                    <a:pt x="24" y="486"/>
                  </a:cubicBezTo>
                  <a:cubicBezTo>
                    <a:pt x="11" y="486"/>
                    <a:pt x="0" y="497"/>
                    <a:pt x="0" y="509"/>
                  </a:cubicBezTo>
                  <a:cubicBezTo>
                    <a:pt x="11" y="520"/>
                    <a:pt x="11" y="532"/>
                    <a:pt x="24" y="532"/>
                  </a:cubicBezTo>
                  <a:lnTo>
                    <a:pt x="35" y="532"/>
                  </a:lnTo>
                  <a:cubicBezTo>
                    <a:pt x="737" y="392"/>
                    <a:pt x="1579" y="41"/>
                    <a:pt x="1591" y="41"/>
                  </a:cubicBezTo>
                  <a:cubicBezTo>
                    <a:pt x="1602" y="41"/>
                    <a:pt x="1602" y="29"/>
                    <a:pt x="1602" y="18"/>
                  </a:cubicBezTo>
                  <a:cubicBezTo>
                    <a:pt x="1602" y="9"/>
                    <a:pt x="1590" y="1"/>
                    <a:pt x="1584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8346160" y="1672940"/>
              <a:ext cx="339370" cy="535318"/>
            </a:xfrm>
            <a:custGeom>
              <a:rect b="b" l="l" r="r" t="t"/>
              <a:pathLst>
                <a:path extrusionOk="0" h="3139" w="1990">
                  <a:moveTo>
                    <a:pt x="1509" y="0"/>
                  </a:moveTo>
                  <a:cubicBezTo>
                    <a:pt x="1260" y="0"/>
                    <a:pt x="1065" y="270"/>
                    <a:pt x="1065" y="270"/>
                  </a:cubicBezTo>
                  <a:cubicBezTo>
                    <a:pt x="1065" y="270"/>
                    <a:pt x="1" y="2048"/>
                    <a:pt x="94" y="2633"/>
                  </a:cubicBezTo>
                  <a:cubicBezTo>
                    <a:pt x="147" y="3010"/>
                    <a:pt x="350" y="3139"/>
                    <a:pt x="526" y="3139"/>
                  </a:cubicBezTo>
                  <a:cubicBezTo>
                    <a:pt x="623" y="3139"/>
                    <a:pt x="711" y="3100"/>
                    <a:pt x="761" y="3042"/>
                  </a:cubicBezTo>
                  <a:cubicBezTo>
                    <a:pt x="890" y="2867"/>
                    <a:pt x="924" y="2680"/>
                    <a:pt x="1088" y="2621"/>
                  </a:cubicBezTo>
                  <a:cubicBezTo>
                    <a:pt x="1264" y="2550"/>
                    <a:pt x="1662" y="2246"/>
                    <a:pt x="1591" y="1931"/>
                  </a:cubicBezTo>
                  <a:cubicBezTo>
                    <a:pt x="1498" y="1486"/>
                    <a:pt x="1766" y="1416"/>
                    <a:pt x="1872" y="1089"/>
                  </a:cubicBezTo>
                  <a:cubicBezTo>
                    <a:pt x="1966" y="749"/>
                    <a:pt x="1989" y="188"/>
                    <a:pt x="1662" y="36"/>
                  </a:cubicBezTo>
                  <a:cubicBezTo>
                    <a:pt x="1610" y="11"/>
                    <a:pt x="1558" y="0"/>
                    <a:pt x="1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7"/>
            <p:cNvSpPr/>
            <p:nvPr/>
          </p:nvSpPr>
          <p:spPr>
            <a:xfrm>
              <a:off x="8054875" y="1598925"/>
              <a:ext cx="526791" cy="535659"/>
            </a:xfrm>
            <a:custGeom>
              <a:rect b="b" l="l" r="r" t="t"/>
              <a:pathLst>
                <a:path extrusionOk="0" h="3141" w="3089">
                  <a:moveTo>
                    <a:pt x="1795" y="1"/>
                  </a:moveTo>
                  <a:cubicBezTo>
                    <a:pt x="1226" y="1"/>
                    <a:pt x="658" y="361"/>
                    <a:pt x="375" y="961"/>
                  </a:cubicBezTo>
                  <a:cubicBezTo>
                    <a:pt x="1" y="1768"/>
                    <a:pt x="269" y="2680"/>
                    <a:pt x="971" y="3020"/>
                  </a:cubicBezTo>
                  <a:cubicBezTo>
                    <a:pt x="1146" y="3102"/>
                    <a:pt x="1331" y="3140"/>
                    <a:pt x="1515" y="3140"/>
                  </a:cubicBezTo>
                  <a:cubicBezTo>
                    <a:pt x="1726" y="3140"/>
                    <a:pt x="1936" y="3090"/>
                    <a:pt x="2130" y="2997"/>
                  </a:cubicBezTo>
                  <a:cubicBezTo>
                    <a:pt x="2247" y="2938"/>
                    <a:pt x="2270" y="2844"/>
                    <a:pt x="2375" y="2763"/>
                  </a:cubicBezTo>
                  <a:cubicBezTo>
                    <a:pt x="2562" y="2599"/>
                    <a:pt x="2644" y="2400"/>
                    <a:pt x="2761" y="2154"/>
                  </a:cubicBezTo>
                  <a:cubicBezTo>
                    <a:pt x="2843" y="1967"/>
                    <a:pt x="2902" y="1791"/>
                    <a:pt x="2972" y="1593"/>
                  </a:cubicBezTo>
                  <a:cubicBezTo>
                    <a:pt x="3019" y="1453"/>
                    <a:pt x="3077" y="1277"/>
                    <a:pt x="3077" y="1160"/>
                  </a:cubicBezTo>
                  <a:cubicBezTo>
                    <a:pt x="3089" y="1043"/>
                    <a:pt x="3030" y="938"/>
                    <a:pt x="2995" y="832"/>
                  </a:cubicBezTo>
                  <a:cubicBezTo>
                    <a:pt x="2866" y="528"/>
                    <a:pt x="2644" y="259"/>
                    <a:pt x="2340" y="119"/>
                  </a:cubicBezTo>
                  <a:cubicBezTo>
                    <a:pt x="2165" y="39"/>
                    <a:pt x="1980" y="1"/>
                    <a:pt x="17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7"/>
            <p:cNvSpPr/>
            <p:nvPr/>
          </p:nvSpPr>
          <p:spPr>
            <a:xfrm>
              <a:off x="7967216" y="1628258"/>
              <a:ext cx="269279" cy="292472"/>
            </a:xfrm>
            <a:custGeom>
              <a:rect b="b" l="l" r="r" t="t"/>
              <a:pathLst>
                <a:path extrusionOk="0" h="1715" w="1579">
                  <a:moveTo>
                    <a:pt x="720" y="0"/>
                  </a:moveTo>
                  <a:cubicBezTo>
                    <a:pt x="499" y="0"/>
                    <a:pt x="301" y="108"/>
                    <a:pt x="199" y="298"/>
                  </a:cubicBezTo>
                  <a:cubicBezTo>
                    <a:pt x="47" y="590"/>
                    <a:pt x="211" y="789"/>
                    <a:pt x="222" y="894"/>
                  </a:cubicBezTo>
                  <a:cubicBezTo>
                    <a:pt x="234" y="1000"/>
                    <a:pt x="0" y="1362"/>
                    <a:pt x="292" y="1585"/>
                  </a:cubicBezTo>
                  <a:cubicBezTo>
                    <a:pt x="418" y="1679"/>
                    <a:pt x="555" y="1715"/>
                    <a:pt x="688" y="1715"/>
                  </a:cubicBezTo>
                  <a:cubicBezTo>
                    <a:pt x="851" y="1715"/>
                    <a:pt x="1007" y="1660"/>
                    <a:pt x="1123" y="1596"/>
                  </a:cubicBezTo>
                  <a:cubicBezTo>
                    <a:pt x="1368" y="1444"/>
                    <a:pt x="1579" y="1011"/>
                    <a:pt x="1544" y="766"/>
                  </a:cubicBezTo>
                  <a:cubicBezTo>
                    <a:pt x="1509" y="579"/>
                    <a:pt x="1462" y="333"/>
                    <a:pt x="1123" y="122"/>
                  </a:cubicBezTo>
                  <a:cubicBezTo>
                    <a:pt x="992" y="39"/>
                    <a:pt x="852" y="0"/>
                    <a:pt x="7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7"/>
            <p:cNvSpPr/>
            <p:nvPr/>
          </p:nvSpPr>
          <p:spPr>
            <a:xfrm>
              <a:off x="8667289" y="1796582"/>
              <a:ext cx="343293" cy="251373"/>
            </a:xfrm>
            <a:custGeom>
              <a:rect b="b" l="l" r="r" t="t"/>
              <a:pathLst>
                <a:path extrusionOk="0" h="1474" w="2013">
                  <a:moveTo>
                    <a:pt x="562" y="0"/>
                  </a:moveTo>
                  <a:cubicBezTo>
                    <a:pt x="332" y="0"/>
                    <a:pt x="141" y="159"/>
                    <a:pt x="83" y="294"/>
                  </a:cubicBezTo>
                  <a:cubicBezTo>
                    <a:pt x="0" y="457"/>
                    <a:pt x="13" y="761"/>
                    <a:pt x="445" y="843"/>
                  </a:cubicBezTo>
                  <a:lnTo>
                    <a:pt x="457" y="843"/>
                  </a:lnTo>
                  <a:cubicBezTo>
                    <a:pt x="504" y="972"/>
                    <a:pt x="644" y="1089"/>
                    <a:pt x="925" y="1124"/>
                  </a:cubicBezTo>
                  <a:lnTo>
                    <a:pt x="960" y="1112"/>
                  </a:lnTo>
                  <a:lnTo>
                    <a:pt x="960" y="1112"/>
                  </a:lnTo>
                  <a:cubicBezTo>
                    <a:pt x="948" y="1136"/>
                    <a:pt x="948" y="1159"/>
                    <a:pt x="948" y="1183"/>
                  </a:cubicBezTo>
                  <a:cubicBezTo>
                    <a:pt x="942" y="1334"/>
                    <a:pt x="1068" y="1474"/>
                    <a:pt x="1241" y="1474"/>
                  </a:cubicBezTo>
                  <a:cubicBezTo>
                    <a:pt x="1375" y="1474"/>
                    <a:pt x="1537" y="1389"/>
                    <a:pt x="1685" y="1159"/>
                  </a:cubicBezTo>
                  <a:lnTo>
                    <a:pt x="2012" y="1451"/>
                  </a:lnTo>
                  <a:cubicBezTo>
                    <a:pt x="2012" y="1451"/>
                    <a:pt x="1978" y="960"/>
                    <a:pt x="1533" y="773"/>
                  </a:cubicBezTo>
                  <a:cubicBezTo>
                    <a:pt x="1472" y="747"/>
                    <a:pt x="1417" y="733"/>
                    <a:pt x="1364" y="733"/>
                  </a:cubicBezTo>
                  <a:cubicBezTo>
                    <a:pt x="1346" y="733"/>
                    <a:pt x="1328" y="735"/>
                    <a:pt x="1310" y="738"/>
                  </a:cubicBezTo>
                  <a:lnTo>
                    <a:pt x="1323" y="715"/>
                  </a:lnTo>
                  <a:cubicBezTo>
                    <a:pt x="1323" y="715"/>
                    <a:pt x="1346" y="387"/>
                    <a:pt x="1006" y="328"/>
                  </a:cubicBezTo>
                  <a:lnTo>
                    <a:pt x="1006" y="317"/>
                  </a:lnTo>
                  <a:cubicBezTo>
                    <a:pt x="1006" y="317"/>
                    <a:pt x="1006" y="130"/>
                    <a:pt x="714" y="24"/>
                  </a:cubicBezTo>
                  <a:cubicBezTo>
                    <a:pt x="662" y="7"/>
                    <a:pt x="611" y="0"/>
                    <a:pt x="562" y="0"/>
                  </a:cubicBezTo>
                  <a:close/>
                </a:path>
              </a:pathLst>
            </a:custGeom>
            <a:solidFill>
              <a:srgbClr val="FFD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8238548" y="2720232"/>
              <a:ext cx="1011289" cy="1035506"/>
            </a:xfrm>
            <a:custGeom>
              <a:rect b="b" l="l" r="r" t="t"/>
              <a:pathLst>
                <a:path extrusionOk="0" h="6072" w="5930">
                  <a:moveTo>
                    <a:pt x="3443" y="0"/>
                  </a:moveTo>
                  <a:cubicBezTo>
                    <a:pt x="2120" y="0"/>
                    <a:pt x="1031" y="506"/>
                    <a:pt x="632" y="1439"/>
                  </a:cubicBezTo>
                  <a:cubicBezTo>
                    <a:pt x="0" y="2913"/>
                    <a:pt x="1345" y="4901"/>
                    <a:pt x="3614" y="5873"/>
                  </a:cubicBezTo>
                  <a:cubicBezTo>
                    <a:pt x="3790" y="5943"/>
                    <a:pt x="3965" y="6013"/>
                    <a:pt x="4152" y="6071"/>
                  </a:cubicBezTo>
                  <a:lnTo>
                    <a:pt x="5930" y="550"/>
                  </a:lnTo>
                  <a:cubicBezTo>
                    <a:pt x="5919" y="539"/>
                    <a:pt x="5907" y="539"/>
                    <a:pt x="5895" y="527"/>
                  </a:cubicBezTo>
                  <a:cubicBezTo>
                    <a:pt x="5058" y="171"/>
                    <a:pt x="4211" y="0"/>
                    <a:pt x="3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8537678" y="2839952"/>
              <a:ext cx="592619" cy="804086"/>
            </a:xfrm>
            <a:custGeom>
              <a:rect b="b" l="l" r="r" t="t"/>
              <a:pathLst>
                <a:path extrusionOk="0" h="4715" w="3475">
                  <a:moveTo>
                    <a:pt x="1088" y="1"/>
                  </a:moveTo>
                  <a:lnTo>
                    <a:pt x="877" y="644"/>
                  </a:lnTo>
                  <a:lnTo>
                    <a:pt x="211" y="2714"/>
                  </a:lnTo>
                  <a:lnTo>
                    <a:pt x="1" y="3357"/>
                  </a:lnTo>
                  <a:lnTo>
                    <a:pt x="1966" y="4714"/>
                  </a:lnTo>
                  <a:lnTo>
                    <a:pt x="2375" y="3427"/>
                  </a:lnTo>
                  <a:lnTo>
                    <a:pt x="3053" y="1358"/>
                  </a:lnTo>
                  <a:lnTo>
                    <a:pt x="3474" y="71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8866822" y="2784185"/>
              <a:ext cx="1011460" cy="1284832"/>
            </a:xfrm>
            <a:custGeom>
              <a:rect b="b" l="l" r="r" t="t"/>
              <a:pathLst>
                <a:path extrusionOk="0" h="7534" w="5931">
                  <a:moveTo>
                    <a:pt x="1931" y="0"/>
                  </a:moveTo>
                  <a:lnTo>
                    <a:pt x="1427" y="456"/>
                  </a:lnTo>
                  <a:lnTo>
                    <a:pt x="0" y="4643"/>
                  </a:lnTo>
                  <a:lnTo>
                    <a:pt x="47" y="5579"/>
                  </a:lnTo>
                  <a:lnTo>
                    <a:pt x="3615" y="7533"/>
                  </a:lnTo>
                  <a:lnTo>
                    <a:pt x="5931" y="409"/>
                  </a:lnTo>
                  <a:lnTo>
                    <a:pt x="1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8435864" y="2738139"/>
              <a:ext cx="381323" cy="315324"/>
            </a:xfrm>
            <a:custGeom>
              <a:rect b="b" l="l" r="r" t="t"/>
              <a:pathLst>
                <a:path extrusionOk="0" h="1849" w="2236">
                  <a:moveTo>
                    <a:pt x="364" y="1"/>
                  </a:moveTo>
                  <a:lnTo>
                    <a:pt x="1" y="492"/>
                  </a:lnTo>
                  <a:lnTo>
                    <a:pt x="2025" y="1849"/>
                  </a:lnTo>
                  <a:lnTo>
                    <a:pt x="2235" y="1217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8344113" y="3274831"/>
              <a:ext cx="365292" cy="125857"/>
            </a:xfrm>
            <a:custGeom>
              <a:rect b="b" l="l" r="r" t="t"/>
              <a:pathLst>
                <a:path extrusionOk="0" h="738" w="2142">
                  <a:moveTo>
                    <a:pt x="2142" y="1"/>
                  </a:moveTo>
                  <a:lnTo>
                    <a:pt x="0" y="71"/>
                  </a:lnTo>
                  <a:lnTo>
                    <a:pt x="36" y="737"/>
                  </a:lnTo>
                  <a:lnTo>
                    <a:pt x="2083" y="656"/>
                  </a:lnTo>
                  <a:lnTo>
                    <a:pt x="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6969720" y="2027494"/>
              <a:ext cx="1400627" cy="1506531"/>
            </a:xfrm>
            <a:custGeom>
              <a:rect b="b" l="l" r="r" t="t"/>
              <a:pathLst>
                <a:path extrusionOk="0" h="8834" w="8213">
                  <a:moveTo>
                    <a:pt x="5181" y="1"/>
                  </a:moveTo>
                  <a:cubicBezTo>
                    <a:pt x="5112" y="1"/>
                    <a:pt x="5042" y="5"/>
                    <a:pt x="4971" y="16"/>
                  </a:cubicBezTo>
                  <a:cubicBezTo>
                    <a:pt x="4433" y="86"/>
                    <a:pt x="4340" y="390"/>
                    <a:pt x="3942" y="437"/>
                  </a:cubicBezTo>
                  <a:cubicBezTo>
                    <a:pt x="3898" y="442"/>
                    <a:pt x="3854" y="444"/>
                    <a:pt x="3811" y="444"/>
                  </a:cubicBezTo>
                  <a:cubicBezTo>
                    <a:pt x="3542" y="444"/>
                    <a:pt x="3279" y="363"/>
                    <a:pt x="3006" y="343"/>
                  </a:cubicBezTo>
                  <a:cubicBezTo>
                    <a:pt x="2992" y="343"/>
                    <a:pt x="2977" y="343"/>
                    <a:pt x="2963" y="343"/>
                  </a:cubicBezTo>
                  <a:cubicBezTo>
                    <a:pt x="2533" y="343"/>
                    <a:pt x="2107" y="517"/>
                    <a:pt x="1802" y="822"/>
                  </a:cubicBezTo>
                  <a:cubicBezTo>
                    <a:pt x="1486" y="1139"/>
                    <a:pt x="1311" y="1594"/>
                    <a:pt x="1334" y="2039"/>
                  </a:cubicBezTo>
                  <a:cubicBezTo>
                    <a:pt x="1345" y="2226"/>
                    <a:pt x="1392" y="2436"/>
                    <a:pt x="1311" y="2612"/>
                  </a:cubicBezTo>
                  <a:cubicBezTo>
                    <a:pt x="1217" y="2800"/>
                    <a:pt x="1018" y="2893"/>
                    <a:pt x="843" y="2998"/>
                  </a:cubicBezTo>
                  <a:cubicBezTo>
                    <a:pt x="305" y="3349"/>
                    <a:pt x="1" y="4110"/>
                    <a:pt x="281" y="4695"/>
                  </a:cubicBezTo>
                  <a:cubicBezTo>
                    <a:pt x="363" y="4858"/>
                    <a:pt x="480" y="4999"/>
                    <a:pt x="539" y="5186"/>
                  </a:cubicBezTo>
                  <a:cubicBezTo>
                    <a:pt x="632" y="5490"/>
                    <a:pt x="492" y="5829"/>
                    <a:pt x="480" y="6145"/>
                  </a:cubicBezTo>
                  <a:cubicBezTo>
                    <a:pt x="456" y="6601"/>
                    <a:pt x="703" y="7057"/>
                    <a:pt x="1100" y="7279"/>
                  </a:cubicBezTo>
                  <a:cubicBezTo>
                    <a:pt x="1345" y="7432"/>
                    <a:pt x="1638" y="7490"/>
                    <a:pt x="1872" y="7642"/>
                  </a:cubicBezTo>
                  <a:cubicBezTo>
                    <a:pt x="2270" y="7911"/>
                    <a:pt x="2293" y="8402"/>
                    <a:pt x="2691" y="8659"/>
                  </a:cubicBezTo>
                  <a:cubicBezTo>
                    <a:pt x="2865" y="8770"/>
                    <a:pt x="3136" y="8833"/>
                    <a:pt x="3380" y="8833"/>
                  </a:cubicBezTo>
                  <a:cubicBezTo>
                    <a:pt x="3496" y="8833"/>
                    <a:pt x="3606" y="8819"/>
                    <a:pt x="3697" y="8788"/>
                  </a:cubicBezTo>
                  <a:cubicBezTo>
                    <a:pt x="3908" y="8718"/>
                    <a:pt x="4095" y="8589"/>
                    <a:pt x="4316" y="8578"/>
                  </a:cubicBezTo>
                  <a:cubicBezTo>
                    <a:pt x="4328" y="8577"/>
                    <a:pt x="4340" y="8577"/>
                    <a:pt x="4352" y="8577"/>
                  </a:cubicBezTo>
                  <a:cubicBezTo>
                    <a:pt x="4560" y="8577"/>
                    <a:pt x="4749" y="8675"/>
                    <a:pt x="4948" y="8730"/>
                  </a:cubicBezTo>
                  <a:cubicBezTo>
                    <a:pt x="5044" y="8752"/>
                    <a:pt x="5141" y="8763"/>
                    <a:pt x="5238" y="8763"/>
                  </a:cubicBezTo>
                  <a:cubicBezTo>
                    <a:pt x="5496" y="8763"/>
                    <a:pt x="5750" y="8684"/>
                    <a:pt x="5954" y="8531"/>
                  </a:cubicBezTo>
                  <a:cubicBezTo>
                    <a:pt x="6153" y="8379"/>
                    <a:pt x="6305" y="8180"/>
                    <a:pt x="6504" y="8028"/>
                  </a:cubicBezTo>
                  <a:cubicBezTo>
                    <a:pt x="6656" y="7911"/>
                    <a:pt x="6855" y="7817"/>
                    <a:pt x="6937" y="7630"/>
                  </a:cubicBezTo>
                  <a:cubicBezTo>
                    <a:pt x="7019" y="7443"/>
                    <a:pt x="6949" y="7232"/>
                    <a:pt x="6925" y="7022"/>
                  </a:cubicBezTo>
                  <a:cubicBezTo>
                    <a:pt x="6879" y="6694"/>
                    <a:pt x="7019" y="6367"/>
                    <a:pt x="7042" y="6028"/>
                  </a:cubicBezTo>
                  <a:cubicBezTo>
                    <a:pt x="7147" y="4928"/>
                    <a:pt x="7896" y="4016"/>
                    <a:pt x="7896" y="4016"/>
                  </a:cubicBezTo>
                  <a:cubicBezTo>
                    <a:pt x="8083" y="3700"/>
                    <a:pt x="8212" y="3338"/>
                    <a:pt x="8189" y="2963"/>
                  </a:cubicBezTo>
                  <a:cubicBezTo>
                    <a:pt x="8176" y="2589"/>
                    <a:pt x="7978" y="2226"/>
                    <a:pt x="7638" y="2062"/>
                  </a:cubicBezTo>
                  <a:cubicBezTo>
                    <a:pt x="7487" y="1981"/>
                    <a:pt x="7300" y="1957"/>
                    <a:pt x="7183" y="1828"/>
                  </a:cubicBezTo>
                  <a:cubicBezTo>
                    <a:pt x="7054" y="1688"/>
                    <a:pt x="7042" y="1490"/>
                    <a:pt x="6996" y="1314"/>
                  </a:cubicBezTo>
                  <a:cubicBezTo>
                    <a:pt x="6866" y="905"/>
                    <a:pt x="6598" y="554"/>
                    <a:pt x="6235" y="331"/>
                  </a:cubicBezTo>
                  <a:cubicBezTo>
                    <a:pt x="5955" y="162"/>
                    <a:pt x="5582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8184486" y="2837393"/>
              <a:ext cx="243528" cy="307991"/>
            </a:xfrm>
            <a:custGeom>
              <a:rect b="b" l="l" r="r" t="t"/>
              <a:pathLst>
                <a:path extrusionOk="0" h="1806" w="1428">
                  <a:moveTo>
                    <a:pt x="540" y="1"/>
                  </a:moveTo>
                  <a:cubicBezTo>
                    <a:pt x="504" y="1"/>
                    <a:pt x="477" y="23"/>
                    <a:pt x="457" y="62"/>
                  </a:cubicBezTo>
                  <a:lnTo>
                    <a:pt x="13" y="1466"/>
                  </a:lnTo>
                  <a:cubicBezTo>
                    <a:pt x="1" y="1513"/>
                    <a:pt x="24" y="1548"/>
                    <a:pt x="71" y="1571"/>
                  </a:cubicBezTo>
                  <a:lnTo>
                    <a:pt x="796" y="1794"/>
                  </a:lnTo>
                  <a:cubicBezTo>
                    <a:pt x="817" y="1801"/>
                    <a:pt x="837" y="1805"/>
                    <a:pt x="857" y="1805"/>
                  </a:cubicBezTo>
                  <a:cubicBezTo>
                    <a:pt x="924" y="1805"/>
                    <a:pt x="980" y="1761"/>
                    <a:pt x="1007" y="1688"/>
                  </a:cubicBezTo>
                  <a:lnTo>
                    <a:pt x="1404" y="448"/>
                  </a:lnTo>
                  <a:cubicBezTo>
                    <a:pt x="1428" y="354"/>
                    <a:pt x="1381" y="273"/>
                    <a:pt x="1300" y="237"/>
                  </a:cubicBezTo>
                  <a:lnTo>
                    <a:pt x="562" y="4"/>
                  </a:lnTo>
                  <a:cubicBezTo>
                    <a:pt x="554" y="2"/>
                    <a:pt x="547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7"/>
            <p:cNvSpPr/>
            <p:nvPr/>
          </p:nvSpPr>
          <p:spPr>
            <a:xfrm>
              <a:off x="7187160" y="2261647"/>
              <a:ext cx="1242880" cy="1141580"/>
            </a:xfrm>
            <a:custGeom>
              <a:rect b="b" l="l" r="r" t="t"/>
              <a:pathLst>
                <a:path extrusionOk="0" h="6694" w="7288">
                  <a:moveTo>
                    <a:pt x="3184" y="1"/>
                  </a:moveTo>
                  <a:cubicBezTo>
                    <a:pt x="2137" y="1"/>
                    <a:pt x="1162" y="671"/>
                    <a:pt x="831" y="1731"/>
                  </a:cubicBezTo>
                  <a:lnTo>
                    <a:pt x="410" y="3052"/>
                  </a:lnTo>
                  <a:cubicBezTo>
                    <a:pt x="0" y="4351"/>
                    <a:pt x="714" y="5742"/>
                    <a:pt x="2012" y="6152"/>
                  </a:cubicBezTo>
                  <a:lnTo>
                    <a:pt x="3346" y="6573"/>
                  </a:lnTo>
                  <a:cubicBezTo>
                    <a:pt x="3596" y="6655"/>
                    <a:pt x="3850" y="6693"/>
                    <a:pt x="4100" y="6693"/>
                  </a:cubicBezTo>
                  <a:cubicBezTo>
                    <a:pt x="5145" y="6693"/>
                    <a:pt x="6115" y="6019"/>
                    <a:pt x="6446" y="4970"/>
                  </a:cubicBezTo>
                  <a:lnTo>
                    <a:pt x="6867" y="3649"/>
                  </a:lnTo>
                  <a:cubicBezTo>
                    <a:pt x="7288" y="2339"/>
                    <a:pt x="6563" y="959"/>
                    <a:pt x="5264" y="538"/>
                  </a:cubicBezTo>
                  <a:lnTo>
                    <a:pt x="3930" y="117"/>
                  </a:lnTo>
                  <a:cubicBezTo>
                    <a:pt x="3683" y="38"/>
                    <a:pt x="3431" y="1"/>
                    <a:pt x="3184" y="1"/>
                  </a:cubicBezTo>
                  <a:close/>
                </a:path>
              </a:pathLst>
            </a:custGeom>
            <a:solidFill>
              <a:srgbClr val="FFD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7919294" y="2776169"/>
              <a:ext cx="159794" cy="209591"/>
            </a:xfrm>
            <a:custGeom>
              <a:rect b="b" l="l" r="r" t="t"/>
              <a:pathLst>
                <a:path extrusionOk="0" h="1229" w="937">
                  <a:moveTo>
                    <a:pt x="386" y="0"/>
                  </a:moveTo>
                  <a:lnTo>
                    <a:pt x="363" y="58"/>
                  </a:lnTo>
                  <a:cubicBezTo>
                    <a:pt x="690" y="164"/>
                    <a:pt x="866" y="492"/>
                    <a:pt x="772" y="784"/>
                  </a:cubicBezTo>
                  <a:cubicBezTo>
                    <a:pt x="697" y="1028"/>
                    <a:pt x="464" y="1174"/>
                    <a:pt x="212" y="1174"/>
                  </a:cubicBezTo>
                  <a:cubicBezTo>
                    <a:pt x="149" y="1174"/>
                    <a:pt x="86" y="1165"/>
                    <a:pt x="24" y="1147"/>
                  </a:cubicBezTo>
                  <a:lnTo>
                    <a:pt x="0" y="1205"/>
                  </a:lnTo>
                  <a:cubicBezTo>
                    <a:pt x="71" y="1217"/>
                    <a:pt x="152" y="1228"/>
                    <a:pt x="222" y="1228"/>
                  </a:cubicBezTo>
                  <a:cubicBezTo>
                    <a:pt x="492" y="1228"/>
                    <a:pt x="749" y="1064"/>
                    <a:pt x="831" y="807"/>
                  </a:cubicBezTo>
                  <a:cubicBezTo>
                    <a:pt x="936" y="468"/>
                    <a:pt x="737" y="117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7763761" y="2814029"/>
              <a:ext cx="119718" cy="85951"/>
            </a:xfrm>
            <a:custGeom>
              <a:rect b="b" l="l" r="r" t="t"/>
              <a:pathLst>
                <a:path extrusionOk="0" h="504" w="702">
                  <a:moveTo>
                    <a:pt x="24" y="0"/>
                  </a:moveTo>
                  <a:lnTo>
                    <a:pt x="0" y="59"/>
                  </a:lnTo>
                  <a:lnTo>
                    <a:pt x="211" y="153"/>
                  </a:lnTo>
                  <a:cubicBezTo>
                    <a:pt x="187" y="223"/>
                    <a:pt x="199" y="293"/>
                    <a:pt x="222" y="363"/>
                  </a:cubicBezTo>
                  <a:cubicBezTo>
                    <a:pt x="257" y="433"/>
                    <a:pt x="315" y="480"/>
                    <a:pt x="386" y="504"/>
                  </a:cubicBezTo>
                  <a:lnTo>
                    <a:pt x="432" y="504"/>
                  </a:lnTo>
                  <a:cubicBezTo>
                    <a:pt x="549" y="504"/>
                    <a:pt x="666" y="398"/>
                    <a:pt x="702" y="234"/>
                  </a:cubicBezTo>
                  <a:lnTo>
                    <a:pt x="643" y="223"/>
                  </a:lnTo>
                  <a:cubicBezTo>
                    <a:pt x="612" y="350"/>
                    <a:pt x="522" y="448"/>
                    <a:pt x="427" y="448"/>
                  </a:cubicBezTo>
                  <a:cubicBezTo>
                    <a:pt x="418" y="448"/>
                    <a:pt x="408" y="447"/>
                    <a:pt x="398" y="445"/>
                  </a:cubicBezTo>
                  <a:cubicBezTo>
                    <a:pt x="351" y="433"/>
                    <a:pt x="304" y="387"/>
                    <a:pt x="281" y="340"/>
                  </a:cubicBezTo>
                  <a:cubicBezTo>
                    <a:pt x="257" y="281"/>
                    <a:pt x="257" y="211"/>
                    <a:pt x="269" y="141"/>
                  </a:cubicBezTo>
                  <a:lnTo>
                    <a:pt x="269" y="1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7951186" y="2139199"/>
              <a:ext cx="251543" cy="250520"/>
            </a:xfrm>
            <a:custGeom>
              <a:rect b="b" l="l" r="r" t="t"/>
              <a:pathLst>
                <a:path extrusionOk="0" h="1469" w="1475">
                  <a:moveTo>
                    <a:pt x="745" y="1"/>
                  </a:moveTo>
                  <a:cubicBezTo>
                    <a:pt x="386" y="1"/>
                    <a:pt x="80" y="283"/>
                    <a:pt x="35" y="671"/>
                  </a:cubicBezTo>
                  <a:cubicBezTo>
                    <a:pt x="1" y="1080"/>
                    <a:pt x="281" y="1431"/>
                    <a:pt x="667" y="1466"/>
                  </a:cubicBezTo>
                  <a:cubicBezTo>
                    <a:pt x="688" y="1468"/>
                    <a:pt x="710" y="1469"/>
                    <a:pt x="731" y="1469"/>
                  </a:cubicBezTo>
                  <a:cubicBezTo>
                    <a:pt x="1100" y="1469"/>
                    <a:pt x="1406" y="1187"/>
                    <a:pt x="1439" y="799"/>
                  </a:cubicBezTo>
                  <a:cubicBezTo>
                    <a:pt x="1474" y="401"/>
                    <a:pt x="1194" y="39"/>
                    <a:pt x="807" y="4"/>
                  </a:cubicBezTo>
                  <a:cubicBezTo>
                    <a:pt x="786" y="2"/>
                    <a:pt x="766" y="1"/>
                    <a:pt x="745" y="1"/>
                  </a:cubicBezTo>
                  <a:close/>
                </a:path>
              </a:pathLst>
            </a:custGeom>
            <a:solidFill>
              <a:srgbClr val="FFD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7566103" y="3316102"/>
              <a:ext cx="277465" cy="248815"/>
            </a:xfrm>
            <a:custGeom>
              <a:rect b="b" l="l" r="r" t="t"/>
              <a:pathLst>
                <a:path extrusionOk="0" h="1459" w="1627">
                  <a:moveTo>
                    <a:pt x="842" y="0"/>
                  </a:moveTo>
                  <a:cubicBezTo>
                    <a:pt x="590" y="0"/>
                    <a:pt x="337" y="136"/>
                    <a:pt x="200" y="378"/>
                  </a:cubicBezTo>
                  <a:cubicBezTo>
                    <a:pt x="1" y="729"/>
                    <a:pt x="106" y="1174"/>
                    <a:pt x="445" y="1373"/>
                  </a:cubicBezTo>
                  <a:cubicBezTo>
                    <a:pt x="547" y="1431"/>
                    <a:pt x="660" y="1459"/>
                    <a:pt x="773" y="1459"/>
                  </a:cubicBezTo>
                  <a:cubicBezTo>
                    <a:pt x="1025" y="1459"/>
                    <a:pt x="1279" y="1322"/>
                    <a:pt x="1416" y="1080"/>
                  </a:cubicBezTo>
                  <a:cubicBezTo>
                    <a:pt x="1627" y="729"/>
                    <a:pt x="1510" y="285"/>
                    <a:pt x="1170" y="86"/>
                  </a:cubicBezTo>
                  <a:cubicBezTo>
                    <a:pt x="1069" y="28"/>
                    <a:pt x="955" y="0"/>
                    <a:pt x="842" y="0"/>
                  </a:cubicBezTo>
                  <a:close/>
                </a:path>
              </a:pathLst>
            </a:custGeom>
            <a:solidFill>
              <a:srgbClr val="FFD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7787636" y="3239699"/>
              <a:ext cx="179747" cy="160135"/>
            </a:xfrm>
            <a:custGeom>
              <a:rect b="b" l="l" r="r" t="t"/>
              <a:pathLst>
                <a:path extrusionOk="0" h="939" w="1054">
                  <a:moveTo>
                    <a:pt x="532" y="0"/>
                  </a:moveTo>
                  <a:cubicBezTo>
                    <a:pt x="333" y="0"/>
                    <a:pt x="149" y="123"/>
                    <a:pt x="82" y="324"/>
                  </a:cubicBezTo>
                  <a:cubicBezTo>
                    <a:pt x="0" y="569"/>
                    <a:pt x="141" y="838"/>
                    <a:pt x="386" y="920"/>
                  </a:cubicBezTo>
                  <a:cubicBezTo>
                    <a:pt x="431" y="933"/>
                    <a:pt x="477" y="939"/>
                    <a:pt x="523" y="939"/>
                  </a:cubicBezTo>
                  <a:cubicBezTo>
                    <a:pt x="725" y="939"/>
                    <a:pt x="916" y="816"/>
                    <a:pt x="983" y="616"/>
                  </a:cubicBezTo>
                  <a:cubicBezTo>
                    <a:pt x="1053" y="370"/>
                    <a:pt x="924" y="101"/>
                    <a:pt x="667" y="19"/>
                  </a:cubicBezTo>
                  <a:cubicBezTo>
                    <a:pt x="622" y="7"/>
                    <a:pt x="576" y="0"/>
                    <a:pt x="532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8070906" y="2434917"/>
              <a:ext cx="179747" cy="159794"/>
            </a:xfrm>
            <a:custGeom>
              <a:rect b="b" l="l" r="r" t="t"/>
              <a:pathLst>
                <a:path extrusionOk="0" h="937" w="1054">
                  <a:moveTo>
                    <a:pt x="531" y="1"/>
                  </a:moveTo>
                  <a:cubicBezTo>
                    <a:pt x="329" y="1"/>
                    <a:pt x="148" y="130"/>
                    <a:pt x="82" y="328"/>
                  </a:cubicBezTo>
                  <a:cubicBezTo>
                    <a:pt x="0" y="574"/>
                    <a:pt x="141" y="843"/>
                    <a:pt x="386" y="913"/>
                  </a:cubicBezTo>
                  <a:cubicBezTo>
                    <a:pt x="434" y="929"/>
                    <a:pt x="483" y="937"/>
                    <a:pt x="531" y="937"/>
                  </a:cubicBezTo>
                  <a:cubicBezTo>
                    <a:pt x="730" y="937"/>
                    <a:pt x="917" y="807"/>
                    <a:pt x="983" y="609"/>
                  </a:cubicBezTo>
                  <a:cubicBezTo>
                    <a:pt x="1053" y="364"/>
                    <a:pt x="924" y="106"/>
                    <a:pt x="679" y="24"/>
                  </a:cubicBezTo>
                  <a:cubicBezTo>
                    <a:pt x="629" y="8"/>
                    <a:pt x="579" y="1"/>
                    <a:pt x="531" y="1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7564227" y="3010492"/>
              <a:ext cx="293325" cy="263481"/>
            </a:xfrm>
            <a:custGeom>
              <a:rect b="b" l="l" r="r" t="t"/>
              <a:pathLst>
                <a:path extrusionOk="0" h="1545" w="1720">
                  <a:moveTo>
                    <a:pt x="856" y="1"/>
                  </a:moveTo>
                  <a:cubicBezTo>
                    <a:pt x="518" y="1"/>
                    <a:pt x="202" y="228"/>
                    <a:pt x="105" y="568"/>
                  </a:cubicBezTo>
                  <a:cubicBezTo>
                    <a:pt x="0" y="977"/>
                    <a:pt x="234" y="1398"/>
                    <a:pt x="643" y="1515"/>
                  </a:cubicBezTo>
                  <a:cubicBezTo>
                    <a:pt x="715" y="1535"/>
                    <a:pt x="786" y="1544"/>
                    <a:pt x="856" y="1544"/>
                  </a:cubicBezTo>
                  <a:cubicBezTo>
                    <a:pt x="1198" y="1544"/>
                    <a:pt x="1505" y="1317"/>
                    <a:pt x="1602" y="977"/>
                  </a:cubicBezTo>
                  <a:cubicBezTo>
                    <a:pt x="1719" y="568"/>
                    <a:pt x="1474" y="135"/>
                    <a:pt x="1064" y="30"/>
                  </a:cubicBezTo>
                  <a:cubicBezTo>
                    <a:pt x="995" y="10"/>
                    <a:pt x="925" y="1"/>
                    <a:pt x="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7564227" y="3087406"/>
              <a:ext cx="271496" cy="185716"/>
            </a:xfrm>
            <a:custGeom>
              <a:rect b="b" l="l" r="r" t="t"/>
              <a:pathLst>
                <a:path extrusionOk="0" h="1089" w="1592">
                  <a:moveTo>
                    <a:pt x="152" y="0"/>
                  </a:moveTo>
                  <a:cubicBezTo>
                    <a:pt x="141" y="35"/>
                    <a:pt x="117" y="70"/>
                    <a:pt x="105" y="117"/>
                  </a:cubicBezTo>
                  <a:cubicBezTo>
                    <a:pt x="0" y="526"/>
                    <a:pt x="234" y="947"/>
                    <a:pt x="643" y="1064"/>
                  </a:cubicBezTo>
                  <a:cubicBezTo>
                    <a:pt x="705" y="1081"/>
                    <a:pt x="767" y="1089"/>
                    <a:pt x="829" y="1089"/>
                  </a:cubicBezTo>
                  <a:cubicBezTo>
                    <a:pt x="1156" y="1089"/>
                    <a:pt x="1473" y="866"/>
                    <a:pt x="1591" y="562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7767683" y="2384096"/>
              <a:ext cx="293325" cy="263481"/>
            </a:xfrm>
            <a:custGeom>
              <a:rect b="b" l="l" r="r" t="t"/>
              <a:pathLst>
                <a:path extrusionOk="0" h="1545" w="1720">
                  <a:moveTo>
                    <a:pt x="856" y="1"/>
                  </a:moveTo>
                  <a:cubicBezTo>
                    <a:pt x="518" y="1"/>
                    <a:pt x="205" y="228"/>
                    <a:pt x="117" y="568"/>
                  </a:cubicBezTo>
                  <a:cubicBezTo>
                    <a:pt x="1" y="977"/>
                    <a:pt x="234" y="1398"/>
                    <a:pt x="656" y="1515"/>
                  </a:cubicBezTo>
                  <a:cubicBezTo>
                    <a:pt x="725" y="1535"/>
                    <a:pt x="794" y="1544"/>
                    <a:pt x="863" y="1544"/>
                  </a:cubicBezTo>
                  <a:cubicBezTo>
                    <a:pt x="1198" y="1544"/>
                    <a:pt x="1505" y="1318"/>
                    <a:pt x="1603" y="977"/>
                  </a:cubicBezTo>
                  <a:cubicBezTo>
                    <a:pt x="1720" y="568"/>
                    <a:pt x="1474" y="135"/>
                    <a:pt x="1064" y="30"/>
                  </a:cubicBezTo>
                  <a:cubicBezTo>
                    <a:pt x="995" y="10"/>
                    <a:pt x="925" y="1"/>
                    <a:pt x="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7767683" y="2461010"/>
              <a:ext cx="271496" cy="185716"/>
            </a:xfrm>
            <a:custGeom>
              <a:rect b="b" l="l" r="r" t="t"/>
              <a:pathLst>
                <a:path extrusionOk="0" h="1089" w="1592">
                  <a:moveTo>
                    <a:pt x="152" y="0"/>
                  </a:moveTo>
                  <a:cubicBezTo>
                    <a:pt x="141" y="35"/>
                    <a:pt x="117" y="70"/>
                    <a:pt x="117" y="117"/>
                  </a:cubicBezTo>
                  <a:cubicBezTo>
                    <a:pt x="1" y="526"/>
                    <a:pt x="234" y="947"/>
                    <a:pt x="656" y="1064"/>
                  </a:cubicBezTo>
                  <a:cubicBezTo>
                    <a:pt x="715" y="1081"/>
                    <a:pt x="776" y="1089"/>
                    <a:pt x="836" y="1089"/>
                  </a:cubicBezTo>
                  <a:cubicBezTo>
                    <a:pt x="1156" y="1089"/>
                    <a:pt x="1473" y="866"/>
                    <a:pt x="1591" y="562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7781497" y="3292226"/>
              <a:ext cx="34278" cy="31208"/>
            </a:xfrm>
            <a:custGeom>
              <a:rect b="b" l="l" r="r" t="t"/>
              <a:pathLst>
                <a:path extrusionOk="0" h="183" w="201">
                  <a:moveTo>
                    <a:pt x="95" y="1"/>
                  </a:moveTo>
                  <a:cubicBezTo>
                    <a:pt x="57" y="1"/>
                    <a:pt x="22" y="25"/>
                    <a:pt x="13" y="74"/>
                  </a:cubicBezTo>
                  <a:cubicBezTo>
                    <a:pt x="1" y="120"/>
                    <a:pt x="24" y="167"/>
                    <a:pt x="83" y="179"/>
                  </a:cubicBezTo>
                  <a:cubicBezTo>
                    <a:pt x="91" y="181"/>
                    <a:pt x="98" y="182"/>
                    <a:pt x="106" y="182"/>
                  </a:cubicBezTo>
                  <a:cubicBezTo>
                    <a:pt x="144" y="182"/>
                    <a:pt x="179" y="158"/>
                    <a:pt x="188" y="109"/>
                  </a:cubicBezTo>
                  <a:cubicBezTo>
                    <a:pt x="200" y="62"/>
                    <a:pt x="177" y="16"/>
                    <a:pt x="118" y="3"/>
                  </a:cubicBezTo>
                  <a:cubicBezTo>
                    <a:pt x="110" y="2"/>
                    <a:pt x="103" y="1"/>
                    <a:pt x="95" y="1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7"/>
            <p:cNvSpPr/>
            <p:nvPr/>
          </p:nvSpPr>
          <p:spPr>
            <a:xfrm>
              <a:off x="7837434" y="3300412"/>
              <a:ext cx="32061" cy="30867"/>
            </a:xfrm>
            <a:custGeom>
              <a:rect b="b" l="l" r="r" t="t"/>
              <a:pathLst>
                <a:path extrusionOk="0" h="181" w="188">
                  <a:moveTo>
                    <a:pt x="99" y="0"/>
                  </a:moveTo>
                  <a:cubicBezTo>
                    <a:pt x="59" y="0"/>
                    <a:pt x="22" y="32"/>
                    <a:pt x="13" y="72"/>
                  </a:cubicBezTo>
                  <a:cubicBezTo>
                    <a:pt x="0" y="119"/>
                    <a:pt x="24" y="166"/>
                    <a:pt x="71" y="178"/>
                  </a:cubicBezTo>
                  <a:cubicBezTo>
                    <a:pt x="77" y="180"/>
                    <a:pt x="83" y="180"/>
                    <a:pt x="89" y="180"/>
                  </a:cubicBezTo>
                  <a:cubicBezTo>
                    <a:pt x="129" y="180"/>
                    <a:pt x="166" y="149"/>
                    <a:pt x="176" y="108"/>
                  </a:cubicBezTo>
                  <a:cubicBezTo>
                    <a:pt x="188" y="61"/>
                    <a:pt x="164" y="14"/>
                    <a:pt x="117" y="2"/>
                  </a:cubicBezTo>
                  <a:cubicBezTo>
                    <a:pt x="111" y="1"/>
                    <a:pt x="105" y="0"/>
                    <a:pt x="99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7"/>
            <p:cNvSpPr/>
            <p:nvPr/>
          </p:nvSpPr>
          <p:spPr>
            <a:xfrm>
              <a:off x="7827543" y="3240552"/>
              <a:ext cx="38030" cy="34790"/>
            </a:xfrm>
            <a:custGeom>
              <a:rect b="b" l="l" r="r" t="t"/>
              <a:pathLst>
                <a:path extrusionOk="0" h="204" w="223">
                  <a:moveTo>
                    <a:pt x="118" y="0"/>
                  </a:moveTo>
                  <a:cubicBezTo>
                    <a:pt x="68" y="0"/>
                    <a:pt x="22" y="32"/>
                    <a:pt x="12" y="73"/>
                  </a:cubicBezTo>
                  <a:cubicBezTo>
                    <a:pt x="0" y="131"/>
                    <a:pt x="35" y="189"/>
                    <a:pt x="94" y="202"/>
                  </a:cubicBezTo>
                  <a:cubicBezTo>
                    <a:pt x="101" y="203"/>
                    <a:pt x="108" y="204"/>
                    <a:pt x="115" y="204"/>
                  </a:cubicBezTo>
                  <a:cubicBezTo>
                    <a:pt x="163" y="204"/>
                    <a:pt x="200" y="171"/>
                    <a:pt x="211" y="119"/>
                  </a:cubicBezTo>
                  <a:cubicBezTo>
                    <a:pt x="222" y="73"/>
                    <a:pt x="199" y="14"/>
                    <a:pt x="141" y="2"/>
                  </a:cubicBezTo>
                  <a:cubicBezTo>
                    <a:pt x="133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8080797" y="2450948"/>
              <a:ext cx="38200" cy="32061"/>
            </a:xfrm>
            <a:custGeom>
              <a:rect b="b" l="l" r="r" t="t"/>
              <a:pathLst>
                <a:path extrusionOk="0" h="188" w="224">
                  <a:moveTo>
                    <a:pt x="112" y="0"/>
                  </a:moveTo>
                  <a:cubicBezTo>
                    <a:pt x="80" y="0"/>
                    <a:pt x="51" y="13"/>
                    <a:pt x="36" y="36"/>
                  </a:cubicBezTo>
                  <a:cubicBezTo>
                    <a:pt x="0" y="83"/>
                    <a:pt x="13" y="141"/>
                    <a:pt x="59" y="176"/>
                  </a:cubicBezTo>
                  <a:cubicBezTo>
                    <a:pt x="75" y="184"/>
                    <a:pt x="92" y="188"/>
                    <a:pt x="108" y="188"/>
                  </a:cubicBezTo>
                  <a:cubicBezTo>
                    <a:pt x="141" y="188"/>
                    <a:pt x="172" y="172"/>
                    <a:pt x="188" y="141"/>
                  </a:cubicBezTo>
                  <a:cubicBezTo>
                    <a:pt x="223" y="106"/>
                    <a:pt x="211" y="47"/>
                    <a:pt x="164" y="12"/>
                  </a:cubicBezTo>
                  <a:cubicBezTo>
                    <a:pt x="148" y="4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8124626" y="2486761"/>
              <a:ext cx="34278" cy="30185"/>
            </a:xfrm>
            <a:custGeom>
              <a:rect b="b" l="l" r="r" t="t"/>
              <a:pathLst>
                <a:path extrusionOk="0" h="177" w="201">
                  <a:moveTo>
                    <a:pt x="109" y="1"/>
                  </a:moveTo>
                  <a:cubicBezTo>
                    <a:pt x="81" y="1"/>
                    <a:pt x="51" y="14"/>
                    <a:pt x="36" y="36"/>
                  </a:cubicBezTo>
                  <a:cubicBezTo>
                    <a:pt x="1" y="83"/>
                    <a:pt x="13" y="130"/>
                    <a:pt x="60" y="165"/>
                  </a:cubicBezTo>
                  <a:cubicBezTo>
                    <a:pt x="72" y="173"/>
                    <a:pt x="88" y="177"/>
                    <a:pt x="103" y="177"/>
                  </a:cubicBezTo>
                  <a:cubicBezTo>
                    <a:pt x="132" y="177"/>
                    <a:pt x="162" y="164"/>
                    <a:pt x="177" y="141"/>
                  </a:cubicBezTo>
                  <a:cubicBezTo>
                    <a:pt x="200" y="94"/>
                    <a:pt x="188" y="48"/>
                    <a:pt x="153" y="13"/>
                  </a:cubicBezTo>
                  <a:cubicBezTo>
                    <a:pt x="141" y="5"/>
                    <a:pt x="125" y="1"/>
                    <a:pt x="109" y="1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7"/>
            <p:cNvSpPr/>
            <p:nvPr/>
          </p:nvSpPr>
          <p:spPr>
            <a:xfrm>
              <a:off x="8074828" y="2518823"/>
              <a:ext cx="40076" cy="35472"/>
            </a:xfrm>
            <a:custGeom>
              <a:rect b="b" l="l" r="r" t="t"/>
              <a:pathLst>
                <a:path extrusionOk="0" h="208" w="235">
                  <a:moveTo>
                    <a:pt x="126" y="0"/>
                  </a:moveTo>
                  <a:cubicBezTo>
                    <a:pt x="93" y="0"/>
                    <a:pt x="59" y="16"/>
                    <a:pt x="35" y="47"/>
                  </a:cubicBezTo>
                  <a:cubicBezTo>
                    <a:pt x="1" y="94"/>
                    <a:pt x="12" y="153"/>
                    <a:pt x="59" y="187"/>
                  </a:cubicBezTo>
                  <a:cubicBezTo>
                    <a:pt x="77" y="201"/>
                    <a:pt x="99" y="208"/>
                    <a:pt x="122" y="208"/>
                  </a:cubicBezTo>
                  <a:cubicBezTo>
                    <a:pt x="156" y="208"/>
                    <a:pt x="190" y="192"/>
                    <a:pt x="211" y="164"/>
                  </a:cubicBezTo>
                  <a:cubicBezTo>
                    <a:pt x="235" y="117"/>
                    <a:pt x="223" y="47"/>
                    <a:pt x="176" y="12"/>
                  </a:cubicBezTo>
                  <a:cubicBezTo>
                    <a:pt x="160" y="4"/>
                    <a:pt x="143" y="0"/>
                    <a:pt x="126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7"/>
            <p:cNvSpPr/>
            <p:nvPr/>
          </p:nvSpPr>
          <p:spPr>
            <a:xfrm>
              <a:off x="7071362" y="2180981"/>
              <a:ext cx="931819" cy="1199052"/>
            </a:xfrm>
            <a:custGeom>
              <a:rect b="b" l="l" r="r" t="t"/>
              <a:pathLst>
                <a:path extrusionOk="0" h="7031" w="5464">
                  <a:moveTo>
                    <a:pt x="3322" y="1"/>
                  </a:moveTo>
                  <a:cubicBezTo>
                    <a:pt x="2882" y="1"/>
                    <a:pt x="2390" y="118"/>
                    <a:pt x="1872" y="449"/>
                  </a:cubicBezTo>
                  <a:cubicBezTo>
                    <a:pt x="983" y="1011"/>
                    <a:pt x="1" y="2859"/>
                    <a:pt x="165" y="4356"/>
                  </a:cubicBezTo>
                  <a:cubicBezTo>
                    <a:pt x="282" y="5443"/>
                    <a:pt x="890" y="6122"/>
                    <a:pt x="1440" y="6578"/>
                  </a:cubicBezTo>
                  <a:cubicBezTo>
                    <a:pt x="1844" y="6915"/>
                    <a:pt x="2393" y="7031"/>
                    <a:pt x="2810" y="7031"/>
                  </a:cubicBezTo>
                  <a:cubicBezTo>
                    <a:pt x="3190" y="7031"/>
                    <a:pt x="3461" y="6935"/>
                    <a:pt x="3416" y="6824"/>
                  </a:cubicBezTo>
                  <a:cubicBezTo>
                    <a:pt x="3241" y="6402"/>
                    <a:pt x="2727" y="6239"/>
                    <a:pt x="2282" y="6122"/>
                  </a:cubicBezTo>
                  <a:cubicBezTo>
                    <a:pt x="2410" y="5888"/>
                    <a:pt x="2469" y="5619"/>
                    <a:pt x="2399" y="5362"/>
                  </a:cubicBezTo>
                  <a:cubicBezTo>
                    <a:pt x="2340" y="5092"/>
                    <a:pt x="2153" y="4858"/>
                    <a:pt x="1908" y="4777"/>
                  </a:cubicBezTo>
                  <a:cubicBezTo>
                    <a:pt x="2189" y="4625"/>
                    <a:pt x="2399" y="4320"/>
                    <a:pt x="2423" y="3993"/>
                  </a:cubicBezTo>
                  <a:cubicBezTo>
                    <a:pt x="2446" y="3665"/>
                    <a:pt x="2306" y="3327"/>
                    <a:pt x="2048" y="3116"/>
                  </a:cubicBezTo>
                  <a:cubicBezTo>
                    <a:pt x="2364" y="3081"/>
                    <a:pt x="2668" y="2882"/>
                    <a:pt x="2844" y="2613"/>
                  </a:cubicBezTo>
                  <a:cubicBezTo>
                    <a:pt x="3019" y="2344"/>
                    <a:pt x="3065" y="1993"/>
                    <a:pt x="2972" y="1677"/>
                  </a:cubicBezTo>
                  <a:cubicBezTo>
                    <a:pt x="3522" y="1666"/>
                    <a:pt x="3896" y="1268"/>
                    <a:pt x="4282" y="870"/>
                  </a:cubicBezTo>
                  <a:cubicBezTo>
                    <a:pt x="4458" y="919"/>
                    <a:pt x="4710" y="977"/>
                    <a:pt x="4936" y="977"/>
                  </a:cubicBezTo>
                  <a:cubicBezTo>
                    <a:pt x="5086" y="977"/>
                    <a:pt x="5225" y="952"/>
                    <a:pt x="5323" y="881"/>
                  </a:cubicBezTo>
                  <a:cubicBezTo>
                    <a:pt x="5323" y="881"/>
                    <a:pt x="5464" y="823"/>
                    <a:pt x="5136" y="636"/>
                  </a:cubicBezTo>
                  <a:cubicBezTo>
                    <a:pt x="4915" y="502"/>
                    <a:pt x="4232" y="1"/>
                    <a:pt x="3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8" name="Google Shape;2038;p47"/>
          <p:cNvGrpSpPr/>
          <p:nvPr/>
        </p:nvGrpSpPr>
        <p:grpSpPr>
          <a:xfrm>
            <a:off x="493727" y="2624985"/>
            <a:ext cx="1590799" cy="3177346"/>
            <a:chOff x="2353277" y="4255513"/>
            <a:chExt cx="263753" cy="526801"/>
          </a:xfrm>
        </p:grpSpPr>
        <p:sp>
          <p:nvSpPr>
            <p:cNvPr id="2039" name="Google Shape;2039;p47"/>
            <p:cNvSpPr/>
            <p:nvPr/>
          </p:nvSpPr>
          <p:spPr>
            <a:xfrm>
              <a:off x="2390997" y="4557835"/>
              <a:ext cx="179263" cy="217209"/>
            </a:xfrm>
            <a:custGeom>
              <a:rect b="b" l="l" r="r" t="t"/>
              <a:pathLst>
                <a:path extrusionOk="0" h="7682" w="6340">
                  <a:moveTo>
                    <a:pt x="3637" y="0"/>
                  </a:moveTo>
                  <a:cubicBezTo>
                    <a:pt x="3229" y="0"/>
                    <a:pt x="2937" y="55"/>
                    <a:pt x="2937" y="55"/>
                  </a:cubicBezTo>
                  <a:cubicBezTo>
                    <a:pt x="2937" y="55"/>
                    <a:pt x="2928" y="54"/>
                    <a:pt x="2912" y="54"/>
                  </a:cubicBezTo>
                  <a:cubicBezTo>
                    <a:pt x="2817" y="54"/>
                    <a:pt x="2452" y="88"/>
                    <a:pt x="1942" y="558"/>
                  </a:cubicBezTo>
                  <a:cubicBezTo>
                    <a:pt x="1767" y="722"/>
                    <a:pt x="1567" y="944"/>
                    <a:pt x="1334" y="1224"/>
                  </a:cubicBezTo>
                  <a:cubicBezTo>
                    <a:pt x="0" y="2792"/>
                    <a:pt x="433" y="7623"/>
                    <a:pt x="433" y="7623"/>
                  </a:cubicBezTo>
                  <a:lnTo>
                    <a:pt x="6025" y="7681"/>
                  </a:lnTo>
                  <a:cubicBezTo>
                    <a:pt x="6025" y="7681"/>
                    <a:pt x="6340" y="1190"/>
                    <a:pt x="5393" y="488"/>
                  </a:cubicBezTo>
                  <a:cubicBezTo>
                    <a:pt x="4862" y="88"/>
                    <a:pt x="4156" y="0"/>
                    <a:pt x="3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2456144" y="4566317"/>
              <a:ext cx="19227" cy="19227"/>
            </a:xfrm>
            <a:custGeom>
              <a:rect b="b" l="l" r="r" t="t"/>
              <a:pathLst>
                <a:path extrusionOk="0" h="680" w="680">
                  <a:moveTo>
                    <a:pt x="340" y="24"/>
                  </a:moveTo>
                  <a:cubicBezTo>
                    <a:pt x="516" y="24"/>
                    <a:pt x="656" y="165"/>
                    <a:pt x="656" y="339"/>
                  </a:cubicBezTo>
                  <a:cubicBezTo>
                    <a:pt x="656" y="515"/>
                    <a:pt x="516" y="656"/>
                    <a:pt x="340" y="656"/>
                  </a:cubicBezTo>
                  <a:cubicBezTo>
                    <a:pt x="165" y="656"/>
                    <a:pt x="24" y="515"/>
                    <a:pt x="24" y="339"/>
                  </a:cubicBezTo>
                  <a:cubicBezTo>
                    <a:pt x="24" y="165"/>
                    <a:pt x="165" y="24"/>
                    <a:pt x="340" y="24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2"/>
                    <a:pt x="1" y="339"/>
                  </a:cubicBezTo>
                  <a:cubicBezTo>
                    <a:pt x="1" y="527"/>
                    <a:pt x="152" y="679"/>
                    <a:pt x="340" y="679"/>
                  </a:cubicBezTo>
                  <a:cubicBezTo>
                    <a:pt x="527" y="679"/>
                    <a:pt x="679" y="527"/>
                    <a:pt x="679" y="339"/>
                  </a:cubicBezTo>
                  <a:cubicBezTo>
                    <a:pt x="679" y="152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2439631" y="4681427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39" y="24"/>
                  </a:moveTo>
                  <a:cubicBezTo>
                    <a:pt x="515" y="24"/>
                    <a:pt x="655" y="164"/>
                    <a:pt x="655" y="339"/>
                  </a:cubicBezTo>
                  <a:cubicBezTo>
                    <a:pt x="655" y="503"/>
                    <a:pt x="515" y="643"/>
                    <a:pt x="339" y="643"/>
                  </a:cubicBezTo>
                  <a:cubicBezTo>
                    <a:pt x="175" y="643"/>
                    <a:pt x="35" y="503"/>
                    <a:pt x="35" y="339"/>
                  </a:cubicBezTo>
                  <a:cubicBezTo>
                    <a:pt x="35" y="164"/>
                    <a:pt x="175" y="24"/>
                    <a:pt x="339" y="24"/>
                  </a:cubicBezTo>
                  <a:close/>
                  <a:moveTo>
                    <a:pt x="339" y="0"/>
                  </a:moveTo>
                  <a:cubicBezTo>
                    <a:pt x="152" y="0"/>
                    <a:pt x="0" y="152"/>
                    <a:pt x="0" y="339"/>
                  </a:cubicBezTo>
                  <a:cubicBezTo>
                    <a:pt x="0" y="526"/>
                    <a:pt x="152" y="679"/>
                    <a:pt x="339" y="679"/>
                  </a:cubicBezTo>
                  <a:cubicBezTo>
                    <a:pt x="526" y="679"/>
                    <a:pt x="678" y="526"/>
                    <a:pt x="678" y="339"/>
                  </a:cubicBezTo>
                  <a:cubicBezTo>
                    <a:pt x="678" y="152"/>
                    <a:pt x="526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2407510" y="4702916"/>
              <a:ext cx="19566" cy="19199"/>
            </a:xfrm>
            <a:custGeom>
              <a:rect b="b" l="l" r="r" t="t"/>
              <a:pathLst>
                <a:path extrusionOk="0" h="679" w="692">
                  <a:moveTo>
                    <a:pt x="341" y="36"/>
                  </a:moveTo>
                  <a:cubicBezTo>
                    <a:pt x="516" y="36"/>
                    <a:pt x="656" y="176"/>
                    <a:pt x="656" y="340"/>
                  </a:cubicBezTo>
                  <a:cubicBezTo>
                    <a:pt x="656" y="515"/>
                    <a:pt x="516" y="655"/>
                    <a:pt x="341" y="655"/>
                  </a:cubicBezTo>
                  <a:cubicBezTo>
                    <a:pt x="177" y="655"/>
                    <a:pt x="37" y="515"/>
                    <a:pt x="37" y="340"/>
                  </a:cubicBezTo>
                  <a:cubicBezTo>
                    <a:pt x="37" y="176"/>
                    <a:pt x="177" y="36"/>
                    <a:pt x="341" y="36"/>
                  </a:cubicBezTo>
                  <a:close/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1" y="679"/>
                  </a:cubicBezTo>
                  <a:cubicBezTo>
                    <a:pt x="528" y="679"/>
                    <a:pt x="692" y="527"/>
                    <a:pt x="692" y="340"/>
                  </a:cubicBezTo>
                  <a:cubicBezTo>
                    <a:pt x="692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2442572" y="4730033"/>
              <a:ext cx="19227" cy="19199"/>
            </a:xfrm>
            <a:custGeom>
              <a:rect b="b" l="l" r="r" t="t"/>
              <a:pathLst>
                <a:path extrusionOk="0" h="679" w="680">
                  <a:moveTo>
                    <a:pt x="341" y="24"/>
                  </a:moveTo>
                  <a:cubicBezTo>
                    <a:pt x="504" y="24"/>
                    <a:pt x="645" y="164"/>
                    <a:pt x="645" y="340"/>
                  </a:cubicBezTo>
                  <a:cubicBezTo>
                    <a:pt x="645" y="504"/>
                    <a:pt x="504" y="644"/>
                    <a:pt x="341" y="644"/>
                  </a:cubicBezTo>
                  <a:cubicBezTo>
                    <a:pt x="165" y="644"/>
                    <a:pt x="24" y="504"/>
                    <a:pt x="24" y="340"/>
                  </a:cubicBezTo>
                  <a:cubicBezTo>
                    <a:pt x="24" y="164"/>
                    <a:pt x="165" y="24"/>
                    <a:pt x="341" y="24"/>
                  </a:cubicBezTo>
                  <a:close/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7"/>
            <p:cNvSpPr/>
            <p:nvPr/>
          </p:nvSpPr>
          <p:spPr>
            <a:xfrm>
              <a:off x="2472346" y="4702916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40" y="36"/>
                  </a:moveTo>
                  <a:cubicBezTo>
                    <a:pt x="515" y="36"/>
                    <a:pt x="656" y="176"/>
                    <a:pt x="656" y="340"/>
                  </a:cubicBezTo>
                  <a:cubicBezTo>
                    <a:pt x="656" y="515"/>
                    <a:pt x="515" y="655"/>
                    <a:pt x="340" y="655"/>
                  </a:cubicBezTo>
                  <a:cubicBezTo>
                    <a:pt x="164" y="655"/>
                    <a:pt x="24" y="515"/>
                    <a:pt x="24" y="340"/>
                  </a:cubicBezTo>
                  <a:cubicBezTo>
                    <a:pt x="24" y="176"/>
                    <a:pt x="164" y="36"/>
                    <a:pt x="340" y="36"/>
                  </a:cubicBezTo>
                  <a:close/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79" y="527"/>
                    <a:pt x="679" y="340"/>
                  </a:cubicBezTo>
                  <a:cubicBezTo>
                    <a:pt x="679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2490866" y="4667176"/>
              <a:ext cx="19227" cy="19566"/>
            </a:xfrm>
            <a:custGeom>
              <a:rect b="b" l="l" r="r" t="t"/>
              <a:pathLst>
                <a:path extrusionOk="0" h="692" w="680">
                  <a:moveTo>
                    <a:pt x="340" y="36"/>
                  </a:moveTo>
                  <a:cubicBezTo>
                    <a:pt x="515" y="36"/>
                    <a:pt x="656" y="177"/>
                    <a:pt x="656" y="341"/>
                  </a:cubicBezTo>
                  <a:cubicBezTo>
                    <a:pt x="656" y="516"/>
                    <a:pt x="515" y="656"/>
                    <a:pt x="340" y="656"/>
                  </a:cubicBezTo>
                  <a:cubicBezTo>
                    <a:pt x="164" y="656"/>
                    <a:pt x="24" y="516"/>
                    <a:pt x="24" y="341"/>
                  </a:cubicBezTo>
                  <a:cubicBezTo>
                    <a:pt x="24" y="177"/>
                    <a:pt x="164" y="36"/>
                    <a:pt x="340" y="36"/>
                  </a:cubicBezTo>
                  <a:close/>
                  <a:moveTo>
                    <a:pt x="340" y="1"/>
                  </a:moveTo>
                  <a:cubicBezTo>
                    <a:pt x="153" y="1"/>
                    <a:pt x="1" y="153"/>
                    <a:pt x="1" y="341"/>
                  </a:cubicBezTo>
                  <a:cubicBezTo>
                    <a:pt x="1" y="528"/>
                    <a:pt x="153" y="691"/>
                    <a:pt x="340" y="691"/>
                  </a:cubicBezTo>
                  <a:cubicBezTo>
                    <a:pt x="527" y="691"/>
                    <a:pt x="679" y="528"/>
                    <a:pt x="679" y="341"/>
                  </a:cubicBezTo>
                  <a:cubicBezTo>
                    <a:pt x="679" y="153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2520980" y="4699947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39" y="35"/>
                  </a:moveTo>
                  <a:cubicBezTo>
                    <a:pt x="515" y="35"/>
                    <a:pt x="656" y="175"/>
                    <a:pt x="656" y="339"/>
                  </a:cubicBezTo>
                  <a:cubicBezTo>
                    <a:pt x="656" y="515"/>
                    <a:pt x="515" y="655"/>
                    <a:pt x="339" y="655"/>
                  </a:cubicBezTo>
                  <a:cubicBezTo>
                    <a:pt x="175" y="655"/>
                    <a:pt x="35" y="515"/>
                    <a:pt x="35" y="339"/>
                  </a:cubicBezTo>
                  <a:cubicBezTo>
                    <a:pt x="35" y="175"/>
                    <a:pt x="175" y="35"/>
                    <a:pt x="339" y="35"/>
                  </a:cubicBezTo>
                  <a:close/>
                  <a:moveTo>
                    <a:pt x="339" y="0"/>
                  </a:moveTo>
                  <a:cubicBezTo>
                    <a:pt x="152" y="0"/>
                    <a:pt x="1" y="152"/>
                    <a:pt x="1" y="339"/>
                  </a:cubicBezTo>
                  <a:cubicBezTo>
                    <a:pt x="1" y="526"/>
                    <a:pt x="152" y="679"/>
                    <a:pt x="339" y="679"/>
                  </a:cubicBezTo>
                  <a:cubicBezTo>
                    <a:pt x="526" y="679"/>
                    <a:pt x="679" y="526"/>
                    <a:pt x="679" y="339"/>
                  </a:cubicBezTo>
                  <a:cubicBezTo>
                    <a:pt x="679" y="152"/>
                    <a:pt x="526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2546117" y="4673142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39" y="24"/>
                  </a:moveTo>
                  <a:cubicBezTo>
                    <a:pt x="515" y="24"/>
                    <a:pt x="656" y="164"/>
                    <a:pt x="656" y="340"/>
                  </a:cubicBezTo>
                  <a:cubicBezTo>
                    <a:pt x="656" y="515"/>
                    <a:pt x="515" y="644"/>
                    <a:pt x="339" y="644"/>
                  </a:cubicBezTo>
                  <a:cubicBezTo>
                    <a:pt x="164" y="644"/>
                    <a:pt x="24" y="515"/>
                    <a:pt x="24" y="340"/>
                  </a:cubicBezTo>
                  <a:cubicBezTo>
                    <a:pt x="24" y="164"/>
                    <a:pt x="164" y="24"/>
                    <a:pt x="339" y="24"/>
                  </a:cubicBezTo>
                  <a:close/>
                  <a:moveTo>
                    <a:pt x="339" y="0"/>
                  </a:moveTo>
                  <a:cubicBezTo>
                    <a:pt x="152" y="0"/>
                    <a:pt x="0" y="153"/>
                    <a:pt x="0" y="340"/>
                  </a:cubicBezTo>
                  <a:cubicBezTo>
                    <a:pt x="0" y="527"/>
                    <a:pt x="152" y="679"/>
                    <a:pt x="339" y="679"/>
                  </a:cubicBezTo>
                  <a:cubicBezTo>
                    <a:pt x="526" y="679"/>
                    <a:pt x="679" y="527"/>
                    <a:pt x="679" y="340"/>
                  </a:cubicBezTo>
                  <a:cubicBezTo>
                    <a:pt x="679" y="153"/>
                    <a:pt x="526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7"/>
            <p:cNvSpPr/>
            <p:nvPr/>
          </p:nvSpPr>
          <p:spPr>
            <a:xfrm>
              <a:off x="2547757" y="4727375"/>
              <a:ext cx="19199" cy="19566"/>
            </a:xfrm>
            <a:custGeom>
              <a:rect b="b" l="l" r="r" t="t"/>
              <a:pathLst>
                <a:path extrusionOk="0" h="692" w="679">
                  <a:moveTo>
                    <a:pt x="340" y="36"/>
                  </a:moveTo>
                  <a:cubicBezTo>
                    <a:pt x="515" y="36"/>
                    <a:pt x="644" y="177"/>
                    <a:pt x="644" y="352"/>
                  </a:cubicBezTo>
                  <a:cubicBezTo>
                    <a:pt x="644" y="515"/>
                    <a:pt x="515" y="656"/>
                    <a:pt x="340" y="656"/>
                  </a:cubicBezTo>
                  <a:cubicBezTo>
                    <a:pt x="164" y="656"/>
                    <a:pt x="24" y="515"/>
                    <a:pt x="24" y="352"/>
                  </a:cubicBezTo>
                  <a:cubicBezTo>
                    <a:pt x="24" y="177"/>
                    <a:pt x="164" y="36"/>
                    <a:pt x="340" y="36"/>
                  </a:cubicBezTo>
                  <a:close/>
                  <a:moveTo>
                    <a:pt x="340" y="1"/>
                  </a:moveTo>
                  <a:cubicBezTo>
                    <a:pt x="153" y="1"/>
                    <a:pt x="1" y="165"/>
                    <a:pt x="1" y="352"/>
                  </a:cubicBezTo>
                  <a:cubicBezTo>
                    <a:pt x="1" y="539"/>
                    <a:pt x="153" y="691"/>
                    <a:pt x="340" y="691"/>
                  </a:cubicBezTo>
                  <a:cubicBezTo>
                    <a:pt x="527" y="691"/>
                    <a:pt x="679" y="539"/>
                    <a:pt x="679" y="352"/>
                  </a:cubicBezTo>
                  <a:cubicBezTo>
                    <a:pt x="679" y="165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7"/>
            <p:cNvSpPr/>
            <p:nvPr/>
          </p:nvSpPr>
          <p:spPr>
            <a:xfrm>
              <a:off x="2500141" y="4732012"/>
              <a:ext cx="19538" cy="19199"/>
            </a:xfrm>
            <a:custGeom>
              <a:rect b="b" l="l" r="r" t="t"/>
              <a:pathLst>
                <a:path extrusionOk="0" h="679" w="691">
                  <a:moveTo>
                    <a:pt x="340" y="24"/>
                  </a:moveTo>
                  <a:cubicBezTo>
                    <a:pt x="515" y="24"/>
                    <a:pt x="655" y="164"/>
                    <a:pt x="655" y="340"/>
                  </a:cubicBezTo>
                  <a:cubicBezTo>
                    <a:pt x="655" y="515"/>
                    <a:pt x="515" y="656"/>
                    <a:pt x="340" y="656"/>
                  </a:cubicBezTo>
                  <a:cubicBezTo>
                    <a:pt x="176" y="656"/>
                    <a:pt x="36" y="515"/>
                    <a:pt x="36" y="340"/>
                  </a:cubicBezTo>
                  <a:cubicBezTo>
                    <a:pt x="36" y="164"/>
                    <a:pt x="176" y="24"/>
                    <a:pt x="340" y="24"/>
                  </a:cubicBezTo>
                  <a:close/>
                  <a:moveTo>
                    <a:pt x="340" y="1"/>
                  </a:moveTo>
                  <a:cubicBezTo>
                    <a:pt x="153" y="1"/>
                    <a:pt x="0" y="153"/>
                    <a:pt x="0" y="340"/>
                  </a:cubicBezTo>
                  <a:cubicBezTo>
                    <a:pt x="0" y="527"/>
                    <a:pt x="153" y="679"/>
                    <a:pt x="340" y="679"/>
                  </a:cubicBezTo>
                  <a:cubicBezTo>
                    <a:pt x="527" y="679"/>
                    <a:pt x="691" y="527"/>
                    <a:pt x="691" y="340"/>
                  </a:cubicBezTo>
                  <a:cubicBezTo>
                    <a:pt x="691" y="153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2394956" y="4741937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40" y="36"/>
                  </a:moveTo>
                  <a:cubicBezTo>
                    <a:pt x="515" y="36"/>
                    <a:pt x="655" y="176"/>
                    <a:pt x="655" y="340"/>
                  </a:cubicBezTo>
                  <a:cubicBezTo>
                    <a:pt x="655" y="515"/>
                    <a:pt x="515" y="655"/>
                    <a:pt x="340" y="655"/>
                  </a:cubicBezTo>
                  <a:cubicBezTo>
                    <a:pt x="176" y="655"/>
                    <a:pt x="36" y="515"/>
                    <a:pt x="36" y="340"/>
                  </a:cubicBezTo>
                  <a:cubicBezTo>
                    <a:pt x="36" y="176"/>
                    <a:pt x="176" y="36"/>
                    <a:pt x="340" y="36"/>
                  </a:cubicBezTo>
                  <a:close/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7"/>
                    <a:pt x="153" y="679"/>
                    <a:pt x="340" y="679"/>
                  </a:cubicBezTo>
                  <a:cubicBezTo>
                    <a:pt x="527" y="679"/>
                    <a:pt x="679" y="527"/>
                    <a:pt x="679" y="340"/>
                  </a:cubicBezTo>
                  <a:cubicBezTo>
                    <a:pt x="679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2428038" y="4759128"/>
              <a:ext cx="19538" cy="19227"/>
            </a:xfrm>
            <a:custGeom>
              <a:rect b="b" l="l" r="r" t="t"/>
              <a:pathLst>
                <a:path extrusionOk="0" h="680" w="691">
                  <a:moveTo>
                    <a:pt x="351" y="24"/>
                  </a:moveTo>
                  <a:cubicBezTo>
                    <a:pt x="515" y="24"/>
                    <a:pt x="655" y="164"/>
                    <a:pt x="655" y="340"/>
                  </a:cubicBezTo>
                  <a:cubicBezTo>
                    <a:pt x="655" y="515"/>
                    <a:pt x="515" y="656"/>
                    <a:pt x="351" y="656"/>
                  </a:cubicBezTo>
                  <a:cubicBezTo>
                    <a:pt x="176" y="656"/>
                    <a:pt x="36" y="515"/>
                    <a:pt x="36" y="340"/>
                  </a:cubicBezTo>
                  <a:cubicBezTo>
                    <a:pt x="36" y="164"/>
                    <a:pt x="176" y="24"/>
                    <a:pt x="351" y="24"/>
                  </a:cubicBezTo>
                  <a:close/>
                  <a:moveTo>
                    <a:pt x="351" y="1"/>
                  </a:moveTo>
                  <a:cubicBezTo>
                    <a:pt x="164" y="1"/>
                    <a:pt x="0" y="153"/>
                    <a:pt x="0" y="340"/>
                  </a:cubicBezTo>
                  <a:cubicBezTo>
                    <a:pt x="0" y="528"/>
                    <a:pt x="164" y="679"/>
                    <a:pt x="351" y="679"/>
                  </a:cubicBezTo>
                  <a:cubicBezTo>
                    <a:pt x="538" y="679"/>
                    <a:pt x="691" y="528"/>
                    <a:pt x="691" y="340"/>
                  </a:cubicBezTo>
                  <a:cubicBezTo>
                    <a:pt x="691" y="153"/>
                    <a:pt x="538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2475343" y="4763115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39" y="23"/>
                  </a:moveTo>
                  <a:cubicBezTo>
                    <a:pt x="515" y="23"/>
                    <a:pt x="643" y="164"/>
                    <a:pt x="643" y="340"/>
                  </a:cubicBezTo>
                  <a:cubicBezTo>
                    <a:pt x="643" y="515"/>
                    <a:pt x="515" y="655"/>
                    <a:pt x="339" y="655"/>
                  </a:cubicBezTo>
                  <a:cubicBezTo>
                    <a:pt x="164" y="655"/>
                    <a:pt x="24" y="515"/>
                    <a:pt x="24" y="340"/>
                  </a:cubicBezTo>
                  <a:cubicBezTo>
                    <a:pt x="24" y="164"/>
                    <a:pt x="164" y="23"/>
                    <a:pt x="339" y="23"/>
                  </a:cubicBezTo>
                  <a:close/>
                  <a:moveTo>
                    <a:pt x="339" y="0"/>
                  </a:moveTo>
                  <a:cubicBezTo>
                    <a:pt x="152" y="0"/>
                    <a:pt x="0" y="153"/>
                    <a:pt x="0" y="340"/>
                  </a:cubicBezTo>
                  <a:cubicBezTo>
                    <a:pt x="0" y="527"/>
                    <a:pt x="152" y="678"/>
                    <a:pt x="339" y="678"/>
                  </a:cubicBezTo>
                  <a:cubicBezTo>
                    <a:pt x="526" y="678"/>
                    <a:pt x="679" y="527"/>
                    <a:pt x="679" y="340"/>
                  </a:cubicBezTo>
                  <a:cubicBezTo>
                    <a:pt x="679" y="153"/>
                    <a:pt x="526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2530254" y="4763115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39" y="23"/>
                  </a:moveTo>
                  <a:cubicBezTo>
                    <a:pt x="515" y="23"/>
                    <a:pt x="655" y="164"/>
                    <a:pt x="655" y="340"/>
                  </a:cubicBezTo>
                  <a:cubicBezTo>
                    <a:pt x="655" y="515"/>
                    <a:pt x="515" y="655"/>
                    <a:pt x="339" y="655"/>
                  </a:cubicBezTo>
                  <a:cubicBezTo>
                    <a:pt x="164" y="655"/>
                    <a:pt x="23" y="515"/>
                    <a:pt x="23" y="340"/>
                  </a:cubicBezTo>
                  <a:cubicBezTo>
                    <a:pt x="23" y="164"/>
                    <a:pt x="164" y="23"/>
                    <a:pt x="339" y="23"/>
                  </a:cubicBezTo>
                  <a:close/>
                  <a:moveTo>
                    <a:pt x="339" y="0"/>
                  </a:moveTo>
                  <a:cubicBezTo>
                    <a:pt x="152" y="0"/>
                    <a:pt x="0" y="153"/>
                    <a:pt x="0" y="340"/>
                  </a:cubicBezTo>
                  <a:cubicBezTo>
                    <a:pt x="0" y="527"/>
                    <a:pt x="152" y="678"/>
                    <a:pt x="339" y="678"/>
                  </a:cubicBezTo>
                  <a:cubicBezTo>
                    <a:pt x="526" y="678"/>
                    <a:pt x="678" y="527"/>
                    <a:pt x="678" y="340"/>
                  </a:cubicBezTo>
                  <a:cubicBezTo>
                    <a:pt x="678" y="153"/>
                    <a:pt x="526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2449188" y="4598071"/>
              <a:ext cx="19227" cy="19227"/>
            </a:xfrm>
            <a:custGeom>
              <a:rect b="b" l="l" r="r" t="t"/>
              <a:pathLst>
                <a:path extrusionOk="0" h="680" w="680">
                  <a:moveTo>
                    <a:pt x="340" y="24"/>
                  </a:moveTo>
                  <a:cubicBezTo>
                    <a:pt x="504" y="24"/>
                    <a:pt x="645" y="164"/>
                    <a:pt x="645" y="339"/>
                  </a:cubicBezTo>
                  <a:cubicBezTo>
                    <a:pt x="645" y="515"/>
                    <a:pt x="504" y="656"/>
                    <a:pt x="340" y="656"/>
                  </a:cubicBezTo>
                  <a:cubicBezTo>
                    <a:pt x="165" y="656"/>
                    <a:pt x="24" y="515"/>
                    <a:pt x="24" y="339"/>
                  </a:cubicBezTo>
                  <a:cubicBezTo>
                    <a:pt x="24" y="164"/>
                    <a:pt x="165" y="24"/>
                    <a:pt x="340" y="24"/>
                  </a:cubicBezTo>
                  <a:close/>
                  <a:moveTo>
                    <a:pt x="340" y="1"/>
                  </a:moveTo>
                  <a:cubicBezTo>
                    <a:pt x="153" y="1"/>
                    <a:pt x="1" y="152"/>
                    <a:pt x="1" y="339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8" y="679"/>
                    <a:pt x="679" y="527"/>
                    <a:pt x="679" y="339"/>
                  </a:cubicBezTo>
                  <a:cubicBezTo>
                    <a:pt x="679" y="152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2487247" y="4583848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39" y="24"/>
                  </a:moveTo>
                  <a:cubicBezTo>
                    <a:pt x="503" y="24"/>
                    <a:pt x="643" y="164"/>
                    <a:pt x="643" y="340"/>
                  </a:cubicBezTo>
                  <a:cubicBezTo>
                    <a:pt x="643" y="504"/>
                    <a:pt x="503" y="644"/>
                    <a:pt x="339" y="644"/>
                  </a:cubicBezTo>
                  <a:cubicBezTo>
                    <a:pt x="164" y="644"/>
                    <a:pt x="24" y="504"/>
                    <a:pt x="24" y="340"/>
                  </a:cubicBezTo>
                  <a:cubicBezTo>
                    <a:pt x="24" y="164"/>
                    <a:pt x="164" y="24"/>
                    <a:pt x="339" y="24"/>
                  </a:cubicBezTo>
                  <a:close/>
                  <a:moveTo>
                    <a:pt x="339" y="0"/>
                  </a:moveTo>
                  <a:cubicBezTo>
                    <a:pt x="152" y="0"/>
                    <a:pt x="0" y="153"/>
                    <a:pt x="0" y="340"/>
                  </a:cubicBezTo>
                  <a:cubicBezTo>
                    <a:pt x="0" y="527"/>
                    <a:pt x="152" y="679"/>
                    <a:pt x="339" y="679"/>
                  </a:cubicBezTo>
                  <a:cubicBezTo>
                    <a:pt x="526" y="679"/>
                    <a:pt x="679" y="527"/>
                    <a:pt x="679" y="340"/>
                  </a:cubicBezTo>
                  <a:cubicBezTo>
                    <a:pt x="679" y="153"/>
                    <a:pt x="526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2457473" y="4595243"/>
              <a:ext cx="63534" cy="86861"/>
            </a:xfrm>
            <a:custGeom>
              <a:rect b="b" l="l" r="r" t="t"/>
              <a:pathLst>
                <a:path extrusionOk="0" h="3072" w="2247">
                  <a:moveTo>
                    <a:pt x="1239" y="0"/>
                  </a:moveTo>
                  <a:cubicBezTo>
                    <a:pt x="1119" y="0"/>
                    <a:pt x="956" y="131"/>
                    <a:pt x="433" y="369"/>
                  </a:cubicBezTo>
                  <a:cubicBezTo>
                    <a:pt x="339" y="416"/>
                    <a:pt x="222" y="452"/>
                    <a:pt x="94" y="475"/>
                  </a:cubicBezTo>
                  <a:lnTo>
                    <a:pt x="94" y="486"/>
                  </a:lnTo>
                  <a:cubicBezTo>
                    <a:pt x="94" y="486"/>
                    <a:pt x="1" y="2136"/>
                    <a:pt x="586" y="3072"/>
                  </a:cubicBezTo>
                  <a:cubicBezTo>
                    <a:pt x="1591" y="2791"/>
                    <a:pt x="2247" y="2241"/>
                    <a:pt x="2247" y="2241"/>
                  </a:cubicBezTo>
                  <a:lnTo>
                    <a:pt x="1942" y="463"/>
                  </a:lnTo>
                  <a:lnTo>
                    <a:pt x="1849" y="463"/>
                  </a:lnTo>
                  <a:lnTo>
                    <a:pt x="1241" y="650"/>
                  </a:lnTo>
                  <a:cubicBezTo>
                    <a:pt x="1241" y="650"/>
                    <a:pt x="1533" y="147"/>
                    <a:pt x="1334" y="30"/>
                  </a:cubicBezTo>
                  <a:cubicBezTo>
                    <a:pt x="1301" y="10"/>
                    <a:pt x="1272" y="0"/>
                    <a:pt x="1239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2367528" y="4559362"/>
              <a:ext cx="106512" cy="127492"/>
            </a:xfrm>
            <a:custGeom>
              <a:rect b="b" l="l" r="r" t="t"/>
              <a:pathLst>
                <a:path extrusionOk="0" h="4509" w="3767">
                  <a:moveTo>
                    <a:pt x="3182" y="1"/>
                  </a:moveTo>
                  <a:cubicBezTo>
                    <a:pt x="3182" y="1"/>
                    <a:pt x="1064" y="656"/>
                    <a:pt x="538" y="2048"/>
                  </a:cubicBezTo>
                  <a:cubicBezTo>
                    <a:pt x="0" y="3452"/>
                    <a:pt x="725" y="4458"/>
                    <a:pt x="2444" y="4504"/>
                  </a:cubicBezTo>
                  <a:cubicBezTo>
                    <a:pt x="2506" y="4508"/>
                    <a:pt x="2568" y="4509"/>
                    <a:pt x="2629" y="4509"/>
                  </a:cubicBezTo>
                  <a:cubicBezTo>
                    <a:pt x="3038" y="4509"/>
                    <a:pt x="3420" y="4443"/>
                    <a:pt x="3767" y="4341"/>
                  </a:cubicBezTo>
                  <a:cubicBezTo>
                    <a:pt x="3182" y="3405"/>
                    <a:pt x="3275" y="1755"/>
                    <a:pt x="3275" y="1755"/>
                  </a:cubicBezTo>
                  <a:lnTo>
                    <a:pt x="3275" y="1744"/>
                  </a:lnTo>
                  <a:cubicBezTo>
                    <a:pt x="2902" y="1826"/>
                    <a:pt x="2433" y="1846"/>
                    <a:pt x="2056" y="1846"/>
                  </a:cubicBezTo>
                  <a:cubicBezTo>
                    <a:pt x="1677" y="1846"/>
                    <a:pt x="1392" y="1825"/>
                    <a:pt x="1392" y="1825"/>
                  </a:cubicBezTo>
                  <a:lnTo>
                    <a:pt x="1859" y="182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2427359" y="4611615"/>
              <a:ext cx="20895" cy="75127"/>
            </a:xfrm>
            <a:custGeom>
              <a:rect b="b" l="l" r="r" t="t"/>
              <a:pathLst>
                <a:path extrusionOk="0" h="2657" w="739">
                  <a:moveTo>
                    <a:pt x="340" y="1"/>
                  </a:moveTo>
                  <a:cubicBezTo>
                    <a:pt x="328" y="1"/>
                    <a:pt x="317" y="1"/>
                    <a:pt x="317" y="13"/>
                  </a:cubicBezTo>
                  <a:cubicBezTo>
                    <a:pt x="305" y="36"/>
                    <a:pt x="1" y="1721"/>
                    <a:pt x="691" y="2644"/>
                  </a:cubicBezTo>
                  <a:cubicBezTo>
                    <a:pt x="703" y="2644"/>
                    <a:pt x="703" y="2656"/>
                    <a:pt x="715" y="2656"/>
                  </a:cubicBezTo>
                  <a:cubicBezTo>
                    <a:pt x="715" y="2656"/>
                    <a:pt x="726" y="2656"/>
                    <a:pt x="726" y="2644"/>
                  </a:cubicBezTo>
                  <a:cubicBezTo>
                    <a:pt x="738" y="2644"/>
                    <a:pt x="738" y="2633"/>
                    <a:pt x="726" y="2621"/>
                  </a:cubicBezTo>
                  <a:cubicBezTo>
                    <a:pt x="48" y="1709"/>
                    <a:pt x="352" y="36"/>
                    <a:pt x="352" y="24"/>
                  </a:cubicBezTo>
                  <a:cubicBezTo>
                    <a:pt x="364" y="13"/>
                    <a:pt x="352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2434994" y="4618231"/>
              <a:ext cx="21517" cy="2686"/>
            </a:xfrm>
            <a:custGeom>
              <a:rect b="b" l="l" r="r" t="t"/>
              <a:pathLst>
                <a:path extrusionOk="0" h="95" w="761">
                  <a:moveTo>
                    <a:pt x="737" y="1"/>
                  </a:moveTo>
                  <a:lnTo>
                    <a:pt x="24" y="60"/>
                  </a:lnTo>
                  <a:cubicBezTo>
                    <a:pt x="11" y="60"/>
                    <a:pt x="0" y="71"/>
                    <a:pt x="0" y="83"/>
                  </a:cubicBezTo>
                  <a:cubicBezTo>
                    <a:pt x="0" y="94"/>
                    <a:pt x="11" y="94"/>
                    <a:pt x="24" y="94"/>
                  </a:cubicBezTo>
                  <a:lnTo>
                    <a:pt x="737" y="48"/>
                  </a:lnTo>
                  <a:cubicBezTo>
                    <a:pt x="749" y="48"/>
                    <a:pt x="760" y="36"/>
                    <a:pt x="760" y="24"/>
                  </a:cubicBezTo>
                  <a:cubicBezTo>
                    <a:pt x="760" y="13"/>
                    <a:pt x="749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2434315" y="4635112"/>
              <a:ext cx="22196" cy="2997"/>
            </a:xfrm>
            <a:custGeom>
              <a:rect b="b" l="l" r="r" t="t"/>
              <a:pathLst>
                <a:path extrusionOk="0" h="106" w="785">
                  <a:moveTo>
                    <a:pt x="761" y="1"/>
                  </a:moveTo>
                  <a:lnTo>
                    <a:pt x="12" y="59"/>
                  </a:lnTo>
                  <a:cubicBezTo>
                    <a:pt x="1" y="59"/>
                    <a:pt x="1" y="71"/>
                    <a:pt x="1" y="82"/>
                  </a:cubicBezTo>
                  <a:cubicBezTo>
                    <a:pt x="1" y="94"/>
                    <a:pt x="12" y="106"/>
                    <a:pt x="12" y="106"/>
                  </a:cubicBezTo>
                  <a:lnTo>
                    <a:pt x="24" y="106"/>
                  </a:lnTo>
                  <a:lnTo>
                    <a:pt x="761" y="48"/>
                  </a:lnTo>
                  <a:cubicBezTo>
                    <a:pt x="773" y="48"/>
                    <a:pt x="784" y="35"/>
                    <a:pt x="784" y="24"/>
                  </a:cubicBezTo>
                  <a:cubicBezTo>
                    <a:pt x="784" y="12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2434994" y="4650861"/>
              <a:ext cx="22168" cy="3478"/>
            </a:xfrm>
            <a:custGeom>
              <a:rect b="b" l="l" r="r" t="t"/>
              <a:pathLst>
                <a:path extrusionOk="0" h="123" w="784">
                  <a:moveTo>
                    <a:pt x="770" y="0"/>
                  </a:moveTo>
                  <a:cubicBezTo>
                    <a:pt x="767" y="0"/>
                    <a:pt x="764" y="2"/>
                    <a:pt x="760" y="5"/>
                  </a:cubicBezTo>
                  <a:lnTo>
                    <a:pt x="24" y="75"/>
                  </a:lnTo>
                  <a:cubicBezTo>
                    <a:pt x="11" y="75"/>
                    <a:pt x="0" y="87"/>
                    <a:pt x="0" y="99"/>
                  </a:cubicBezTo>
                  <a:cubicBezTo>
                    <a:pt x="0" y="110"/>
                    <a:pt x="11" y="122"/>
                    <a:pt x="24" y="122"/>
                  </a:cubicBezTo>
                  <a:lnTo>
                    <a:pt x="760" y="40"/>
                  </a:lnTo>
                  <a:cubicBezTo>
                    <a:pt x="772" y="40"/>
                    <a:pt x="784" y="29"/>
                    <a:pt x="784" y="16"/>
                  </a:cubicBezTo>
                  <a:cubicBezTo>
                    <a:pt x="784" y="9"/>
                    <a:pt x="778" y="0"/>
                    <a:pt x="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2437963" y="4665197"/>
              <a:ext cx="22196" cy="3336"/>
            </a:xfrm>
            <a:custGeom>
              <a:rect b="b" l="l" r="r" t="t"/>
              <a:pathLst>
                <a:path extrusionOk="0" h="118" w="785">
                  <a:moveTo>
                    <a:pt x="761" y="1"/>
                  </a:moveTo>
                  <a:lnTo>
                    <a:pt x="23" y="71"/>
                  </a:lnTo>
                  <a:cubicBezTo>
                    <a:pt x="12" y="71"/>
                    <a:pt x="0" y="83"/>
                    <a:pt x="12" y="94"/>
                  </a:cubicBezTo>
                  <a:cubicBezTo>
                    <a:pt x="12" y="106"/>
                    <a:pt x="12" y="118"/>
                    <a:pt x="23" y="118"/>
                  </a:cubicBezTo>
                  <a:lnTo>
                    <a:pt x="36" y="118"/>
                  </a:lnTo>
                  <a:lnTo>
                    <a:pt x="761" y="36"/>
                  </a:lnTo>
                  <a:cubicBezTo>
                    <a:pt x="772" y="36"/>
                    <a:pt x="784" y="24"/>
                    <a:pt x="784" y="13"/>
                  </a:cubicBezTo>
                  <a:cubicBezTo>
                    <a:pt x="784" y="1"/>
                    <a:pt x="772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7"/>
            <p:cNvSpPr/>
            <p:nvPr/>
          </p:nvSpPr>
          <p:spPr>
            <a:xfrm>
              <a:off x="2443590" y="4678119"/>
              <a:ext cx="18548" cy="3987"/>
            </a:xfrm>
            <a:custGeom>
              <a:rect b="b" l="l" r="r" t="t"/>
              <a:pathLst>
                <a:path extrusionOk="0" h="141" w="656">
                  <a:moveTo>
                    <a:pt x="620" y="0"/>
                  </a:moveTo>
                  <a:lnTo>
                    <a:pt x="24" y="94"/>
                  </a:lnTo>
                  <a:cubicBezTo>
                    <a:pt x="12" y="94"/>
                    <a:pt x="0" y="105"/>
                    <a:pt x="0" y="117"/>
                  </a:cubicBezTo>
                  <a:cubicBezTo>
                    <a:pt x="0" y="129"/>
                    <a:pt x="12" y="141"/>
                    <a:pt x="24" y="141"/>
                  </a:cubicBezTo>
                  <a:lnTo>
                    <a:pt x="632" y="47"/>
                  </a:lnTo>
                  <a:cubicBezTo>
                    <a:pt x="643" y="47"/>
                    <a:pt x="655" y="35"/>
                    <a:pt x="655" y="24"/>
                  </a:cubicBezTo>
                  <a:cubicBezTo>
                    <a:pt x="643" y="12"/>
                    <a:pt x="632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7"/>
            <p:cNvSpPr/>
            <p:nvPr/>
          </p:nvSpPr>
          <p:spPr>
            <a:xfrm>
              <a:off x="2410168" y="4673142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40" y="24"/>
                  </a:moveTo>
                  <a:cubicBezTo>
                    <a:pt x="504" y="24"/>
                    <a:pt x="644" y="164"/>
                    <a:pt x="644" y="340"/>
                  </a:cubicBezTo>
                  <a:cubicBezTo>
                    <a:pt x="644" y="515"/>
                    <a:pt x="504" y="644"/>
                    <a:pt x="340" y="644"/>
                  </a:cubicBezTo>
                  <a:cubicBezTo>
                    <a:pt x="164" y="644"/>
                    <a:pt x="24" y="515"/>
                    <a:pt x="24" y="340"/>
                  </a:cubicBezTo>
                  <a:cubicBezTo>
                    <a:pt x="24" y="164"/>
                    <a:pt x="164" y="24"/>
                    <a:pt x="340" y="24"/>
                  </a:cubicBezTo>
                  <a:close/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79" y="527"/>
                    <a:pt x="679" y="340"/>
                  </a:cubicBezTo>
                  <a:cubicBezTo>
                    <a:pt x="679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7"/>
            <p:cNvSpPr/>
            <p:nvPr/>
          </p:nvSpPr>
          <p:spPr>
            <a:xfrm>
              <a:off x="2384041" y="4635112"/>
              <a:ext cx="19227" cy="19227"/>
            </a:xfrm>
            <a:custGeom>
              <a:rect b="b" l="l" r="r" t="t"/>
              <a:pathLst>
                <a:path extrusionOk="0" h="680" w="680">
                  <a:moveTo>
                    <a:pt x="340" y="24"/>
                  </a:moveTo>
                  <a:cubicBezTo>
                    <a:pt x="516" y="24"/>
                    <a:pt x="644" y="164"/>
                    <a:pt x="644" y="339"/>
                  </a:cubicBezTo>
                  <a:cubicBezTo>
                    <a:pt x="644" y="515"/>
                    <a:pt x="516" y="656"/>
                    <a:pt x="340" y="656"/>
                  </a:cubicBezTo>
                  <a:cubicBezTo>
                    <a:pt x="165" y="656"/>
                    <a:pt x="24" y="515"/>
                    <a:pt x="24" y="339"/>
                  </a:cubicBezTo>
                  <a:cubicBezTo>
                    <a:pt x="24" y="164"/>
                    <a:pt x="165" y="24"/>
                    <a:pt x="340" y="24"/>
                  </a:cubicBezTo>
                  <a:close/>
                  <a:moveTo>
                    <a:pt x="340" y="1"/>
                  </a:moveTo>
                  <a:cubicBezTo>
                    <a:pt x="153" y="1"/>
                    <a:pt x="1" y="152"/>
                    <a:pt x="1" y="339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79" y="527"/>
                    <a:pt x="679" y="339"/>
                  </a:cubicBezTo>
                  <a:cubicBezTo>
                    <a:pt x="679" y="152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7"/>
            <p:cNvSpPr/>
            <p:nvPr/>
          </p:nvSpPr>
          <p:spPr>
            <a:xfrm>
              <a:off x="2421082" y="4579211"/>
              <a:ext cx="19227" cy="19199"/>
            </a:xfrm>
            <a:custGeom>
              <a:rect b="b" l="l" r="r" t="t"/>
              <a:pathLst>
                <a:path extrusionOk="0" h="679" w="680">
                  <a:moveTo>
                    <a:pt x="340" y="24"/>
                  </a:moveTo>
                  <a:cubicBezTo>
                    <a:pt x="503" y="24"/>
                    <a:pt x="644" y="164"/>
                    <a:pt x="644" y="340"/>
                  </a:cubicBezTo>
                  <a:cubicBezTo>
                    <a:pt x="644" y="515"/>
                    <a:pt x="503" y="656"/>
                    <a:pt x="340" y="656"/>
                  </a:cubicBezTo>
                  <a:cubicBezTo>
                    <a:pt x="165" y="656"/>
                    <a:pt x="24" y="515"/>
                    <a:pt x="24" y="340"/>
                  </a:cubicBezTo>
                  <a:cubicBezTo>
                    <a:pt x="24" y="164"/>
                    <a:pt x="165" y="24"/>
                    <a:pt x="340" y="24"/>
                  </a:cubicBezTo>
                  <a:close/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79" y="527"/>
                    <a:pt x="679" y="340"/>
                  </a:cubicBezTo>
                  <a:cubicBezTo>
                    <a:pt x="679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7"/>
            <p:cNvSpPr/>
            <p:nvPr/>
          </p:nvSpPr>
          <p:spPr>
            <a:xfrm>
              <a:off x="2380083" y="4589051"/>
              <a:ext cx="19877" cy="19284"/>
            </a:xfrm>
            <a:custGeom>
              <a:rect b="b" l="l" r="r" t="t"/>
              <a:pathLst>
                <a:path extrusionOk="0" h="682" w="703">
                  <a:moveTo>
                    <a:pt x="351" y="27"/>
                  </a:moveTo>
                  <a:cubicBezTo>
                    <a:pt x="363" y="27"/>
                    <a:pt x="375" y="27"/>
                    <a:pt x="398" y="39"/>
                  </a:cubicBezTo>
                  <a:cubicBezTo>
                    <a:pt x="480" y="50"/>
                    <a:pt x="550" y="86"/>
                    <a:pt x="597" y="156"/>
                  </a:cubicBezTo>
                  <a:cubicBezTo>
                    <a:pt x="643" y="226"/>
                    <a:pt x="667" y="308"/>
                    <a:pt x="656" y="390"/>
                  </a:cubicBezTo>
                  <a:cubicBezTo>
                    <a:pt x="643" y="471"/>
                    <a:pt x="597" y="541"/>
                    <a:pt x="539" y="588"/>
                  </a:cubicBezTo>
                  <a:cubicBezTo>
                    <a:pt x="484" y="634"/>
                    <a:pt x="422" y="651"/>
                    <a:pt x="359" y="651"/>
                  </a:cubicBezTo>
                  <a:cubicBezTo>
                    <a:pt x="341" y="651"/>
                    <a:pt x="323" y="650"/>
                    <a:pt x="305" y="647"/>
                  </a:cubicBezTo>
                  <a:cubicBezTo>
                    <a:pt x="222" y="635"/>
                    <a:pt x="152" y="588"/>
                    <a:pt x="94" y="530"/>
                  </a:cubicBezTo>
                  <a:cubicBezTo>
                    <a:pt x="47" y="460"/>
                    <a:pt x="24" y="378"/>
                    <a:pt x="35" y="296"/>
                  </a:cubicBezTo>
                  <a:cubicBezTo>
                    <a:pt x="47" y="214"/>
                    <a:pt x="94" y="144"/>
                    <a:pt x="164" y="86"/>
                  </a:cubicBezTo>
                  <a:cubicBezTo>
                    <a:pt x="222" y="50"/>
                    <a:pt x="281" y="27"/>
                    <a:pt x="351" y="27"/>
                  </a:cubicBezTo>
                  <a:close/>
                  <a:moveTo>
                    <a:pt x="354" y="1"/>
                  </a:moveTo>
                  <a:cubicBezTo>
                    <a:pt x="278" y="1"/>
                    <a:pt x="211" y="25"/>
                    <a:pt x="152" y="74"/>
                  </a:cubicBezTo>
                  <a:cubicBezTo>
                    <a:pt x="71" y="120"/>
                    <a:pt x="24" y="203"/>
                    <a:pt x="12" y="296"/>
                  </a:cubicBezTo>
                  <a:cubicBezTo>
                    <a:pt x="1" y="378"/>
                    <a:pt x="24" y="471"/>
                    <a:pt x="71" y="541"/>
                  </a:cubicBezTo>
                  <a:cubicBezTo>
                    <a:pt x="129" y="612"/>
                    <a:pt x="211" y="658"/>
                    <a:pt x="293" y="682"/>
                  </a:cubicBezTo>
                  <a:lnTo>
                    <a:pt x="351" y="682"/>
                  </a:lnTo>
                  <a:cubicBezTo>
                    <a:pt x="422" y="682"/>
                    <a:pt x="492" y="658"/>
                    <a:pt x="550" y="612"/>
                  </a:cubicBezTo>
                  <a:cubicBezTo>
                    <a:pt x="620" y="565"/>
                    <a:pt x="667" y="483"/>
                    <a:pt x="679" y="390"/>
                  </a:cubicBezTo>
                  <a:cubicBezTo>
                    <a:pt x="702" y="308"/>
                    <a:pt x="679" y="214"/>
                    <a:pt x="620" y="144"/>
                  </a:cubicBezTo>
                  <a:cubicBezTo>
                    <a:pt x="573" y="62"/>
                    <a:pt x="492" y="16"/>
                    <a:pt x="398" y="3"/>
                  </a:cubicBezTo>
                  <a:cubicBezTo>
                    <a:pt x="383" y="2"/>
                    <a:pt x="368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7"/>
            <p:cNvSpPr/>
            <p:nvPr/>
          </p:nvSpPr>
          <p:spPr>
            <a:xfrm>
              <a:off x="2408528" y="4606327"/>
              <a:ext cx="19199" cy="19227"/>
            </a:xfrm>
            <a:custGeom>
              <a:rect b="b" l="l" r="r" t="t"/>
              <a:pathLst>
                <a:path extrusionOk="0" h="680" w="679">
                  <a:moveTo>
                    <a:pt x="339" y="1"/>
                  </a:moveTo>
                  <a:cubicBezTo>
                    <a:pt x="152" y="1"/>
                    <a:pt x="1" y="153"/>
                    <a:pt x="1" y="340"/>
                  </a:cubicBezTo>
                  <a:cubicBezTo>
                    <a:pt x="1" y="527"/>
                    <a:pt x="152" y="679"/>
                    <a:pt x="339" y="679"/>
                  </a:cubicBezTo>
                  <a:cubicBezTo>
                    <a:pt x="526" y="679"/>
                    <a:pt x="679" y="527"/>
                    <a:pt x="679" y="340"/>
                  </a:cubicBezTo>
                  <a:cubicBezTo>
                    <a:pt x="679" y="281"/>
                    <a:pt x="667" y="235"/>
                    <a:pt x="643" y="188"/>
                  </a:cubicBezTo>
                  <a:lnTo>
                    <a:pt x="609" y="188"/>
                  </a:lnTo>
                  <a:cubicBezTo>
                    <a:pt x="632" y="235"/>
                    <a:pt x="643" y="281"/>
                    <a:pt x="643" y="340"/>
                  </a:cubicBezTo>
                  <a:cubicBezTo>
                    <a:pt x="643" y="515"/>
                    <a:pt x="503" y="656"/>
                    <a:pt x="339" y="656"/>
                  </a:cubicBezTo>
                  <a:cubicBezTo>
                    <a:pt x="164" y="656"/>
                    <a:pt x="24" y="515"/>
                    <a:pt x="24" y="340"/>
                  </a:cubicBezTo>
                  <a:cubicBezTo>
                    <a:pt x="24" y="164"/>
                    <a:pt x="164" y="24"/>
                    <a:pt x="339" y="24"/>
                  </a:cubicBezTo>
                  <a:cubicBezTo>
                    <a:pt x="351" y="24"/>
                    <a:pt x="363" y="24"/>
                    <a:pt x="386" y="36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7"/>
            <p:cNvSpPr/>
            <p:nvPr/>
          </p:nvSpPr>
          <p:spPr>
            <a:xfrm>
              <a:off x="2423090" y="4639410"/>
              <a:ext cx="13261" cy="19199"/>
            </a:xfrm>
            <a:custGeom>
              <a:rect b="b" l="l" r="r" t="t"/>
              <a:pathLst>
                <a:path extrusionOk="0" h="679" w="469">
                  <a:moveTo>
                    <a:pt x="328" y="0"/>
                  </a:moveTo>
                  <a:cubicBezTo>
                    <a:pt x="234" y="12"/>
                    <a:pt x="152" y="47"/>
                    <a:pt x="94" y="117"/>
                  </a:cubicBezTo>
                  <a:cubicBezTo>
                    <a:pt x="35" y="187"/>
                    <a:pt x="0" y="270"/>
                    <a:pt x="11" y="363"/>
                  </a:cubicBezTo>
                  <a:cubicBezTo>
                    <a:pt x="24" y="538"/>
                    <a:pt x="164" y="679"/>
                    <a:pt x="351" y="679"/>
                  </a:cubicBezTo>
                  <a:lnTo>
                    <a:pt x="362" y="679"/>
                  </a:lnTo>
                  <a:cubicBezTo>
                    <a:pt x="398" y="679"/>
                    <a:pt x="432" y="668"/>
                    <a:pt x="468" y="655"/>
                  </a:cubicBezTo>
                  <a:cubicBezTo>
                    <a:pt x="468" y="655"/>
                    <a:pt x="456" y="644"/>
                    <a:pt x="456" y="632"/>
                  </a:cubicBezTo>
                  <a:cubicBezTo>
                    <a:pt x="432" y="644"/>
                    <a:pt x="398" y="655"/>
                    <a:pt x="362" y="655"/>
                  </a:cubicBezTo>
                  <a:cubicBezTo>
                    <a:pt x="281" y="655"/>
                    <a:pt x="199" y="632"/>
                    <a:pt x="141" y="574"/>
                  </a:cubicBezTo>
                  <a:cubicBezTo>
                    <a:pt x="82" y="515"/>
                    <a:pt x="47" y="445"/>
                    <a:pt x="35" y="363"/>
                  </a:cubicBezTo>
                  <a:cubicBezTo>
                    <a:pt x="24" y="187"/>
                    <a:pt x="164" y="36"/>
                    <a:pt x="328" y="36"/>
                  </a:cubicBezTo>
                  <a:lnTo>
                    <a:pt x="409" y="36"/>
                  </a:lnTo>
                  <a:lnTo>
                    <a:pt x="409" y="12"/>
                  </a:lnTo>
                  <a:cubicBezTo>
                    <a:pt x="374" y="0"/>
                    <a:pt x="351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7"/>
            <p:cNvSpPr/>
            <p:nvPr/>
          </p:nvSpPr>
          <p:spPr>
            <a:xfrm>
              <a:off x="2431601" y="4546072"/>
              <a:ext cx="104278" cy="44335"/>
            </a:xfrm>
            <a:custGeom>
              <a:rect b="b" l="l" r="r" t="t"/>
              <a:pathLst>
                <a:path extrusionOk="0" h="1568" w="3688">
                  <a:moveTo>
                    <a:pt x="1854" y="0"/>
                  </a:moveTo>
                  <a:cubicBezTo>
                    <a:pt x="1560" y="0"/>
                    <a:pt x="1325" y="62"/>
                    <a:pt x="1325" y="62"/>
                  </a:cubicBezTo>
                  <a:cubicBezTo>
                    <a:pt x="1325" y="62"/>
                    <a:pt x="108" y="366"/>
                    <a:pt x="38" y="868"/>
                  </a:cubicBezTo>
                  <a:cubicBezTo>
                    <a:pt x="1" y="1199"/>
                    <a:pt x="325" y="1534"/>
                    <a:pt x="787" y="1534"/>
                  </a:cubicBezTo>
                  <a:cubicBezTo>
                    <a:pt x="1045" y="1534"/>
                    <a:pt x="1346" y="1429"/>
                    <a:pt x="1652" y="1161"/>
                  </a:cubicBezTo>
                  <a:cubicBezTo>
                    <a:pt x="1652" y="1161"/>
                    <a:pt x="2130" y="1567"/>
                    <a:pt x="2640" y="1567"/>
                  </a:cubicBezTo>
                  <a:cubicBezTo>
                    <a:pt x="2784" y="1567"/>
                    <a:pt x="2929" y="1535"/>
                    <a:pt x="3068" y="1453"/>
                  </a:cubicBezTo>
                  <a:cubicBezTo>
                    <a:pt x="3687" y="1079"/>
                    <a:pt x="2857" y="272"/>
                    <a:pt x="2390" y="85"/>
                  </a:cubicBezTo>
                  <a:cubicBezTo>
                    <a:pt x="2214" y="21"/>
                    <a:pt x="2024" y="0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7"/>
            <p:cNvSpPr/>
            <p:nvPr/>
          </p:nvSpPr>
          <p:spPr>
            <a:xfrm>
              <a:off x="2458462" y="4537533"/>
              <a:ext cx="44335" cy="28162"/>
            </a:xfrm>
            <a:custGeom>
              <a:rect b="b" l="l" r="r" t="t"/>
              <a:pathLst>
                <a:path extrusionOk="0" h="996" w="1568">
                  <a:moveTo>
                    <a:pt x="106" y="1"/>
                  </a:moveTo>
                  <a:cubicBezTo>
                    <a:pt x="59" y="1"/>
                    <a:pt x="24" y="36"/>
                    <a:pt x="12" y="83"/>
                  </a:cubicBezTo>
                  <a:lnTo>
                    <a:pt x="0" y="796"/>
                  </a:lnTo>
                  <a:cubicBezTo>
                    <a:pt x="0" y="890"/>
                    <a:pt x="70" y="960"/>
                    <a:pt x="153" y="960"/>
                  </a:cubicBezTo>
                  <a:lnTo>
                    <a:pt x="1381" y="995"/>
                  </a:lnTo>
                  <a:cubicBezTo>
                    <a:pt x="1463" y="995"/>
                    <a:pt x="1544" y="925"/>
                    <a:pt x="1544" y="832"/>
                  </a:cubicBezTo>
                  <a:lnTo>
                    <a:pt x="1568" y="130"/>
                  </a:lnTo>
                  <a:cubicBezTo>
                    <a:pt x="1568" y="83"/>
                    <a:pt x="1533" y="47"/>
                    <a:pt x="1486" y="36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rgbClr val="81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7"/>
            <p:cNvSpPr/>
            <p:nvPr/>
          </p:nvSpPr>
          <p:spPr>
            <a:xfrm>
              <a:off x="2416784" y="4255513"/>
              <a:ext cx="146549" cy="89575"/>
            </a:xfrm>
            <a:custGeom>
              <a:rect b="b" l="l" r="r" t="t"/>
              <a:pathLst>
                <a:path extrusionOk="0" h="3168" w="5183">
                  <a:moveTo>
                    <a:pt x="1824" y="0"/>
                  </a:moveTo>
                  <a:cubicBezTo>
                    <a:pt x="1758" y="0"/>
                    <a:pt x="1688" y="10"/>
                    <a:pt x="1615" y="32"/>
                  </a:cubicBezTo>
                  <a:cubicBezTo>
                    <a:pt x="878" y="266"/>
                    <a:pt x="1182" y="1120"/>
                    <a:pt x="1182" y="1120"/>
                  </a:cubicBezTo>
                  <a:cubicBezTo>
                    <a:pt x="1182" y="1120"/>
                    <a:pt x="936" y="1002"/>
                    <a:pt x="687" y="1002"/>
                  </a:cubicBezTo>
                  <a:cubicBezTo>
                    <a:pt x="522" y="1002"/>
                    <a:pt x="356" y="1053"/>
                    <a:pt x="258" y="1225"/>
                  </a:cubicBezTo>
                  <a:cubicBezTo>
                    <a:pt x="0" y="1658"/>
                    <a:pt x="655" y="2080"/>
                    <a:pt x="655" y="2080"/>
                  </a:cubicBezTo>
                  <a:cubicBezTo>
                    <a:pt x="655" y="2080"/>
                    <a:pt x="83" y="2290"/>
                    <a:pt x="305" y="2746"/>
                  </a:cubicBezTo>
                  <a:cubicBezTo>
                    <a:pt x="454" y="3070"/>
                    <a:pt x="980" y="3117"/>
                    <a:pt x="1273" y="3117"/>
                  </a:cubicBezTo>
                  <a:cubicBezTo>
                    <a:pt x="1393" y="3117"/>
                    <a:pt x="1474" y="3109"/>
                    <a:pt x="1474" y="3109"/>
                  </a:cubicBezTo>
                  <a:cubicBezTo>
                    <a:pt x="1474" y="3109"/>
                    <a:pt x="3335" y="3156"/>
                    <a:pt x="3873" y="3167"/>
                  </a:cubicBezTo>
                  <a:cubicBezTo>
                    <a:pt x="3891" y="3167"/>
                    <a:pt x="3909" y="3168"/>
                    <a:pt x="3927" y="3168"/>
                  </a:cubicBezTo>
                  <a:cubicBezTo>
                    <a:pt x="4430" y="3168"/>
                    <a:pt x="4858" y="3002"/>
                    <a:pt x="4949" y="2641"/>
                  </a:cubicBezTo>
                  <a:cubicBezTo>
                    <a:pt x="5030" y="2255"/>
                    <a:pt x="4726" y="2161"/>
                    <a:pt x="4726" y="2161"/>
                  </a:cubicBezTo>
                  <a:cubicBezTo>
                    <a:pt x="4726" y="2161"/>
                    <a:pt x="5183" y="1448"/>
                    <a:pt x="4785" y="1144"/>
                  </a:cubicBezTo>
                  <a:cubicBezTo>
                    <a:pt x="4673" y="1058"/>
                    <a:pt x="4558" y="1027"/>
                    <a:pt x="4452" y="1027"/>
                  </a:cubicBezTo>
                  <a:cubicBezTo>
                    <a:pt x="4183" y="1027"/>
                    <a:pt x="3966" y="1225"/>
                    <a:pt x="3966" y="1225"/>
                  </a:cubicBezTo>
                  <a:cubicBezTo>
                    <a:pt x="3966" y="1225"/>
                    <a:pt x="4118" y="161"/>
                    <a:pt x="3522" y="126"/>
                  </a:cubicBezTo>
                  <a:cubicBezTo>
                    <a:pt x="3513" y="125"/>
                    <a:pt x="3505" y="125"/>
                    <a:pt x="3497" y="125"/>
                  </a:cubicBezTo>
                  <a:cubicBezTo>
                    <a:pt x="2921" y="125"/>
                    <a:pt x="2797" y="933"/>
                    <a:pt x="2797" y="933"/>
                  </a:cubicBezTo>
                  <a:cubicBezTo>
                    <a:pt x="2797" y="933"/>
                    <a:pt x="2470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7"/>
            <p:cNvSpPr/>
            <p:nvPr/>
          </p:nvSpPr>
          <p:spPr>
            <a:xfrm>
              <a:off x="2441610" y="4319585"/>
              <a:ext cx="90310" cy="64863"/>
            </a:xfrm>
            <a:custGeom>
              <a:rect b="b" l="l" r="r" t="t"/>
              <a:pathLst>
                <a:path extrusionOk="0" h="2294" w="3194">
                  <a:moveTo>
                    <a:pt x="1591" y="1"/>
                  </a:moveTo>
                  <a:cubicBezTo>
                    <a:pt x="713" y="1"/>
                    <a:pt x="0" y="515"/>
                    <a:pt x="0" y="1147"/>
                  </a:cubicBezTo>
                  <a:cubicBezTo>
                    <a:pt x="0" y="1779"/>
                    <a:pt x="713" y="2293"/>
                    <a:pt x="1591" y="2293"/>
                  </a:cubicBezTo>
                  <a:cubicBezTo>
                    <a:pt x="2480" y="2293"/>
                    <a:pt x="3193" y="1779"/>
                    <a:pt x="3193" y="1147"/>
                  </a:cubicBezTo>
                  <a:cubicBezTo>
                    <a:pt x="3193" y="515"/>
                    <a:pt x="2480" y="1"/>
                    <a:pt x="15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7"/>
            <p:cNvSpPr/>
            <p:nvPr/>
          </p:nvSpPr>
          <p:spPr>
            <a:xfrm>
              <a:off x="2531216" y="4290179"/>
              <a:ext cx="60565" cy="44986"/>
            </a:xfrm>
            <a:custGeom>
              <a:rect b="b" l="l" r="r" t="t"/>
              <a:pathLst>
                <a:path extrusionOk="0" h="1591" w="2142">
                  <a:moveTo>
                    <a:pt x="1293" y="1"/>
                  </a:moveTo>
                  <a:cubicBezTo>
                    <a:pt x="588" y="1"/>
                    <a:pt x="1" y="1590"/>
                    <a:pt x="1" y="1590"/>
                  </a:cubicBezTo>
                  <a:cubicBezTo>
                    <a:pt x="60" y="1579"/>
                    <a:pt x="2142" y="163"/>
                    <a:pt x="1393" y="11"/>
                  </a:cubicBezTo>
                  <a:cubicBezTo>
                    <a:pt x="1359" y="4"/>
                    <a:pt x="1326" y="1"/>
                    <a:pt x="1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7"/>
            <p:cNvSpPr/>
            <p:nvPr/>
          </p:nvSpPr>
          <p:spPr>
            <a:xfrm>
              <a:off x="2531555" y="4316390"/>
              <a:ext cx="85475" cy="27427"/>
            </a:xfrm>
            <a:custGeom>
              <a:rect b="b" l="l" r="r" t="t"/>
              <a:pathLst>
                <a:path extrusionOk="0" h="970" w="3023">
                  <a:moveTo>
                    <a:pt x="2296" y="1"/>
                  </a:moveTo>
                  <a:cubicBezTo>
                    <a:pt x="1624" y="1"/>
                    <a:pt x="551" y="318"/>
                    <a:pt x="1" y="722"/>
                  </a:cubicBezTo>
                  <a:cubicBezTo>
                    <a:pt x="1" y="722"/>
                    <a:pt x="846" y="970"/>
                    <a:pt x="1626" y="970"/>
                  </a:cubicBezTo>
                  <a:cubicBezTo>
                    <a:pt x="2137" y="970"/>
                    <a:pt x="2620" y="863"/>
                    <a:pt x="2819" y="511"/>
                  </a:cubicBezTo>
                  <a:cubicBezTo>
                    <a:pt x="3023" y="147"/>
                    <a:pt x="2752" y="1"/>
                    <a:pt x="2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7"/>
            <p:cNvSpPr/>
            <p:nvPr/>
          </p:nvSpPr>
          <p:spPr>
            <a:xfrm>
              <a:off x="2353277" y="4339548"/>
              <a:ext cx="256680" cy="208302"/>
            </a:xfrm>
            <a:custGeom>
              <a:rect b="b" l="l" r="r" t="t"/>
              <a:pathLst>
                <a:path extrusionOk="0" h="7367" w="9078">
                  <a:moveTo>
                    <a:pt x="5499" y="0"/>
                  </a:moveTo>
                  <a:cubicBezTo>
                    <a:pt x="5143" y="0"/>
                    <a:pt x="4750" y="394"/>
                    <a:pt x="4750" y="394"/>
                  </a:cubicBezTo>
                  <a:cubicBezTo>
                    <a:pt x="4750" y="394"/>
                    <a:pt x="4377" y="124"/>
                    <a:pt x="4040" y="124"/>
                  </a:cubicBezTo>
                  <a:cubicBezTo>
                    <a:pt x="3999" y="124"/>
                    <a:pt x="3959" y="128"/>
                    <a:pt x="3920" y="137"/>
                  </a:cubicBezTo>
                  <a:cubicBezTo>
                    <a:pt x="3569" y="218"/>
                    <a:pt x="3276" y="652"/>
                    <a:pt x="3276" y="652"/>
                  </a:cubicBezTo>
                  <a:cubicBezTo>
                    <a:pt x="3276" y="652"/>
                    <a:pt x="3082" y="428"/>
                    <a:pt x="2749" y="428"/>
                  </a:cubicBezTo>
                  <a:cubicBezTo>
                    <a:pt x="2658" y="428"/>
                    <a:pt x="2557" y="445"/>
                    <a:pt x="2446" y="488"/>
                  </a:cubicBezTo>
                  <a:cubicBezTo>
                    <a:pt x="1931" y="675"/>
                    <a:pt x="1838" y="1330"/>
                    <a:pt x="1838" y="1330"/>
                  </a:cubicBezTo>
                  <a:cubicBezTo>
                    <a:pt x="1838" y="1330"/>
                    <a:pt x="1741" y="1294"/>
                    <a:pt x="1597" y="1294"/>
                  </a:cubicBezTo>
                  <a:cubicBezTo>
                    <a:pt x="1433" y="1294"/>
                    <a:pt x="1207" y="1341"/>
                    <a:pt x="995" y="1541"/>
                  </a:cubicBezTo>
                  <a:cubicBezTo>
                    <a:pt x="598" y="1915"/>
                    <a:pt x="691" y="2605"/>
                    <a:pt x="691" y="2605"/>
                  </a:cubicBezTo>
                  <a:cubicBezTo>
                    <a:pt x="691" y="2605"/>
                    <a:pt x="305" y="2768"/>
                    <a:pt x="177" y="3236"/>
                  </a:cubicBezTo>
                  <a:cubicBezTo>
                    <a:pt x="47" y="3704"/>
                    <a:pt x="469" y="4055"/>
                    <a:pt x="469" y="4055"/>
                  </a:cubicBezTo>
                  <a:cubicBezTo>
                    <a:pt x="469" y="4055"/>
                    <a:pt x="1" y="4336"/>
                    <a:pt x="60" y="4897"/>
                  </a:cubicBezTo>
                  <a:cubicBezTo>
                    <a:pt x="118" y="5459"/>
                    <a:pt x="890" y="5494"/>
                    <a:pt x="890" y="5494"/>
                  </a:cubicBezTo>
                  <a:cubicBezTo>
                    <a:pt x="890" y="5494"/>
                    <a:pt x="562" y="5810"/>
                    <a:pt x="866" y="6173"/>
                  </a:cubicBezTo>
                  <a:cubicBezTo>
                    <a:pt x="965" y="6296"/>
                    <a:pt x="1096" y="6332"/>
                    <a:pt x="1214" y="6332"/>
                  </a:cubicBezTo>
                  <a:cubicBezTo>
                    <a:pt x="1374" y="6332"/>
                    <a:pt x="1510" y="6266"/>
                    <a:pt x="1510" y="6266"/>
                  </a:cubicBezTo>
                  <a:lnTo>
                    <a:pt x="1510" y="6266"/>
                  </a:lnTo>
                  <a:cubicBezTo>
                    <a:pt x="1510" y="6266"/>
                    <a:pt x="1392" y="6937"/>
                    <a:pt x="2287" y="6937"/>
                  </a:cubicBezTo>
                  <a:cubicBezTo>
                    <a:pt x="2330" y="6937"/>
                    <a:pt x="2375" y="6936"/>
                    <a:pt x="2422" y="6932"/>
                  </a:cubicBezTo>
                  <a:cubicBezTo>
                    <a:pt x="2422" y="6932"/>
                    <a:pt x="2730" y="7251"/>
                    <a:pt x="3154" y="7251"/>
                  </a:cubicBezTo>
                  <a:cubicBezTo>
                    <a:pt x="3175" y="7251"/>
                    <a:pt x="3196" y="7250"/>
                    <a:pt x="3218" y="7249"/>
                  </a:cubicBezTo>
                  <a:cubicBezTo>
                    <a:pt x="3662" y="7225"/>
                    <a:pt x="3896" y="7038"/>
                    <a:pt x="3896" y="7038"/>
                  </a:cubicBezTo>
                  <a:cubicBezTo>
                    <a:pt x="3896" y="7038"/>
                    <a:pt x="4389" y="7367"/>
                    <a:pt x="4813" y="7367"/>
                  </a:cubicBezTo>
                  <a:cubicBezTo>
                    <a:pt x="4827" y="7367"/>
                    <a:pt x="4841" y="7366"/>
                    <a:pt x="4855" y="7366"/>
                  </a:cubicBezTo>
                  <a:cubicBezTo>
                    <a:pt x="5276" y="7330"/>
                    <a:pt x="5627" y="7120"/>
                    <a:pt x="5627" y="7120"/>
                  </a:cubicBezTo>
                  <a:cubicBezTo>
                    <a:pt x="5627" y="7120"/>
                    <a:pt x="5860" y="7165"/>
                    <a:pt x="6110" y="7165"/>
                  </a:cubicBezTo>
                  <a:cubicBezTo>
                    <a:pt x="6171" y="7165"/>
                    <a:pt x="6233" y="7162"/>
                    <a:pt x="6294" y="7155"/>
                  </a:cubicBezTo>
                  <a:cubicBezTo>
                    <a:pt x="6610" y="7120"/>
                    <a:pt x="6937" y="6734"/>
                    <a:pt x="6937" y="6734"/>
                  </a:cubicBezTo>
                  <a:cubicBezTo>
                    <a:pt x="6937" y="6734"/>
                    <a:pt x="6960" y="6738"/>
                    <a:pt x="6995" y="6738"/>
                  </a:cubicBezTo>
                  <a:cubicBezTo>
                    <a:pt x="7089" y="6738"/>
                    <a:pt x="7275" y="6713"/>
                    <a:pt x="7393" y="6535"/>
                  </a:cubicBezTo>
                  <a:cubicBezTo>
                    <a:pt x="7393" y="6535"/>
                    <a:pt x="7814" y="6524"/>
                    <a:pt x="7791" y="6056"/>
                  </a:cubicBezTo>
                  <a:cubicBezTo>
                    <a:pt x="7791" y="6056"/>
                    <a:pt x="8516" y="6020"/>
                    <a:pt x="8341" y="5342"/>
                  </a:cubicBezTo>
                  <a:cubicBezTo>
                    <a:pt x="8341" y="5342"/>
                    <a:pt x="9078" y="4897"/>
                    <a:pt x="8411" y="4219"/>
                  </a:cubicBezTo>
                  <a:cubicBezTo>
                    <a:pt x="8411" y="4219"/>
                    <a:pt x="8610" y="3938"/>
                    <a:pt x="8610" y="3646"/>
                  </a:cubicBezTo>
                  <a:cubicBezTo>
                    <a:pt x="8598" y="3342"/>
                    <a:pt x="8341" y="3213"/>
                    <a:pt x="8341" y="3213"/>
                  </a:cubicBezTo>
                  <a:cubicBezTo>
                    <a:pt x="8341" y="3213"/>
                    <a:pt x="8610" y="3002"/>
                    <a:pt x="8586" y="2640"/>
                  </a:cubicBezTo>
                  <a:cubicBezTo>
                    <a:pt x="8563" y="2289"/>
                    <a:pt x="8154" y="2254"/>
                    <a:pt x="8154" y="2254"/>
                  </a:cubicBezTo>
                  <a:cubicBezTo>
                    <a:pt x="8154" y="2254"/>
                    <a:pt x="8294" y="1751"/>
                    <a:pt x="8025" y="1552"/>
                  </a:cubicBezTo>
                  <a:cubicBezTo>
                    <a:pt x="7912" y="1473"/>
                    <a:pt x="7814" y="1450"/>
                    <a:pt x="7737" y="1450"/>
                  </a:cubicBezTo>
                  <a:cubicBezTo>
                    <a:pt x="7632" y="1450"/>
                    <a:pt x="7569" y="1494"/>
                    <a:pt x="7569" y="1494"/>
                  </a:cubicBezTo>
                  <a:cubicBezTo>
                    <a:pt x="7569" y="1494"/>
                    <a:pt x="7604" y="932"/>
                    <a:pt x="7359" y="839"/>
                  </a:cubicBezTo>
                  <a:cubicBezTo>
                    <a:pt x="7281" y="811"/>
                    <a:pt x="7201" y="802"/>
                    <a:pt x="7130" y="802"/>
                  </a:cubicBezTo>
                  <a:cubicBezTo>
                    <a:pt x="6988" y="802"/>
                    <a:pt x="6879" y="839"/>
                    <a:pt x="6879" y="839"/>
                  </a:cubicBezTo>
                  <a:cubicBezTo>
                    <a:pt x="6879" y="839"/>
                    <a:pt x="6855" y="441"/>
                    <a:pt x="6528" y="312"/>
                  </a:cubicBezTo>
                  <a:cubicBezTo>
                    <a:pt x="6452" y="281"/>
                    <a:pt x="6385" y="269"/>
                    <a:pt x="6325" y="269"/>
                  </a:cubicBezTo>
                  <a:cubicBezTo>
                    <a:pt x="6115" y="269"/>
                    <a:pt x="6002" y="418"/>
                    <a:pt x="6002" y="418"/>
                  </a:cubicBezTo>
                  <a:cubicBezTo>
                    <a:pt x="6002" y="418"/>
                    <a:pt x="5955" y="78"/>
                    <a:pt x="5581" y="8"/>
                  </a:cubicBezTo>
                  <a:cubicBezTo>
                    <a:pt x="5554" y="3"/>
                    <a:pt x="5527" y="0"/>
                    <a:pt x="5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7"/>
            <p:cNvSpPr/>
            <p:nvPr/>
          </p:nvSpPr>
          <p:spPr>
            <a:xfrm>
              <a:off x="2395973" y="4383742"/>
              <a:ext cx="172986" cy="171035"/>
            </a:xfrm>
            <a:custGeom>
              <a:rect b="b" l="l" r="r" t="t"/>
              <a:pathLst>
                <a:path extrusionOk="0" h="6049" w="6118">
                  <a:moveTo>
                    <a:pt x="2050" y="0"/>
                  </a:moveTo>
                  <a:cubicBezTo>
                    <a:pt x="993" y="0"/>
                    <a:pt x="117" y="834"/>
                    <a:pt x="94" y="1896"/>
                  </a:cubicBezTo>
                  <a:lnTo>
                    <a:pt x="35" y="4001"/>
                  </a:lnTo>
                  <a:cubicBezTo>
                    <a:pt x="0" y="5077"/>
                    <a:pt x="853" y="5966"/>
                    <a:pt x="1930" y="6001"/>
                  </a:cubicBezTo>
                  <a:lnTo>
                    <a:pt x="4024" y="6048"/>
                  </a:lnTo>
                  <a:cubicBezTo>
                    <a:pt x="4045" y="6049"/>
                    <a:pt x="4067" y="6049"/>
                    <a:pt x="4089" y="6049"/>
                  </a:cubicBezTo>
                  <a:cubicBezTo>
                    <a:pt x="5136" y="6049"/>
                    <a:pt x="6001" y="5208"/>
                    <a:pt x="6024" y="4165"/>
                  </a:cubicBezTo>
                  <a:lnTo>
                    <a:pt x="6082" y="2060"/>
                  </a:lnTo>
                  <a:cubicBezTo>
                    <a:pt x="6117" y="984"/>
                    <a:pt x="5264" y="82"/>
                    <a:pt x="4188" y="59"/>
                  </a:cubicBezTo>
                  <a:lnTo>
                    <a:pt x="2093" y="1"/>
                  </a:lnTo>
                  <a:cubicBezTo>
                    <a:pt x="2079" y="1"/>
                    <a:pt x="2064" y="0"/>
                    <a:pt x="2050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7"/>
            <p:cNvSpPr/>
            <p:nvPr/>
          </p:nvSpPr>
          <p:spPr>
            <a:xfrm>
              <a:off x="2464768" y="4492546"/>
              <a:ext cx="33760" cy="18548"/>
            </a:xfrm>
            <a:custGeom>
              <a:rect b="b" l="l" r="r" t="t"/>
              <a:pathLst>
                <a:path extrusionOk="0" h="656" w="1194">
                  <a:moveTo>
                    <a:pt x="0" y="1"/>
                  </a:moveTo>
                  <a:cubicBezTo>
                    <a:pt x="0" y="352"/>
                    <a:pt x="257" y="645"/>
                    <a:pt x="585" y="656"/>
                  </a:cubicBezTo>
                  <a:lnTo>
                    <a:pt x="596" y="656"/>
                  </a:lnTo>
                  <a:cubicBezTo>
                    <a:pt x="924" y="656"/>
                    <a:pt x="1193" y="387"/>
                    <a:pt x="1193" y="36"/>
                  </a:cubicBezTo>
                  <a:lnTo>
                    <a:pt x="1134" y="36"/>
                  </a:lnTo>
                  <a:cubicBezTo>
                    <a:pt x="1134" y="345"/>
                    <a:pt x="899" y="598"/>
                    <a:pt x="604" y="598"/>
                  </a:cubicBezTo>
                  <a:cubicBezTo>
                    <a:pt x="598" y="598"/>
                    <a:pt x="591" y="598"/>
                    <a:pt x="585" y="598"/>
                  </a:cubicBezTo>
                  <a:cubicBezTo>
                    <a:pt x="292" y="586"/>
                    <a:pt x="58" y="328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7"/>
            <p:cNvSpPr/>
            <p:nvPr/>
          </p:nvSpPr>
          <p:spPr>
            <a:xfrm>
              <a:off x="2481960" y="4462461"/>
              <a:ext cx="9585" cy="19227"/>
            </a:xfrm>
            <a:custGeom>
              <a:rect b="b" l="l" r="r" t="t"/>
              <a:pathLst>
                <a:path extrusionOk="0" h="680" w="339">
                  <a:moveTo>
                    <a:pt x="0" y="1"/>
                  </a:moveTo>
                  <a:lnTo>
                    <a:pt x="11" y="258"/>
                  </a:lnTo>
                  <a:lnTo>
                    <a:pt x="35" y="258"/>
                  </a:lnTo>
                  <a:cubicBezTo>
                    <a:pt x="105" y="269"/>
                    <a:pt x="164" y="293"/>
                    <a:pt x="211" y="340"/>
                  </a:cubicBezTo>
                  <a:cubicBezTo>
                    <a:pt x="258" y="375"/>
                    <a:pt x="269" y="422"/>
                    <a:pt x="269" y="469"/>
                  </a:cubicBezTo>
                  <a:cubicBezTo>
                    <a:pt x="258" y="555"/>
                    <a:pt x="158" y="622"/>
                    <a:pt x="32" y="622"/>
                  </a:cubicBezTo>
                  <a:cubicBezTo>
                    <a:pt x="21" y="622"/>
                    <a:pt x="11" y="621"/>
                    <a:pt x="0" y="620"/>
                  </a:cubicBezTo>
                  <a:lnTo>
                    <a:pt x="0" y="679"/>
                  </a:lnTo>
                  <a:lnTo>
                    <a:pt x="35" y="679"/>
                  </a:lnTo>
                  <a:cubicBezTo>
                    <a:pt x="187" y="679"/>
                    <a:pt x="316" y="597"/>
                    <a:pt x="328" y="469"/>
                  </a:cubicBezTo>
                  <a:cubicBezTo>
                    <a:pt x="339" y="410"/>
                    <a:pt x="304" y="340"/>
                    <a:pt x="245" y="293"/>
                  </a:cubicBezTo>
                  <a:cubicBezTo>
                    <a:pt x="199" y="246"/>
                    <a:pt x="141" y="223"/>
                    <a:pt x="70" y="211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7"/>
            <p:cNvSpPr/>
            <p:nvPr/>
          </p:nvSpPr>
          <p:spPr>
            <a:xfrm>
              <a:off x="2362552" y="4461189"/>
              <a:ext cx="43346" cy="37662"/>
            </a:xfrm>
            <a:custGeom>
              <a:rect b="b" l="l" r="r" t="t"/>
              <a:pathLst>
                <a:path extrusionOk="0" h="1332" w="1533">
                  <a:moveTo>
                    <a:pt x="746" y="0"/>
                  </a:moveTo>
                  <a:cubicBezTo>
                    <a:pt x="438" y="0"/>
                    <a:pt x="163" y="197"/>
                    <a:pt x="94" y="502"/>
                  </a:cubicBezTo>
                  <a:cubicBezTo>
                    <a:pt x="0" y="852"/>
                    <a:pt x="234" y="1216"/>
                    <a:pt x="608" y="1309"/>
                  </a:cubicBezTo>
                  <a:cubicBezTo>
                    <a:pt x="668" y="1324"/>
                    <a:pt x="728" y="1331"/>
                    <a:pt x="787" y="1331"/>
                  </a:cubicBezTo>
                  <a:cubicBezTo>
                    <a:pt x="1095" y="1331"/>
                    <a:pt x="1372" y="1134"/>
                    <a:pt x="1451" y="829"/>
                  </a:cubicBezTo>
                  <a:cubicBezTo>
                    <a:pt x="1533" y="478"/>
                    <a:pt x="1299" y="116"/>
                    <a:pt x="925" y="22"/>
                  </a:cubicBezTo>
                  <a:cubicBezTo>
                    <a:pt x="865" y="7"/>
                    <a:pt x="805" y="0"/>
                    <a:pt x="746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7"/>
            <p:cNvSpPr/>
            <p:nvPr/>
          </p:nvSpPr>
          <p:spPr>
            <a:xfrm>
              <a:off x="2556692" y="4466420"/>
              <a:ext cx="42384" cy="37747"/>
            </a:xfrm>
            <a:custGeom>
              <a:rect b="b" l="l" r="r" t="t"/>
              <a:pathLst>
                <a:path extrusionOk="0" h="1335" w="1499">
                  <a:moveTo>
                    <a:pt x="757" y="0"/>
                  </a:moveTo>
                  <a:cubicBezTo>
                    <a:pt x="712" y="0"/>
                    <a:pt x="666" y="4"/>
                    <a:pt x="620" y="12"/>
                  </a:cubicBezTo>
                  <a:cubicBezTo>
                    <a:pt x="246" y="83"/>
                    <a:pt x="1" y="434"/>
                    <a:pt x="59" y="797"/>
                  </a:cubicBezTo>
                  <a:cubicBezTo>
                    <a:pt x="121" y="1115"/>
                    <a:pt x="409" y="1335"/>
                    <a:pt x="741" y="1335"/>
                  </a:cubicBezTo>
                  <a:cubicBezTo>
                    <a:pt x="786" y="1335"/>
                    <a:pt x="832" y="1331"/>
                    <a:pt x="878" y="1323"/>
                  </a:cubicBezTo>
                  <a:cubicBezTo>
                    <a:pt x="1252" y="1252"/>
                    <a:pt x="1498" y="901"/>
                    <a:pt x="1439" y="539"/>
                  </a:cubicBezTo>
                  <a:cubicBezTo>
                    <a:pt x="1377" y="220"/>
                    <a:pt x="1089" y="0"/>
                    <a:pt x="757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7"/>
            <p:cNvSpPr/>
            <p:nvPr/>
          </p:nvSpPr>
          <p:spPr>
            <a:xfrm>
              <a:off x="2537521" y="4482311"/>
              <a:ext cx="25476" cy="25193"/>
            </a:xfrm>
            <a:custGeom>
              <a:rect b="b" l="l" r="r" t="t"/>
              <a:pathLst>
                <a:path extrusionOk="0" h="891" w="901">
                  <a:moveTo>
                    <a:pt x="468" y="1"/>
                  </a:moveTo>
                  <a:cubicBezTo>
                    <a:pt x="222" y="1"/>
                    <a:pt x="12" y="188"/>
                    <a:pt x="12" y="433"/>
                  </a:cubicBezTo>
                  <a:cubicBezTo>
                    <a:pt x="0" y="679"/>
                    <a:pt x="199" y="890"/>
                    <a:pt x="445" y="890"/>
                  </a:cubicBezTo>
                  <a:cubicBezTo>
                    <a:pt x="451" y="890"/>
                    <a:pt x="458" y="890"/>
                    <a:pt x="465" y="890"/>
                  </a:cubicBezTo>
                  <a:cubicBezTo>
                    <a:pt x="701" y="890"/>
                    <a:pt x="890" y="696"/>
                    <a:pt x="901" y="456"/>
                  </a:cubicBezTo>
                  <a:cubicBezTo>
                    <a:pt x="901" y="211"/>
                    <a:pt x="713" y="12"/>
                    <a:pt x="468" y="1"/>
                  </a:cubicBezTo>
                  <a:close/>
                </a:path>
              </a:pathLst>
            </a:custGeom>
            <a:solidFill>
              <a:srgbClr val="81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7"/>
            <p:cNvSpPr/>
            <p:nvPr/>
          </p:nvSpPr>
          <p:spPr>
            <a:xfrm>
              <a:off x="2400582" y="4478663"/>
              <a:ext cx="25476" cy="25193"/>
            </a:xfrm>
            <a:custGeom>
              <a:rect b="b" l="l" r="r" t="t"/>
              <a:pathLst>
                <a:path extrusionOk="0" h="891" w="901">
                  <a:moveTo>
                    <a:pt x="437" y="0"/>
                  </a:moveTo>
                  <a:cubicBezTo>
                    <a:pt x="201" y="0"/>
                    <a:pt x="12" y="194"/>
                    <a:pt x="1" y="434"/>
                  </a:cubicBezTo>
                  <a:cubicBezTo>
                    <a:pt x="1" y="679"/>
                    <a:pt x="188" y="878"/>
                    <a:pt x="433" y="890"/>
                  </a:cubicBezTo>
                  <a:cubicBezTo>
                    <a:pt x="440" y="890"/>
                    <a:pt x="447" y="890"/>
                    <a:pt x="454" y="890"/>
                  </a:cubicBezTo>
                  <a:cubicBezTo>
                    <a:pt x="691" y="890"/>
                    <a:pt x="890" y="695"/>
                    <a:pt x="890" y="457"/>
                  </a:cubicBezTo>
                  <a:cubicBezTo>
                    <a:pt x="901" y="211"/>
                    <a:pt x="703" y="13"/>
                    <a:pt x="456" y="1"/>
                  </a:cubicBezTo>
                  <a:cubicBezTo>
                    <a:pt x="450" y="0"/>
                    <a:pt x="443" y="0"/>
                    <a:pt x="437" y="0"/>
                  </a:cubicBezTo>
                  <a:close/>
                </a:path>
              </a:pathLst>
            </a:custGeom>
            <a:solidFill>
              <a:srgbClr val="81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7"/>
            <p:cNvSpPr/>
            <p:nvPr/>
          </p:nvSpPr>
          <p:spPr>
            <a:xfrm>
              <a:off x="2381723" y="4374864"/>
              <a:ext cx="203043" cy="102044"/>
            </a:xfrm>
            <a:custGeom>
              <a:rect b="b" l="l" r="r" t="t"/>
              <a:pathLst>
                <a:path extrusionOk="0" h="3609" w="7181">
                  <a:moveTo>
                    <a:pt x="3826" y="0"/>
                  </a:moveTo>
                  <a:cubicBezTo>
                    <a:pt x="2918" y="0"/>
                    <a:pt x="1894" y="210"/>
                    <a:pt x="1229" y="677"/>
                  </a:cubicBezTo>
                  <a:cubicBezTo>
                    <a:pt x="562" y="1157"/>
                    <a:pt x="317" y="1648"/>
                    <a:pt x="188" y="2210"/>
                  </a:cubicBezTo>
                  <a:cubicBezTo>
                    <a:pt x="83" y="2678"/>
                    <a:pt x="1" y="3367"/>
                    <a:pt x="317" y="3484"/>
                  </a:cubicBezTo>
                  <a:cubicBezTo>
                    <a:pt x="317" y="3484"/>
                    <a:pt x="347" y="3491"/>
                    <a:pt x="394" y="3491"/>
                  </a:cubicBezTo>
                  <a:cubicBezTo>
                    <a:pt x="486" y="3491"/>
                    <a:pt x="644" y="3465"/>
                    <a:pt x="761" y="3309"/>
                  </a:cubicBezTo>
                  <a:cubicBezTo>
                    <a:pt x="925" y="3087"/>
                    <a:pt x="890" y="2595"/>
                    <a:pt x="890" y="2595"/>
                  </a:cubicBezTo>
                  <a:cubicBezTo>
                    <a:pt x="890" y="2595"/>
                    <a:pt x="1381" y="2408"/>
                    <a:pt x="1264" y="1999"/>
                  </a:cubicBezTo>
                  <a:cubicBezTo>
                    <a:pt x="1264" y="1999"/>
                    <a:pt x="1802" y="1976"/>
                    <a:pt x="2025" y="1648"/>
                  </a:cubicBezTo>
                  <a:cubicBezTo>
                    <a:pt x="2235" y="1332"/>
                    <a:pt x="2153" y="1192"/>
                    <a:pt x="2153" y="1192"/>
                  </a:cubicBezTo>
                  <a:lnTo>
                    <a:pt x="2153" y="1192"/>
                  </a:lnTo>
                  <a:cubicBezTo>
                    <a:pt x="2153" y="1192"/>
                    <a:pt x="2373" y="1547"/>
                    <a:pt x="2820" y="1547"/>
                  </a:cubicBezTo>
                  <a:cubicBezTo>
                    <a:pt x="2846" y="1547"/>
                    <a:pt x="2874" y="1545"/>
                    <a:pt x="2901" y="1543"/>
                  </a:cubicBezTo>
                  <a:cubicBezTo>
                    <a:pt x="3405" y="1496"/>
                    <a:pt x="3545" y="1075"/>
                    <a:pt x="3545" y="1075"/>
                  </a:cubicBezTo>
                  <a:cubicBezTo>
                    <a:pt x="3545" y="1075"/>
                    <a:pt x="3650" y="1519"/>
                    <a:pt x="4200" y="1589"/>
                  </a:cubicBezTo>
                  <a:cubicBezTo>
                    <a:pt x="4251" y="1596"/>
                    <a:pt x="4299" y="1599"/>
                    <a:pt x="4344" y="1599"/>
                  </a:cubicBezTo>
                  <a:cubicBezTo>
                    <a:pt x="4790" y="1599"/>
                    <a:pt x="4926" y="1309"/>
                    <a:pt x="4926" y="1309"/>
                  </a:cubicBezTo>
                  <a:cubicBezTo>
                    <a:pt x="4926" y="1309"/>
                    <a:pt x="4996" y="1812"/>
                    <a:pt x="5428" y="1964"/>
                  </a:cubicBezTo>
                  <a:cubicBezTo>
                    <a:pt x="5501" y="1990"/>
                    <a:pt x="5569" y="2001"/>
                    <a:pt x="5631" y="2001"/>
                  </a:cubicBezTo>
                  <a:cubicBezTo>
                    <a:pt x="5927" y="2001"/>
                    <a:pt x="6095" y="1753"/>
                    <a:pt x="6095" y="1753"/>
                  </a:cubicBezTo>
                  <a:lnTo>
                    <a:pt x="6095" y="1753"/>
                  </a:lnTo>
                  <a:cubicBezTo>
                    <a:pt x="6095" y="1753"/>
                    <a:pt x="5861" y="2257"/>
                    <a:pt x="6528" y="2385"/>
                  </a:cubicBezTo>
                  <a:cubicBezTo>
                    <a:pt x="6528" y="2385"/>
                    <a:pt x="6177" y="3461"/>
                    <a:pt x="6586" y="3590"/>
                  </a:cubicBezTo>
                  <a:cubicBezTo>
                    <a:pt x="6626" y="3603"/>
                    <a:pt x="6663" y="3609"/>
                    <a:pt x="6696" y="3609"/>
                  </a:cubicBezTo>
                  <a:cubicBezTo>
                    <a:pt x="7181" y="3609"/>
                    <a:pt x="7003" y="2337"/>
                    <a:pt x="6937" y="1987"/>
                  </a:cubicBezTo>
                  <a:cubicBezTo>
                    <a:pt x="6797" y="1157"/>
                    <a:pt x="6002" y="420"/>
                    <a:pt x="4996" y="139"/>
                  </a:cubicBezTo>
                  <a:cubicBezTo>
                    <a:pt x="4667" y="48"/>
                    <a:pt x="4259" y="0"/>
                    <a:pt x="3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7"/>
            <p:cNvSpPr/>
            <p:nvPr/>
          </p:nvSpPr>
          <p:spPr>
            <a:xfrm>
              <a:off x="2511366" y="4449879"/>
              <a:ext cx="46682" cy="40914"/>
            </a:xfrm>
            <a:custGeom>
              <a:rect b="b" l="l" r="r" t="t"/>
              <a:pathLst>
                <a:path extrusionOk="0" h="1447" w="1651">
                  <a:moveTo>
                    <a:pt x="837" y="1"/>
                  </a:moveTo>
                  <a:cubicBezTo>
                    <a:pt x="591" y="1"/>
                    <a:pt x="350" y="128"/>
                    <a:pt x="211" y="352"/>
                  </a:cubicBezTo>
                  <a:cubicBezTo>
                    <a:pt x="1" y="691"/>
                    <a:pt x="107" y="1136"/>
                    <a:pt x="457" y="1346"/>
                  </a:cubicBezTo>
                  <a:cubicBezTo>
                    <a:pt x="573" y="1414"/>
                    <a:pt x="700" y="1446"/>
                    <a:pt x="826" y="1446"/>
                  </a:cubicBezTo>
                  <a:cubicBezTo>
                    <a:pt x="1070" y="1446"/>
                    <a:pt x="1309" y="1324"/>
                    <a:pt x="1440" y="1101"/>
                  </a:cubicBezTo>
                  <a:cubicBezTo>
                    <a:pt x="1651" y="761"/>
                    <a:pt x="1545" y="317"/>
                    <a:pt x="1206" y="106"/>
                  </a:cubicBezTo>
                  <a:cubicBezTo>
                    <a:pt x="1091" y="35"/>
                    <a:pt x="963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7"/>
            <p:cNvSpPr/>
            <p:nvPr/>
          </p:nvSpPr>
          <p:spPr>
            <a:xfrm>
              <a:off x="2520980" y="4449964"/>
              <a:ext cx="37069" cy="36673"/>
            </a:xfrm>
            <a:custGeom>
              <a:rect b="b" l="l" r="r" t="t"/>
              <a:pathLst>
                <a:path extrusionOk="0" h="1297" w="1311">
                  <a:moveTo>
                    <a:pt x="488" y="1"/>
                  </a:moveTo>
                  <a:cubicBezTo>
                    <a:pt x="310" y="1"/>
                    <a:pt x="136" y="64"/>
                    <a:pt x="1" y="186"/>
                  </a:cubicBezTo>
                  <a:lnTo>
                    <a:pt x="924" y="1296"/>
                  </a:lnTo>
                  <a:cubicBezTo>
                    <a:pt x="994" y="1238"/>
                    <a:pt x="1053" y="1179"/>
                    <a:pt x="1100" y="1098"/>
                  </a:cubicBezTo>
                  <a:cubicBezTo>
                    <a:pt x="1311" y="758"/>
                    <a:pt x="1205" y="314"/>
                    <a:pt x="866" y="103"/>
                  </a:cubicBezTo>
                  <a:cubicBezTo>
                    <a:pt x="748" y="34"/>
                    <a:pt x="617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7"/>
            <p:cNvSpPr/>
            <p:nvPr/>
          </p:nvSpPr>
          <p:spPr>
            <a:xfrm>
              <a:off x="2406209" y="4449879"/>
              <a:ext cx="46654" cy="40914"/>
            </a:xfrm>
            <a:custGeom>
              <a:rect b="b" l="l" r="r" t="t"/>
              <a:pathLst>
                <a:path extrusionOk="0" h="1447" w="1650">
                  <a:moveTo>
                    <a:pt x="828" y="1"/>
                  </a:moveTo>
                  <a:cubicBezTo>
                    <a:pt x="581" y="1"/>
                    <a:pt x="342" y="128"/>
                    <a:pt x="211" y="352"/>
                  </a:cubicBezTo>
                  <a:cubicBezTo>
                    <a:pt x="0" y="691"/>
                    <a:pt x="106" y="1136"/>
                    <a:pt x="445" y="1346"/>
                  </a:cubicBezTo>
                  <a:cubicBezTo>
                    <a:pt x="564" y="1414"/>
                    <a:pt x="693" y="1446"/>
                    <a:pt x="820" y="1446"/>
                  </a:cubicBezTo>
                  <a:cubicBezTo>
                    <a:pt x="1065" y="1446"/>
                    <a:pt x="1300" y="1324"/>
                    <a:pt x="1439" y="1101"/>
                  </a:cubicBezTo>
                  <a:cubicBezTo>
                    <a:pt x="1650" y="761"/>
                    <a:pt x="1544" y="317"/>
                    <a:pt x="1205" y="106"/>
                  </a:cubicBezTo>
                  <a:cubicBezTo>
                    <a:pt x="1086" y="35"/>
                    <a:pt x="956" y="1"/>
                    <a:pt x="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7"/>
            <p:cNvSpPr/>
            <p:nvPr/>
          </p:nvSpPr>
          <p:spPr>
            <a:xfrm>
              <a:off x="2415795" y="4449964"/>
              <a:ext cx="37069" cy="36673"/>
            </a:xfrm>
            <a:custGeom>
              <a:rect b="b" l="l" r="r" t="t"/>
              <a:pathLst>
                <a:path extrusionOk="0" h="1297" w="1311">
                  <a:moveTo>
                    <a:pt x="488" y="1"/>
                  </a:moveTo>
                  <a:cubicBezTo>
                    <a:pt x="311" y="1"/>
                    <a:pt x="136" y="64"/>
                    <a:pt x="1" y="186"/>
                  </a:cubicBezTo>
                  <a:lnTo>
                    <a:pt x="924" y="1296"/>
                  </a:lnTo>
                  <a:cubicBezTo>
                    <a:pt x="995" y="1238"/>
                    <a:pt x="1054" y="1179"/>
                    <a:pt x="1100" y="1098"/>
                  </a:cubicBezTo>
                  <a:cubicBezTo>
                    <a:pt x="1311" y="758"/>
                    <a:pt x="1205" y="314"/>
                    <a:pt x="866" y="103"/>
                  </a:cubicBezTo>
                  <a:cubicBezTo>
                    <a:pt x="748" y="34"/>
                    <a:pt x="617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7"/>
            <p:cNvSpPr/>
            <p:nvPr/>
          </p:nvSpPr>
          <p:spPr>
            <a:xfrm>
              <a:off x="2392298" y="4429407"/>
              <a:ext cx="74137" cy="73769"/>
            </a:xfrm>
            <a:custGeom>
              <a:rect b="b" l="l" r="r" t="t"/>
              <a:pathLst>
                <a:path extrusionOk="0" h="2609" w="2622">
                  <a:moveTo>
                    <a:pt x="1323" y="58"/>
                  </a:moveTo>
                  <a:cubicBezTo>
                    <a:pt x="1651" y="70"/>
                    <a:pt x="1966" y="199"/>
                    <a:pt x="2200" y="432"/>
                  </a:cubicBezTo>
                  <a:cubicBezTo>
                    <a:pt x="2434" y="679"/>
                    <a:pt x="2563" y="983"/>
                    <a:pt x="2551" y="1321"/>
                  </a:cubicBezTo>
                  <a:cubicBezTo>
                    <a:pt x="2551" y="2000"/>
                    <a:pt x="1989" y="2550"/>
                    <a:pt x="1311" y="2550"/>
                  </a:cubicBezTo>
                  <a:lnTo>
                    <a:pt x="1300" y="2550"/>
                  </a:lnTo>
                  <a:cubicBezTo>
                    <a:pt x="972" y="2550"/>
                    <a:pt x="656" y="2421"/>
                    <a:pt x="422" y="2176"/>
                  </a:cubicBezTo>
                  <a:cubicBezTo>
                    <a:pt x="188" y="1942"/>
                    <a:pt x="60" y="1626"/>
                    <a:pt x="71" y="1298"/>
                  </a:cubicBezTo>
                  <a:cubicBezTo>
                    <a:pt x="71" y="959"/>
                    <a:pt x="200" y="655"/>
                    <a:pt x="434" y="421"/>
                  </a:cubicBezTo>
                  <a:cubicBezTo>
                    <a:pt x="668" y="187"/>
                    <a:pt x="983" y="58"/>
                    <a:pt x="1311" y="58"/>
                  </a:cubicBezTo>
                  <a:close/>
                  <a:moveTo>
                    <a:pt x="1323" y="0"/>
                  </a:moveTo>
                  <a:cubicBezTo>
                    <a:pt x="972" y="0"/>
                    <a:pt x="645" y="128"/>
                    <a:pt x="399" y="374"/>
                  </a:cubicBezTo>
                  <a:cubicBezTo>
                    <a:pt x="153" y="620"/>
                    <a:pt x="13" y="947"/>
                    <a:pt x="13" y="1298"/>
                  </a:cubicBezTo>
                  <a:cubicBezTo>
                    <a:pt x="1" y="1649"/>
                    <a:pt x="141" y="1976"/>
                    <a:pt x="375" y="2223"/>
                  </a:cubicBezTo>
                  <a:cubicBezTo>
                    <a:pt x="621" y="2468"/>
                    <a:pt x="949" y="2608"/>
                    <a:pt x="1300" y="2608"/>
                  </a:cubicBezTo>
                  <a:lnTo>
                    <a:pt x="1311" y="2608"/>
                  </a:lnTo>
                  <a:cubicBezTo>
                    <a:pt x="2025" y="2608"/>
                    <a:pt x="2610" y="2035"/>
                    <a:pt x="2610" y="1321"/>
                  </a:cubicBezTo>
                  <a:cubicBezTo>
                    <a:pt x="2621" y="971"/>
                    <a:pt x="2481" y="643"/>
                    <a:pt x="2235" y="398"/>
                  </a:cubicBezTo>
                  <a:cubicBezTo>
                    <a:pt x="2002" y="152"/>
                    <a:pt x="1674" y="11"/>
                    <a:pt x="1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7"/>
            <p:cNvSpPr/>
            <p:nvPr/>
          </p:nvSpPr>
          <p:spPr>
            <a:xfrm>
              <a:off x="2498133" y="4431698"/>
              <a:ext cx="73798" cy="73798"/>
            </a:xfrm>
            <a:custGeom>
              <a:rect b="b" l="l" r="r" t="t"/>
              <a:pathLst>
                <a:path extrusionOk="0" h="2610" w="2610">
                  <a:moveTo>
                    <a:pt x="1323" y="60"/>
                  </a:moveTo>
                  <a:cubicBezTo>
                    <a:pt x="1651" y="60"/>
                    <a:pt x="1966" y="200"/>
                    <a:pt x="2200" y="434"/>
                  </a:cubicBezTo>
                  <a:cubicBezTo>
                    <a:pt x="2423" y="668"/>
                    <a:pt x="2551" y="983"/>
                    <a:pt x="2551" y="1311"/>
                  </a:cubicBezTo>
                  <a:cubicBezTo>
                    <a:pt x="2551" y="1650"/>
                    <a:pt x="2411" y="1954"/>
                    <a:pt x="2177" y="2188"/>
                  </a:cubicBezTo>
                  <a:cubicBezTo>
                    <a:pt x="1943" y="2422"/>
                    <a:pt x="1627" y="2551"/>
                    <a:pt x="1300" y="2551"/>
                  </a:cubicBezTo>
                  <a:cubicBezTo>
                    <a:pt x="609" y="2539"/>
                    <a:pt x="60" y="1978"/>
                    <a:pt x="60" y="1287"/>
                  </a:cubicBezTo>
                  <a:cubicBezTo>
                    <a:pt x="71" y="609"/>
                    <a:pt x="621" y="60"/>
                    <a:pt x="1311" y="60"/>
                  </a:cubicBezTo>
                  <a:close/>
                  <a:moveTo>
                    <a:pt x="1311" y="1"/>
                  </a:moveTo>
                  <a:cubicBezTo>
                    <a:pt x="598" y="1"/>
                    <a:pt x="13" y="574"/>
                    <a:pt x="1" y="1287"/>
                  </a:cubicBezTo>
                  <a:cubicBezTo>
                    <a:pt x="1" y="2012"/>
                    <a:pt x="575" y="2597"/>
                    <a:pt x="1300" y="2609"/>
                  </a:cubicBezTo>
                  <a:lnTo>
                    <a:pt x="1311" y="2609"/>
                  </a:lnTo>
                  <a:cubicBezTo>
                    <a:pt x="1651" y="2609"/>
                    <a:pt x="1978" y="2480"/>
                    <a:pt x="2223" y="2235"/>
                  </a:cubicBezTo>
                  <a:cubicBezTo>
                    <a:pt x="2469" y="1989"/>
                    <a:pt x="2610" y="1662"/>
                    <a:pt x="2610" y="1311"/>
                  </a:cubicBezTo>
                  <a:cubicBezTo>
                    <a:pt x="2610" y="972"/>
                    <a:pt x="2481" y="644"/>
                    <a:pt x="2236" y="387"/>
                  </a:cubicBezTo>
                  <a:cubicBezTo>
                    <a:pt x="1989" y="141"/>
                    <a:pt x="1662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2463750" y="4452565"/>
              <a:ext cx="38397" cy="3647"/>
            </a:xfrm>
            <a:custGeom>
              <a:rect b="b" l="l" r="r" t="t"/>
              <a:pathLst>
                <a:path extrusionOk="0" h="129" w="1358">
                  <a:moveTo>
                    <a:pt x="765" y="1"/>
                  </a:moveTo>
                  <a:cubicBezTo>
                    <a:pt x="289" y="1"/>
                    <a:pt x="9" y="70"/>
                    <a:pt x="0" y="70"/>
                  </a:cubicBezTo>
                  <a:lnTo>
                    <a:pt x="24" y="128"/>
                  </a:lnTo>
                  <a:cubicBezTo>
                    <a:pt x="24" y="128"/>
                    <a:pt x="294" y="59"/>
                    <a:pt x="761" y="59"/>
                  </a:cubicBezTo>
                  <a:cubicBezTo>
                    <a:pt x="931" y="59"/>
                    <a:pt x="1127" y="69"/>
                    <a:pt x="1346" y="94"/>
                  </a:cubicBezTo>
                  <a:lnTo>
                    <a:pt x="1357" y="35"/>
                  </a:lnTo>
                  <a:cubicBezTo>
                    <a:pt x="1137" y="10"/>
                    <a:pt x="938" y="1"/>
                    <a:pt x="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2480942" y="4503998"/>
              <a:ext cx="82054" cy="100716"/>
            </a:xfrm>
            <a:custGeom>
              <a:rect b="b" l="l" r="r" t="t"/>
              <a:pathLst>
                <a:path extrusionOk="0" h="3562" w="2902">
                  <a:moveTo>
                    <a:pt x="1122" y="0"/>
                  </a:moveTo>
                  <a:cubicBezTo>
                    <a:pt x="1031" y="0"/>
                    <a:pt x="949" y="30"/>
                    <a:pt x="878" y="87"/>
                  </a:cubicBezTo>
                  <a:cubicBezTo>
                    <a:pt x="632" y="286"/>
                    <a:pt x="1019" y="988"/>
                    <a:pt x="1019" y="988"/>
                  </a:cubicBezTo>
                  <a:cubicBezTo>
                    <a:pt x="985" y="985"/>
                    <a:pt x="950" y="984"/>
                    <a:pt x="915" y="984"/>
                  </a:cubicBezTo>
                  <a:cubicBezTo>
                    <a:pt x="659" y="984"/>
                    <a:pt x="386" y="1070"/>
                    <a:pt x="294" y="1409"/>
                  </a:cubicBezTo>
                  <a:lnTo>
                    <a:pt x="294" y="1421"/>
                  </a:lnTo>
                  <a:cubicBezTo>
                    <a:pt x="247" y="1433"/>
                    <a:pt x="200" y="1456"/>
                    <a:pt x="164" y="1491"/>
                  </a:cubicBezTo>
                  <a:cubicBezTo>
                    <a:pt x="1" y="1643"/>
                    <a:pt x="47" y="1854"/>
                    <a:pt x="141" y="1982"/>
                  </a:cubicBezTo>
                  <a:lnTo>
                    <a:pt x="153" y="1982"/>
                  </a:lnTo>
                  <a:cubicBezTo>
                    <a:pt x="118" y="2029"/>
                    <a:pt x="94" y="2076"/>
                    <a:pt x="83" y="2146"/>
                  </a:cubicBezTo>
                  <a:cubicBezTo>
                    <a:pt x="50" y="2488"/>
                    <a:pt x="339" y="2580"/>
                    <a:pt x="559" y="2580"/>
                  </a:cubicBezTo>
                  <a:cubicBezTo>
                    <a:pt x="572" y="2580"/>
                    <a:pt x="585" y="2580"/>
                    <a:pt x="598" y="2579"/>
                  </a:cubicBezTo>
                  <a:cubicBezTo>
                    <a:pt x="645" y="2813"/>
                    <a:pt x="691" y="3164"/>
                    <a:pt x="691" y="3562"/>
                  </a:cubicBezTo>
                  <a:cubicBezTo>
                    <a:pt x="691" y="3562"/>
                    <a:pt x="2106" y="3526"/>
                    <a:pt x="2902" y="2743"/>
                  </a:cubicBezTo>
                  <a:lnTo>
                    <a:pt x="2785" y="2439"/>
                  </a:lnTo>
                  <a:cubicBezTo>
                    <a:pt x="2773" y="2415"/>
                    <a:pt x="2773" y="2403"/>
                    <a:pt x="2761" y="2392"/>
                  </a:cubicBezTo>
                  <a:cubicBezTo>
                    <a:pt x="2516" y="1713"/>
                    <a:pt x="2329" y="1175"/>
                    <a:pt x="1919" y="602"/>
                  </a:cubicBezTo>
                  <a:cubicBezTo>
                    <a:pt x="1628" y="185"/>
                    <a:pt x="1348" y="0"/>
                    <a:pt x="1122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2498812" y="4572934"/>
              <a:ext cx="101224" cy="103628"/>
            </a:xfrm>
            <a:custGeom>
              <a:rect b="b" l="l" r="r" t="t"/>
              <a:pathLst>
                <a:path extrusionOk="0" h="3665" w="3580">
                  <a:moveTo>
                    <a:pt x="2153" y="1"/>
                  </a:moveTo>
                  <a:lnTo>
                    <a:pt x="2270" y="305"/>
                  </a:lnTo>
                  <a:cubicBezTo>
                    <a:pt x="1474" y="1088"/>
                    <a:pt x="59" y="1124"/>
                    <a:pt x="59" y="1124"/>
                  </a:cubicBezTo>
                  <a:cubicBezTo>
                    <a:pt x="59" y="1194"/>
                    <a:pt x="59" y="1264"/>
                    <a:pt x="47" y="1345"/>
                  </a:cubicBezTo>
                  <a:cubicBezTo>
                    <a:pt x="0" y="2176"/>
                    <a:pt x="117" y="2878"/>
                    <a:pt x="878" y="3416"/>
                  </a:cubicBezTo>
                  <a:cubicBezTo>
                    <a:pt x="1116" y="3582"/>
                    <a:pt x="1401" y="3665"/>
                    <a:pt x="1691" y="3665"/>
                  </a:cubicBezTo>
                  <a:cubicBezTo>
                    <a:pt x="2342" y="3665"/>
                    <a:pt x="3018" y="3250"/>
                    <a:pt x="3252" y="2434"/>
                  </a:cubicBezTo>
                  <a:cubicBezTo>
                    <a:pt x="3580" y="1264"/>
                    <a:pt x="2445" y="222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2500480" y="4604687"/>
              <a:ext cx="28" cy="2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2559010" y="4571605"/>
              <a:ext cx="28" cy="2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2537182" y="4666526"/>
              <a:ext cx="19199" cy="19199"/>
            </a:xfrm>
            <a:custGeom>
              <a:rect b="b" l="l" r="r" t="t"/>
              <a:pathLst>
                <a:path extrusionOk="0" h="679" w="679">
                  <a:moveTo>
                    <a:pt x="340" y="24"/>
                  </a:moveTo>
                  <a:cubicBezTo>
                    <a:pt x="504" y="24"/>
                    <a:pt x="644" y="164"/>
                    <a:pt x="644" y="340"/>
                  </a:cubicBezTo>
                  <a:cubicBezTo>
                    <a:pt x="644" y="515"/>
                    <a:pt x="504" y="656"/>
                    <a:pt x="340" y="656"/>
                  </a:cubicBezTo>
                  <a:cubicBezTo>
                    <a:pt x="164" y="656"/>
                    <a:pt x="24" y="515"/>
                    <a:pt x="24" y="340"/>
                  </a:cubicBezTo>
                  <a:cubicBezTo>
                    <a:pt x="24" y="164"/>
                    <a:pt x="164" y="24"/>
                    <a:pt x="340" y="24"/>
                  </a:cubicBezTo>
                  <a:close/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7"/>
                    <a:pt x="153" y="679"/>
                    <a:pt x="340" y="679"/>
                  </a:cubicBezTo>
                  <a:cubicBezTo>
                    <a:pt x="527" y="679"/>
                    <a:pt x="679" y="527"/>
                    <a:pt x="679" y="340"/>
                  </a:cubicBezTo>
                  <a:cubicBezTo>
                    <a:pt x="679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2497822" y="4644697"/>
              <a:ext cx="19227" cy="19199"/>
            </a:xfrm>
            <a:custGeom>
              <a:rect b="b" l="l" r="r" t="t"/>
              <a:pathLst>
                <a:path extrusionOk="0" h="679" w="680">
                  <a:moveTo>
                    <a:pt x="339" y="36"/>
                  </a:moveTo>
                  <a:cubicBezTo>
                    <a:pt x="515" y="36"/>
                    <a:pt x="656" y="176"/>
                    <a:pt x="656" y="340"/>
                  </a:cubicBezTo>
                  <a:cubicBezTo>
                    <a:pt x="656" y="515"/>
                    <a:pt x="515" y="656"/>
                    <a:pt x="339" y="656"/>
                  </a:cubicBezTo>
                  <a:cubicBezTo>
                    <a:pt x="176" y="656"/>
                    <a:pt x="35" y="515"/>
                    <a:pt x="35" y="340"/>
                  </a:cubicBezTo>
                  <a:cubicBezTo>
                    <a:pt x="35" y="176"/>
                    <a:pt x="176" y="36"/>
                    <a:pt x="339" y="36"/>
                  </a:cubicBezTo>
                  <a:close/>
                  <a:moveTo>
                    <a:pt x="339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39" y="679"/>
                  </a:cubicBezTo>
                  <a:cubicBezTo>
                    <a:pt x="527" y="679"/>
                    <a:pt x="679" y="527"/>
                    <a:pt x="679" y="340"/>
                  </a:cubicBezTo>
                  <a:cubicBezTo>
                    <a:pt x="679" y="153"/>
                    <a:pt x="527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2541480" y="4626827"/>
              <a:ext cx="19227" cy="19227"/>
            </a:xfrm>
            <a:custGeom>
              <a:rect b="b" l="l" r="r" t="t"/>
              <a:pathLst>
                <a:path extrusionOk="0" h="680" w="680">
                  <a:moveTo>
                    <a:pt x="339" y="36"/>
                  </a:moveTo>
                  <a:cubicBezTo>
                    <a:pt x="503" y="36"/>
                    <a:pt x="644" y="177"/>
                    <a:pt x="644" y="341"/>
                  </a:cubicBezTo>
                  <a:cubicBezTo>
                    <a:pt x="644" y="516"/>
                    <a:pt x="503" y="656"/>
                    <a:pt x="339" y="656"/>
                  </a:cubicBezTo>
                  <a:cubicBezTo>
                    <a:pt x="164" y="656"/>
                    <a:pt x="24" y="516"/>
                    <a:pt x="24" y="341"/>
                  </a:cubicBezTo>
                  <a:cubicBezTo>
                    <a:pt x="24" y="177"/>
                    <a:pt x="164" y="36"/>
                    <a:pt x="339" y="36"/>
                  </a:cubicBezTo>
                  <a:close/>
                  <a:moveTo>
                    <a:pt x="339" y="1"/>
                  </a:moveTo>
                  <a:cubicBezTo>
                    <a:pt x="152" y="1"/>
                    <a:pt x="1" y="153"/>
                    <a:pt x="1" y="341"/>
                  </a:cubicBezTo>
                  <a:cubicBezTo>
                    <a:pt x="1" y="528"/>
                    <a:pt x="152" y="679"/>
                    <a:pt x="339" y="679"/>
                  </a:cubicBezTo>
                  <a:cubicBezTo>
                    <a:pt x="527" y="679"/>
                    <a:pt x="679" y="528"/>
                    <a:pt x="679" y="341"/>
                  </a:cubicBezTo>
                  <a:cubicBezTo>
                    <a:pt x="679" y="153"/>
                    <a:pt x="527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2581179" y="4635423"/>
              <a:ext cx="19199" cy="19227"/>
            </a:xfrm>
            <a:custGeom>
              <a:rect b="b" l="l" r="r" t="t"/>
              <a:pathLst>
                <a:path extrusionOk="0" h="680" w="679">
                  <a:moveTo>
                    <a:pt x="339" y="37"/>
                  </a:moveTo>
                  <a:cubicBezTo>
                    <a:pt x="515" y="37"/>
                    <a:pt x="643" y="177"/>
                    <a:pt x="643" y="341"/>
                  </a:cubicBezTo>
                  <a:cubicBezTo>
                    <a:pt x="643" y="516"/>
                    <a:pt x="515" y="656"/>
                    <a:pt x="339" y="656"/>
                  </a:cubicBezTo>
                  <a:cubicBezTo>
                    <a:pt x="164" y="656"/>
                    <a:pt x="24" y="516"/>
                    <a:pt x="24" y="341"/>
                  </a:cubicBezTo>
                  <a:cubicBezTo>
                    <a:pt x="24" y="177"/>
                    <a:pt x="164" y="37"/>
                    <a:pt x="339" y="37"/>
                  </a:cubicBezTo>
                  <a:close/>
                  <a:moveTo>
                    <a:pt x="339" y="1"/>
                  </a:moveTo>
                  <a:cubicBezTo>
                    <a:pt x="152" y="1"/>
                    <a:pt x="0" y="153"/>
                    <a:pt x="0" y="341"/>
                  </a:cubicBezTo>
                  <a:cubicBezTo>
                    <a:pt x="0" y="528"/>
                    <a:pt x="152" y="679"/>
                    <a:pt x="339" y="679"/>
                  </a:cubicBezTo>
                  <a:cubicBezTo>
                    <a:pt x="526" y="679"/>
                    <a:pt x="679" y="528"/>
                    <a:pt x="679" y="341"/>
                  </a:cubicBezTo>
                  <a:cubicBezTo>
                    <a:pt x="679" y="153"/>
                    <a:pt x="526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2581179" y="4603358"/>
              <a:ext cx="19199" cy="19227"/>
            </a:xfrm>
            <a:custGeom>
              <a:rect b="b" l="l" r="r" t="t"/>
              <a:pathLst>
                <a:path extrusionOk="0" h="680" w="679">
                  <a:moveTo>
                    <a:pt x="339" y="35"/>
                  </a:moveTo>
                  <a:cubicBezTo>
                    <a:pt x="515" y="35"/>
                    <a:pt x="643" y="176"/>
                    <a:pt x="643" y="340"/>
                  </a:cubicBezTo>
                  <a:cubicBezTo>
                    <a:pt x="643" y="515"/>
                    <a:pt x="515" y="656"/>
                    <a:pt x="339" y="656"/>
                  </a:cubicBezTo>
                  <a:cubicBezTo>
                    <a:pt x="164" y="656"/>
                    <a:pt x="24" y="515"/>
                    <a:pt x="24" y="340"/>
                  </a:cubicBezTo>
                  <a:cubicBezTo>
                    <a:pt x="24" y="176"/>
                    <a:pt x="164" y="35"/>
                    <a:pt x="339" y="35"/>
                  </a:cubicBezTo>
                  <a:close/>
                  <a:moveTo>
                    <a:pt x="339" y="1"/>
                  </a:moveTo>
                  <a:cubicBezTo>
                    <a:pt x="152" y="1"/>
                    <a:pt x="0" y="152"/>
                    <a:pt x="0" y="340"/>
                  </a:cubicBezTo>
                  <a:cubicBezTo>
                    <a:pt x="0" y="527"/>
                    <a:pt x="152" y="679"/>
                    <a:pt x="339" y="679"/>
                  </a:cubicBezTo>
                  <a:cubicBezTo>
                    <a:pt x="526" y="679"/>
                    <a:pt x="679" y="527"/>
                    <a:pt x="679" y="340"/>
                  </a:cubicBezTo>
                  <a:cubicBezTo>
                    <a:pt x="679" y="152"/>
                    <a:pt x="526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2563619" y="4582519"/>
              <a:ext cx="9642" cy="17219"/>
            </a:xfrm>
            <a:custGeom>
              <a:rect b="b" l="l" r="r" t="t"/>
              <a:pathLst>
                <a:path extrusionOk="0" h="609" w="341">
                  <a:moveTo>
                    <a:pt x="1" y="0"/>
                  </a:moveTo>
                  <a:lnTo>
                    <a:pt x="1" y="36"/>
                  </a:lnTo>
                  <a:cubicBezTo>
                    <a:pt x="177" y="36"/>
                    <a:pt x="317" y="176"/>
                    <a:pt x="317" y="340"/>
                  </a:cubicBezTo>
                  <a:cubicBezTo>
                    <a:pt x="317" y="434"/>
                    <a:pt x="270" y="527"/>
                    <a:pt x="212" y="585"/>
                  </a:cubicBezTo>
                  <a:lnTo>
                    <a:pt x="224" y="609"/>
                  </a:lnTo>
                  <a:cubicBezTo>
                    <a:pt x="294" y="551"/>
                    <a:pt x="341" y="445"/>
                    <a:pt x="341" y="340"/>
                  </a:cubicBezTo>
                  <a:cubicBezTo>
                    <a:pt x="341" y="153"/>
                    <a:pt x="18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2559010" y="4571605"/>
              <a:ext cx="28" cy="2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2501441" y="4603104"/>
              <a:ext cx="68171" cy="25419"/>
            </a:xfrm>
            <a:custGeom>
              <a:rect b="b" l="l" r="r" t="t"/>
              <a:pathLst>
                <a:path extrusionOk="0" h="899" w="2411">
                  <a:moveTo>
                    <a:pt x="2388" y="1"/>
                  </a:moveTo>
                  <a:cubicBezTo>
                    <a:pt x="2382" y="1"/>
                    <a:pt x="2376" y="4"/>
                    <a:pt x="2376" y="10"/>
                  </a:cubicBezTo>
                  <a:cubicBezTo>
                    <a:pt x="1798" y="738"/>
                    <a:pt x="937" y="856"/>
                    <a:pt x="436" y="856"/>
                  </a:cubicBezTo>
                  <a:cubicBezTo>
                    <a:pt x="197" y="856"/>
                    <a:pt x="40" y="829"/>
                    <a:pt x="36" y="829"/>
                  </a:cubicBezTo>
                  <a:cubicBezTo>
                    <a:pt x="24" y="829"/>
                    <a:pt x="13" y="829"/>
                    <a:pt x="1" y="852"/>
                  </a:cubicBezTo>
                  <a:cubicBezTo>
                    <a:pt x="1" y="863"/>
                    <a:pt x="13" y="875"/>
                    <a:pt x="24" y="875"/>
                  </a:cubicBezTo>
                  <a:cubicBezTo>
                    <a:pt x="24" y="875"/>
                    <a:pt x="188" y="899"/>
                    <a:pt x="434" y="899"/>
                  </a:cubicBezTo>
                  <a:cubicBezTo>
                    <a:pt x="949" y="899"/>
                    <a:pt x="1826" y="782"/>
                    <a:pt x="2411" y="44"/>
                  </a:cubicBezTo>
                  <a:cubicBezTo>
                    <a:pt x="2411" y="33"/>
                    <a:pt x="2411" y="21"/>
                    <a:pt x="2399" y="10"/>
                  </a:cubicBezTo>
                  <a:cubicBezTo>
                    <a:pt x="2399" y="4"/>
                    <a:pt x="2393" y="1"/>
                    <a:pt x="2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2531894" y="4602567"/>
              <a:ext cx="8624" cy="21998"/>
            </a:xfrm>
            <a:custGeom>
              <a:rect b="b" l="l" r="r" t="t"/>
              <a:pathLst>
                <a:path extrusionOk="0" h="778" w="305">
                  <a:moveTo>
                    <a:pt x="34" y="0"/>
                  </a:moveTo>
                  <a:cubicBezTo>
                    <a:pt x="31" y="0"/>
                    <a:pt x="27" y="2"/>
                    <a:pt x="23" y="5"/>
                  </a:cubicBezTo>
                  <a:cubicBezTo>
                    <a:pt x="12" y="5"/>
                    <a:pt x="0" y="17"/>
                    <a:pt x="12" y="29"/>
                  </a:cubicBezTo>
                  <a:lnTo>
                    <a:pt x="257" y="765"/>
                  </a:lnTo>
                  <a:cubicBezTo>
                    <a:pt x="270" y="777"/>
                    <a:pt x="270" y="777"/>
                    <a:pt x="281" y="777"/>
                  </a:cubicBezTo>
                  <a:lnTo>
                    <a:pt x="293" y="777"/>
                  </a:lnTo>
                  <a:cubicBezTo>
                    <a:pt x="304" y="777"/>
                    <a:pt x="304" y="765"/>
                    <a:pt x="304" y="754"/>
                  </a:cubicBezTo>
                  <a:lnTo>
                    <a:pt x="47" y="17"/>
                  </a:lnTo>
                  <a:cubicBezTo>
                    <a:pt x="47" y="9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2545466" y="4595441"/>
              <a:ext cx="10914" cy="21489"/>
            </a:xfrm>
            <a:custGeom>
              <a:rect b="b" l="l" r="r" t="t"/>
              <a:pathLst>
                <a:path extrusionOk="0" h="760" w="386">
                  <a:moveTo>
                    <a:pt x="11" y="0"/>
                  </a:moveTo>
                  <a:cubicBezTo>
                    <a:pt x="0" y="11"/>
                    <a:pt x="0" y="23"/>
                    <a:pt x="0" y="35"/>
                  </a:cubicBezTo>
                  <a:lnTo>
                    <a:pt x="339" y="749"/>
                  </a:lnTo>
                  <a:cubicBezTo>
                    <a:pt x="351" y="760"/>
                    <a:pt x="351" y="760"/>
                    <a:pt x="362" y="760"/>
                  </a:cubicBezTo>
                  <a:lnTo>
                    <a:pt x="374" y="760"/>
                  </a:lnTo>
                  <a:cubicBezTo>
                    <a:pt x="386" y="749"/>
                    <a:pt x="386" y="737"/>
                    <a:pt x="386" y="725"/>
                  </a:cubicBezTo>
                  <a:lnTo>
                    <a:pt x="47" y="11"/>
                  </a:lnTo>
                  <a:cubicBezTo>
                    <a:pt x="35" y="0"/>
                    <a:pt x="2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2556692" y="4589673"/>
              <a:ext cx="10264" cy="18011"/>
            </a:xfrm>
            <a:custGeom>
              <a:rect b="b" l="l" r="r" t="t"/>
              <a:pathLst>
                <a:path extrusionOk="0" h="637" w="363">
                  <a:moveTo>
                    <a:pt x="22" y="0"/>
                  </a:moveTo>
                  <a:cubicBezTo>
                    <a:pt x="19" y="0"/>
                    <a:pt x="16" y="2"/>
                    <a:pt x="12" y="5"/>
                  </a:cubicBezTo>
                  <a:cubicBezTo>
                    <a:pt x="1" y="5"/>
                    <a:pt x="1" y="28"/>
                    <a:pt x="1" y="28"/>
                  </a:cubicBezTo>
                  <a:lnTo>
                    <a:pt x="316" y="625"/>
                  </a:lnTo>
                  <a:cubicBezTo>
                    <a:pt x="328" y="636"/>
                    <a:pt x="328" y="636"/>
                    <a:pt x="340" y="636"/>
                  </a:cubicBezTo>
                  <a:lnTo>
                    <a:pt x="352" y="636"/>
                  </a:lnTo>
                  <a:cubicBezTo>
                    <a:pt x="363" y="625"/>
                    <a:pt x="363" y="613"/>
                    <a:pt x="363" y="602"/>
                  </a:cubicBezTo>
                  <a:lnTo>
                    <a:pt x="35" y="17"/>
                  </a:lnTo>
                  <a:cubicBezTo>
                    <a:pt x="35" y="8"/>
                    <a:pt x="30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7"/>
            <p:cNvSpPr/>
            <p:nvPr/>
          </p:nvSpPr>
          <p:spPr>
            <a:xfrm>
              <a:off x="2519001" y="4604998"/>
              <a:ext cx="6645" cy="22874"/>
            </a:xfrm>
            <a:custGeom>
              <a:rect b="b" l="l" r="r" t="t"/>
              <a:pathLst>
                <a:path extrusionOk="0" h="809" w="235">
                  <a:moveTo>
                    <a:pt x="24" y="1"/>
                  </a:moveTo>
                  <a:cubicBezTo>
                    <a:pt x="0" y="13"/>
                    <a:pt x="0" y="24"/>
                    <a:pt x="0" y="36"/>
                  </a:cubicBezTo>
                  <a:lnTo>
                    <a:pt x="187" y="796"/>
                  </a:lnTo>
                  <a:cubicBezTo>
                    <a:pt x="187" y="808"/>
                    <a:pt x="199" y="808"/>
                    <a:pt x="211" y="808"/>
                  </a:cubicBezTo>
                  <a:cubicBezTo>
                    <a:pt x="222" y="808"/>
                    <a:pt x="234" y="796"/>
                    <a:pt x="234" y="785"/>
                  </a:cubicBezTo>
                  <a:lnTo>
                    <a:pt x="47" y="24"/>
                  </a:lnTo>
                  <a:cubicBezTo>
                    <a:pt x="47" y="13"/>
                    <a:pt x="35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7"/>
            <p:cNvSpPr/>
            <p:nvPr/>
          </p:nvSpPr>
          <p:spPr>
            <a:xfrm>
              <a:off x="2507097" y="4607006"/>
              <a:ext cx="3336" cy="21517"/>
            </a:xfrm>
            <a:custGeom>
              <a:rect b="b" l="l" r="r" t="t"/>
              <a:pathLst>
                <a:path extrusionOk="0" h="761" w="118">
                  <a:moveTo>
                    <a:pt x="24" y="0"/>
                  </a:moveTo>
                  <a:cubicBezTo>
                    <a:pt x="11" y="0"/>
                    <a:pt x="0" y="12"/>
                    <a:pt x="0" y="23"/>
                  </a:cubicBezTo>
                  <a:lnTo>
                    <a:pt x="82" y="737"/>
                  </a:lnTo>
                  <a:cubicBezTo>
                    <a:pt x="82" y="749"/>
                    <a:pt x="94" y="761"/>
                    <a:pt x="94" y="761"/>
                  </a:cubicBezTo>
                  <a:lnTo>
                    <a:pt x="105" y="761"/>
                  </a:lnTo>
                  <a:cubicBezTo>
                    <a:pt x="117" y="761"/>
                    <a:pt x="117" y="749"/>
                    <a:pt x="117" y="737"/>
                  </a:cubicBezTo>
                  <a:lnTo>
                    <a:pt x="47" y="23"/>
                  </a:lnTo>
                  <a:cubicBezTo>
                    <a:pt x="47" y="12"/>
                    <a:pt x="35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9" name="Google Shape;2109;p47"/>
          <p:cNvGrpSpPr/>
          <p:nvPr/>
        </p:nvGrpSpPr>
        <p:grpSpPr>
          <a:xfrm>
            <a:off x="3782764" y="235671"/>
            <a:ext cx="689154" cy="608657"/>
            <a:chOff x="2347650" y="3899863"/>
            <a:chExt cx="114261" cy="100915"/>
          </a:xfrm>
        </p:grpSpPr>
        <p:sp>
          <p:nvSpPr>
            <p:cNvPr id="2110" name="Google Shape;2110;p47"/>
            <p:cNvSpPr/>
            <p:nvPr/>
          </p:nvSpPr>
          <p:spPr>
            <a:xfrm>
              <a:off x="2428377" y="3969930"/>
              <a:ext cx="33534" cy="30848"/>
            </a:xfrm>
            <a:custGeom>
              <a:rect b="b" l="l" r="r" t="t"/>
              <a:pathLst>
                <a:path extrusionOk="0" h="1091" w="1186">
                  <a:moveTo>
                    <a:pt x="480" y="0"/>
                  </a:moveTo>
                  <a:cubicBezTo>
                    <a:pt x="409" y="0"/>
                    <a:pt x="362" y="2"/>
                    <a:pt x="362" y="2"/>
                  </a:cubicBezTo>
                  <a:cubicBezTo>
                    <a:pt x="362" y="2"/>
                    <a:pt x="0" y="213"/>
                    <a:pt x="47" y="330"/>
                  </a:cubicBezTo>
                  <a:cubicBezTo>
                    <a:pt x="101" y="428"/>
                    <a:pt x="347" y="1091"/>
                    <a:pt x="532" y="1091"/>
                  </a:cubicBezTo>
                  <a:cubicBezTo>
                    <a:pt x="546" y="1091"/>
                    <a:pt x="560" y="1087"/>
                    <a:pt x="573" y="1079"/>
                  </a:cubicBezTo>
                  <a:cubicBezTo>
                    <a:pt x="772" y="962"/>
                    <a:pt x="480" y="576"/>
                    <a:pt x="479" y="576"/>
                  </a:cubicBezTo>
                  <a:lnTo>
                    <a:pt x="479" y="576"/>
                  </a:lnTo>
                  <a:cubicBezTo>
                    <a:pt x="480" y="576"/>
                    <a:pt x="679" y="775"/>
                    <a:pt x="825" y="775"/>
                  </a:cubicBezTo>
                  <a:cubicBezTo>
                    <a:pt x="863" y="775"/>
                    <a:pt x="898" y="761"/>
                    <a:pt x="924" y="728"/>
                  </a:cubicBezTo>
                  <a:cubicBezTo>
                    <a:pt x="1053" y="576"/>
                    <a:pt x="679" y="319"/>
                    <a:pt x="679" y="319"/>
                  </a:cubicBezTo>
                  <a:lnTo>
                    <a:pt x="679" y="319"/>
                  </a:lnTo>
                  <a:cubicBezTo>
                    <a:pt x="679" y="319"/>
                    <a:pt x="717" y="321"/>
                    <a:pt x="772" y="321"/>
                  </a:cubicBezTo>
                  <a:cubicBezTo>
                    <a:pt x="919" y="321"/>
                    <a:pt x="1186" y="303"/>
                    <a:pt x="1134" y="166"/>
                  </a:cubicBezTo>
                  <a:cubicBezTo>
                    <a:pt x="1082" y="19"/>
                    <a:pt x="683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7"/>
            <p:cNvSpPr/>
            <p:nvPr/>
          </p:nvSpPr>
          <p:spPr>
            <a:xfrm>
              <a:off x="2347650" y="3899863"/>
              <a:ext cx="33449" cy="31159"/>
            </a:xfrm>
            <a:custGeom>
              <a:rect b="b" l="l" r="r" t="t"/>
              <a:pathLst>
                <a:path extrusionOk="0" h="1102" w="1183">
                  <a:moveTo>
                    <a:pt x="651" y="1"/>
                  </a:moveTo>
                  <a:cubicBezTo>
                    <a:pt x="637" y="1"/>
                    <a:pt x="623" y="5"/>
                    <a:pt x="609" y="13"/>
                  </a:cubicBezTo>
                  <a:cubicBezTo>
                    <a:pt x="410" y="130"/>
                    <a:pt x="703" y="527"/>
                    <a:pt x="703" y="527"/>
                  </a:cubicBezTo>
                  <a:cubicBezTo>
                    <a:pt x="703" y="527"/>
                    <a:pt x="501" y="318"/>
                    <a:pt x="354" y="318"/>
                  </a:cubicBezTo>
                  <a:cubicBezTo>
                    <a:pt x="317" y="318"/>
                    <a:pt x="284" y="331"/>
                    <a:pt x="259" y="364"/>
                  </a:cubicBezTo>
                  <a:cubicBezTo>
                    <a:pt x="142" y="527"/>
                    <a:pt x="516" y="785"/>
                    <a:pt x="516" y="785"/>
                  </a:cubicBezTo>
                  <a:cubicBezTo>
                    <a:pt x="516" y="785"/>
                    <a:pt x="461" y="780"/>
                    <a:pt x="388" y="780"/>
                  </a:cubicBezTo>
                  <a:cubicBezTo>
                    <a:pt x="233" y="780"/>
                    <a:pt x="0" y="802"/>
                    <a:pt x="48" y="936"/>
                  </a:cubicBezTo>
                  <a:cubicBezTo>
                    <a:pt x="104" y="1086"/>
                    <a:pt x="565" y="1101"/>
                    <a:pt x="746" y="1101"/>
                  </a:cubicBezTo>
                  <a:cubicBezTo>
                    <a:pt x="792" y="1101"/>
                    <a:pt x="820" y="1100"/>
                    <a:pt x="820" y="1100"/>
                  </a:cubicBezTo>
                  <a:cubicBezTo>
                    <a:pt x="820" y="1100"/>
                    <a:pt x="1182" y="878"/>
                    <a:pt x="1135" y="773"/>
                  </a:cubicBezTo>
                  <a:cubicBezTo>
                    <a:pt x="1081" y="664"/>
                    <a:pt x="835" y="1"/>
                    <a:pt x="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>
              <a:off x="2367161" y="3918497"/>
              <a:ext cx="75777" cy="64071"/>
            </a:xfrm>
            <a:custGeom>
              <a:rect b="b" l="l" r="r" t="t"/>
              <a:pathLst>
                <a:path extrusionOk="0" h="2266" w="2680">
                  <a:moveTo>
                    <a:pt x="761" y="0"/>
                  </a:moveTo>
                  <a:cubicBezTo>
                    <a:pt x="564" y="0"/>
                    <a:pt x="369" y="87"/>
                    <a:pt x="235" y="254"/>
                  </a:cubicBezTo>
                  <a:cubicBezTo>
                    <a:pt x="1" y="547"/>
                    <a:pt x="48" y="979"/>
                    <a:pt x="341" y="1213"/>
                  </a:cubicBezTo>
                  <a:lnTo>
                    <a:pt x="1498" y="2126"/>
                  </a:lnTo>
                  <a:cubicBezTo>
                    <a:pt x="1621" y="2219"/>
                    <a:pt x="1767" y="2265"/>
                    <a:pt x="1913" y="2265"/>
                  </a:cubicBezTo>
                  <a:cubicBezTo>
                    <a:pt x="2112" y="2265"/>
                    <a:pt x="2311" y="2178"/>
                    <a:pt x="2446" y="2009"/>
                  </a:cubicBezTo>
                  <a:cubicBezTo>
                    <a:pt x="2680" y="1717"/>
                    <a:pt x="2633" y="1296"/>
                    <a:pt x="2329" y="1062"/>
                  </a:cubicBezTo>
                  <a:lnTo>
                    <a:pt x="1183" y="149"/>
                  </a:lnTo>
                  <a:cubicBezTo>
                    <a:pt x="1057" y="49"/>
                    <a:pt x="90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7"/>
            <p:cNvSpPr/>
            <p:nvPr/>
          </p:nvSpPr>
          <p:spPr>
            <a:xfrm>
              <a:off x="2372816" y="3931871"/>
              <a:ext cx="21178" cy="19623"/>
            </a:xfrm>
            <a:custGeom>
              <a:rect b="b" l="l" r="r" t="t"/>
              <a:pathLst>
                <a:path extrusionOk="0" h="694" w="749">
                  <a:moveTo>
                    <a:pt x="398" y="51"/>
                  </a:moveTo>
                  <a:cubicBezTo>
                    <a:pt x="468" y="51"/>
                    <a:pt x="526" y="62"/>
                    <a:pt x="585" y="109"/>
                  </a:cubicBezTo>
                  <a:cubicBezTo>
                    <a:pt x="713" y="214"/>
                    <a:pt x="737" y="413"/>
                    <a:pt x="632" y="542"/>
                  </a:cubicBezTo>
                  <a:cubicBezTo>
                    <a:pt x="571" y="615"/>
                    <a:pt x="483" y="655"/>
                    <a:pt x="396" y="655"/>
                  </a:cubicBezTo>
                  <a:cubicBezTo>
                    <a:pt x="330" y="655"/>
                    <a:pt x="265" y="633"/>
                    <a:pt x="211" y="589"/>
                  </a:cubicBezTo>
                  <a:cubicBezTo>
                    <a:pt x="70" y="483"/>
                    <a:pt x="58" y="296"/>
                    <a:pt x="152" y="155"/>
                  </a:cubicBezTo>
                  <a:cubicBezTo>
                    <a:pt x="211" y="97"/>
                    <a:pt x="281" y="62"/>
                    <a:pt x="362" y="51"/>
                  </a:cubicBezTo>
                  <a:close/>
                  <a:moveTo>
                    <a:pt x="399" y="1"/>
                  </a:moveTo>
                  <a:cubicBezTo>
                    <a:pt x="383" y="1"/>
                    <a:pt x="367" y="2"/>
                    <a:pt x="351" y="4"/>
                  </a:cubicBezTo>
                  <a:cubicBezTo>
                    <a:pt x="269" y="15"/>
                    <a:pt x="175" y="62"/>
                    <a:pt x="117" y="132"/>
                  </a:cubicBezTo>
                  <a:cubicBezTo>
                    <a:pt x="0" y="284"/>
                    <a:pt x="24" y="506"/>
                    <a:pt x="175" y="623"/>
                  </a:cubicBezTo>
                  <a:cubicBezTo>
                    <a:pt x="245" y="670"/>
                    <a:pt x="316" y="693"/>
                    <a:pt x="398" y="693"/>
                  </a:cubicBezTo>
                  <a:cubicBezTo>
                    <a:pt x="503" y="693"/>
                    <a:pt x="596" y="659"/>
                    <a:pt x="666" y="565"/>
                  </a:cubicBezTo>
                  <a:cubicBezTo>
                    <a:pt x="725" y="495"/>
                    <a:pt x="749" y="401"/>
                    <a:pt x="749" y="308"/>
                  </a:cubicBezTo>
                  <a:cubicBezTo>
                    <a:pt x="737" y="214"/>
                    <a:pt x="690" y="132"/>
                    <a:pt x="608" y="74"/>
                  </a:cubicBezTo>
                  <a:cubicBezTo>
                    <a:pt x="550" y="25"/>
                    <a:pt x="476" y="1"/>
                    <a:pt x="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7"/>
            <p:cNvSpPr/>
            <p:nvPr/>
          </p:nvSpPr>
          <p:spPr>
            <a:xfrm>
              <a:off x="2403891" y="3929496"/>
              <a:ext cx="20528" cy="18379"/>
            </a:xfrm>
            <a:custGeom>
              <a:rect b="b" l="l" r="r" t="t"/>
              <a:pathLst>
                <a:path extrusionOk="0" h="650" w="726">
                  <a:moveTo>
                    <a:pt x="217" y="0"/>
                  </a:moveTo>
                  <a:cubicBezTo>
                    <a:pt x="214" y="0"/>
                    <a:pt x="211" y="2"/>
                    <a:pt x="211" y="5"/>
                  </a:cubicBezTo>
                  <a:cubicBezTo>
                    <a:pt x="176" y="29"/>
                    <a:pt x="141" y="52"/>
                    <a:pt x="118" y="76"/>
                  </a:cubicBezTo>
                  <a:cubicBezTo>
                    <a:pt x="1" y="228"/>
                    <a:pt x="24" y="450"/>
                    <a:pt x="176" y="567"/>
                  </a:cubicBezTo>
                  <a:cubicBezTo>
                    <a:pt x="246" y="626"/>
                    <a:pt x="316" y="649"/>
                    <a:pt x="398" y="649"/>
                  </a:cubicBezTo>
                  <a:cubicBezTo>
                    <a:pt x="492" y="649"/>
                    <a:pt x="597" y="602"/>
                    <a:pt x="667" y="509"/>
                  </a:cubicBezTo>
                  <a:cubicBezTo>
                    <a:pt x="690" y="485"/>
                    <a:pt x="703" y="450"/>
                    <a:pt x="726" y="415"/>
                  </a:cubicBezTo>
                  <a:cubicBezTo>
                    <a:pt x="726" y="403"/>
                    <a:pt x="726" y="392"/>
                    <a:pt x="714" y="380"/>
                  </a:cubicBezTo>
                  <a:cubicBezTo>
                    <a:pt x="703" y="380"/>
                    <a:pt x="679" y="392"/>
                    <a:pt x="679" y="403"/>
                  </a:cubicBezTo>
                  <a:cubicBezTo>
                    <a:pt x="667" y="426"/>
                    <a:pt x="656" y="462"/>
                    <a:pt x="632" y="485"/>
                  </a:cubicBezTo>
                  <a:cubicBezTo>
                    <a:pt x="572" y="559"/>
                    <a:pt x="484" y="598"/>
                    <a:pt x="396" y="598"/>
                  </a:cubicBezTo>
                  <a:cubicBezTo>
                    <a:pt x="331" y="598"/>
                    <a:pt x="266" y="577"/>
                    <a:pt x="211" y="532"/>
                  </a:cubicBezTo>
                  <a:cubicBezTo>
                    <a:pt x="71" y="426"/>
                    <a:pt x="48" y="239"/>
                    <a:pt x="152" y="111"/>
                  </a:cubicBezTo>
                  <a:cubicBezTo>
                    <a:pt x="176" y="88"/>
                    <a:pt x="199" y="64"/>
                    <a:pt x="235" y="41"/>
                  </a:cubicBezTo>
                  <a:cubicBezTo>
                    <a:pt x="235" y="29"/>
                    <a:pt x="246" y="18"/>
                    <a:pt x="235" y="5"/>
                  </a:cubicBezTo>
                  <a:cubicBezTo>
                    <a:pt x="235" y="5"/>
                    <a:pt x="224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2430357" y="3959072"/>
              <a:ext cx="10264" cy="17898"/>
            </a:xfrm>
            <a:custGeom>
              <a:rect b="b" l="l" r="r" t="t"/>
              <a:pathLst>
                <a:path extrusionOk="0" h="633" w="363">
                  <a:moveTo>
                    <a:pt x="339" y="1"/>
                  </a:moveTo>
                  <a:cubicBezTo>
                    <a:pt x="246" y="12"/>
                    <a:pt x="175" y="59"/>
                    <a:pt x="117" y="129"/>
                  </a:cubicBezTo>
                  <a:cubicBezTo>
                    <a:pt x="1" y="282"/>
                    <a:pt x="24" y="503"/>
                    <a:pt x="175" y="620"/>
                  </a:cubicBezTo>
                  <a:cubicBezTo>
                    <a:pt x="175" y="620"/>
                    <a:pt x="175" y="633"/>
                    <a:pt x="188" y="633"/>
                  </a:cubicBezTo>
                  <a:lnTo>
                    <a:pt x="199" y="620"/>
                  </a:lnTo>
                  <a:cubicBezTo>
                    <a:pt x="211" y="609"/>
                    <a:pt x="211" y="597"/>
                    <a:pt x="199" y="586"/>
                  </a:cubicBezTo>
                  <a:cubicBezTo>
                    <a:pt x="71" y="480"/>
                    <a:pt x="47" y="293"/>
                    <a:pt x="152" y="165"/>
                  </a:cubicBezTo>
                  <a:cubicBezTo>
                    <a:pt x="199" y="94"/>
                    <a:pt x="269" y="59"/>
                    <a:pt x="351" y="48"/>
                  </a:cubicBezTo>
                  <a:cubicBezTo>
                    <a:pt x="363" y="48"/>
                    <a:pt x="363" y="36"/>
                    <a:pt x="363" y="24"/>
                  </a:cubicBezTo>
                  <a:cubicBezTo>
                    <a:pt x="363" y="12"/>
                    <a:pt x="351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2398603" y="3961956"/>
              <a:ext cx="20867" cy="18973"/>
            </a:xfrm>
            <a:custGeom>
              <a:rect b="b" l="l" r="r" t="t"/>
              <a:pathLst>
                <a:path extrusionOk="0" h="671" w="738">
                  <a:moveTo>
                    <a:pt x="350" y="1"/>
                  </a:moveTo>
                  <a:cubicBezTo>
                    <a:pt x="335" y="1"/>
                    <a:pt x="320" y="2"/>
                    <a:pt x="305" y="4"/>
                  </a:cubicBezTo>
                  <a:cubicBezTo>
                    <a:pt x="211" y="16"/>
                    <a:pt x="129" y="50"/>
                    <a:pt x="71" y="133"/>
                  </a:cubicBezTo>
                  <a:cubicBezTo>
                    <a:pt x="35" y="180"/>
                    <a:pt x="12" y="238"/>
                    <a:pt x="1" y="297"/>
                  </a:cubicBezTo>
                  <a:cubicBezTo>
                    <a:pt x="1" y="308"/>
                    <a:pt x="12" y="320"/>
                    <a:pt x="24" y="320"/>
                  </a:cubicBezTo>
                  <a:cubicBezTo>
                    <a:pt x="27" y="323"/>
                    <a:pt x="31" y="325"/>
                    <a:pt x="34" y="325"/>
                  </a:cubicBezTo>
                  <a:cubicBezTo>
                    <a:pt x="41" y="325"/>
                    <a:pt x="47" y="316"/>
                    <a:pt x="47" y="308"/>
                  </a:cubicBezTo>
                  <a:cubicBezTo>
                    <a:pt x="59" y="250"/>
                    <a:pt x="82" y="203"/>
                    <a:pt x="105" y="156"/>
                  </a:cubicBezTo>
                  <a:cubicBezTo>
                    <a:pt x="164" y="97"/>
                    <a:pt x="235" y="50"/>
                    <a:pt x="316" y="39"/>
                  </a:cubicBezTo>
                  <a:cubicBezTo>
                    <a:pt x="398" y="39"/>
                    <a:pt x="480" y="63"/>
                    <a:pt x="539" y="109"/>
                  </a:cubicBezTo>
                  <a:cubicBezTo>
                    <a:pt x="667" y="214"/>
                    <a:pt x="690" y="401"/>
                    <a:pt x="585" y="531"/>
                  </a:cubicBezTo>
                  <a:cubicBezTo>
                    <a:pt x="562" y="577"/>
                    <a:pt x="515" y="601"/>
                    <a:pt x="468" y="624"/>
                  </a:cubicBezTo>
                  <a:cubicBezTo>
                    <a:pt x="456" y="635"/>
                    <a:pt x="445" y="648"/>
                    <a:pt x="456" y="659"/>
                  </a:cubicBezTo>
                  <a:cubicBezTo>
                    <a:pt x="456" y="659"/>
                    <a:pt x="468" y="671"/>
                    <a:pt x="480" y="671"/>
                  </a:cubicBezTo>
                  <a:cubicBezTo>
                    <a:pt x="539" y="648"/>
                    <a:pt x="585" y="612"/>
                    <a:pt x="620" y="565"/>
                  </a:cubicBezTo>
                  <a:cubicBezTo>
                    <a:pt x="737" y="414"/>
                    <a:pt x="714" y="191"/>
                    <a:pt x="562" y="74"/>
                  </a:cubicBezTo>
                  <a:cubicBezTo>
                    <a:pt x="503" y="25"/>
                    <a:pt x="428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7" name="Google Shape;2117;p47"/>
          <p:cNvGrpSpPr/>
          <p:nvPr/>
        </p:nvGrpSpPr>
        <p:grpSpPr>
          <a:xfrm>
            <a:off x="5949492" y="4457902"/>
            <a:ext cx="560565" cy="669541"/>
            <a:chOff x="3355110" y="4563744"/>
            <a:chExt cx="92941" cy="111009"/>
          </a:xfrm>
        </p:grpSpPr>
        <p:sp>
          <p:nvSpPr>
            <p:cNvPr id="2118" name="Google Shape;2118;p47"/>
            <p:cNvSpPr/>
            <p:nvPr/>
          </p:nvSpPr>
          <p:spPr>
            <a:xfrm>
              <a:off x="3355110" y="4645743"/>
              <a:ext cx="34750" cy="29010"/>
            </a:xfrm>
            <a:custGeom>
              <a:rect b="b" l="l" r="r" t="t"/>
              <a:pathLst>
                <a:path extrusionOk="0" h="1026" w="1229">
                  <a:moveTo>
                    <a:pt x="815" y="0"/>
                  </a:moveTo>
                  <a:cubicBezTo>
                    <a:pt x="803" y="0"/>
                    <a:pt x="793" y="3"/>
                    <a:pt x="784" y="10"/>
                  </a:cubicBezTo>
                  <a:cubicBezTo>
                    <a:pt x="679" y="69"/>
                    <a:pt x="1" y="420"/>
                    <a:pt x="129" y="584"/>
                  </a:cubicBezTo>
                  <a:cubicBezTo>
                    <a:pt x="155" y="618"/>
                    <a:pt x="191" y="631"/>
                    <a:pt x="230" y="631"/>
                  </a:cubicBezTo>
                  <a:cubicBezTo>
                    <a:pt x="383" y="631"/>
                    <a:pt x="596" y="431"/>
                    <a:pt x="597" y="431"/>
                  </a:cubicBezTo>
                  <a:lnTo>
                    <a:pt x="597" y="431"/>
                  </a:lnTo>
                  <a:cubicBezTo>
                    <a:pt x="596" y="431"/>
                    <a:pt x="328" y="771"/>
                    <a:pt x="492" y="865"/>
                  </a:cubicBezTo>
                  <a:cubicBezTo>
                    <a:pt x="512" y="878"/>
                    <a:pt x="533" y="883"/>
                    <a:pt x="554" y="883"/>
                  </a:cubicBezTo>
                  <a:cubicBezTo>
                    <a:pt x="704" y="883"/>
                    <a:pt x="866" y="595"/>
                    <a:pt x="866" y="595"/>
                  </a:cubicBezTo>
                  <a:cubicBezTo>
                    <a:pt x="866" y="595"/>
                    <a:pt x="876" y="1025"/>
                    <a:pt x="1016" y="1025"/>
                  </a:cubicBezTo>
                  <a:cubicBezTo>
                    <a:pt x="1028" y="1025"/>
                    <a:pt x="1040" y="1022"/>
                    <a:pt x="1053" y="1016"/>
                  </a:cubicBezTo>
                  <a:cubicBezTo>
                    <a:pt x="1228" y="923"/>
                    <a:pt x="1123" y="268"/>
                    <a:pt x="1123" y="268"/>
                  </a:cubicBezTo>
                  <a:cubicBezTo>
                    <a:pt x="1123" y="268"/>
                    <a:pt x="923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3412990" y="4563744"/>
              <a:ext cx="35061" cy="28925"/>
            </a:xfrm>
            <a:custGeom>
              <a:rect b="b" l="l" r="r" t="t"/>
              <a:pathLst>
                <a:path extrusionOk="0" h="1023" w="1240">
                  <a:moveTo>
                    <a:pt x="213" y="0"/>
                  </a:moveTo>
                  <a:cubicBezTo>
                    <a:pt x="201" y="0"/>
                    <a:pt x="189" y="3"/>
                    <a:pt x="176" y="9"/>
                  </a:cubicBezTo>
                  <a:cubicBezTo>
                    <a:pt x="0" y="92"/>
                    <a:pt x="106" y="758"/>
                    <a:pt x="106" y="758"/>
                  </a:cubicBezTo>
                  <a:cubicBezTo>
                    <a:pt x="106" y="758"/>
                    <a:pt x="311" y="1023"/>
                    <a:pt x="427" y="1023"/>
                  </a:cubicBezTo>
                  <a:cubicBezTo>
                    <a:pt x="438" y="1023"/>
                    <a:pt x="448" y="1020"/>
                    <a:pt x="457" y="1015"/>
                  </a:cubicBezTo>
                  <a:cubicBezTo>
                    <a:pt x="550" y="957"/>
                    <a:pt x="1240" y="606"/>
                    <a:pt x="1100" y="443"/>
                  </a:cubicBezTo>
                  <a:cubicBezTo>
                    <a:pt x="1072" y="404"/>
                    <a:pt x="1034" y="389"/>
                    <a:pt x="991" y="389"/>
                  </a:cubicBezTo>
                  <a:cubicBezTo>
                    <a:pt x="840" y="389"/>
                    <a:pt x="632" y="583"/>
                    <a:pt x="632" y="583"/>
                  </a:cubicBezTo>
                  <a:cubicBezTo>
                    <a:pt x="632" y="583"/>
                    <a:pt x="901" y="256"/>
                    <a:pt x="737" y="150"/>
                  </a:cubicBezTo>
                  <a:cubicBezTo>
                    <a:pt x="719" y="139"/>
                    <a:pt x="701" y="135"/>
                    <a:pt x="682" y="135"/>
                  </a:cubicBezTo>
                  <a:cubicBezTo>
                    <a:pt x="532" y="135"/>
                    <a:pt x="374" y="430"/>
                    <a:pt x="374" y="430"/>
                  </a:cubicBezTo>
                  <a:cubicBezTo>
                    <a:pt x="374" y="430"/>
                    <a:pt x="354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3370322" y="4584414"/>
              <a:ext cx="61866" cy="69981"/>
            </a:xfrm>
            <a:custGeom>
              <a:rect b="b" l="l" r="r" t="t"/>
              <a:pathLst>
                <a:path extrusionOk="0" h="2475" w="2188">
                  <a:moveTo>
                    <a:pt x="1463" y="1"/>
                  </a:moveTo>
                  <a:cubicBezTo>
                    <a:pt x="1246" y="1"/>
                    <a:pt x="1035" y="110"/>
                    <a:pt x="913" y="308"/>
                  </a:cubicBezTo>
                  <a:lnTo>
                    <a:pt x="188" y="1490"/>
                  </a:lnTo>
                  <a:cubicBezTo>
                    <a:pt x="1" y="1794"/>
                    <a:pt x="94" y="2191"/>
                    <a:pt x="398" y="2379"/>
                  </a:cubicBezTo>
                  <a:cubicBezTo>
                    <a:pt x="500" y="2444"/>
                    <a:pt x="615" y="2475"/>
                    <a:pt x="729" y="2475"/>
                  </a:cubicBezTo>
                  <a:cubicBezTo>
                    <a:pt x="942" y="2475"/>
                    <a:pt x="1153" y="2366"/>
                    <a:pt x="1275" y="2168"/>
                  </a:cubicBezTo>
                  <a:lnTo>
                    <a:pt x="2012" y="986"/>
                  </a:lnTo>
                  <a:cubicBezTo>
                    <a:pt x="2187" y="682"/>
                    <a:pt x="2094" y="284"/>
                    <a:pt x="1802" y="97"/>
                  </a:cubicBezTo>
                  <a:cubicBezTo>
                    <a:pt x="1696" y="32"/>
                    <a:pt x="1579" y="1"/>
                    <a:pt x="1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3396449" y="4589447"/>
              <a:ext cx="20528" cy="18577"/>
            </a:xfrm>
            <a:custGeom>
              <a:rect b="b" l="l" r="r" t="t"/>
              <a:pathLst>
                <a:path extrusionOk="0" h="657" w="726">
                  <a:moveTo>
                    <a:pt x="389" y="43"/>
                  </a:moveTo>
                  <a:cubicBezTo>
                    <a:pt x="439" y="43"/>
                    <a:pt x="491" y="55"/>
                    <a:pt x="538" y="83"/>
                  </a:cubicBezTo>
                  <a:cubicBezTo>
                    <a:pt x="597" y="130"/>
                    <a:pt x="644" y="189"/>
                    <a:pt x="667" y="259"/>
                  </a:cubicBezTo>
                  <a:cubicBezTo>
                    <a:pt x="679" y="340"/>
                    <a:pt x="667" y="410"/>
                    <a:pt x="632" y="481"/>
                  </a:cubicBezTo>
                  <a:cubicBezTo>
                    <a:pt x="578" y="566"/>
                    <a:pt x="478" y="615"/>
                    <a:pt x="379" y="615"/>
                  </a:cubicBezTo>
                  <a:cubicBezTo>
                    <a:pt x="329" y="615"/>
                    <a:pt x="278" y="602"/>
                    <a:pt x="234" y="574"/>
                  </a:cubicBezTo>
                  <a:cubicBezTo>
                    <a:pt x="94" y="493"/>
                    <a:pt x="59" y="317"/>
                    <a:pt x="141" y="177"/>
                  </a:cubicBezTo>
                  <a:cubicBezTo>
                    <a:pt x="195" y="92"/>
                    <a:pt x="290" y="43"/>
                    <a:pt x="389" y="43"/>
                  </a:cubicBezTo>
                  <a:close/>
                  <a:moveTo>
                    <a:pt x="384" y="0"/>
                  </a:moveTo>
                  <a:cubicBezTo>
                    <a:pt x="272" y="0"/>
                    <a:pt x="167" y="54"/>
                    <a:pt x="106" y="153"/>
                  </a:cubicBezTo>
                  <a:cubicBezTo>
                    <a:pt x="0" y="306"/>
                    <a:pt x="59" y="516"/>
                    <a:pt x="211" y="610"/>
                  </a:cubicBezTo>
                  <a:cubicBezTo>
                    <a:pt x="258" y="644"/>
                    <a:pt x="328" y="657"/>
                    <a:pt x="387" y="657"/>
                  </a:cubicBezTo>
                  <a:cubicBezTo>
                    <a:pt x="491" y="657"/>
                    <a:pt x="597" y="610"/>
                    <a:pt x="667" y="504"/>
                  </a:cubicBezTo>
                  <a:cubicBezTo>
                    <a:pt x="714" y="423"/>
                    <a:pt x="725" y="340"/>
                    <a:pt x="702" y="247"/>
                  </a:cubicBezTo>
                  <a:cubicBezTo>
                    <a:pt x="691" y="165"/>
                    <a:pt x="632" y="95"/>
                    <a:pt x="562" y="48"/>
                  </a:cubicBezTo>
                  <a:cubicBezTo>
                    <a:pt x="505" y="16"/>
                    <a:pt x="443" y="0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3404733" y="4618203"/>
              <a:ext cx="17219" cy="18266"/>
            </a:xfrm>
            <a:custGeom>
              <a:rect b="b" l="l" r="r" t="t"/>
              <a:pathLst>
                <a:path extrusionOk="0" h="646" w="609">
                  <a:moveTo>
                    <a:pt x="342" y="0"/>
                  </a:moveTo>
                  <a:cubicBezTo>
                    <a:pt x="230" y="0"/>
                    <a:pt x="119" y="55"/>
                    <a:pt x="58" y="154"/>
                  </a:cubicBezTo>
                  <a:cubicBezTo>
                    <a:pt x="11" y="224"/>
                    <a:pt x="0" y="318"/>
                    <a:pt x="23" y="399"/>
                  </a:cubicBezTo>
                  <a:cubicBezTo>
                    <a:pt x="35" y="493"/>
                    <a:pt x="94" y="563"/>
                    <a:pt x="164" y="610"/>
                  </a:cubicBezTo>
                  <a:cubicBezTo>
                    <a:pt x="198" y="633"/>
                    <a:pt x="234" y="646"/>
                    <a:pt x="269" y="646"/>
                  </a:cubicBezTo>
                  <a:cubicBezTo>
                    <a:pt x="281" y="646"/>
                    <a:pt x="292" y="646"/>
                    <a:pt x="292" y="633"/>
                  </a:cubicBezTo>
                  <a:cubicBezTo>
                    <a:pt x="292" y="622"/>
                    <a:pt x="292" y="610"/>
                    <a:pt x="281" y="610"/>
                  </a:cubicBezTo>
                  <a:cubicBezTo>
                    <a:pt x="245" y="599"/>
                    <a:pt x="211" y="587"/>
                    <a:pt x="187" y="575"/>
                  </a:cubicBezTo>
                  <a:cubicBezTo>
                    <a:pt x="128" y="529"/>
                    <a:pt x="81" y="470"/>
                    <a:pt x="58" y="399"/>
                  </a:cubicBezTo>
                  <a:cubicBezTo>
                    <a:pt x="47" y="318"/>
                    <a:pt x="58" y="248"/>
                    <a:pt x="94" y="178"/>
                  </a:cubicBezTo>
                  <a:cubicBezTo>
                    <a:pt x="147" y="92"/>
                    <a:pt x="247" y="43"/>
                    <a:pt x="346" y="43"/>
                  </a:cubicBezTo>
                  <a:cubicBezTo>
                    <a:pt x="397" y="43"/>
                    <a:pt x="447" y="56"/>
                    <a:pt x="491" y="84"/>
                  </a:cubicBezTo>
                  <a:cubicBezTo>
                    <a:pt x="515" y="95"/>
                    <a:pt x="538" y="119"/>
                    <a:pt x="562" y="142"/>
                  </a:cubicBezTo>
                  <a:cubicBezTo>
                    <a:pt x="573" y="154"/>
                    <a:pt x="585" y="154"/>
                    <a:pt x="596" y="154"/>
                  </a:cubicBezTo>
                  <a:cubicBezTo>
                    <a:pt x="596" y="142"/>
                    <a:pt x="608" y="131"/>
                    <a:pt x="596" y="119"/>
                  </a:cubicBezTo>
                  <a:cubicBezTo>
                    <a:pt x="573" y="84"/>
                    <a:pt x="549" y="61"/>
                    <a:pt x="515" y="49"/>
                  </a:cubicBezTo>
                  <a:cubicBezTo>
                    <a:pt x="462" y="16"/>
                    <a:pt x="401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3379908" y="4646337"/>
              <a:ext cx="17219" cy="7634"/>
            </a:xfrm>
            <a:custGeom>
              <a:rect b="b" l="l" r="r" t="t"/>
              <a:pathLst>
                <a:path extrusionOk="0" h="270" w="609">
                  <a:moveTo>
                    <a:pt x="287" y="0"/>
                  </a:moveTo>
                  <a:cubicBezTo>
                    <a:pt x="179" y="0"/>
                    <a:pt x="73" y="54"/>
                    <a:pt x="12" y="153"/>
                  </a:cubicBezTo>
                  <a:cubicBezTo>
                    <a:pt x="0" y="165"/>
                    <a:pt x="0" y="176"/>
                    <a:pt x="12" y="189"/>
                  </a:cubicBezTo>
                  <a:cubicBezTo>
                    <a:pt x="24" y="189"/>
                    <a:pt x="36" y="189"/>
                    <a:pt x="47" y="176"/>
                  </a:cubicBezTo>
                  <a:cubicBezTo>
                    <a:pt x="102" y="92"/>
                    <a:pt x="197" y="42"/>
                    <a:pt x="292" y="42"/>
                  </a:cubicBezTo>
                  <a:cubicBezTo>
                    <a:pt x="341" y="42"/>
                    <a:pt x="390" y="55"/>
                    <a:pt x="434" y="83"/>
                  </a:cubicBezTo>
                  <a:cubicBezTo>
                    <a:pt x="504" y="118"/>
                    <a:pt x="551" y="189"/>
                    <a:pt x="562" y="259"/>
                  </a:cubicBezTo>
                  <a:cubicBezTo>
                    <a:pt x="562" y="270"/>
                    <a:pt x="574" y="270"/>
                    <a:pt x="585" y="270"/>
                  </a:cubicBezTo>
                  <a:lnTo>
                    <a:pt x="597" y="270"/>
                  </a:lnTo>
                  <a:cubicBezTo>
                    <a:pt x="609" y="270"/>
                    <a:pt x="609" y="259"/>
                    <a:pt x="609" y="247"/>
                  </a:cubicBezTo>
                  <a:cubicBezTo>
                    <a:pt x="585" y="165"/>
                    <a:pt x="538" y="95"/>
                    <a:pt x="457" y="48"/>
                  </a:cubicBezTo>
                  <a:cubicBezTo>
                    <a:pt x="404" y="16"/>
                    <a:pt x="345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7"/>
            <p:cNvSpPr/>
            <p:nvPr/>
          </p:nvSpPr>
          <p:spPr>
            <a:xfrm>
              <a:off x="3373630" y="4615602"/>
              <a:ext cx="17898" cy="18888"/>
            </a:xfrm>
            <a:custGeom>
              <a:rect b="b" l="l" r="r" t="t"/>
              <a:pathLst>
                <a:path extrusionOk="0" h="668" w="633">
                  <a:moveTo>
                    <a:pt x="292" y="0"/>
                  </a:moveTo>
                  <a:cubicBezTo>
                    <a:pt x="281" y="0"/>
                    <a:pt x="269" y="12"/>
                    <a:pt x="269" y="24"/>
                  </a:cubicBezTo>
                  <a:cubicBezTo>
                    <a:pt x="269" y="36"/>
                    <a:pt x="281" y="47"/>
                    <a:pt x="292" y="47"/>
                  </a:cubicBezTo>
                  <a:cubicBezTo>
                    <a:pt x="351" y="47"/>
                    <a:pt x="398" y="59"/>
                    <a:pt x="445" y="94"/>
                  </a:cubicBezTo>
                  <a:cubicBezTo>
                    <a:pt x="503" y="129"/>
                    <a:pt x="550" y="199"/>
                    <a:pt x="573" y="270"/>
                  </a:cubicBezTo>
                  <a:cubicBezTo>
                    <a:pt x="585" y="340"/>
                    <a:pt x="573" y="421"/>
                    <a:pt x="539" y="480"/>
                  </a:cubicBezTo>
                  <a:cubicBezTo>
                    <a:pt x="492" y="550"/>
                    <a:pt x="433" y="597"/>
                    <a:pt x="351" y="608"/>
                  </a:cubicBezTo>
                  <a:cubicBezTo>
                    <a:pt x="328" y="616"/>
                    <a:pt x="303" y="620"/>
                    <a:pt x="278" y="620"/>
                  </a:cubicBezTo>
                  <a:cubicBezTo>
                    <a:pt x="229" y="620"/>
                    <a:pt x="179" y="605"/>
                    <a:pt x="141" y="574"/>
                  </a:cubicBezTo>
                  <a:cubicBezTo>
                    <a:pt x="94" y="550"/>
                    <a:pt x="71" y="515"/>
                    <a:pt x="35" y="480"/>
                  </a:cubicBezTo>
                  <a:cubicBezTo>
                    <a:pt x="35" y="472"/>
                    <a:pt x="30" y="463"/>
                    <a:pt x="22" y="463"/>
                  </a:cubicBezTo>
                  <a:cubicBezTo>
                    <a:pt x="19" y="463"/>
                    <a:pt x="15" y="465"/>
                    <a:pt x="12" y="468"/>
                  </a:cubicBezTo>
                  <a:cubicBezTo>
                    <a:pt x="1" y="468"/>
                    <a:pt x="1" y="491"/>
                    <a:pt x="1" y="504"/>
                  </a:cubicBezTo>
                  <a:cubicBezTo>
                    <a:pt x="35" y="550"/>
                    <a:pt x="71" y="585"/>
                    <a:pt x="118" y="621"/>
                  </a:cubicBezTo>
                  <a:cubicBezTo>
                    <a:pt x="164" y="644"/>
                    <a:pt x="222" y="667"/>
                    <a:pt x="292" y="667"/>
                  </a:cubicBezTo>
                  <a:cubicBezTo>
                    <a:pt x="316" y="667"/>
                    <a:pt x="339" y="667"/>
                    <a:pt x="363" y="655"/>
                  </a:cubicBezTo>
                  <a:cubicBezTo>
                    <a:pt x="456" y="632"/>
                    <a:pt x="526" y="585"/>
                    <a:pt x="573" y="504"/>
                  </a:cubicBezTo>
                  <a:cubicBezTo>
                    <a:pt x="620" y="433"/>
                    <a:pt x="632" y="340"/>
                    <a:pt x="609" y="257"/>
                  </a:cubicBezTo>
                  <a:cubicBezTo>
                    <a:pt x="585" y="176"/>
                    <a:pt x="539" y="94"/>
                    <a:pt x="468" y="47"/>
                  </a:cubicBezTo>
                  <a:cubicBezTo>
                    <a:pt x="409" y="24"/>
                    <a:pt x="351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2"/>
          <p:cNvSpPr/>
          <p:nvPr/>
        </p:nvSpPr>
        <p:spPr>
          <a:xfrm>
            <a:off x="3991350" y="1386538"/>
            <a:ext cx="23910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3953250" y="2744063"/>
            <a:ext cx="24672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2"/>
          <p:cNvSpPr/>
          <p:nvPr/>
        </p:nvSpPr>
        <p:spPr>
          <a:xfrm>
            <a:off x="3953250" y="4162200"/>
            <a:ext cx="24672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 of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contents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03" name="Google Shape;803;p32"/>
          <p:cNvSpPr txBox="1"/>
          <p:nvPr>
            <p:ph idx="1" type="subTitle"/>
          </p:nvPr>
        </p:nvSpPr>
        <p:spPr>
          <a:xfrm>
            <a:off x="3991350" y="1467538"/>
            <a:ext cx="2391000" cy="249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804" name="Google Shape;804;p32"/>
          <p:cNvSpPr txBox="1"/>
          <p:nvPr>
            <p:ph idx="2" type="title"/>
          </p:nvPr>
        </p:nvSpPr>
        <p:spPr>
          <a:xfrm>
            <a:off x="2597625" y="1142350"/>
            <a:ext cx="13515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5" name="Google Shape;805;p32"/>
          <p:cNvSpPr txBox="1"/>
          <p:nvPr>
            <p:ph idx="4" type="title"/>
          </p:nvPr>
        </p:nvSpPr>
        <p:spPr>
          <a:xfrm>
            <a:off x="2597625" y="2452825"/>
            <a:ext cx="13515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6" name="Google Shape;806;p32"/>
          <p:cNvSpPr txBox="1"/>
          <p:nvPr>
            <p:ph idx="5" type="subTitle"/>
          </p:nvPr>
        </p:nvSpPr>
        <p:spPr>
          <a:xfrm>
            <a:off x="3991350" y="2825075"/>
            <a:ext cx="2391000" cy="249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helps</a:t>
            </a:r>
            <a:endParaRPr/>
          </a:p>
        </p:txBody>
      </p:sp>
      <p:sp>
        <p:nvSpPr>
          <p:cNvPr id="807" name="Google Shape;807;p32"/>
          <p:cNvSpPr txBox="1"/>
          <p:nvPr>
            <p:ph idx="7" type="title"/>
          </p:nvPr>
        </p:nvSpPr>
        <p:spPr>
          <a:xfrm>
            <a:off x="2597625" y="3917993"/>
            <a:ext cx="1351500" cy="900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8" name="Google Shape;808;p32"/>
          <p:cNvSpPr txBox="1"/>
          <p:nvPr>
            <p:ph idx="8" type="subTitle"/>
          </p:nvPr>
        </p:nvSpPr>
        <p:spPr>
          <a:xfrm>
            <a:off x="4707750" y="4243200"/>
            <a:ext cx="958200" cy="249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809" name="Google Shape;809;p32"/>
          <p:cNvGrpSpPr/>
          <p:nvPr/>
        </p:nvGrpSpPr>
        <p:grpSpPr>
          <a:xfrm flipH="1" rot="10800000">
            <a:off x="6554167" y="1023196"/>
            <a:ext cx="438879" cy="506304"/>
            <a:chOff x="-8761790" y="57693"/>
            <a:chExt cx="512650" cy="591407"/>
          </a:xfrm>
        </p:grpSpPr>
        <p:sp>
          <p:nvSpPr>
            <p:cNvPr id="810" name="Google Shape;810;p32"/>
            <p:cNvSpPr/>
            <p:nvPr/>
          </p:nvSpPr>
          <p:spPr>
            <a:xfrm>
              <a:off x="-8761790" y="57693"/>
              <a:ext cx="480172" cy="528076"/>
            </a:xfrm>
            <a:custGeom>
              <a:rect b="b" l="l" r="r" t="t"/>
              <a:pathLst>
                <a:path extrusionOk="0" h="3252" w="2957">
                  <a:moveTo>
                    <a:pt x="758" y="0"/>
                  </a:moveTo>
                  <a:lnTo>
                    <a:pt x="1" y="651"/>
                  </a:lnTo>
                  <a:lnTo>
                    <a:pt x="2152" y="3252"/>
                  </a:lnTo>
                  <a:lnTo>
                    <a:pt x="2956" y="267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-8406653" y="482006"/>
              <a:ext cx="157513" cy="167094"/>
            </a:xfrm>
            <a:custGeom>
              <a:rect b="b" l="l" r="r" t="t"/>
              <a:pathLst>
                <a:path extrusionOk="0" h="1029" w="970">
                  <a:moveTo>
                    <a:pt x="592" y="0"/>
                  </a:moveTo>
                  <a:lnTo>
                    <a:pt x="0" y="437"/>
                  </a:lnTo>
                  <a:lnTo>
                    <a:pt x="911" y="1028"/>
                  </a:lnTo>
                  <a:lnTo>
                    <a:pt x="970" y="99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32"/>
          <p:cNvGrpSpPr/>
          <p:nvPr/>
        </p:nvGrpSpPr>
        <p:grpSpPr>
          <a:xfrm rot="-1678593">
            <a:off x="6760673" y="430541"/>
            <a:ext cx="488178" cy="283799"/>
            <a:chOff x="5340425" y="3804350"/>
            <a:chExt cx="67425" cy="39200"/>
          </a:xfrm>
        </p:grpSpPr>
        <p:sp>
          <p:nvSpPr>
            <p:cNvPr id="813" name="Google Shape;813;p32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3"/>
          <p:cNvSpPr/>
          <p:nvPr/>
        </p:nvSpPr>
        <p:spPr>
          <a:xfrm>
            <a:off x="2426150" y="2787825"/>
            <a:ext cx="4512300" cy="887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3"/>
          <p:cNvSpPr txBox="1"/>
          <p:nvPr>
            <p:ph type="title"/>
          </p:nvPr>
        </p:nvSpPr>
        <p:spPr>
          <a:xfrm>
            <a:off x="2560850" y="2806775"/>
            <a:ext cx="4182600" cy="841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822" name="Google Shape;822;p33"/>
          <p:cNvSpPr txBox="1"/>
          <p:nvPr>
            <p:ph idx="2" type="title"/>
          </p:nvPr>
        </p:nvSpPr>
        <p:spPr>
          <a:xfrm>
            <a:off x="2315875" y="787825"/>
            <a:ext cx="4512300" cy="196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23" name="Google Shape;823;p33"/>
          <p:cNvGrpSpPr/>
          <p:nvPr/>
        </p:nvGrpSpPr>
        <p:grpSpPr>
          <a:xfrm>
            <a:off x="345972" y="2890156"/>
            <a:ext cx="1824505" cy="2355648"/>
            <a:chOff x="-2978103" y="2091306"/>
            <a:chExt cx="1824505" cy="2355648"/>
          </a:xfrm>
        </p:grpSpPr>
        <p:sp>
          <p:nvSpPr>
            <p:cNvPr id="824" name="Google Shape;824;p33"/>
            <p:cNvSpPr/>
            <p:nvPr/>
          </p:nvSpPr>
          <p:spPr>
            <a:xfrm>
              <a:off x="-2486126" y="2546060"/>
              <a:ext cx="416877" cy="571588"/>
            </a:xfrm>
            <a:custGeom>
              <a:rect b="b" l="l" r="r" t="t"/>
              <a:pathLst>
                <a:path extrusionOk="0" h="1766" w="1288">
                  <a:moveTo>
                    <a:pt x="1" y="0"/>
                  </a:moveTo>
                  <a:lnTo>
                    <a:pt x="1" y="0"/>
                  </a:lnTo>
                  <a:cubicBezTo>
                    <a:pt x="176" y="632"/>
                    <a:pt x="527" y="1299"/>
                    <a:pt x="679" y="1486"/>
                  </a:cubicBezTo>
                  <a:cubicBezTo>
                    <a:pt x="844" y="1682"/>
                    <a:pt x="997" y="1766"/>
                    <a:pt x="1105" y="1766"/>
                  </a:cubicBezTo>
                  <a:cubicBezTo>
                    <a:pt x="1203" y="1766"/>
                    <a:pt x="1264" y="1696"/>
                    <a:pt x="1264" y="1580"/>
                  </a:cubicBezTo>
                  <a:cubicBezTo>
                    <a:pt x="1264" y="1580"/>
                    <a:pt x="1287" y="808"/>
                    <a:pt x="1158" y="59"/>
                  </a:cubicBezTo>
                  <a:cubicBezTo>
                    <a:pt x="1036" y="66"/>
                    <a:pt x="843" y="72"/>
                    <a:pt x="658" y="72"/>
                  </a:cubicBezTo>
                  <a:cubicBezTo>
                    <a:pt x="526" y="72"/>
                    <a:pt x="398" y="69"/>
                    <a:pt x="305" y="59"/>
                  </a:cubicBezTo>
                  <a:cubicBezTo>
                    <a:pt x="188" y="47"/>
                    <a:pt x="82" y="2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-2395175" y="2586194"/>
              <a:ext cx="272847" cy="422056"/>
            </a:xfrm>
            <a:custGeom>
              <a:rect b="b" l="l" r="r" t="t"/>
              <a:pathLst>
                <a:path extrusionOk="0" h="1304" w="843">
                  <a:moveTo>
                    <a:pt x="751" y="0"/>
                  </a:moveTo>
                  <a:cubicBezTo>
                    <a:pt x="750" y="0"/>
                    <a:pt x="749" y="2"/>
                    <a:pt x="749" y="5"/>
                  </a:cubicBezTo>
                  <a:cubicBezTo>
                    <a:pt x="737" y="5"/>
                    <a:pt x="737" y="5"/>
                    <a:pt x="737" y="16"/>
                  </a:cubicBezTo>
                  <a:cubicBezTo>
                    <a:pt x="737" y="52"/>
                    <a:pt x="749" y="99"/>
                    <a:pt x="749" y="133"/>
                  </a:cubicBezTo>
                  <a:cubicBezTo>
                    <a:pt x="749" y="146"/>
                    <a:pt x="760" y="146"/>
                    <a:pt x="760" y="146"/>
                  </a:cubicBezTo>
                  <a:lnTo>
                    <a:pt x="772" y="146"/>
                  </a:lnTo>
                  <a:cubicBezTo>
                    <a:pt x="772" y="146"/>
                    <a:pt x="784" y="146"/>
                    <a:pt x="784" y="133"/>
                  </a:cubicBezTo>
                  <a:cubicBezTo>
                    <a:pt x="772" y="99"/>
                    <a:pt x="772" y="52"/>
                    <a:pt x="760" y="16"/>
                  </a:cubicBezTo>
                  <a:cubicBezTo>
                    <a:pt x="760" y="9"/>
                    <a:pt x="755" y="0"/>
                    <a:pt x="751" y="0"/>
                  </a:cubicBezTo>
                  <a:close/>
                  <a:moveTo>
                    <a:pt x="796" y="356"/>
                  </a:moveTo>
                  <a:cubicBezTo>
                    <a:pt x="784" y="356"/>
                    <a:pt x="772" y="367"/>
                    <a:pt x="772" y="367"/>
                  </a:cubicBezTo>
                  <a:cubicBezTo>
                    <a:pt x="784" y="450"/>
                    <a:pt x="784" y="531"/>
                    <a:pt x="796" y="613"/>
                  </a:cubicBezTo>
                  <a:lnTo>
                    <a:pt x="807" y="625"/>
                  </a:lnTo>
                  <a:cubicBezTo>
                    <a:pt x="819" y="625"/>
                    <a:pt x="819" y="613"/>
                    <a:pt x="819" y="613"/>
                  </a:cubicBezTo>
                  <a:cubicBezTo>
                    <a:pt x="819" y="531"/>
                    <a:pt x="819" y="450"/>
                    <a:pt x="807" y="367"/>
                  </a:cubicBezTo>
                  <a:lnTo>
                    <a:pt x="796" y="356"/>
                  </a:lnTo>
                  <a:close/>
                  <a:moveTo>
                    <a:pt x="23" y="397"/>
                  </a:moveTo>
                  <a:cubicBezTo>
                    <a:pt x="20" y="397"/>
                    <a:pt x="16" y="399"/>
                    <a:pt x="12" y="403"/>
                  </a:cubicBezTo>
                  <a:cubicBezTo>
                    <a:pt x="12" y="403"/>
                    <a:pt x="0" y="414"/>
                    <a:pt x="12" y="414"/>
                  </a:cubicBezTo>
                  <a:cubicBezTo>
                    <a:pt x="35" y="496"/>
                    <a:pt x="71" y="567"/>
                    <a:pt x="105" y="637"/>
                  </a:cubicBezTo>
                  <a:lnTo>
                    <a:pt x="117" y="648"/>
                  </a:lnTo>
                  <a:lnTo>
                    <a:pt x="129" y="648"/>
                  </a:lnTo>
                  <a:cubicBezTo>
                    <a:pt x="129" y="637"/>
                    <a:pt x="141" y="625"/>
                    <a:pt x="129" y="625"/>
                  </a:cubicBezTo>
                  <a:cubicBezTo>
                    <a:pt x="94" y="554"/>
                    <a:pt x="71" y="484"/>
                    <a:pt x="35" y="403"/>
                  </a:cubicBezTo>
                  <a:cubicBezTo>
                    <a:pt x="35" y="403"/>
                    <a:pt x="30" y="397"/>
                    <a:pt x="23" y="397"/>
                  </a:cubicBezTo>
                  <a:close/>
                  <a:moveTo>
                    <a:pt x="222" y="824"/>
                  </a:moveTo>
                  <a:cubicBezTo>
                    <a:pt x="211" y="835"/>
                    <a:pt x="211" y="835"/>
                    <a:pt x="211" y="847"/>
                  </a:cubicBezTo>
                  <a:cubicBezTo>
                    <a:pt x="258" y="929"/>
                    <a:pt x="305" y="999"/>
                    <a:pt x="339" y="1046"/>
                  </a:cubicBezTo>
                  <a:cubicBezTo>
                    <a:pt x="339" y="1058"/>
                    <a:pt x="351" y="1058"/>
                    <a:pt x="351" y="1058"/>
                  </a:cubicBezTo>
                  <a:lnTo>
                    <a:pt x="363" y="1058"/>
                  </a:lnTo>
                  <a:lnTo>
                    <a:pt x="363" y="1035"/>
                  </a:lnTo>
                  <a:cubicBezTo>
                    <a:pt x="328" y="988"/>
                    <a:pt x="281" y="918"/>
                    <a:pt x="234" y="835"/>
                  </a:cubicBezTo>
                  <a:cubicBezTo>
                    <a:pt x="234" y="824"/>
                    <a:pt x="222" y="824"/>
                    <a:pt x="222" y="824"/>
                  </a:cubicBezTo>
                  <a:close/>
                  <a:moveTo>
                    <a:pt x="826" y="831"/>
                  </a:moveTo>
                  <a:cubicBezTo>
                    <a:pt x="825" y="831"/>
                    <a:pt x="822" y="832"/>
                    <a:pt x="819" y="835"/>
                  </a:cubicBezTo>
                  <a:cubicBezTo>
                    <a:pt x="807" y="835"/>
                    <a:pt x="807" y="835"/>
                    <a:pt x="807" y="847"/>
                  </a:cubicBezTo>
                  <a:lnTo>
                    <a:pt x="807" y="1081"/>
                  </a:lnTo>
                  <a:cubicBezTo>
                    <a:pt x="807" y="1093"/>
                    <a:pt x="819" y="1093"/>
                    <a:pt x="819" y="1093"/>
                  </a:cubicBezTo>
                  <a:cubicBezTo>
                    <a:pt x="830" y="1093"/>
                    <a:pt x="843" y="1093"/>
                    <a:pt x="843" y="1081"/>
                  </a:cubicBezTo>
                  <a:cubicBezTo>
                    <a:pt x="843" y="1022"/>
                    <a:pt x="843" y="941"/>
                    <a:pt x="830" y="847"/>
                  </a:cubicBezTo>
                  <a:cubicBezTo>
                    <a:pt x="830" y="839"/>
                    <a:pt x="830" y="831"/>
                    <a:pt x="826" y="831"/>
                  </a:cubicBezTo>
                  <a:close/>
                  <a:moveTo>
                    <a:pt x="503" y="1198"/>
                  </a:moveTo>
                  <a:lnTo>
                    <a:pt x="503" y="1222"/>
                  </a:lnTo>
                  <a:cubicBezTo>
                    <a:pt x="573" y="1268"/>
                    <a:pt x="643" y="1303"/>
                    <a:pt x="702" y="1303"/>
                  </a:cubicBezTo>
                  <a:cubicBezTo>
                    <a:pt x="713" y="1303"/>
                    <a:pt x="726" y="1303"/>
                    <a:pt x="737" y="1292"/>
                  </a:cubicBezTo>
                  <a:cubicBezTo>
                    <a:pt x="749" y="1292"/>
                    <a:pt x="749" y="1280"/>
                    <a:pt x="749" y="1280"/>
                  </a:cubicBezTo>
                  <a:cubicBezTo>
                    <a:pt x="749" y="1268"/>
                    <a:pt x="737" y="1268"/>
                    <a:pt x="737" y="1268"/>
                  </a:cubicBezTo>
                  <a:cubicBezTo>
                    <a:pt x="727" y="1270"/>
                    <a:pt x="718" y="1271"/>
                    <a:pt x="708" y="1271"/>
                  </a:cubicBezTo>
                  <a:cubicBezTo>
                    <a:pt x="656" y="1271"/>
                    <a:pt x="595" y="1247"/>
                    <a:pt x="526" y="11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-2713666" y="2466437"/>
              <a:ext cx="636644" cy="556699"/>
            </a:xfrm>
            <a:custGeom>
              <a:rect b="b" l="l" r="r" t="t"/>
              <a:pathLst>
                <a:path extrusionOk="0" h="1720" w="1967">
                  <a:moveTo>
                    <a:pt x="1291" y="0"/>
                  </a:moveTo>
                  <a:cubicBezTo>
                    <a:pt x="1036" y="0"/>
                    <a:pt x="736" y="103"/>
                    <a:pt x="493" y="375"/>
                  </a:cubicBezTo>
                  <a:cubicBezTo>
                    <a:pt x="1" y="909"/>
                    <a:pt x="567" y="1255"/>
                    <a:pt x="910" y="1255"/>
                  </a:cubicBezTo>
                  <a:cubicBezTo>
                    <a:pt x="950" y="1255"/>
                    <a:pt x="987" y="1251"/>
                    <a:pt x="1019" y="1241"/>
                  </a:cubicBezTo>
                  <a:cubicBezTo>
                    <a:pt x="1323" y="1147"/>
                    <a:pt x="1557" y="562"/>
                    <a:pt x="1557" y="562"/>
                  </a:cubicBezTo>
                  <a:lnTo>
                    <a:pt x="1780" y="269"/>
                  </a:lnTo>
                  <a:lnTo>
                    <a:pt x="1967" y="1720"/>
                  </a:lnTo>
                  <a:cubicBezTo>
                    <a:pt x="1967" y="1720"/>
                    <a:pt x="1920" y="633"/>
                    <a:pt x="1873" y="352"/>
                  </a:cubicBezTo>
                  <a:cubicBezTo>
                    <a:pt x="1850" y="223"/>
                    <a:pt x="1686" y="59"/>
                    <a:pt x="1440" y="12"/>
                  </a:cubicBezTo>
                  <a:cubicBezTo>
                    <a:pt x="1393" y="4"/>
                    <a:pt x="1343" y="0"/>
                    <a:pt x="1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-1966961" y="2091306"/>
              <a:ext cx="658653" cy="986523"/>
            </a:xfrm>
            <a:custGeom>
              <a:rect b="b" l="l" r="r" t="t"/>
              <a:pathLst>
                <a:path extrusionOk="0" h="3048" w="2035">
                  <a:moveTo>
                    <a:pt x="959" y="0"/>
                  </a:moveTo>
                  <a:cubicBezTo>
                    <a:pt x="0" y="0"/>
                    <a:pt x="58" y="2868"/>
                    <a:pt x="58" y="2868"/>
                  </a:cubicBezTo>
                  <a:cubicBezTo>
                    <a:pt x="58" y="2979"/>
                    <a:pt x="119" y="3048"/>
                    <a:pt x="216" y="3048"/>
                  </a:cubicBezTo>
                  <a:cubicBezTo>
                    <a:pt x="324" y="3048"/>
                    <a:pt x="477" y="2964"/>
                    <a:pt x="643" y="2762"/>
                  </a:cubicBezTo>
                  <a:cubicBezTo>
                    <a:pt x="958" y="2388"/>
                    <a:pt x="2034" y="84"/>
                    <a:pt x="993" y="1"/>
                  </a:cubicBezTo>
                  <a:cubicBezTo>
                    <a:pt x="982" y="1"/>
                    <a:pt x="970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-1899314" y="2205237"/>
              <a:ext cx="348585" cy="761254"/>
            </a:xfrm>
            <a:custGeom>
              <a:rect b="b" l="l" r="r" t="t"/>
              <a:pathLst>
                <a:path extrusionOk="0" h="2352" w="1077">
                  <a:moveTo>
                    <a:pt x="621" y="0"/>
                  </a:moveTo>
                  <a:cubicBezTo>
                    <a:pt x="609" y="12"/>
                    <a:pt x="609" y="12"/>
                    <a:pt x="609" y="24"/>
                  </a:cubicBezTo>
                  <a:cubicBezTo>
                    <a:pt x="609" y="36"/>
                    <a:pt x="621" y="36"/>
                    <a:pt x="632" y="36"/>
                  </a:cubicBezTo>
                  <a:cubicBezTo>
                    <a:pt x="655" y="24"/>
                    <a:pt x="691" y="24"/>
                    <a:pt x="725" y="24"/>
                  </a:cubicBezTo>
                  <a:cubicBezTo>
                    <a:pt x="772" y="36"/>
                    <a:pt x="808" y="36"/>
                    <a:pt x="855" y="59"/>
                  </a:cubicBezTo>
                  <a:cubicBezTo>
                    <a:pt x="866" y="59"/>
                    <a:pt x="866" y="59"/>
                    <a:pt x="866" y="47"/>
                  </a:cubicBezTo>
                  <a:cubicBezTo>
                    <a:pt x="878" y="36"/>
                    <a:pt x="866" y="36"/>
                    <a:pt x="866" y="24"/>
                  </a:cubicBezTo>
                  <a:cubicBezTo>
                    <a:pt x="819" y="12"/>
                    <a:pt x="772" y="0"/>
                    <a:pt x="725" y="0"/>
                  </a:cubicBezTo>
                  <a:close/>
                  <a:moveTo>
                    <a:pt x="426" y="120"/>
                  </a:moveTo>
                  <a:cubicBezTo>
                    <a:pt x="422" y="120"/>
                    <a:pt x="416" y="123"/>
                    <a:pt x="410" y="129"/>
                  </a:cubicBezTo>
                  <a:cubicBezTo>
                    <a:pt x="363" y="176"/>
                    <a:pt x="317" y="246"/>
                    <a:pt x="281" y="328"/>
                  </a:cubicBezTo>
                  <a:cubicBezTo>
                    <a:pt x="270" y="328"/>
                    <a:pt x="281" y="340"/>
                    <a:pt x="281" y="351"/>
                  </a:cubicBezTo>
                  <a:lnTo>
                    <a:pt x="293" y="351"/>
                  </a:lnTo>
                  <a:lnTo>
                    <a:pt x="304" y="340"/>
                  </a:lnTo>
                  <a:cubicBezTo>
                    <a:pt x="340" y="258"/>
                    <a:pt x="387" y="200"/>
                    <a:pt x="434" y="153"/>
                  </a:cubicBezTo>
                  <a:cubicBezTo>
                    <a:pt x="445" y="141"/>
                    <a:pt x="445" y="129"/>
                    <a:pt x="434" y="129"/>
                  </a:cubicBezTo>
                  <a:cubicBezTo>
                    <a:pt x="434" y="123"/>
                    <a:pt x="430" y="120"/>
                    <a:pt x="426" y="120"/>
                  </a:cubicBezTo>
                  <a:close/>
                  <a:moveTo>
                    <a:pt x="1018" y="187"/>
                  </a:moveTo>
                  <a:cubicBezTo>
                    <a:pt x="1006" y="200"/>
                    <a:pt x="1006" y="211"/>
                    <a:pt x="1006" y="211"/>
                  </a:cubicBezTo>
                  <a:cubicBezTo>
                    <a:pt x="1030" y="270"/>
                    <a:pt x="1053" y="351"/>
                    <a:pt x="1053" y="434"/>
                  </a:cubicBezTo>
                  <a:cubicBezTo>
                    <a:pt x="1053" y="445"/>
                    <a:pt x="1053" y="457"/>
                    <a:pt x="1065" y="457"/>
                  </a:cubicBezTo>
                  <a:cubicBezTo>
                    <a:pt x="1076" y="457"/>
                    <a:pt x="1076" y="445"/>
                    <a:pt x="1076" y="434"/>
                  </a:cubicBezTo>
                  <a:cubicBezTo>
                    <a:pt x="1076" y="340"/>
                    <a:pt x="1065" y="270"/>
                    <a:pt x="1030" y="200"/>
                  </a:cubicBezTo>
                  <a:cubicBezTo>
                    <a:pt x="1030" y="187"/>
                    <a:pt x="1018" y="187"/>
                    <a:pt x="1018" y="187"/>
                  </a:cubicBezTo>
                  <a:close/>
                  <a:moveTo>
                    <a:pt x="211" y="538"/>
                  </a:moveTo>
                  <a:cubicBezTo>
                    <a:pt x="200" y="538"/>
                    <a:pt x="187" y="538"/>
                    <a:pt x="187" y="551"/>
                  </a:cubicBezTo>
                  <a:cubicBezTo>
                    <a:pt x="164" y="621"/>
                    <a:pt x="141" y="691"/>
                    <a:pt x="129" y="772"/>
                  </a:cubicBezTo>
                  <a:cubicBezTo>
                    <a:pt x="129" y="784"/>
                    <a:pt x="129" y="796"/>
                    <a:pt x="141" y="796"/>
                  </a:cubicBezTo>
                  <a:cubicBezTo>
                    <a:pt x="153" y="796"/>
                    <a:pt x="153" y="796"/>
                    <a:pt x="153" y="784"/>
                  </a:cubicBezTo>
                  <a:cubicBezTo>
                    <a:pt x="176" y="702"/>
                    <a:pt x="200" y="621"/>
                    <a:pt x="223" y="562"/>
                  </a:cubicBezTo>
                  <a:cubicBezTo>
                    <a:pt x="223" y="551"/>
                    <a:pt x="211" y="538"/>
                    <a:pt x="211" y="538"/>
                  </a:cubicBezTo>
                  <a:close/>
                  <a:moveTo>
                    <a:pt x="1053" y="655"/>
                  </a:moveTo>
                  <a:cubicBezTo>
                    <a:pt x="1042" y="655"/>
                    <a:pt x="1042" y="668"/>
                    <a:pt x="1042" y="668"/>
                  </a:cubicBezTo>
                  <a:cubicBezTo>
                    <a:pt x="1030" y="749"/>
                    <a:pt x="1006" y="819"/>
                    <a:pt x="995" y="901"/>
                  </a:cubicBezTo>
                  <a:cubicBezTo>
                    <a:pt x="983" y="913"/>
                    <a:pt x="995" y="925"/>
                    <a:pt x="995" y="925"/>
                  </a:cubicBezTo>
                  <a:lnTo>
                    <a:pt x="1006" y="925"/>
                  </a:lnTo>
                  <a:lnTo>
                    <a:pt x="1018" y="913"/>
                  </a:lnTo>
                  <a:cubicBezTo>
                    <a:pt x="1042" y="831"/>
                    <a:pt x="1053" y="749"/>
                    <a:pt x="1065" y="679"/>
                  </a:cubicBezTo>
                  <a:cubicBezTo>
                    <a:pt x="1065" y="668"/>
                    <a:pt x="1065" y="655"/>
                    <a:pt x="1053" y="655"/>
                  </a:cubicBezTo>
                  <a:close/>
                  <a:moveTo>
                    <a:pt x="94" y="995"/>
                  </a:moveTo>
                  <a:lnTo>
                    <a:pt x="83" y="1006"/>
                  </a:lnTo>
                  <a:lnTo>
                    <a:pt x="47" y="1252"/>
                  </a:lnTo>
                  <a:cubicBezTo>
                    <a:pt x="47" y="1252"/>
                    <a:pt x="47" y="1264"/>
                    <a:pt x="59" y="1264"/>
                  </a:cubicBezTo>
                  <a:cubicBezTo>
                    <a:pt x="70" y="1264"/>
                    <a:pt x="70" y="1264"/>
                    <a:pt x="70" y="1252"/>
                  </a:cubicBezTo>
                  <a:cubicBezTo>
                    <a:pt x="83" y="1170"/>
                    <a:pt x="94" y="1089"/>
                    <a:pt x="106" y="1018"/>
                  </a:cubicBezTo>
                  <a:cubicBezTo>
                    <a:pt x="106" y="1006"/>
                    <a:pt x="106" y="1006"/>
                    <a:pt x="94" y="995"/>
                  </a:cubicBezTo>
                  <a:close/>
                  <a:moveTo>
                    <a:pt x="938" y="1119"/>
                  </a:moveTo>
                  <a:cubicBezTo>
                    <a:pt x="930" y="1119"/>
                    <a:pt x="925" y="1127"/>
                    <a:pt x="925" y="1135"/>
                  </a:cubicBezTo>
                  <a:cubicBezTo>
                    <a:pt x="901" y="1206"/>
                    <a:pt x="878" y="1276"/>
                    <a:pt x="842" y="1357"/>
                  </a:cubicBezTo>
                  <a:cubicBezTo>
                    <a:pt x="842" y="1357"/>
                    <a:pt x="842" y="1369"/>
                    <a:pt x="855" y="1369"/>
                  </a:cubicBezTo>
                  <a:cubicBezTo>
                    <a:pt x="866" y="1369"/>
                    <a:pt x="866" y="1369"/>
                    <a:pt x="866" y="1357"/>
                  </a:cubicBezTo>
                  <a:cubicBezTo>
                    <a:pt x="901" y="1287"/>
                    <a:pt x="925" y="1217"/>
                    <a:pt x="948" y="1135"/>
                  </a:cubicBezTo>
                  <a:cubicBezTo>
                    <a:pt x="959" y="1135"/>
                    <a:pt x="948" y="1123"/>
                    <a:pt x="948" y="1123"/>
                  </a:cubicBezTo>
                  <a:cubicBezTo>
                    <a:pt x="945" y="1120"/>
                    <a:pt x="941" y="1119"/>
                    <a:pt x="938" y="1119"/>
                  </a:cubicBezTo>
                  <a:close/>
                  <a:moveTo>
                    <a:pt x="36" y="1474"/>
                  </a:moveTo>
                  <a:cubicBezTo>
                    <a:pt x="36" y="1474"/>
                    <a:pt x="24" y="1474"/>
                    <a:pt x="24" y="1486"/>
                  </a:cubicBezTo>
                  <a:cubicBezTo>
                    <a:pt x="12" y="1557"/>
                    <a:pt x="12" y="1638"/>
                    <a:pt x="12" y="1720"/>
                  </a:cubicBezTo>
                  <a:cubicBezTo>
                    <a:pt x="0" y="1731"/>
                    <a:pt x="12" y="1731"/>
                    <a:pt x="24" y="1731"/>
                  </a:cubicBezTo>
                  <a:cubicBezTo>
                    <a:pt x="24" y="1731"/>
                    <a:pt x="36" y="1731"/>
                    <a:pt x="36" y="1720"/>
                  </a:cubicBezTo>
                  <a:cubicBezTo>
                    <a:pt x="36" y="1638"/>
                    <a:pt x="47" y="1568"/>
                    <a:pt x="47" y="1486"/>
                  </a:cubicBezTo>
                  <a:cubicBezTo>
                    <a:pt x="47" y="1474"/>
                    <a:pt x="47" y="1474"/>
                    <a:pt x="36" y="1474"/>
                  </a:cubicBezTo>
                  <a:close/>
                  <a:moveTo>
                    <a:pt x="764" y="1563"/>
                  </a:moveTo>
                  <a:cubicBezTo>
                    <a:pt x="760" y="1563"/>
                    <a:pt x="757" y="1568"/>
                    <a:pt x="749" y="1568"/>
                  </a:cubicBezTo>
                  <a:cubicBezTo>
                    <a:pt x="714" y="1638"/>
                    <a:pt x="679" y="1720"/>
                    <a:pt x="644" y="1778"/>
                  </a:cubicBezTo>
                  <a:cubicBezTo>
                    <a:pt x="644" y="1790"/>
                    <a:pt x="644" y="1802"/>
                    <a:pt x="655" y="1802"/>
                  </a:cubicBezTo>
                  <a:lnTo>
                    <a:pt x="679" y="1802"/>
                  </a:lnTo>
                  <a:cubicBezTo>
                    <a:pt x="714" y="1731"/>
                    <a:pt x="749" y="1661"/>
                    <a:pt x="784" y="1580"/>
                  </a:cubicBezTo>
                  <a:cubicBezTo>
                    <a:pt x="784" y="1580"/>
                    <a:pt x="784" y="1568"/>
                    <a:pt x="772" y="1568"/>
                  </a:cubicBezTo>
                  <a:cubicBezTo>
                    <a:pt x="769" y="1564"/>
                    <a:pt x="766" y="1563"/>
                    <a:pt x="764" y="1563"/>
                  </a:cubicBezTo>
                  <a:close/>
                  <a:moveTo>
                    <a:pt x="547" y="1984"/>
                  </a:moveTo>
                  <a:cubicBezTo>
                    <a:pt x="544" y="1984"/>
                    <a:pt x="538" y="1989"/>
                    <a:pt x="538" y="1989"/>
                  </a:cubicBezTo>
                  <a:cubicBezTo>
                    <a:pt x="504" y="2048"/>
                    <a:pt x="468" y="2082"/>
                    <a:pt x="445" y="2118"/>
                  </a:cubicBezTo>
                  <a:cubicBezTo>
                    <a:pt x="434" y="2141"/>
                    <a:pt x="410" y="2153"/>
                    <a:pt x="398" y="2176"/>
                  </a:cubicBezTo>
                  <a:cubicBezTo>
                    <a:pt x="387" y="2176"/>
                    <a:pt x="387" y="2188"/>
                    <a:pt x="398" y="2199"/>
                  </a:cubicBezTo>
                  <a:lnTo>
                    <a:pt x="410" y="2199"/>
                  </a:lnTo>
                  <a:cubicBezTo>
                    <a:pt x="434" y="2176"/>
                    <a:pt x="457" y="2153"/>
                    <a:pt x="468" y="2129"/>
                  </a:cubicBezTo>
                  <a:cubicBezTo>
                    <a:pt x="492" y="2106"/>
                    <a:pt x="527" y="2059"/>
                    <a:pt x="562" y="2001"/>
                  </a:cubicBezTo>
                  <a:cubicBezTo>
                    <a:pt x="562" y="2001"/>
                    <a:pt x="562" y="1989"/>
                    <a:pt x="551" y="1989"/>
                  </a:cubicBezTo>
                  <a:cubicBezTo>
                    <a:pt x="551" y="1985"/>
                    <a:pt x="549" y="1984"/>
                    <a:pt x="547" y="1984"/>
                  </a:cubicBezTo>
                  <a:close/>
                  <a:moveTo>
                    <a:pt x="12" y="1942"/>
                  </a:moveTo>
                  <a:cubicBezTo>
                    <a:pt x="0" y="1942"/>
                    <a:pt x="0" y="1954"/>
                    <a:pt x="0" y="1954"/>
                  </a:cubicBezTo>
                  <a:lnTo>
                    <a:pt x="0" y="2129"/>
                  </a:lnTo>
                  <a:lnTo>
                    <a:pt x="0" y="2199"/>
                  </a:lnTo>
                  <a:cubicBezTo>
                    <a:pt x="0" y="2212"/>
                    <a:pt x="0" y="2212"/>
                    <a:pt x="12" y="2212"/>
                  </a:cubicBezTo>
                  <a:cubicBezTo>
                    <a:pt x="24" y="2212"/>
                    <a:pt x="24" y="2212"/>
                    <a:pt x="24" y="2199"/>
                  </a:cubicBezTo>
                  <a:lnTo>
                    <a:pt x="24" y="2129"/>
                  </a:lnTo>
                  <a:lnTo>
                    <a:pt x="24" y="1965"/>
                  </a:lnTo>
                  <a:cubicBezTo>
                    <a:pt x="24" y="1954"/>
                    <a:pt x="24" y="1942"/>
                    <a:pt x="12" y="1942"/>
                  </a:cubicBezTo>
                  <a:close/>
                  <a:moveTo>
                    <a:pt x="12" y="2235"/>
                  </a:moveTo>
                  <a:cubicBezTo>
                    <a:pt x="0" y="2235"/>
                    <a:pt x="0" y="2246"/>
                    <a:pt x="0" y="2258"/>
                  </a:cubicBezTo>
                  <a:cubicBezTo>
                    <a:pt x="24" y="2316"/>
                    <a:pt x="70" y="2352"/>
                    <a:pt x="129" y="2352"/>
                  </a:cubicBezTo>
                  <a:cubicBezTo>
                    <a:pt x="164" y="2352"/>
                    <a:pt x="187" y="2352"/>
                    <a:pt x="223" y="2340"/>
                  </a:cubicBezTo>
                  <a:cubicBezTo>
                    <a:pt x="223" y="2329"/>
                    <a:pt x="234" y="2329"/>
                    <a:pt x="223" y="2316"/>
                  </a:cubicBezTo>
                  <a:cubicBezTo>
                    <a:pt x="223" y="2305"/>
                    <a:pt x="211" y="2305"/>
                    <a:pt x="211" y="2305"/>
                  </a:cubicBezTo>
                  <a:cubicBezTo>
                    <a:pt x="182" y="2316"/>
                    <a:pt x="155" y="2321"/>
                    <a:pt x="132" y="2321"/>
                  </a:cubicBezTo>
                  <a:cubicBezTo>
                    <a:pt x="80" y="2321"/>
                    <a:pt x="44" y="2295"/>
                    <a:pt x="36" y="2246"/>
                  </a:cubicBezTo>
                  <a:cubicBezTo>
                    <a:pt x="24" y="2235"/>
                    <a:pt x="24" y="2235"/>
                    <a:pt x="12" y="22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-2978103" y="3799303"/>
              <a:ext cx="893632" cy="339846"/>
            </a:xfrm>
            <a:custGeom>
              <a:rect b="b" l="l" r="r" t="t"/>
              <a:pathLst>
                <a:path extrusionOk="0" h="1050" w="2761">
                  <a:moveTo>
                    <a:pt x="497" y="1"/>
                  </a:moveTo>
                  <a:cubicBezTo>
                    <a:pt x="421" y="1"/>
                    <a:pt x="363" y="11"/>
                    <a:pt x="328" y="35"/>
                  </a:cubicBezTo>
                  <a:cubicBezTo>
                    <a:pt x="23" y="245"/>
                    <a:pt x="0" y="866"/>
                    <a:pt x="211" y="994"/>
                  </a:cubicBezTo>
                  <a:cubicBezTo>
                    <a:pt x="286" y="1036"/>
                    <a:pt x="624" y="1049"/>
                    <a:pt x="1027" y="1049"/>
                  </a:cubicBezTo>
                  <a:cubicBezTo>
                    <a:pt x="1748" y="1049"/>
                    <a:pt x="2678" y="1006"/>
                    <a:pt x="2678" y="1006"/>
                  </a:cubicBezTo>
                  <a:lnTo>
                    <a:pt x="2761" y="655"/>
                  </a:lnTo>
                  <a:cubicBezTo>
                    <a:pt x="2761" y="655"/>
                    <a:pt x="1092" y="1"/>
                    <a:pt x="4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-2815621" y="3799303"/>
              <a:ext cx="60849" cy="340817"/>
            </a:xfrm>
            <a:custGeom>
              <a:rect b="b" l="l" r="r" t="t"/>
              <a:pathLst>
                <a:path extrusionOk="0" h="1053" w="188">
                  <a:moveTo>
                    <a:pt x="177" y="0"/>
                  </a:moveTo>
                  <a:cubicBezTo>
                    <a:pt x="164" y="0"/>
                    <a:pt x="153" y="0"/>
                    <a:pt x="153" y="11"/>
                  </a:cubicBezTo>
                  <a:lnTo>
                    <a:pt x="141" y="94"/>
                  </a:lnTo>
                  <a:cubicBezTo>
                    <a:pt x="141" y="105"/>
                    <a:pt x="153" y="105"/>
                    <a:pt x="153" y="105"/>
                  </a:cubicBezTo>
                  <a:lnTo>
                    <a:pt x="164" y="105"/>
                  </a:lnTo>
                  <a:cubicBezTo>
                    <a:pt x="164" y="105"/>
                    <a:pt x="177" y="105"/>
                    <a:pt x="177" y="94"/>
                  </a:cubicBezTo>
                  <a:lnTo>
                    <a:pt x="188" y="11"/>
                  </a:lnTo>
                  <a:lnTo>
                    <a:pt x="177" y="0"/>
                  </a:lnTo>
                  <a:close/>
                  <a:moveTo>
                    <a:pt x="130" y="316"/>
                  </a:moveTo>
                  <a:cubicBezTo>
                    <a:pt x="118" y="316"/>
                    <a:pt x="106" y="316"/>
                    <a:pt x="106" y="328"/>
                  </a:cubicBezTo>
                  <a:cubicBezTo>
                    <a:pt x="94" y="409"/>
                    <a:pt x="83" y="479"/>
                    <a:pt x="71" y="562"/>
                  </a:cubicBezTo>
                  <a:cubicBezTo>
                    <a:pt x="71" y="573"/>
                    <a:pt x="83" y="585"/>
                    <a:pt x="83" y="585"/>
                  </a:cubicBezTo>
                  <a:lnTo>
                    <a:pt x="94" y="585"/>
                  </a:lnTo>
                  <a:lnTo>
                    <a:pt x="106" y="573"/>
                  </a:lnTo>
                  <a:cubicBezTo>
                    <a:pt x="118" y="492"/>
                    <a:pt x="130" y="409"/>
                    <a:pt x="141" y="339"/>
                  </a:cubicBezTo>
                  <a:cubicBezTo>
                    <a:pt x="141" y="328"/>
                    <a:pt x="130" y="316"/>
                    <a:pt x="130" y="316"/>
                  </a:cubicBezTo>
                  <a:close/>
                  <a:moveTo>
                    <a:pt x="60" y="783"/>
                  </a:moveTo>
                  <a:cubicBezTo>
                    <a:pt x="47" y="783"/>
                    <a:pt x="36" y="796"/>
                    <a:pt x="36" y="796"/>
                  </a:cubicBezTo>
                  <a:cubicBezTo>
                    <a:pt x="13" y="983"/>
                    <a:pt x="1" y="1017"/>
                    <a:pt x="1" y="1030"/>
                  </a:cubicBezTo>
                  <a:cubicBezTo>
                    <a:pt x="1" y="1041"/>
                    <a:pt x="1" y="1053"/>
                    <a:pt x="13" y="1053"/>
                  </a:cubicBezTo>
                  <a:cubicBezTo>
                    <a:pt x="24" y="1053"/>
                    <a:pt x="24" y="1053"/>
                    <a:pt x="71" y="807"/>
                  </a:cubicBezTo>
                  <a:cubicBezTo>
                    <a:pt x="71" y="796"/>
                    <a:pt x="60" y="783"/>
                    <a:pt x="60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-2012922" y="3916471"/>
              <a:ext cx="859324" cy="530483"/>
            </a:xfrm>
            <a:custGeom>
              <a:rect b="b" l="l" r="r" t="t"/>
              <a:pathLst>
                <a:path extrusionOk="0" h="1639" w="2655">
                  <a:moveTo>
                    <a:pt x="117" y="0"/>
                  </a:moveTo>
                  <a:lnTo>
                    <a:pt x="0" y="351"/>
                  </a:lnTo>
                  <a:cubicBezTo>
                    <a:pt x="0" y="351"/>
                    <a:pt x="1872" y="1627"/>
                    <a:pt x="2106" y="1638"/>
                  </a:cubicBezTo>
                  <a:cubicBezTo>
                    <a:pt x="2109" y="1638"/>
                    <a:pt x="2111" y="1638"/>
                    <a:pt x="2114" y="1638"/>
                  </a:cubicBezTo>
                  <a:cubicBezTo>
                    <a:pt x="2359" y="1638"/>
                    <a:pt x="2654" y="1096"/>
                    <a:pt x="2504" y="761"/>
                  </a:cubicBezTo>
                  <a:cubicBezTo>
                    <a:pt x="2352" y="41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-1426110" y="4092870"/>
              <a:ext cx="140470" cy="320102"/>
            </a:xfrm>
            <a:custGeom>
              <a:rect b="b" l="l" r="r" t="t"/>
              <a:pathLst>
                <a:path extrusionOk="0" h="989" w="434">
                  <a:moveTo>
                    <a:pt x="414" y="0"/>
                  </a:moveTo>
                  <a:cubicBezTo>
                    <a:pt x="407" y="0"/>
                    <a:pt x="397" y="18"/>
                    <a:pt x="363" y="87"/>
                  </a:cubicBezTo>
                  <a:cubicBezTo>
                    <a:pt x="363" y="87"/>
                    <a:pt x="363" y="99"/>
                    <a:pt x="375" y="99"/>
                  </a:cubicBezTo>
                  <a:cubicBezTo>
                    <a:pt x="375" y="110"/>
                    <a:pt x="375" y="110"/>
                    <a:pt x="386" y="110"/>
                  </a:cubicBezTo>
                  <a:lnTo>
                    <a:pt x="399" y="99"/>
                  </a:lnTo>
                  <a:cubicBezTo>
                    <a:pt x="410" y="52"/>
                    <a:pt x="422" y="29"/>
                    <a:pt x="433" y="17"/>
                  </a:cubicBezTo>
                  <a:lnTo>
                    <a:pt x="416" y="17"/>
                  </a:lnTo>
                  <a:lnTo>
                    <a:pt x="422" y="6"/>
                  </a:lnTo>
                  <a:cubicBezTo>
                    <a:pt x="419" y="2"/>
                    <a:pt x="416" y="0"/>
                    <a:pt x="414" y="0"/>
                  </a:cubicBezTo>
                  <a:close/>
                  <a:moveTo>
                    <a:pt x="269" y="298"/>
                  </a:moveTo>
                  <a:cubicBezTo>
                    <a:pt x="246" y="368"/>
                    <a:pt x="211" y="450"/>
                    <a:pt x="176" y="520"/>
                  </a:cubicBezTo>
                  <a:cubicBezTo>
                    <a:pt x="176" y="532"/>
                    <a:pt x="176" y="544"/>
                    <a:pt x="188" y="544"/>
                  </a:cubicBezTo>
                  <a:lnTo>
                    <a:pt x="199" y="544"/>
                  </a:lnTo>
                  <a:cubicBezTo>
                    <a:pt x="199" y="544"/>
                    <a:pt x="211" y="544"/>
                    <a:pt x="211" y="532"/>
                  </a:cubicBezTo>
                  <a:cubicBezTo>
                    <a:pt x="235" y="461"/>
                    <a:pt x="269" y="380"/>
                    <a:pt x="305" y="310"/>
                  </a:cubicBezTo>
                  <a:cubicBezTo>
                    <a:pt x="305" y="310"/>
                    <a:pt x="305" y="298"/>
                    <a:pt x="293" y="298"/>
                  </a:cubicBezTo>
                  <a:close/>
                  <a:moveTo>
                    <a:pt x="106" y="731"/>
                  </a:moveTo>
                  <a:cubicBezTo>
                    <a:pt x="106" y="731"/>
                    <a:pt x="94" y="731"/>
                    <a:pt x="94" y="742"/>
                  </a:cubicBezTo>
                  <a:cubicBezTo>
                    <a:pt x="1" y="953"/>
                    <a:pt x="1" y="965"/>
                    <a:pt x="1" y="965"/>
                  </a:cubicBezTo>
                  <a:cubicBezTo>
                    <a:pt x="1" y="976"/>
                    <a:pt x="12" y="988"/>
                    <a:pt x="12" y="988"/>
                  </a:cubicBezTo>
                  <a:cubicBezTo>
                    <a:pt x="24" y="988"/>
                    <a:pt x="24" y="976"/>
                    <a:pt x="24" y="965"/>
                  </a:cubicBezTo>
                  <a:cubicBezTo>
                    <a:pt x="36" y="965"/>
                    <a:pt x="48" y="929"/>
                    <a:pt x="118" y="754"/>
                  </a:cubicBezTo>
                  <a:cubicBezTo>
                    <a:pt x="118" y="742"/>
                    <a:pt x="118" y="731"/>
                    <a:pt x="106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-2402619" y="3784091"/>
              <a:ext cx="677749" cy="583240"/>
            </a:xfrm>
            <a:custGeom>
              <a:rect b="b" l="l" r="r" t="t"/>
              <a:pathLst>
                <a:path extrusionOk="0" h="1802" w="2094">
                  <a:moveTo>
                    <a:pt x="1053" y="0"/>
                  </a:moveTo>
                  <a:cubicBezTo>
                    <a:pt x="1017" y="0"/>
                    <a:pt x="994" y="0"/>
                    <a:pt x="959" y="12"/>
                  </a:cubicBezTo>
                  <a:cubicBezTo>
                    <a:pt x="234" y="105"/>
                    <a:pt x="47" y="1345"/>
                    <a:pt x="0" y="1802"/>
                  </a:cubicBezTo>
                  <a:lnTo>
                    <a:pt x="2093" y="1802"/>
                  </a:lnTo>
                  <a:cubicBezTo>
                    <a:pt x="2059" y="1345"/>
                    <a:pt x="1859" y="105"/>
                    <a:pt x="1134" y="12"/>
                  </a:cubicBezTo>
                  <a:cubicBezTo>
                    <a:pt x="1111" y="0"/>
                    <a:pt x="1076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-2319436" y="3980881"/>
              <a:ext cx="511063" cy="31072"/>
            </a:xfrm>
            <a:custGeom>
              <a:rect b="b" l="l" r="r" t="t"/>
              <a:pathLst>
                <a:path extrusionOk="0" h="96" w="1579">
                  <a:moveTo>
                    <a:pt x="1544" y="1"/>
                  </a:moveTo>
                  <a:cubicBezTo>
                    <a:pt x="1257" y="28"/>
                    <a:pt x="986" y="37"/>
                    <a:pt x="745" y="37"/>
                  </a:cubicBezTo>
                  <a:cubicBezTo>
                    <a:pt x="465" y="37"/>
                    <a:pt x="223" y="24"/>
                    <a:pt x="35" y="12"/>
                  </a:cubicBezTo>
                  <a:cubicBezTo>
                    <a:pt x="24" y="24"/>
                    <a:pt x="12" y="48"/>
                    <a:pt x="0" y="71"/>
                  </a:cubicBezTo>
                  <a:cubicBezTo>
                    <a:pt x="193" y="83"/>
                    <a:pt x="446" y="96"/>
                    <a:pt x="738" y="96"/>
                  </a:cubicBezTo>
                  <a:cubicBezTo>
                    <a:pt x="994" y="96"/>
                    <a:pt x="1279" y="86"/>
                    <a:pt x="1579" y="59"/>
                  </a:cubicBezTo>
                  <a:cubicBezTo>
                    <a:pt x="1568" y="35"/>
                    <a:pt x="1556" y="24"/>
                    <a:pt x="1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-2353745" y="4071832"/>
              <a:ext cx="575796" cy="36250"/>
            </a:xfrm>
            <a:custGeom>
              <a:rect b="b" l="l" r="r" t="t"/>
              <a:pathLst>
                <a:path extrusionOk="0" h="112" w="1779">
                  <a:moveTo>
                    <a:pt x="1767" y="0"/>
                  </a:moveTo>
                  <a:cubicBezTo>
                    <a:pt x="1402" y="21"/>
                    <a:pt x="783" y="49"/>
                    <a:pt x="251" y="49"/>
                  </a:cubicBezTo>
                  <a:cubicBezTo>
                    <a:pt x="169" y="49"/>
                    <a:pt x="89" y="49"/>
                    <a:pt x="13" y="47"/>
                  </a:cubicBezTo>
                  <a:cubicBezTo>
                    <a:pt x="13" y="71"/>
                    <a:pt x="1" y="82"/>
                    <a:pt x="1" y="105"/>
                  </a:cubicBezTo>
                  <a:cubicBezTo>
                    <a:pt x="112" y="110"/>
                    <a:pt x="231" y="112"/>
                    <a:pt x="354" y="112"/>
                  </a:cubicBezTo>
                  <a:cubicBezTo>
                    <a:pt x="871" y="112"/>
                    <a:pt x="1448" y="77"/>
                    <a:pt x="1779" y="58"/>
                  </a:cubicBezTo>
                  <a:cubicBezTo>
                    <a:pt x="1779" y="35"/>
                    <a:pt x="1767" y="24"/>
                    <a:pt x="1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-2387731" y="4234313"/>
              <a:ext cx="647649" cy="27188"/>
            </a:xfrm>
            <a:custGeom>
              <a:rect b="b" l="l" r="r" t="t"/>
              <a:pathLst>
                <a:path extrusionOk="0" h="84" w="2001">
                  <a:moveTo>
                    <a:pt x="12" y="1"/>
                  </a:moveTo>
                  <a:cubicBezTo>
                    <a:pt x="12" y="13"/>
                    <a:pt x="1" y="37"/>
                    <a:pt x="1" y="60"/>
                  </a:cubicBezTo>
                  <a:cubicBezTo>
                    <a:pt x="282" y="71"/>
                    <a:pt x="749" y="83"/>
                    <a:pt x="1194" y="83"/>
                  </a:cubicBezTo>
                  <a:cubicBezTo>
                    <a:pt x="1486" y="83"/>
                    <a:pt x="1779" y="71"/>
                    <a:pt x="2001" y="60"/>
                  </a:cubicBezTo>
                  <a:cubicBezTo>
                    <a:pt x="2001" y="37"/>
                    <a:pt x="2001" y="24"/>
                    <a:pt x="1989" y="1"/>
                  </a:cubicBezTo>
                  <a:cubicBezTo>
                    <a:pt x="1768" y="15"/>
                    <a:pt x="1487" y="20"/>
                    <a:pt x="1199" y="20"/>
                  </a:cubicBezTo>
                  <a:cubicBezTo>
                    <a:pt x="755" y="20"/>
                    <a:pt x="296" y="8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-2758656" y="2938993"/>
              <a:ext cx="1408579" cy="998175"/>
            </a:xfrm>
            <a:custGeom>
              <a:rect b="b" l="l" r="r" t="t"/>
              <a:pathLst>
                <a:path extrusionOk="0" h="3084" w="4352">
                  <a:moveTo>
                    <a:pt x="2004" y="0"/>
                  </a:moveTo>
                  <a:cubicBezTo>
                    <a:pt x="1124" y="0"/>
                    <a:pt x="23" y="187"/>
                    <a:pt x="12" y="1208"/>
                  </a:cubicBezTo>
                  <a:cubicBezTo>
                    <a:pt x="1" y="2365"/>
                    <a:pt x="1064" y="2869"/>
                    <a:pt x="1720" y="3033"/>
                  </a:cubicBezTo>
                  <a:cubicBezTo>
                    <a:pt x="1849" y="3066"/>
                    <a:pt x="2019" y="3084"/>
                    <a:pt x="2187" y="3084"/>
                  </a:cubicBezTo>
                  <a:cubicBezTo>
                    <a:pt x="2370" y="3084"/>
                    <a:pt x="2551" y="3063"/>
                    <a:pt x="2679" y="3020"/>
                  </a:cubicBezTo>
                  <a:cubicBezTo>
                    <a:pt x="3310" y="2786"/>
                    <a:pt x="4352" y="2342"/>
                    <a:pt x="4352" y="1208"/>
                  </a:cubicBezTo>
                  <a:cubicBezTo>
                    <a:pt x="4340" y="120"/>
                    <a:pt x="3123" y="3"/>
                    <a:pt x="2176" y="3"/>
                  </a:cubicBezTo>
                  <a:cubicBezTo>
                    <a:pt x="2120" y="1"/>
                    <a:pt x="2063" y="0"/>
                    <a:pt x="2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-2232693" y="2937051"/>
              <a:ext cx="386777" cy="457011"/>
            </a:xfrm>
            <a:custGeom>
              <a:rect b="b" l="l" r="r" t="t"/>
              <a:pathLst>
                <a:path extrusionOk="0" h="1412" w="1195">
                  <a:moveTo>
                    <a:pt x="289" y="0"/>
                  </a:moveTo>
                  <a:cubicBezTo>
                    <a:pt x="197" y="0"/>
                    <a:pt x="101" y="3"/>
                    <a:pt x="1" y="9"/>
                  </a:cubicBezTo>
                  <a:cubicBezTo>
                    <a:pt x="1" y="395"/>
                    <a:pt x="95" y="1178"/>
                    <a:pt x="481" y="1378"/>
                  </a:cubicBezTo>
                  <a:cubicBezTo>
                    <a:pt x="524" y="1400"/>
                    <a:pt x="566" y="1411"/>
                    <a:pt x="607" y="1411"/>
                  </a:cubicBezTo>
                  <a:cubicBezTo>
                    <a:pt x="926" y="1411"/>
                    <a:pt x="1184" y="767"/>
                    <a:pt x="1194" y="21"/>
                  </a:cubicBezTo>
                  <a:cubicBezTo>
                    <a:pt x="1063" y="7"/>
                    <a:pt x="932" y="1"/>
                    <a:pt x="805" y="1"/>
                  </a:cubicBezTo>
                  <a:cubicBezTo>
                    <a:pt x="718" y="1"/>
                    <a:pt x="632" y="4"/>
                    <a:pt x="551" y="9"/>
                  </a:cubicBezTo>
                  <a:cubicBezTo>
                    <a:pt x="469" y="3"/>
                    <a:pt x="382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-2205829" y="2947084"/>
              <a:ext cx="325928" cy="325928"/>
            </a:xfrm>
            <a:custGeom>
              <a:rect b="b" l="l" r="r" t="t"/>
              <a:pathLst>
                <a:path extrusionOk="0" h="1007" w="1007">
                  <a:moveTo>
                    <a:pt x="12" y="1"/>
                  </a:moveTo>
                  <a:lnTo>
                    <a:pt x="0" y="13"/>
                  </a:lnTo>
                  <a:lnTo>
                    <a:pt x="35" y="258"/>
                  </a:lnTo>
                  <a:cubicBezTo>
                    <a:pt x="35" y="258"/>
                    <a:pt x="35" y="270"/>
                    <a:pt x="47" y="270"/>
                  </a:cubicBezTo>
                  <a:cubicBezTo>
                    <a:pt x="58" y="270"/>
                    <a:pt x="58" y="258"/>
                    <a:pt x="58" y="247"/>
                  </a:cubicBezTo>
                  <a:cubicBezTo>
                    <a:pt x="47" y="177"/>
                    <a:pt x="35" y="95"/>
                    <a:pt x="35" y="13"/>
                  </a:cubicBezTo>
                  <a:cubicBezTo>
                    <a:pt x="35" y="13"/>
                    <a:pt x="24" y="1"/>
                    <a:pt x="12" y="1"/>
                  </a:cubicBezTo>
                  <a:close/>
                  <a:moveTo>
                    <a:pt x="994" y="211"/>
                  </a:moveTo>
                  <a:cubicBezTo>
                    <a:pt x="983" y="211"/>
                    <a:pt x="983" y="224"/>
                    <a:pt x="983" y="224"/>
                  </a:cubicBezTo>
                  <a:cubicBezTo>
                    <a:pt x="959" y="305"/>
                    <a:pt x="947" y="387"/>
                    <a:pt x="924" y="458"/>
                  </a:cubicBezTo>
                  <a:cubicBezTo>
                    <a:pt x="924" y="469"/>
                    <a:pt x="924" y="469"/>
                    <a:pt x="936" y="469"/>
                  </a:cubicBezTo>
                  <a:lnTo>
                    <a:pt x="936" y="481"/>
                  </a:lnTo>
                  <a:cubicBezTo>
                    <a:pt x="947" y="481"/>
                    <a:pt x="947" y="469"/>
                    <a:pt x="947" y="469"/>
                  </a:cubicBezTo>
                  <a:cubicBezTo>
                    <a:pt x="971" y="387"/>
                    <a:pt x="994" y="317"/>
                    <a:pt x="1006" y="235"/>
                  </a:cubicBezTo>
                  <a:cubicBezTo>
                    <a:pt x="1006" y="224"/>
                    <a:pt x="1006" y="211"/>
                    <a:pt x="994" y="211"/>
                  </a:cubicBezTo>
                  <a:close/>
                  <a:moveTo>
                    <a:pt x="94" y="469"/>
                  </a:moveTo>
                  <a:cubicBezTo>
                    <a:pt x="82" y="469"/>
                    <a:pt x="82" y="481"/>
                    <a:pt x="82" y="492"/>
                  </a:cubicBezTo>
                  <a:cubicBezTo>
                    <a:pt x="105" y="575"/>
                    <a:pt x="141" y="645"/>
                    <a:pt x="164" y="715"/>
                  </a:cubicBezTo>
                  <a:lnTo>
                    <a:pt x="187" y="715"/>
                  </a:lnTo>
                  <a:cubicBezTo>
                    <a:pt x="199" y="715"/>
                    <a:pt x="199" y="703"/>
                    <a:pt x="199" y="703"/>
                  </a:cubicBezTo>
                  <a:cubicBezTo>
                    <a:pt x="164" y="633"/>
                    <a:pt x="141" y="562"/>
                    <a:pt x="117" y="481"/>
                  </a:cubicBezTo>
                  <a:cubicBezTo>
                    <a:pt x="105" y="469"/>
                    <a:pt x="105" y="469"/>
                    <a:pt x="94" y="469"/>
                  </a:cubicBezTo>
                  <a:close/>
                  <a:moveTo>
                    <a:pt x="866" y="668"/>
                  </a:moveTo>
                  <a:cubicBezTo>
                    <a:pt x="854" y="668"/>
                    <a:pt x="842" y="668"/>
                    <a:pt x="842" y="679"/>
                  </a:cubicBezTo>
                  <a:cubicBezTo>
                    <a:pt x="807" y="762"/>
                    <a:pt x="760" y="820"/>
                    <a:pt x="713" y="867"/>
                  </a:cubicBezTo>
                  <a:cubicBezTo>
                    <a:pt x="713" y="879"/>
                    <a:pt x="713" y="890"/>
                    <a:pt x="726" y="890"/>
                  </a:cubicBezTo>
                  <a:lnTo>
                    <a:pt x="726" y="902"/>
                  </a:lnTo>
                  <a:cubicBezTo>
                    <a:pt x="737" y="902"/>
                    <a:pt x="737" y="890"/>
                    <a:pt x="737" y="890"/>
                  </a:cubicBezTo>
                  <a:cubicBezTo>
                    <a:pt x="784" y="843"/>
                    <a:pt x="830" y="773"/>
                    <a:pt x="866" y="692"/>
                  </a:cubicBezTo>
                  <a:cubicBezTo>
                    <a:pt x="877" y="679"/>
                    <a:pt x="866" y="668"/>
                    <a:pt x="866" y="668"/>
                  </a:cubicBezTo>
                  <a:close/>
                  <a:moveTo>
                    <a:pt x="320" y="882"/>
                  </a:moveTo>
                  <a:cubicBezTo>
                    <a:pt x="316" y="882"/>
                    <a:pt x="310" y="884"/>
                    <a:pt x="304" y="890"/>
                  </a:cubicBezTo>
                  <a:lnTo>
                    <a:pt x="304" y="913"/>
                  </a:lnTo>
                  <a:lnTo>
                    <a:pt x="409" y="984"/>
                  </a:lnTo>
                  <a:cubicBezTo>
                    <a:pt x="445" y="996"/>
                    <a:pt x="479" y="1007"/>
                    <a:pt x="515" y="1007"/>
                  </a:cubicBezTo>
                  <a:lnTo>
                    <a:pt x="526" y="1007"/>
                  </a:lnTo>
                  <a:lnTo>
                    <a:pt x="526" y="972"/>
                  </a:lnTo>
                  <a:lnTo>
                    <a:pt x="515" y="972"/>
                  </a:lnTo>
                  <a:cubicBezTo>
                    <a:pt x="492" y="972"/>
                    <a:pt x="456" y="972"/>
                    <a:pt x="421" y="949"/>
                  </a:cubicBezTo>
                  <a:cubicBezTo>
                    <a:pt x="386" y="937"/>
                    <a:pt x="362" y="913"/>
                    <a:pt x="328" y="890"/>
                  </a:cubicBezTo>
                  <a:cubicBezTo>
                    <a:pt x="328" y="884"/>
                    <a:pt x="325" y="882"/>
                    <a:pt x="320" y="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-2486126" y="3178184"/>
              <a:ext cx="250191" cy="246631"/>
            </a:xfrm>
            <a:custGeom>
              <a:rect b="b" l="l" r="r" t="t"/>
              <a:pathLst>
                <a:path extrusionOk="0" h="762" w="773">
                  <a:moveTo>
                    <a:pt x="388" y="0"/>
                  </a:moveTo>
                  <a:cubicBezTo>
                    <a:pt x="186" y="0"/>
                    <a:pt x="12" y="160"/>
                    <a:pt x="12" y="363"/>
                  </a:cubicBezTo>
                  <a:cubicBezTo>
                    <a:pt x="1" y="574"/>
                    <a:pt x="152" y="750"/>
                    <a:pt x="363" y="761"/>
                  </a:cubicBezTo>
                  <a:cubicBezTo>
                    <a:pt x="370" y="761"/>
                    <a:pt x="378" y="761"/>
                    <a:pt x="385" y="761"/>
                  </a:cubicBezTo>
                  <a:cubicBezTo>
                    <a:pt x="586" y="761"/>
                    <a:pt x="761" y="602"/>
                    <a:pt x="761" y="399"/>
                  </a:cubicBezTo>
                  <a:cubicBezTo>
                    <a:pt x="773" y="199"/>
                    <a:pt x="620" y="12"/>
                    <a:pt x="410" y="1"/>
                  </a:cubicBezTo>
                  <a:cubicBezTo>
                    <a:pt x="402" y="1"/>
                    <a:pt x="395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-2452141" y="3211845"/>
              <a:ext cx="181898" cy="182546"/>
            </a:xfrm>
            <a:custGeom>
              <a:rect b="b" l="l" r="r" t="t"/>
              <a:pathLst>
                <a:path extrusionOk="0" h="564" w="562">
                  <a:moveTo>
                    <a:pt x="273" y="1"/>
                  </a:moveTo>
                  <a:cubicBezTo>
                    <a:pt x="130" y="1"/>
                    <a:pt x="12" y="115"/>
                    <a:pt x="1" y="271"/>
                  </a:cubicBezTo>
                  <a:cubicBezTo>
                    <a:pt x="1" y="423"/>
                    <a:pt x="117" y="552"/>
                    <a:pt x="270" y="563"/>
                  </a:cubicBezTo>
                  <a:cubicBezTo>
                    <a:pt x="422" y="563"/>
                    <a:pt x="551" y="446"/>
                    <a:pt x="562" y="295"/>
                  </a:cubicBezTo>
                  <a:cubicBezTo>
                    <a:pt x="562" y="142"/>
                    <a:pt x="445" y="14"/>
                    <a:pt x="293" y="2"/>
                  </a:cubicBezTo>
                  <a:cubicBezTo>
                    <a:pt x="287" y="1"/>
                    <a:pt x="280" y="1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-1850116" y="3208285"/>
              <a:ext cx="254075" cy="246631"/>
            </a:xfrm>
            <a:custGeom>
              <a:rect b="b" l="l" r="r" t="t"/>
              <a:pathLst>
                <a:path extrusionOk="0" h="762" w="785">
                  <a:moveTo>
                    <a:pt x="386" y="1"/>
                  </a:moveTo>
                  <a:cubicBezTo>
                    <a:pt x="186" y="1"/>
                    <a:pt x="24" y="150"/>
                    <a:pt x="12" y="352"/>
                  </a:cubicBezTo>
                  <a:cubicBezTo>
                    <a:pt x="1" y="563"/>
                    <a:pt x="165" y="750"/>
                    <a:pt x="375" y="761"/>
                  </a:cubicBezTo>
                  <a:cubicBezTo>
                    <a:pt x="586" y="761"/>
                    <a:pt x="761" y="610"/>
                    <a:pt x="773" y="399"/>
                  </a:cubicBezTo>
                  <a:cubicBezTo>
                    <a:pt x="784" y="189"/>
                    <a:pt x="620" y="2"/>
                    <a:pt x="410" y="2"/>
                  </a:cubicBezTo>
                  <a:cubicBezTo>
                    <a:pt x="402" y="1"/>
                    <a:pt x="394" y="1"/>
                    <a:pt x="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-1816131" y="3239033"/>
              <a:ext cx="186106" cy="181898"/>
            </a:xfrm>
            <a:custGeom>
              <a:rect b="b" l="l" r="r" t="t"/>
              <a:pathLst>
                <a:path extrusionOk="0" h="562" w="575">
                  <a:moveTo>
                    <a:pt x="305" y="0"/>
                  </a:moveTo>
                  <a:cubicBezTo>
                    <a:pt x="153" y="0"/>
                    <a:pt x="13" y="117"/>
                    <a:pt x="13" y="269"/>
                  </a:cubicBezTo>
                  <a:cubicBezTo>
                    <a:pt x="1" y="421"/>
                    <a:pt x="118" y="549"/>
                    <a:pt x="270" y="562"/>
                  </a:cubicBezTo>
                  <a:cubicBezTo>
                    <a:pt x="422" y="562"/>
                    <a:pt x="562" y="445"/>
                    <a:pt x="562" y="292"/>
                  </a:cubicBezTo>
                  <a:cubicBezTo>
                    <a:pt x="574" y="140"/>
                    <a:pt x="457" y="11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-2160515" y="3318332"/>
              <a:ext cx="215883" cy="128818"/>
            </a:xfrm>
            <a:custGeom>
              <a:rect b="b" l="l" r="r" t="t"/>
              <a:pathLst>
                <a:path extrusionOk="0" h="398" w="667">
                  <a:moveTo>
                    <a:pt x="328" y="0"/>
                  </a:moveTo>
                  <a:cubicBezTo>
                    <a:pt x="152" y="0"/>
                    <a:pt x="1" y="94"/>
                    <a:pt x="1" y="200"/>
                  </a:cubicBezTo>
                  <a:cubicBezTo>
                    <a:pt x="1" y="304"/>
                    <a:pt x="152" y="398"/>
                    <a:pt x="328" y="398"/>
                  </a:cubicBezTo>
                  <a:cubicBezTo>
                    <a:pt x="515" y="398"/>
                    <a:pt x="656" y="317"/>
                    <a:pt x="667" y="200"/>
                  </a:cubicBezTo>
                  <a:cubicBezTo>
                    <a:pt x="667" y="94"/>
                    <a:pt x="515" y="12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-2588406" y="3382742"/>
              <a:ext cx="148237" cy="147914"/>
            </a:xfrm>
            <a:custGeom>
              <a:rect b="b" l="l" r="r" t="t"/>
              <a:pathLst>
                <a:path extrusionOk="0" h="457" w="458">
                  <a:moveTo>
                    <a:pt x="234" y="1"/>
                  </a:moveTo>
                  <a:cubicBezTo>
                    <a:pt x="106" y="1"/>
                    <a:pt x="0" y="105"/>
                    <a:pt x="0" y="235"/>
                  </a:cubicBezTo>
                  <a:cubicBezTo>
                    <a:pt x="0" y="351"/>
                    <a:pt x="106" y="456"/>
                    <a:pt x="234" y="456"/>
                  </a:cubicBezTo>
                  <a:cubicBezTo>
                    <a:pt x="351" y="456"/>
                    <a:pt x="457" y="351"/>
                    <a:pt x="457" y="235"/>
                  </a:cubicBezTo>
                  <a:cubicBezTo>
                    <a:pt x="457" y="105"/>
                    <a:pt x="351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-1672098" y="3435824"/>
              <a:ext cx="144030" cy="144030"/>
            </a:xfrm>
            <a:custGeom>
              <a:rect b="b" l="l" r="r" t="t"/>
              <a:pathLst>
                <a:path extrusionOk="0" h="445" w="445">
                  <a:moveTo>
                    <a:pt x="223" y="0"/>
                  </a:moveTo>
                  <a:cubicBezTo>
                    <a:pt x="94" y="0"/>
                    <a:pt x="0" y="94"/>
                    <a:pt x="0" y="222"/>
                  </a:cubicBezTo>
                  <a:cubicBezTo>
                    <a:pt x="0" y="351"/>
                    <a:pt x="94" y="445"/>
                    <a:pt x="223" y="445"/>
                  </a:cubicBezTo>
                  <a:cubicBezTo>
                    <a:pt x="351" y="445"/>
                    <a:pt x="445" y="351"/>
                    <a:pt x="445" y="222"/>
                  </a:cubicBezTo>
                  <a:cubicBezTo>
                    <a:pt x="445" y="94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3"/>
          <p:cNvGrpSpPr/>
          <p:nvPr/>
        </p:nvGrpSpPr>
        <p:grpSpPr>
          <a:xfrm>
            <a:off x="386346" y="403043"/>
            <a:ext cx="1442564" cy="907226"/>
            <a:chOff x="386346" y="403043"/>
            <a:chExt cx="1442564" cy="907226"/>
          </a:xfrm>
        </p:grpSpPr>
        <p:sp>
          <p:nvSpPr>
            <p:cNvPr id="848" name="Google Shape;848;p33"/>
            <p:cNvSpPr/>
            <p:nvPr/>
          </p:nvSpPr>
          <p:spPr>
            <a:xfrm>
              <a:off x="499954" y="566172"/>
              <a:ext cx="1230565" cy="497793"/>
            </a:xfrm>
            <a:custGeom>
              <a:rect b="b" l="l" r="r" t="t"/>
              <a:pathLst>
                <a:path extrusionOk="0" h="1538" w="3802">
                  <a:moveTo>
                    <a:pt x="573" y="41"/>
                  </a:moveTo>
                  <a:cubicBezTo>
                    <a:pt x="620" y="41"/>
                    <a:pt x="679" y="52"/>
                    <a:pt x="737" y="52"/>
                  </a:cubicBezTo>
                  <a:cubicBezTo>
                    <a:pt x="1100" y="75"/>
                    <a:pt x="1568" y="181"/>
                    <a:pt x="2035" y="333"/>
                  </a:cubicBezTo>
                  <a:cubicBezTo>
                    <a:pt x="3099" y="683"/>
                    <a:pt x="3731" y="1140"/>
                    <a:pt x="3661" y="1351"/>
                  </a:cubicBezTo>
                  <a:cubicBezTo>
                    <a:pt x="3632" y="1448"/>
                    <a:pt x="3472" y="1497"/>
                    <a:pt x="3217" y="1497"/>
                  </a:cubicBezTo>
                  <a:cubicBezTo>
                    <a:pt x="3166" y="1497"/>
                    <a:pt x="3111" y="1495"/>
                    <a:pt x="3053" y="1491"/>
                  </a:cubicBezTo>
                  <a:cubicBezTo>
                    <a:pt x="2690" y="1468"/>
                    <a:pt x="2223" y="1362"/>
                    <a:pt x="1755" y="1210"/>
                  </a:cubicBezTo>
                  <a:cubicBezTo>
                    <a:pt x="690" y="859"/>
                    <a:pt x="58" y="403"/>
                    <a:pt x="128" y="192"/>
                  </a:cubicBezTo>
                  <a:cubicBezTo>
                    <a:pt x="152" y="99"/>
                    <a:pt x="315" y="41"/>
                    <a:pt x="573" y="41"/>
                  </a:cubicBezTo>
                  <a:close/>
                  <a:moveTo>
                    <a:pt x="584" y="0"/>
                  </a:moveTo>
                  <a:cubicBezTo>
                    <a:pt x="299" y="0"/>
                    <a:pt x="122" y="59"/>
                    <a:pt x="82" y="169"/>
                  </a:cubicBezTo>
                  <a:cubicBezTo>
                    <a:pt x="0" y="438"/>
                    <a:pt x="725" y="917"/>
                    <a:pt x="1742" y="1245"/>
                  </a:cubicBezTo>
                  <a:cubicBezTo>
                    <a:pt x="2223" y="1409"/>
                    <a:pt x="2690" y="1514"/>
                    <a:pt x="3053" y="1538"/>
                  </a:cubicBezTo>
                  <a:lnTo>
                    <a:pt x="3216" y="1538"/>
                  </a:lnTo>
                  <a:cubicBezTo>
                    <a:pt x="3497" y="1538"/>
                    <a:pt x="3673" y="1479"/>
                    <a:pt x="3708" y="1374"/>
                  </a:cubicBezTo>
                  <a:cubicBezTo>
                    <a:pt x="3801" y="1105"/>
                    <a:pt x="3065" y="625"/>
                    <a:pt x="2059" y="286"/>
                  </a:cubicBezTo>
                  <a:cubicBezTo>
                    <a:pt x="1579" y="134"/>
                    <a:pt x="1111" y="28"/>
                    <a:pt x="737" y="5"/>
                  </a:cubicBezTo>
                  <a:cubicBezTo>
                    <a:pt x="683" y="2"/>
                    <a:pt x="632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386346" y="529274"/>
              <a:ext cx="1442564" cy="610427"/>
            </a:xfrm>
            <a:custGeom>
              <a:rect b="b" l="l" r="r" t="t"/>
              <a:pathLst>
                <a:path extrusionOk="0" h="1886" w="4457">
                  <a:moveTo>
                    <a:pt x="796" y="49"/>
                  </a:moveTo>
                  <a:cubicBezTo>
                    <a:pt x="1217" y="49"/>
                    <a:pt x="1802" y="155"/>
                    <a:pt x="2421" y="353"/>
                  </a:cubicBezTo>
                  <a:cubicBezTo>
                    <a:pt x="3544" y="727"/>
                    <a:pt x="4398" y="1312"/>
                    <a:pt x="4293" y="1628"/>
                  </a:cubicBezTo>
                  <a:cubicBezTo>
                    <a:pt x="4245" y="1771"/>
                    <a:pt x="4007" y="1842"/>
                    <a:pt x="3657" y="1842"/>
                  </a:cubicBezTo>
                  <a:cubicBezTo>
                    <a:pt x="3235" y="1842"/>
                    <a:pt x="2649" y="1739"/>
                    <a:pt x="2035" y="1535"/>
                  </a:cubicBezTo>
                  <a:cubicBezTo>
                    <a:pt x="913" y="1161"/>
                    <a:pt x="47" y="587"/>
                    <a:pt x="152" y="259"/>
                  </a:cubicBezTo>
                  <a:cubicBezTo>
                    <a:pt x="211" y="119"/>
                    <a:pt x="445" y="49"/>
                    <a:pt x="796" y="49"/>
                  </a:cubicBezTo>
                  <a:close/>
                  <a:moveTo>
                    <a:pt x="808" y="0"/>
                  </a:moveTo>
                  <a:cubicBezTo>
                    <a:pt x="429" y="0"/>
                    <a:pt x="172" y="82"/>
                    <a:pt x="117" y="248"/>
                  </a:cubicBezTo>
                  <a:cubicBezTo>
                    <a:pt x="0" y="599"/>
                    <a:pt x="830" y="1184"/>
                    <a:pt x="2023" y="1582"/>
                  </a:cubicBezTo>
                  <a:cubicBezTo>
                    <a:pt x="2644" y="1780"/>
                    <a:pt x="3229" y="1886"/>
                    <a:pt x="3650" y="1886"/>
                  </a:cubicBezTo>
                  <a:cubicBezTo>
                    <a:pt x="4024" y="1886"/>
                    <a:pt x="4281" y="1803"/>
                    <a:pt x="4339" y="1640"/>
                  </a:cubicBezTo>
                  <a:cubicBezTo>
                    <a:pt x="4456" y="1289"/>
                    <a:pt x="3614" y="704"/>
                    <a:pt x="2433" y="306"/>
                  </a:cubicBezTo>
                  <a:cubicBezTo>
                    <a:pt x="1810" y="103"/>
                    <a:pt x="1232" y="0"/>
                    <a:pt x="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545268" y="403043"/>
              <a:ext cx="1105631" cy="907226"/>
            </a:xfrm>
            <a:custGeom>
              <a:rect b="b" l="l" r="r" t="t"/>
              <a:pathLst>
                <a:path extrusionOk="0" h="2803" w="3416">
                  <a:moveTo>
                    <a:pt x="1609" y="1"/>
                  </a:moveTo>
                  <a:cubicBezTo>
                    <a:pt x="988" y="1"/>
                    <a:pt x="426" y="353"/>
                    <a:pt x="234" y="919"/>
                  </a:cubicBezTo>
                  <a:cubicBezTo>
                    <a:pt x="0" y="1644"/>
                    <a:pt x="468" y="2451"/>
                    <a:pt x="1275" y="2720"/>
                  </a:cubicBezTo>
                  <a:cubicBezTo>
                    <a:pt x="1450" y="2776"/>
                    <a:pt x="1627" y="2803"/>
                    <a:pt x="1800" y="2803"/>
                  </a:cubicBezTo>
                  <a:cubicBezTo>
                    <a:pt x="2423" y="2803"/>
                    <a:pt x="2987" y="2455"/>
                    <a:pt x="3170" y="1878"/>
                  </a:cubicBezTo>
                  <a:cubicBezTo>
                    <a:pt x="3416" y="1153"/>
                    <a:pt x="2948" y="357"/>
                    <a:pt x="2141" y="88"/>
                  </a:cubicBezTo>
                  <a:cubicBezTo>
                    <a:pt x="1963" y="29"/>
                    <a:pt x="1784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499954" y="616988"/>
              <a:ext cx="1200141" cy="446978"/>
            </a:xfrm>
            <a:custGeom>
              <a:rect b="b" l="l" r="r" t="t"/>
              <a:pathLst>
                <a:path extrusionOk="0" h="1381" w="3708">
                  <a:moveTo>
                    <a:pt x="117" y="1"/>
                  </a:moveTo>
                  <a:cubicBezTo>
                    <a:pt x="105" y="1"/>
                    <a:pt x="94" y="1"/>
                    <a:pt x="82" y="12"/>
                  </a:cubicBezTo>
                  <a:cubicBezTo>
                    <a:pt x="0" y="281"/>
                    <a:pt x="725" y="760"/>
                    <a:pt x="1742" y="1088"/>
                  </a:cubicBezTo>
                  <a:cubicBezTo>
                    <a:pt x="2223" y="1252"/>
                    <a:pt x="2690" y="1357"/>
                    <a:pt x="3053" y="1381"/>
                  </a:cubicBezTo>
                  <a:lnTo>
                    <a:pt x="3216" y="1381"/>
                  </a:lnTo>
                  <a:cubicBezTo>
                    <a:pt x="3497" y="1381"/>
                    <a:pt x="3673" y="1322"/>
                    <a:pt x="3708" y="1217"/>
                  </a:cubicBezTo>
                  <a:cubicBezTo>
                    <a:pt x="3708" y="1205"/>
                    <a:pt x="3708" y="1181"/>
                    <a:pt x="3696" y="1181"/>
                  </a:cubicBezTo>
                  <a:cubicBezTo>
                    <a:pt x="3684" y="1181"/>
                    <a:pt x="3673" y="1181"/>
                    <a:pt x="3661" y="1194"/>
                  </a:cubicBezTo>
                  <a:cubicBezTo>
                    <a:pt x="3632" y="1291"/>
                    <a:pt x="3472" y="1340"/>
                    <a:pt x="3217" y="1340"/>
                  </a:cubicBezTo>
                  <a:cubicBezTo>
                    <a:pt x="3166" y="1340"/>
                    <a:pt x="3111" y="1338"/>
                    <a:pt x="3053" y="1334"/>
                  </a:cubicBezTo>
                  <a:cubicBezTo>
                    <a:pt x="2690" y="1311"/>
                    <a:pt x="2223" y="1205"/>
                    <a:pt x="1755" y="1053"/>
                  </a:cubicBezTo>
                  <a:cubicBezTo>
                    <a:pt x="690" y="702"/>
                    <a:pt x="58" y="246"/>
                    <a:pt x="128" y="35"/>
                  </a:cubicBezTo>
                  <a:cubicBezTo>
                    <a:pt x="128" y="24"/>
                    <a:pt x="128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386346" y="604041"/>
              <a:ext cx="1419907" cy="535661"/>
            </a:xfrm>
            <a:custGeom>
              <a:rect b="b" l="l" r="r" t="t"/>
              <a:pathLst>
                <a:path extrusionOk="0" h="1655" w="4387">
                  <a:moveTo>
                    <a:pt x="130" y="0"/>
                  </a:moveTo>
                  <a:cubicBezTo>
                    <a:pt x="123" y="0"/>
                    <a:pt x="117" y="9"/>
                    <a:pt x="117" y="17"/>
                  </a:cubicBezTo>
                  <a:cubicBezTo>
                    <a:pt x="0" y="368"/>
                    <a:pt x="830" y="953"/>
                    <a:pt x="2023" y="1351"/>
                  </a:cubicBezTo>
                  <a:cubicBezTo>
                    <a:pt x="2644" y="1549"/>
                    <a:pt x="3229" y="1655"/>
                    <a:pt x="3650" y="1655"/>
                  </a:cubicBezTo>
                  <a:cubicBezTo>
                    <a:pt x="4024" y="1655"/>
                    <a:pt x="4281" y="1572"/>
                    <a:pt x="4339" y="1409"/>
                  </a:cubicBezTo>
                  <a:cubicBezTo>
                    <a:pt x="4386" y="1268"/>
                    <a:pt x="4281" y="1081"/>
                    <a:pt x="4035" y="883"/>
                  </a:cubicBezTo>
                  <a:cubicBezTo>
                    <a:pt x="4030" y="877"/>
                    <a:pt x="4024" y="874"/>
                    <a:pt x="4018" y="874"/>
                  </a:cubicBezTo>
                  <a:cubicBezTo>
                    <a:pt x="4012" y="874"/>
                    <a:pt x="4006" y="877"/>
                    <a:pt x="4001" y="883"/>
                  </a:cubicBezTo>
                  <a:cubicBezTo>
                    <a:pt x="4001" y="894"/>
                    <a:pt x="4001" y="906"/>
                    <a:pt x="4012" y="917"/>
                  </a:cubicBezTo>
                  <a:cubicBezTo>
                    <a:pt x="4235" y="1105"/>
                    <a:pt x="4339" y="1280"/>
                    <a:pt x="4293" y="1397"/>
                  </a:cubicBezTo>
                  <a:cubicBezTo>
                    <a:pt x="4245" y="1540"/>
                    <a:pt x="4007" y="1611"/>
                    <a:pt x="3657" y="1611"/>
                  </a:cubicBezTo>
                  <a:cubicBezTo>
                    <a:pt x="3235" y="1611"/>
                    <a:pt x="2649" y="1508"/>
                    <a:pt x="2035" y="1304"/>
                  </a:cubicBezTo>
                  <a:cubicBezTo>
                    <a:pt x="913" y="930"/>
                    <a:pt x="47" y="356"/>
                    <a:pt x="152" y="28"/>
                  </a:cubicBezTo>
                  <a:cubicBezTo>
                    <a:pt x="164" y="17"/>
                    <a:pt x="152" y="5"/>
                    <a:pt x="141" y="5"/>
                  </a:cubicBezTo>
                  <a:cubicBezTo>
                    <a:pt x="137" y="2"/>
                    <a:pt x="134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715518" y="613751"/>
              <a:ext cx="144030" cy="127847"/>
            </a:xfrm>
            <a:custGeom>
              <a:rect b="b" l="l" r="r" t="t"/>
              <a:pathLst>
                <a:path extrusionOk="0" h="395" w="445">
                  <a:moveTo>
                    <a:pt x="230" y="0"/>
                  </a:moveTo>
                  <a:cubicBezTo>
                    <a:pt x="144" y="0"/>
                    <a:pt x="64" y="55"/>
                    <a:pt x="36" y="139"/>
                  </a:cubicBezTo>
                  <a:cubicBezTo>
                    <a:pt x="0" y="244"/>
                    <a:pt x="59" y="349"/>
                    <a:pt x="164" y="385"/>
                  </a:cubicBezTo>
                  <a:cubicBezTo>
                    <a:pt x="185" y="392"/>
                    <a:pt x="206" y="395"/>
                    <a:pt x="227" y="395"/>
                  </a:cubicBezTo>
                  <a:cubicBezTo>
                    <a:pt x="312" y="395"/>
                    <a:pt x="391" y="341"/>
                    <a:pt x="410" y="256"/>
                  </a:cubicBezTo>
                  <a:cubicBezTo>
                    <a:pt x="445" y="151"/>
                    <a:pt x="398" y="45"/>
                    <a:pt x="293" y="11"/>
                  </a:cubicBezTo>
                  <a:cubicBezTo>
                    <a:pt x="272" y="4"/>
                    <a:pt x="251" y="0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1366740" y="827048"/>
              <a:ext cx="144030" cy="130436"/>
            </a:xfrm>
            <a:custGeom>
              <a:rect b="b" l="l" r="r" t="t"/>
              <a:pathLst>
                <a:path extrusionOk="0" h="403" w="445">
                  <a:moveTo>
                    <a:pt x="228" y="1"/>
                  </a:moveTo>
                  <a:cubicBezTo>
                    <a:pt x="142" y="1"/>
                    <a:pt x="65" y="48"/>
                    <a:pt x="36" y="135"/>
                  </a:cubicBezTo>
                  <a:cubicBezTo>
                    <a:pt x="0" y="241"/>
                    <a:pt x="59" y="358"/>
                    <a:pt x="164" y="392"/>
                  </a:cubicBezTo>
                  <a:cubicBezTo>
                    <a:pt x="185" y="399"/>
                    <a:pt x="206" y="403"/>
                    <a:pt x="226" y="403"/>
                  </a:cubicBezTo>
                  <a:cubicBezTo>
                    <a:pt x="309" y="403"/>
                    <a:pt x="382" y="348"/>
                    <a:pt x="410" y="264"/>
                  </a:cubicBezTo>
                  <a:cubicBezTo>
                    <a:pt x="445" y="158"/>
                    <a:pt x="387" y="41"/>
                    <a:pt x="281" y="7"/>
                  </a:cubicBezTo>
                  <a:cubicBezTo>
                    <a:pt x="263" y="3"/>
                    <a:pt x="246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33"/>
          <p:cNvGrpSpPr/>
          <p:nvPr/>
        </p:nvGrpSpPr>
        <p:grpSpPr>
          <a:xfrm>
            <a:off x="6412510" y="344454"/>
            <a:ext cx="2213033" cy="2850180"/>
            <a:chOff x="-1172353" y="2812438"/>
            <a:chExt cx="1809956" cy="2331055"/>
          </a:xfrm>
        </p:grpSpPr>
        <p:sp>
          <p:nvSpPr>
            <p:cNvPr id="856" name="Google Shape;856;p33"/>
            <p:cNvSpPr/>
            <p:nvPr/>
          </p:nvSpPr>
          <p:spPr>
            <a:xfrm>
              <a:off x="-2613" y="3523538"/>
              <a:ext cx="549255" cy="548608"/>
            </a:xfrm>
            <a:custGeom>
              <a:rect b="b" l="l" r="r" t="t"/>
              <a:pathLst>
                <a:path extrusionOk="0" h="1695" w="1697">
                  <a:moveTo>
                    <a:pt x="1099" y="1"/>
                  </a:moveTo>
                  <a:cubicBezTo>
                    <a:pt x="980" y="1"/>
                    <a:pt x="860" y="51"/>
                    <a:pt x="773" y="150"/>
                  </a:cubicBezTo>
                  <a:lnTo>
                    <a:pt x="1" y="980"/>
                  </a:lnTo>
                  <a:lnTo>
                    <a:pt x="422" y="1694"/>
                  </a:lnTo>
                  <a:lnTo>
                    <a:pt x="1463" y="922"/>
                  </a:lnTo>
                  <a:cubicBezTo>
                    <a:pt x="1673" y="770"/>
                    <a:pt x="1697" y="466"/>
                    <a:pt x="1533" y="279"/>
                  </a:cubicBezTo>
                  <a:lnTo>
                    <a:pt x="1416" y="150"/>
                  </a:lnTo>
                  <a:cubicBezTo>
                    <a:pt x="1334" y="51"/>
                    <a:pt x="1217" y="1"/>
                    <a:pt x="10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28487" y="3523538"/>
              <a:ext cx="318160" cy="313953"/>
            </a:xfrm>
            <a:custGeom>
              <a:rect b="b" l="l" r="r" t="t"/>
              <a:pathLst>
                <a:path extrusionOk="0" h="970" w="983">
                  <a:moveTo>
                    <a:pt x="385" y="1"/>
                  </a:moveTo>
                  <a:cubicBezTo>
                    <a:pt x="266" y="1"/>
                    <a:pt x="146" y="51"/>
                    <a:pt x="59" y="150"/>
                  </a:cubicBezTo>
                  <a:lnTo>
                    <a:pt x="0" y="197"/>
                  </a:lnTo>
                  <a:lnTo>
                    <a:pt x="678" y="969"/>
                  </a:lnTo>
                  <a:lnTo>
                    <a:pt x="749" y="922"/>
                  </a:lnTo>
                  <a:cubicBezTo>
                    <a:pt x="959" y="770"/>
                    <a:pt x="983" y="466"/>
                    <a:pt x="819" y="279"/>
                  </a:cubicBezTo>
                  <a:lnTo>
                    <a:pt x="702" y="150"/>
                  </a:lnTo>
                  <a:cubicBezTo>
                    <a:pt x="620" y="51"/>
                    <a:pt x="503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-1172353" y="3961137"/>
              <a:ext cx="579680" cy="338875"/>
            </a:xfrm>
            <a:custGeom>
              <a:rect b="b" l="l" r="r" t="t"/>
              <a:pathLst>
                <a:path extrusionOk="0" h="1047" w="1791">
                  <a:moveTo>
                    <a:pt x="441" y="1"/>
                  </a:moveTo>
                  <a:cubicBezTo>
                    <a:pt x="201" y="1"/>
                    <a:pt x="1" y="203"/>
                    <a:pt x="12" y="447"/>
                  </a:cubicBezTo>
                  <a:lnTo>
                    <a:pt x="12" y="611"/>
                  </a:lnTo>
                  <a:cubicBezTo>
                    <a:pt x="12" y="855"/>
                    <a:pt x="211" y="1046"/>
                    <a:pt x="450" y="1046"/>
                  </a:cubicBezTo>
                  <a:cubicBezTo>
                    <a:pt x="464" y="1046"/>
                    <a:pt x="478" y="1046"/>
                    <a:pt x="491" y="1044"/>
                  </a:cubicBezTo>
                  <a:lnTo>
                    <a:pt x="1790" y="915"/>
                  </a:lnTo>
                  <a:lnTo>
                    <a:pt x="1614" y="96"/>
                  </a:lnTo>
                  <a:lnTo>
                    <a:pt x="480" y="3"/>
                  </a:lnTo>
                  <a:cubicBezTo>
                    <a:pt x="467" y="2"/>
                    <a:pt x="454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-1172353" y="3961137"/>
              <a:ext cx="185782" cy="338875"/>
            </a:xfrm>
            <a:custGeom>
              <a:rect b="b" l="l" r="r" t="t"/>
              <a:pathLst>
                <a:path extrusionOk="0" h="1047" w="574">
                  <a:moveTo>
                    <a:pt x="441" y="1"/>
                  </a:moveTo>
                  <a:cubicBezTo>
                    <a:pt x="201" y="1"/>
                    <a:pt x="1" y="203"/>
                    <a:pt x="12" y="447"/>
                  </a:cubicBezTo>
                  <a:lnTo>
                    <a:pt x="12" y="611"/>
                  </a:lnTo>
                  <a:cubicBezTo>
                    <a:pt x="12" y="855"/>
                    <a:pt x="211" y="1046"/>
                    <a:pt x="450" y="1046"/>
                  </a:cubicBezTo>
                  <a:cubicBezTo>
                    <a:pt x="464" y="1046"/>
                    <a:pt x="478" y="1046"/>
                    <a:pt x="491" y="1044"/>
                  </a:cubicBezTo>
                  <a:lnTo>
                    <a:pt x="574" y="1032"/>
                  </a:lnTo>
                  <a:lnTo>
                    <a:pt x="550" y="15"/>
                  </a:lnTo>
                  <a:lnTo>
                    <a:pt x="480" y="3"/>
                  </a:lnTo>
                  <a:cubicBezTo>
                    <a:pt x="467" y="2"/>
                    <a:pt x="454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-589425" y="4423659"/>
              <a:ext cx="435973" cy="719825"/>
            </a:xfrm>
            <a:custGeom>
              <a:rect b="b" l="l" r="r" t="t"/>
              <a:pathLst>
                <a:path extrusionOk="0" h="2224" w="1347">
                  <a:moveTo>
                    <a:pt x="1123" y="1"/>
                  </a:moveTo>
                  <a:lnTo>
                    <a:pt x="117" y="247"/>
                  </a:lnTo>
                  <a:lnTo>
                    <a:pt x="24" y="1638"/>
                  </a:lnTo>
                  <a:cubicBezTo>
                    <a:pt x="1" y="1959"/>
                    <a:pt x="258" y="2224"/>
                    <a:pt x="565" y="2224"/>
                  </a:cubicBezTo>
                  <a:cubicBezTo>
                    <a:pt x="572" y="2224"/>
                    <a:pt x="578" y="2224"/>
                    <a:pt x="585" y="2223"/>
                  </a:cubicBezTo>
                  <a:lnTo>
                    <a:pt x="796" y="2212"/>
                  </a:lnTo>
                  <a:cubicBezTo>
                    <a:pt x="1112" y="2200"/>
                    <a:pt x="1346" y="1919"/>
                    <a:pt x="1311" y="1604"/>
                  </a:cubicBezTo>
                  <a:lnTo>
                    <a:pt x="1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-589425" y="4908514"/>
              <a:ext cx="435973" cy="234979"/>
            </a:xfrm>
            <a:custGeom>
              <a:rect b="b" l="l" r="r" t="t"/>
              <a:pathLst>
                <a:path extrusionOk="0" h="726" w="1347">
                  <a:moveTo>
                    <a:pt x="1299" y="0"/>
                  </a:moveTo>
                  <a:lnTo>
                    <a:pt x="24" y="59"/>
                  </a:lnTo>
                  <a:lnTo>
                    <a:pt x="24" y="140"/>
                  </a:lnTo>
                  <a:cubicBezTo>
                    <a:pt x="1" y="461"/>
                    <a:pt x="258" y="726"/>
                    <a:pt x="565" y="726"/>
                  </a:cubicBezTo>
                  <a:cubicBezTo>
                    <a:pt x="572" y="726"/>
                    <a:pt x="578" y="726"/>
                    <a:pt x="585" y="725"/>
                  </a:cubicBezTo>
                  <a:lnTo>
                    <a:pt x="796" y="714"/>
                  </a:lnTo>
                  <a:cubicBezTo>
                    <a:pt x="1112" y="702"/>
                    <a:pt x="1346" y="421"/>
                    <a:pt x="1311" y="106"/>
                  </a:cubicBezTo>
                  <a:lnTo>
                    <a:pt x="1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-104892" y="4257294"/>
              <a:ext cx="666745" cy="676455"/>
            </a:xfrm>
            <a:custGeom>
              <a:rect b="b" l="l" r="r" t="t"/>
              <a:pathLst>
                <a:path extrusionOk="0" h="2090" w="2060">
                  <a:moveTo>
                    <a:pt x="960" y="0"/>
                  </a:moveTo>
                  <a:lnTo>
                    <a:pt x="1" y="398"/>
                  </a:lnTo>
                  <a:lnTo>
                    <a:pt x="785" y="1814"/>
                  </a:lnTo>
                  <a:cubicBezTo>
                    <a:pt x="884" y="1989"/>
                    <a:pt x="1068" y="2090"/>
                    <a:pt x="1259" y="2090"/>
                  </a:cubicBezTo>
                  <a:cubicBezTo>
                    <a:pt x="1360" y="2090"/>
                    <a:pt x="1463" y="2061"/>
                    <a:pt x="1557" y="2001"/>
                  </a:cubicBezTo>
                  <a:lnTo>
                    <a:pt x="1732" y="1895"/>
                  </a:lnTo>
                  <a:cubicBezTo>
                    <a:pt x="2001" y="1708"/>
                    <a:pt x="2059" y="1334"/>
                    <a:pt x="1849" y="1088"/>
                  </a:cubicBezTo>
                  <a:lnTo>
                    <a:pt x="9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129768" y="4586788"/>
              <a:ext cx="432089" cy="346966"/>
            </a:xfrm>
            <a:custGeom>
              <a:rect b="b" l="l" r="r" t="t"/>
              <a:pathLst>
                <a:path extrusionOk="0" h="1072" w="1335">
                  <a:moveTo>
                    <a:pt x="1066" y="0"/>
                  </a:moveTo>
                  <a:lnTo>
                    <a:pt x="1" y="702"/>
                  </a:lnTo>
                  <a:lnTo>
                    <a:pt x="60" y="796"/>
                  </a:lnTo>
                  <a:cubicBezTo>
                    <a:pt x="159" y="971"/>
                    <a:pt x="343" y="1072"/>
                    <a:pt x="534" y="1072"/>
                  </a:cubicBezTo>
                  <a:cubicBezTo>
                    <a:pt x="635" y="1072"/>
                    <a:pt x="738" y="1043"/>
                    <a:pt x="832" y="983"/>
                  </a:cubicBezTo>
                  <a:lnTo>
                    <a:pt x="1007" y="877"/>
                  </a:lnTo>
                  <a:cubicBezTo>
                    <a:pt x="1276" y="690"/>
                    <a:pt x="1334" y="316"/>
                    <a:pt x="1124" y="70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-1058745" y="3104064"/>
              <a:ext cx="325604" cy="282557"/>
            </a:xfrm>
            <a:custGeom>
              <a:rect b="b" l="l" r="r" t="t"/>
              <a:pathLst>
                <a:path extrusionOk="0" h="873" w="1006">
                  <a:moveTo>
                    <a:pt x="597" y="0"/>
                  </a:moveTo>
                  <a:cubicBezTo>
                    <a:pt x="548" y="0"/>
                    <a:pt x="493" y="11"/>
                    <a:pt x="433" y="31"/>
                  </a:cubicBezTo>
                  <a:cubicBezTo>
                    <a:pt x="199" y="101"/>
                    <a:pt x="0" y="417"/>
                    <a:pt x="117" y="615"/>
                  </a:cubicBezTo>
                  <a:cubicBezTo>
                    <a:pt x="234" y="815"/>
                    <a:pt x="632" y="873"/>
                    <a:pt x="632" y="873"/>
                  </a:cubicBezTo>
                  <a:lnTo>
                    <a:pt x="1006" y="662"/>
                  </a:lnTo>
                  <a:cubicBezTo>
                    <a:pt x="1006" y="662"/>
                    <a:pt x="971" y="522"/>
                    <a:pt x="912" y="300"/>
                  </a:cubicBezTo>
                  <a:cubicBezTo>
                    <a:pt x="851" y="97"/>
                    <a:pt x="749" y="0"/>
                    <a:pt x="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-974591" y="3170416"/>
              <a:ext cx="188695" cy="186106"/>
            </a:xfrm>
            <a:custGeom>
              <a:rect b="b" l="l" r="r" t="t"/>
              <a:pathLst>
                <a:path extrusionOk="0" h="575" w="583">
                  <a:moveTo>
                    <a:pt x="303" y="1"/>
                  </a:moveTo>
                  <a:cubicBezTo>
                    <a:pt x="167" y="1"/>
                    <a:pt x="1" y="132"/>
                    <a:pt x="10" y="294"/>
                  </a:cubicBezTo>
                  <a:cubicBezTo>
                    <a:pt x="21" y="504"/>
                    <a:pt x="395" y="574"/>
                    <a:pt x="395" y="574"/>
                  </a:cubicBezTo>
                  <a:lnTo>
                    <a:pt x="582" y="434"/>
                  </a:lnTo>
                  <a:cubicBezTo>
                    <a:pt x="582" y="434"/>
                    <a:pt x="535" y="200"/>
                    <a:pt x="431" y="60"/>
                  </a:cubicBezTo>
                  <a:cubicBezTo>
                    <a:pt x="399" y="19"/>
                    <a:pt x="353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-400078" y="2936080"/>
              <a:ext cx="295504" cy="276408"/>
            </a:xfrm>
            <a:custGeom>
              <a:rect b="b" l="l" r="r" t="t"/>
              <a:pathLst>
                <a:path extrusionOk="0" h="854" w="913">
                  <a:moveTo>
                    <a:pt x="435" y="1"/>
                  </a:moveTo>
                  <a:cubicBezTo>
                    <a:pt x="403" y="1"/>
                    <a:pt x="371" y="4"/>
                    <a:pt x="340" y="12"/>
                  </a:cubicBezTo>
                  <a:cubicBezTo>
                    <a:pt x="94" y="82"/>
                    <a:pt x="0" y="222"/>
                    <a:pt x="70" y="492"/>
                  </a:cubicBezTo>
                  <a:cubicBezTo>
                    <a:pt x="129" y="726"/>
                    <a:pt x="176" y="854"/>
                    <a:pt x="176" y="854"/>
                  </a:cubicBezTo>
                  <a:lnTo>
                    <a:pt x="597" y="843"/>
                  </a:lnTo>
                  <a:cubicBezTo>
                    <a:pt x="597" y="843"/>
                    <a:pt x="913" y="596"/>
                    <a:pt x="913" y="362"/>
                  </a:cubicBezTo>
                  <a:cubicBezTo>
                    <a:pt x="913" y="168"/>
                    <a:pt x="662" y="1"/>
                    <a:pt x="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-327900" y="3000813"/>
              <a:ext cx="193227" cy="189019"/>
            </a:xfrm>
            <a:custGeom>
              <a:rect b="b" l="l" r="r" t="t"/>
              <a:pathLst>
                <a:path extrusionOk="0" h="584" w="597">
                  <a:moveTo>
                    <a:pt x="242" y="0"/>
                  </a:moveTo>
                  <a:cubicBezTo>
                    <a:pt x="131" y="0"/>
                    <a:pt x="29" y="53"/>
                    <a:pt x="23" y="151"/>
                  </a:cubicBezTo>
                  <a:cubicBezTo>
                    <a:pt x="0" y="326"/>
                    <a:pt x="70" y="560"/>
                    <a:pt x="70" y="560"/>
                  </a:cubicBezTo>
                  <a:lnTo>
                    <a:pt x="304" y="584"/>
                  </a:lnTo>
                  <a:cubicBezTo>
                    <a:pt x="304" y="584"/>
                    <a:pt x="596" y="326"/>
                    <a:pt x="503" y="139"/>
                  </a:cubicBezTo>
                  <a:cubicBezTo>
                    <a:pt x="453" y="44"/>
                    <a:pt x="344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-1047417" y="3118629"/>
              <a:ext cx="1147384" cy="776466"/>
            </a:xfrm>
            <a:custGeom>
              <a:rect b="b" l="l" r="r" t="t"/>
              <a:pathLst>
                <a:path extrusionOk="0" h="2399" w="3545">
                  <a:moveTo>
                    <a:pt x="2063" y="0"/>
                  </a:moveTo>
                  <a:cubicBezTo>
                    <a:pt x="1873" y="0"/>
                    <a:pt x="1674" y="26"/>
                    <a:pt x="1474" y="79"/>
                  </a:cubicBezTo>
                  <a:cubicBezTo>
                    <a:pt x="585" y="325"/>
                    <a:pt x="1" y="1015"/>
                    <a:pt x="164" y="1635"/>
                  </a:cubicBezTo>
                  <a:cubicBezTo>
                    <a:pt x="298" y="2109"/>
                    <a:pt x="830" y="2399"/>
                    <a:pt x="1465" y="2399"/>
                  </a:cubicBezTo>
                  <a:cubicBezTo>
                    <a:pt x="1660" y="2399"/>
                    <a:pt x="1865" y="2371"/>
                    <a:pt x="2070" y="2314"/>
                  </a:cubicBezTo>
                  <a:cubicBezTo>
                    <a:pt x="2959" y="2080"/>
                    <a:pt x="3544" y="1378"/>
                    <a:pt x="3381" y="770"/>
                  </a:cubicBezTo>
                  <a:cubicBezTo>
                    <a:pt x="3245" y="291"/>
                    <a:pt x="2706" y="0"/>
                    <a:pt x="2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-854510" y="3608339"/>
              <a:ext cx="121373" cy="109722"/>
            </a:xfrm>
            <a:custGeom>
              <a:rect b="b" l="l" r="r" t="t"/>
              <a:pathLst>
                <a:path extrusionOk="0" h="339" w="375">
                  <a:moveTo>
                    <a:pt x="183" y="0"/>
                  </a:moveTo>
                  <a:cubicBezTo>
                    <a:pt x="169" y="0"/>
                    <a:pt x="155" y="2"/>
                    <a:pt x="141" y="5"/>
                  </a:cubicBezTo>
                  <a:cubicBezTo>
                    <a:pt x="60" y="29"/>
                    <a:pt x="1" y="122"/>
                    <a:pt x="24" y="216"/>
                  </a:cubicBezTo>
                  <a:cubicBezTo>
                    <a:pt x="44" y="285"/>
                    <a:pt x="114" y="338"/>
                    <a:pt x="193" y="338"/>
                  </a:cubicBezTo>
                  <a:cubicBezTo>
                    <a:pt x="206" y="338"/>
                    <a:pt x="221" y="336"/>
                    <a:pt x="235" y="333"/>
                  </a:cubicBezTo>
                  <a:cubicBezTo>
                    <a:pt x="317" y="310"/>
                    <a:pt x="375" y="216"/>
                    <a:pt x="352" y="122"/>
                  </a:cubicBezTo>
                  <a:cubicBezTo>
                    <a:pt x="332" y="53"/>
                    <a:pt x="261" y="0"/>
                    <a:pt x="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-195843" y="3429998"/>
              <a:ext cx="118137" cy="106485"/>
            </a:xfrm>
            <a:custGeom>
              <a:rect b="b" l="l" r="r" t="t"/>
              <a:pathLst>
                <a:path extrusionOk="0" h="329" w="365">
                  <a:moveTo>
                    <a:pt x="188" y="0"/>
                  </a:moveTo>
                  <a:cubicBezTo>
                    <a:pt x="173" y="0"/>
                    <a:pt x="157" y="2"/>
                    <a:pt x="141" y="6"/>
                  </a:cubicBezTo>
                  <a:cubicBezTo>
                    <a:pt x="48" y="30"/>
                    <a:pt x="1" y="123"/>
                    <a:pt x="24" y="205"/>
                  </a:cubicBezTo>
                  <a:cubicBezTo>
                    <a:pt x="44" y="283"/>
                    <a:pt x="111" y="328"/>
                    <a:pt x="181" y="328"/>
                  </a:cubicBezTo>
                  <a:cubicBezTo>
                    <a:pt x="195" y="328"/>
                    <a:pt x="210" y="326"/>
                    <a:pt x="224" y="322"/>
                  </a:cubicBezTo>
                  <a:cubicBezTo>
                    <a:pt x="317" y="299"/>
                    <a:pt x="364" y="205"/>
                    <a:pt x="341" y="123"/>
                  </a:cubicBezTo>
                  <a:cubicBezTo>
                    <a:pt x="321" y="46"/>
                    <a:pt x="261" y="0"/>
                    <a:pt x="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-850626" y="3462041"/>
              <a:ext cx="200994" cy="180927"/>
            </a:xfrm>
            <a:custGeom>
              <a:rect b="b" l="l" r="r" t="t"/>
              <a:pathLst>
                <a:path extrusionOk="0" h="559" w="621">
                  <a:moveTo>
                    <a:pt x="314" y="1"/>
                  </a:moveTo>
                  <a:cubicBezTo>
                    <a:pt x="288" y="1"/>
                    <a:pt x="261" y="5"/>
                    <a:pt x="235" y="13"/>
                  </a:cubicBezTo>
                  <a:cubicBezTo>
                    <a:pt x="94" y="48"/>
                    <a:pt x="1" y="200"/>
                    <a:pt x="48" y="352"/>
                  </a:cubicBezTo>
                  <a:cubicBezTo>
                    <a:pt x="77" y="481"/>
                    <a:pt x="191" y="559"/>
                    <a:pt x="317" y="559"/>
                  </a:cubicBezTo>
                  <a:cubicBezTo>
                    <a:pt x="340" y="559"/>
                    <a:pt x="363" y="556"/>
                    <a:pt x="386" y="551"/>
                  </a:cubicBezTo>
                  <a:cubicBezTo>
                    <a:pt x="527" y="504"/>
                    <a:pt x="620" y="352"/>
                    <a:pt x="574" y="211"/>
                  </a:cubicBezTo>
                  <a:cubicBezTo>
                    <a:pt x="545" y="86"/>
                    <a:pt x="436" y="1"/>
                    <a:pt x="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-824085" y="3485668"/>
              <a:ext cx="147914" cy="133673"/>
            </a:xfrm>
            <a:custGeom>
              <a:rect b="b" l="l" r="r" t="t"/>
              <a:pathLst>
                <a:path extrusionOk="0" h="413" w="457">
                  <a:moveTo>
                    <a:pt x="233" y="1"/>
                  </a:moveTo>
                  <a:cubicBezTo>
                    <a:pt x="214" y="1"/>
                    <a:pt x="195" y="4"/>
                    <a:pt x="176" y="10"/>
                  </a:cubicBezTo>
                  <a:cubicBezTo>
                    <a:pt x="70" y="33"/>
                    <a:pt x="0" y="150"/>
                    <a:pt x="36" y="255"/>
                  </a:cubicBezTo>
                  <a:cubicBezTo>
                    <a:pt x="56" y="355"/>
                    <a:pt x="144" y="413"/>
                    <a:pt x="235" y="413"/>
                  </a:cubicBezTo>
                  <a:cubicBezTo>
                    <a:pt x="250" y="413"/>
                    <a:pt x="266" y="411"/>
                    <a:pt x="281" y="408"/>
                  </a:cubicBezTo>
                  <a:cubicBezTo>
                    <a:pt x="387" y="372"/>
                    <a:pt x="457" y="255"/>
                    <a:pt x="421" y="150"/>
                  </a:cubicBezTo>
                  <a:cubicBezTo>
                    <a:pt x="402" y="64"/>
                    <a:pt x="320" y="1"/>
                    <a:pt x="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-339552" y="3323187"/>
              <a:ext cx="197110" cy="179633"/>
            </a:xfrm>
            <a:custGeom>
              <a:rect b="b" l="l" r="r" t="t"/>
              <a:pathLst>
                <a:path extrusionOk="0" h="555" w="609">
                  <a:moveTo>
                    <a:pt x="304" y="1"/>
                  </a:moveTo>
                  <a:cubicBezTo>
                    <a:pt x="281" y="1"/>
                    <a:pt x="258" y="3"/>
                    <a:pt x="234" y="9"/>
                  </a:cubicBezTo>
                  <a:cubicBezTo>
                    <a:pt x="83" y="55"/>
                    <a:pt x="0" y="208"/>
                    <a:pt x="36" y="348"/>
                  </a:cubicBezTo>
                  <a:cubicBezTo>
                    <a:pt x="76" y="476"/>
                    <a:pt x="190" y="555"/>
                    <a:pt x="309" y="555"/>
                  </a:cubicBezTo>
                  <a:cubicBezTo>
                    <a:pt x="331" y="555"/>
                    <a:pt x="353" y="552"/>
                    <a:pt x="375" y="547"/>
                  </a:cubicBezTo>
                  <a:cubicBezTo>
                    <a:pt x="527" y="512"/>
                    <a:pt x="609" y="360"/>
                    <a:pt x="574" y="208"/>
                  </a:cubicBezTo>
                  <a:cubicBezTo>
                    <a:pt x="544" y="79"/>
                    <a:pt x="431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-313011" y="3346815"/>
              <a:ext cx="147914" cy="133673"/>
            </a:xfrm>
            <a:custGeom>
              <a:rect b="b" l="l" r="r" t="t"/>
              <a:pathLst>
                <a:path extrusionOk="0" h="413" w="457">
                  <a:moveTo>
                    <a:pt x="222" y="1"/>
                  </a:moveTo>
                  <a:cubicBezTo>
                    <a:pt x="207" y="1"/>
                    <a:pt x="191" y="2"/>
                    <a:pt x="176" y="6"/>
                  </a:cubicBezTo>
                  <a:cubicBezTo>
                    <a:pt x="59" y="41"/>
                    <a:pt x="1" y="146"/>
                    <a:pt x="24" y="263"/>
                  </a:cubicBezTo>
                  <a:cubicBezTo>
                    <a:pt x="53" y="350"/>
                    <a:pt x="129" y="413"/>
                    <a:pt x="220" y="413"/>
                  </a:cubicBezTo>
                  <a:cubicBezTo>
                    <a:pt x="240" y="413"/>
                    <a:pt x="261" y="410"/>
                    <a:pt x="282" y="404"/>
                  </a:cubicBezTo>
                  <a:cubicBezTo>
                    <a:pt x="386" y="369"/>
                    <a:pt x="457" y="263"/>
                    <a:pt x="422" y="158"/>
                  </a:cubicBezTo>
                  <a:cubicBezTo>
                    <a:pt x="402" y="58"/>
                    <a:pt x="314" y="1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-672608" y="3148082"/>
              <a:ext cx="136586" cy="235303"/>
            </a:xfrm>
            <a:custGeom>
              <a:rect b="b" l="l" r="r" t="t"/>
              <a:pathLst>
                <a:path extrusionOk="0" h="727" w="422">
                  <a:moveTo>
                    <a:pt x="281" y="0"/>
                  </a:moveTo>
                  <a:cubicBezTo>
                    <a:pt x="176" y="35"/>
                    <a:pt x="94" y="58"/>
                    <a:pt x="0" y="94"/>
                  </a:cubicBezTo>
                  <a:cubicBezTo>
                    <a:pt x="69" y="299"/>
                    <a:pt x="204" y="726"/>
                    <a:pt x="308" y="726"/>
                  </a:cubicBezTo>
                  <a:cubicBezTo>
                    <a:pt x="311" y="726"/>
                    <a:pt x="314" y="726"/>
                    <a:pt x="316" y="726"/>
                  </a:cubicBezTo>
                  <a:cubicBezTo>
                    <a:pt x="421" y="702"/>
                    <a:pt x="316" y="199"/>
                    <a:pt x="281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-778771" y="3193396"/>
              <a:ext cx="133025" cy="190637"/>
            </a:xfrm>
            <a:custGeom>
              <a:rect b="b" l="l" r="r" t="t"/>
              <a:pathLst>
                <a:path extrusionOk="0" h="589" w="411">
                  <a:moveTo>
                    <a:pt x="247" y="1"/>
                  </a:moveTo>
                  <a:cubicBezTo>
                    <a:pt x="164" y="35"/>
                    <a:pt x="71" y="82"/>
                    <a:pt x="1" y="141"/>
                  </a:cubicBezTo>
                  <a:cubicBezTo>
                    <a:pt x="79" y="296"/>
                    <a:pt x="251" y="588"/>
                    <a:pt x="329" y="588"/>
                  </a:cubicBezTo>
                  <a:cubicBezTo>
                    <a:pt x="333" y="588"/>
                    <a:pt x="337" y="587"/>
                    <a:pt x="340" y="586"/>
                  </a:cubicBezTo>
                  <a:cubicBezTo>
                    <a:pt x="410" y="562"/>
                    <a:pt x="317" y="188"/>
                    <a:pt x="247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-562884" y="3125426"/>
              <a:ext cx="121697" cy="231095"/>
            </a:xfrm>
            <a:custGeom>
              <a:rect b="b" l="l" r="r" t="t"/>
              <a:pathLst>
                <a:path extrusionOk="0" h="714" w="376">
                  <a:moveTo>
                    <a:pt x="282" y="0"/>
                  </a:moveTo>
                  <a:cubicBezTo>
                    <a:pt x="188" y="11"/>
                    <a:pt x="94" y="35"/>
                    <a:pt x="1" y="58"/>
                  </a:cubicBezTo>
                  <a:cubicBezTo>
                    <a:pt x="58" y="243"/>
                    <a:pt x="208" y="713"/>
                    <a:pt x="279" y="713"/>
                  </a:cubicBezTo>
                  <a:cubicBezTo>
                    <a:pt x="280" y="713"/>
                    <a:pt x="281" y="713"/>
                    <a:pt x="282" y="713"/>
                  </a:cubicBezTo>
                  <a:cubicBezTo>
                    <a:pt x="375" y="702"/>
                    <a:pt x="340" y="245"/>
                    <a:pt x="282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-441508" y="3117658"/>
              <a:ext cx="98717" cy="178338"/>
            </a:xfrm>
            <a:custGeom>
              <a:rect b="b" l="l" r="r" t="t"/>
              <a:pathLst>
                <a:path extrusionOk="0" h="551" w="305">
                  <a:moveTo>
                    <a:pt x="269" y="1"/>
                  </a:moveTo>
                  <a:cubicBezTo>
                    <a:pt x="175" y="1"/>
                    <a:pt x="94" y="1"/>
                    <a:pt x="0" y="12"/>
                  </a:cubicBezTo>
                  <a:cubicBezTo>
                    <a:pt x="35" y="188"/>
                    <a:pt x="128" y="550"/>
                    <a:pt x="222" y="550"/>
                  </a:cubicBezTo>
                  <a:cubicBezTo>
                    <a:pt x="304" y="539"/>
                    <a:pt x="281" y="211"/>
                    <a:pt x="269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-123665" y="3242594"/>
              <a:ext cx="147914" cy="112635"/>
            </a:xfrm>
            <a:custGeom>
              <a:rect b="b" l="l" r="r" t="t"/>
              <a:pathLst>
                <a:path extrusionOk="0" h="348" w="457">
                  <a:moveTo>
                    <a:pt x="293" y="0"/>
                  </a:moveTo>
                  <a:cubicBezTo>
                    <a:pt x="188" y="71"/>
                    <a:pt x="1" y="223"/>
                    <a:pt x="47" y="317"/>
                  </a:cubicBezTo>
                  <a:cubicBezTo>
                    <a:pt x="59" y="339"/>
                    <a:pt x="82" y="348"/>
                    <a:pt x="112" y="348"/>
                  </a:cubicBezTo>
                  <a:cubicBezTo>
                    <a:pt x="208" y="348"/>
                    <a:pt x="377" y="256"/>
                    <a:pt x="456" y="211"/>
                  </a:cubicBezTo>
                  <a:cubicBezTo>
                    <a:pt x="410" y="129"/>
                    <a:pt x="363" y="59"/>
                    <a:pt x="293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-55371" y="3462041"/>
              <a:ext cx="109722" cy="76061"/>
            </a:xfrm>
            <a:custGeom>
              <a:rect b="b" l="l" r="r" t="t"/>
              <a:pathLst>
                <a:path extrusionOk="0" h="235" w="339">
                  <a:moveTo>
                    <a:pt x="339" y="1"/>
                  </a:moveTo>
                  <a:lnTo>
                    <a:pt x="339" y="1"/>
                  </a:lnTo>
                  <a:cubicBezTo>
                    <a:pt x="211" y="13"/>
                    <a:pt x="0" y="60"/>
                    <a:pt x="0" y="130"/>
                  </a:cubicBezTo>
                  <a:cubicBezTo>
                    <a:pt x="0" y="188"/>
                    <a:pt x="164" y="223"/>
                    <a:pt x="281" y="235"/>
                  </a:cubicBezTo>
                  <a:cubicBezTo>
                    <a:pt x="316" y="153"/>
                    <a:pt x="328" y="83"/>
                    <a:pt x="339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-82235" y="3344873"/>
              <a:ext cx="136586" cy="100659"/>
            </a:xfrm>
            <a:custGeom>
              <a:rect b="b" l="l" r="r" t="t"/>
              <a:pathLst>
                <a:path extrusionOk="0" h="311" w="422">
                  <a:moveTo>
                    <a:pt x="375" y="1"/>
                  </a:moveTo>
                  <a:cubicBezTo>
                    <a:pt x="247" y="59"/>
                    <a:pt x="1" y="176"/>
                    <a:pt x="24" y="269"/>
                  </a:cubicBezTo>
                  <a:cubicBezTo>
                    <a:pt x="33" y="300"/>
                    <a:pt x="74" y="311"/>
                    <a:pt x="129" y="311"/>
                  </a:cubicBezTo>
                  <a:cubicBezTo>
                    <a:pt x="220" y="311"/>
                    <a:pt x="349" y="280"/>
                    <a:pt x="422" y="258"/>
                  </a:cubicBezTo>
                  <a:cubicBezTo>
                    <a:pt x="422" y="199"/>
                    <a:pt x="411" y="129"/>
                    <a:pt x="399" y="71"/>
                  </a:cubicBezTo>
                  <a:cubicBezTo>
                    <a:pt x="387" y="47"/>
                    <a:pt x="387" y="24"/>
                    <a:pt x="375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-949021" y="3723888"/>
              <a:ext cx="91273" cy="67969"/>
            </a:xfrm>
            <a:custGeom>
              <a:rect b="b" l="l" r="r" t="t"/>
              <a:pathLst>
                <a:path extrusionOk="0" h="210" w="282">
                  <a:moveTo>
                    <a:pt x="193" y="0"/>
                  </a:moveTo>
                  <a:cubicBezTo>
                    <a:pt x="138" y="0"/>
                    <a:pt x="62" y="23"/>
                    <a:pt x="1" y="46"/>
                  </a:cubicBezTo>
                  <a:cubicBezTo>
                    <a:pt x="47" y="104"/>
                    <a:pt x="94" y="163"/>
                    <a:pt x="152" y="210"/>
                  </a:cubicBezTo>
                  <a:cubicBezTo>
                    <a:pt x="222" y="140"/>
                    <a:pt x="281" y="70"/>
                    <a:pt x="258" y="23"/>
                  </a:cubicBezTo>
                  <a:cubicBezTo>
                    <a:pt x="246" y="6"/>
                    <a:pt x="222" y="0"/>
                    <a:pt x="193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-994335" y="3637469"/>
              <a:ext cx="106161" cy="67322"/>
            </a:xfrm>
            <a:custGeom>
              <a:rect b="b" l="l" r="r" t="t"/>
              <a:pathLst>
                <a:path extrusionOk="0" h="208" w="328">
                  <a:moveTo>
                    <a:pt x="146" y="0"/>
                  </a:moveTo>
                  <a:cubicBezTo>
                    <a:pt x="95" y="0"/>
                    <a:pt x="42" y="5"/>
                    <a:pt x="0" y="9"/>
                  </a:cubicBezTo>
                  <a:lnTo>
                    <a:pt x="0" y="32"/>
                  </a:lnTo>
                  <a:cubicBezTo>
                    <a:pt x="24" y="103"/>
                    <a:pt x="47" y="161"/>
                    <a:pt x="82" y="207"/>
                  </a:cubicBezTo>
                  <a:cubicBezTo>
                    <a:pt x="187" y="184"/>
                    <a:pt x="328" y="137"/>
                    <a:pt x="328" y="67"/>
                  </a:cubicBezTo>
                  <a:cubicBezTo>
                    <a:pt x="328" y="14"/>
                    <a:pt x="240" y="0"/>
                    <a:pt x="146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-1002103" y="3503794"/>
              <a:ext cx="113929" cy="83829"/>
            </a:xfrm>
            <a:custGeom>
              <a:rect b="b" l="l" r="r" t="t"/>
              <a:pathLst>
                <a:path extrusionOk="0" h="259" w="352">
                  <a:moveTo>
                    <a:pt x="36" y="1"/>
                  </a:moveTo>
                  <a:cubicBezTo>
                    <a:pt x="12" y="82"/>
                    <a:pt x="1" y="165"/>
                    <a:pt x="1" y="258"/>
                  </a:cubicBezTo>
                  <a:cubicBezTo>
                    <a:pt x="106" y="258"/>
                    <a:pt x="305" y="246"/>
                    <a:pt x="328" y="165"/>
                  </a:cubicBezTo>
                  <a:cubicBezTo>
                    <a:pt x="352" y="94"/>
                    <a:pt x="141" y="24"/>
                    <a:pt x="36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-642507" y="3491818"/>
              <a:ext cx="371241" cy="237892"/>
            </a:xfrm>
            <a:custGeom>
              <a:rect b="b" l="l" r="r" t="t"/>
              <a:pathLst>
                <a:path extrusionOk="0" h="735" w="1147">
                  <a:moveTo>
                    <a:pt x="685" y="1"/>
                  </a:moveTo>
                  <a:cubicBezTo>
                    <a:pt x="620" y="1"/>
                    <a:pt x="551" y="9"/>
                    <a:pt x="481" y="26"/>
                  </a:cubicBezTo>
                  <a:cubicBezTo>
                    <a:pt x="188" y="108"/>
                    <a:pt x="1" y="330"/>
                    <a:pt x="47" y="517"/>
                  </a:cubicBezTo>
                  <a:cubicBezTo>
                    <a:pt x="83" y="649"/>
                    <a:pt x="249" y="734"/>
                    <a:pt x="453" y="734"/>
                  </a:cubicBezTo>
                  <a:cubicBezTo>
                    <a:pt x="522" y="734"/>
                    <a:pt x="594" y="725"/>
                    <a:pt x="668" y="704"/>
                  </a:cubicBezTo>
                  <a:cubicBezTo>
                    <a:pt x="960" y="623"/>
                    <a:pt x="1147" y="412"/>
                    <a:pt x="1100" y="225"/>
                  </a:cubicBezTo>
                  <a:cubicBezTo>
                    <a:pt x="1065" y="83"/>
                    <a:pt x="894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-551555" y="3405399"/>
              <a:ext cx="106161" cy="140470"/>
            </a:xfrm>
            <a:custGeom>
              <a:rect b="b" l="l" r="r" t="t"/>
              <a:pathLst>
                <a:path extrusionOk="0" h="434" w="328">
                  <a:moveTo>
                    <a:pt x="83" y="1"/>
                  </a:moveTo>
                  <a:cubicBezTo>
                    <a:pt x="0" y="59"/>
                    <a:pt x="71" y="433"/>
                    <a:pt x="71" y="433"/>
                  </a:cubicBezTo>
                  <a:cubicBezTo>
                    <a:pt x="71" y="433"/>
                    <a:pt x="153" y="422"/>
                    <a:pt x="200" y="422"/>
                  </a:cubicBezTo>
                  <a:lnTo>
                    <a:pt x="211" y="422"/>
                  </a:lnTo>
                  <a:cubicBezTo>
                    <a:pt x="211" y="422"/>
                    <a:pt x="211" y="410"/>
                    <a:pt x="223" y="410"/>
                  </a:cubicBezTo>
                  <a:cubicBezTo>
                    <a:pt x="258" y="398"/>
                    <a:pt x="328" y="363"/>
                    <a:pt x="328" y="363"/>
                  </a:cubicBezTo>
                  <a:cubicBezTo>
                    <a:pt x="328" y="363"/>
                    <a:pt x="200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-525015" y="3552991"/>
              <a:ext cx="106485" cy="53404"/>
            </a:xfrm>
            <a:custGeom>
              <a:rect b="b" l="l" r="r" t="t"/>
              <a:pathLst>
                <a:path extrusionOk="0" h="165" w="329">
                  <a:moveTo>
                    <a:pt x="152" y="0"/>
                  </a:moveTo>
                  <a:cubicBezTo>
                    <a:pt x="141" y="0"/>
                    <a:pt x="141" y="13"/>
                    <a:pt x="141" y="24"/>
                  </a:cubicBezTo>
                  <a:cubicBezTo>
                    <a:pt x="141" y="71"/>
                    <a:pt x="129" y="117"/>
                    <a:pt x="106" y="130"/>
                  </a:cubicBezTo>
                  <a:cubicBezTo>
                    <a:pt x="97" y="135"/>
                    <a:pt x="88" y="138"/>
                    <a:pt x="79" y="138"/>
                  </a:cubicBezTo>
                  <a:cubicBezTo>
                    <a:pt x="51" y="138"/>
                    <a:pt x="24" y="117"/>
                    <a:pt x="24" y="117"/>
                  </a:cubicBezTo>
                  <a:cubicBezTo>
                    <a:pt x="12" y="117"/>
                    <a:pt x="1" y="117"/>
                    <a:pt x="1" y="130"/>
                  </a:cubicBezTo>
                  <a:cubicBezTo>
                    <a:pt x="1" y="141"/>
                    <a:pt x="1" y="141"/>
                    <a:pt x="12" y="153"/>
                  </a:cubicBezTo>
                  <a:cubicBezTo>
                    <a:pt x="12" y="153"/>
                    <a:pt x="35" y="164"/>
                    <a:pt x="71" y="164"/>
                  </a:cubicBezTo>
                  <a:cubicBezTo>
                    <a:pt x="94" y="164"/>
                    <a:pt x="106" y="164"/>
                    <a:pt x="118" y="153"/>
                  </a:cubicBezTo>
                  <a:cubicBezTo>
                    <a:pt x="141" y="141"/>
                    <a:pt x="165" y="106"/>
                    <a:pt x="165" y="71"/>
                  </a:cubicBezTo>
                  <a:cubicBezTo>
                    <a:pt x="188" y="83"/>
                    <a:pt x="211" y="106"/>
                    <a:pt x="235" y="106"/>
                  </a:cubicBezTo>
                  <a:cubicBezTo>
                    <a:pt x="241" y="108"/>
                    <a:pt x="246" y="109"/>
                    <a:pt x="252" y="109"/>
                  </a:cubicBezTo>
                  <a:cubicBezTo>
                    <a:pt x="277" y="109"/>
                    <a:pt x="297" y="88"/>
                    <a:pt x="316" y="59"/>
                  </a:cubicBezTo>
                  <a:cubicBezTo>
                    <a:pt x="328" y="47"/>
                    <a:pt x="328" y="47"/>
                    <a:pt x="316" y="36"/>
                  </a:cubicBezTo>
                  <a:lnTo>
                    <a:pt x="293" y="36"/>
                  </a:lnTo>
                  <a:cubicBezTo>
                    <a:pt x="269" y="71"/>
                    <a:pt x="258" y="83"/>
                    <a:pt x="235" y="83"/>
                  </a:cubicBezTo>
                  <a:cubicBezTo>
                    <a:pt x="199" y="83"/>
                    <a:pt x="176" y="36"/>
                    <a:pt x="165" y="13"/>
                  </a:cubicBezTo>
                  <a:cubicBezTo>
                    <a:pt x="165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190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-544111" y="3518683"/>
              <a:ext cx="98717" cy="46284"/>
            </a:xfrm>
            <a:custGeom>
              <a:rect b="b" l="l" r="r" t="t"/>
              <a:pathLst>
                <a:path extrusionOk="0" h="143" w="305">
                  <a:moveTo>
                    <a:pt x="275" y="1"/>
                  </a:moveTo>
                  <a:cubicBezTo>
                    <a:pt x="220" y="1"/>
                    <a:pt x="103" y="34"/>
                    <a:pt x="60" y="60"/>
                  </a:cubicBezTo>
                  <a:cubicBezTo>
                    <a:pt x="1" y="106"/>
                    <a:pt x="224" y="142"/>
                    <a:pt x="224" y="142"/>
                  </a:cubicBezTo>
                  <a:cubicBezTo>
                    <a:pt x="224" y="142"/>
                    <a:pt x="305" y="48"/>
                    <a:pt x="305" y="13"/>
                  </a:cubicBezTo>
                  <a:cubicBezTo>
                    <a:pt x="305" y="4"/>
                    <a:pt x="293" y="1"/>
                    <a:pt x="275" y="1"/>
                  </a:cubicBezTo>
                  <a:close/>
                </a:path>
              </a:pathLst>
            </a:custGeom>
            <a:solidFill>
              <a:srgbClr val="190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-487145" y="3602513"/>
              <a:ext cx="49520" cy="26540"/>
            </a:xfrm>
            <a:custGeom>
              <a:rect b="b" l="l" r="r" t="t"/>
              <a:pathLst>
                <a:path extrusionOk="0" h="82" w="153">
                  <a:moveTo>
                    <a:pt x="141" y="0"/>
                  </a:moveTo>
                  <a:cubicBezTo>
                    <a:pt x="141" y="0"/>
                    <a:pt x="129" y="0"/>
                    <a:pt x="129" y="11"/>
                  </a:cubicBezTo>
                  <a:lnTo>
                    <a:pt x="94" y="47"/>
                  </a:lnTo>
                  <a:cubicBezTo>
                    <a:pt x="87" y="49"/>
                    <a:pt x="81" y="50"/>
                    <a:pt x="74" y="50"/>
                  </a:cubicBezTo>
                  <a:cubicBezTo>
                    <a:pt x="47" y="50"/>
                    <a:pt x="24" y="35"/>
                    <a:pt x="24" y="35"/>
                  </a:cubicBezTo>
                  <a:lnTo>
                    <a:pt x="12" y="35"/>
                  </a:lnTo>
                  <a:cubicBezTo>
                    <a:pt x="1" y="47"/>
                    <a:pt x="1" y="58"/>
                    <a:pt x="12" y="58"/>
                  </a:cubicBezTo>
                  <a:cubicBezTo>
                    <a:pt x="12" y="58"/>
                    <a:pt x="35" y="81"/>
                    <a:pt x="71" y="81"/>
                  </a:cubicBezTo>
                  <a:cubicBezTo>
                    <a:pt x="82" y="81"/>
                    <a:pt x="94" y="70"/>
                    <a:pt x="94" y="70"/>
                  </a:cubicBezTo>
                  <a:cubicBezTo>
                    <a:pt x="118" y="70"/>
                    <a:pt x="141" y="47"/>
                    <a:pt x="152" y="23"/>
                  </a:cubicBezTo>
                  <a:cubicBezTo>
                    <a:pt x="152" y="11"/>
                    <a:pt x="152" y="0"/>
                    <a:pt x="141" y="0"/>
                  </a:cubicBezTo>
                  <a:close/>
                </a:path>
              </a:pathLst>
            </a:custGeom>
            <a:solidFill>
              <a:srgbClr val="190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-1153256" y="2812438"/>
              <a:ext cx="1328958" cy="1161301"/>
            </a:xfrm>
            <a:custGeom>
              <a:rect b="b" l="l" r="r" t="t"/>
              <a:pathLst>
                <a:path extrusionOk="0" h="3588" w="4106">
                  <a:moveTo>
                    <a:pt x="2199" y="31"/>
                  </a:moveTo>
                  <a:cubicBezTo>
                    <a:pt x="2480" y="31"/>
                    <a:pt x="2748" y="89"/>
                    <a:pt x="3006" y="195"/>
                  </a:cubicBezTo>
                  <a:cubicBezTo>
                    <a:pt x="3462" y="394"/>
                    <a:pt x="3790" y="744"/>
                    <a:pt x="3930" y="1189"/>
                  </a:cubicBezTo>
                  <a:cubicBezTo>
                    <a:pt x="4071" y="1633"/>
                    <a:pt x="4012" y="2113"/>
                    <a:pt x="3754" y="2535"/>
                  </a:cubicBezTo>
                  <a:cubicBezTo>
                    <a:pt x="3497" y="2967"/>
                    <a:pt x="3088" y="3294"/>
                    <a:pt x="2585" y="3447"/>
                  </a:cubicBezTo>
                  <a:cubicBezTo>
                    <a:pt x="2357" y="3521"/>
                    <a:pt x="2129" y="3556"/>
                    <a:pt x="1907" y="3556"/>
                  </a:cubicBezTo>
                  <a:cubicBezTo>
                    <a:pt x="1112" y="3556"/>
                    <a:pt x="404" y="3107"/>
                    <a:pt x="175" y="2394"/>
                  </a:cubicBezTo>
                  <a:cubicBezTo>
                    <a:pt x="35" y="1950"/>
                    <a:pt x="94" y="1470"/>
                    <a:pt x="351" y="1049"/>
                  </a:cubicBezTo>
                  <a:cubicBezTo>
                    <a:pt x="596" y="616"/>
                    <a:pt x="1017" y="300"/>
                    <a:pt x="1521" y="136"/>
                  </a:cubicBezTo>
                  <a:cubicBezTo>
                    <a:pt x="1742" y="66"/>
                    <a:pt x="1965" y="31"/>
                    <a:pt x="2199" y="31"/>
                  </a:cubicBezTo>
                  <a:close/>
                  <a:moveTo>
                    <a:pt x="2208" y="1"/>
                  </a:moveTo>
                  <a:cubicBezTo>
                    <a:pt x="1977" y="1"/>
                    <a:pt x="1741" y="39"/>
                    <a:pt x="1509" y="113"/>
                  </a:cubicBezTo>
                  <a:cubicBezTo>
                    <a:pt x="1006" y="265"/>
                    <a:pt x="585" y="604"/>
                    <a:pt x="315" y="1037"/>
                  </a:cubicBezTo>
                  <a:cubicBezTo>
                    <a:pt x="58" y="1470"/>
                    <a:pt x="0" y="1950"/>
                    <a:pt x="140" y="2405"/>
                  </a:cubicBezTo>
                  <a:cubicBezTo>
                    <a:pt x="374" y="3131"/>
                    <a:pt x="1100" y="3587"/>
                    <a:pt x="1906" y="3587"/>
                  </a:cubicBezTo>
                  <a:cubicBezTo>
                    <a:pt x="2140" y="3587"/>
                    <a:pt x="2363" y="3552"/>
                    <a:pt x="2597" y="3482"/>
                  </a:cubicBezTo>
                  <a:cubicBezTo>
                    <a:pt x="3099" y="3318"/>
                    <a:pt x="3520" y="2990"/>
                    <a:pt x="3778" y="2558"/>
                  </a:cubicBezTo>
                  <a:cubicBezTo>
                    <a:pt x="4035" y="2125"/>
                    <a:pt x="4105" y="1633"/>
                    <a:pt x="3954" y="1178"/>
                  </a:cubicBezTo>
                  <a:cubicBezTo>
                    <a:pt x="3813" y="733"/>
                    <a:pt x="3474" y="370"/>
                    <a:pt x="3018" y="172"/>
                  </a:cubicBezTo>
                  <a:cubicBezTo>
                    <a:pt x="2762" y="56"/>
                    <a:pt x="2488" y="1"/>
                    <a:pt x="2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-877167" y="2973949"/>
              <a:ext cx="72500" cy="56965"/>
            </a:xfrm>
            <a:custGeom>
              <a:rect b="b" l="l" r="r" t="t"/>
              <a:pathLst>
                <a:path extrusionOk="0" h="176" w="224">
                  <a:moveTo>
                    <a:pt x="200" y="0"/>
                  </a:moveTo>
                  <a:cubicBezTo>
                    <a:pt x="130" y="47"/>
                    <a:pt x="71" y="94"/>
                    <a:pt x="13" y="141"/>
                  </a:cubicBezTo>
                  <a:cubicBezTo>
                    <a:pt x="0" y="152"/>
                    <a:pt x="0" y="164"/>
                    <a:pt x="0" y="164"/>
                  </a:cubicBezTo>
                  <a:cubicBezTo>
                    <a:pt x="13" y="164"/>
                    <a:pt x="13" y="175"/>
                    <a:pt x="13" y="175"/>
                  </a:cubicBezTo>
                  <a:cubicBezTo>
                    <a:pt x="24" y="175"/>
                    <a:pt x="24" y="164"/>
                    <a:pt x="24" y="164"/>
                  </a:cubicBezTo>
                  <a:cubicBezTo>
                    <a:pt x="83" y="117"/>
                    <a:pt x="141" y="70"/>
                    <a:pt x="211" y="35"/>
                  </a:cubicBezTo>
                  <a:cubicBezTo>
                    <a:pt x="223" y="24"/>
                    <a:pt x="223" y="12"/>
                    <a:pt x="211" y="12"/>
                  </a:cubicBezTo>
                  <a:cubicBezTo>
                    <a:pt x="211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-1111827" y="3087557"/>
              <a:ext cx="178338" cy="492291"/>
            </a:xfrm>
            <a:custGeom>
              <a:rect b="b" l="l" r="r" t="t"/>
              <a:pathLst>
                <a:path extrusionOk="0" h="1521" w="551">
                  <a:moveTo>
                    <a:pt x="515" y="0"/>
                  </a:moveTo>
                  <a:cubicBezTo>
                    <a:pt x="141" y="445"/>
                    <a:pt x="0" y="1006"/>
                    <a:pt x="164" y="1521"/>
                  </a:cubicBezTo>
                  <a:lnTo>
                    <a:pt x="187" y="1521"/>
                  </a:lnTo>
                  <a:cubicBezTo>
                    <a:pt x="200" y="1521"/>
                    <a:pt x="200" y="1509"/>
                    <a:pt x="200" y="1509"/>
                  </a:cubicBezTo>
                  <a:cubicBezTo>
                    <a:pt x="36" y="1006"/>
                    <a:pt x="164" y="456"/>
                    <a:pt x="538" y="24"/>
                  </a:cubicBezTo>
                  <a:cubicBezTo>
                    <a:pt x="550" y="24"/>
                    <a:pt x="538" y="11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84454" y="3329660"/>
              <a:ext cx="30748" cy="159566"/>
            </a:xfrm>
            <a:custGeom>
              <a:rect b="b" l="l" r="r" t="t"/>
              <a:pathLst>
                <a:path extrusionOk="0" h="493" w="95">
                  <a:moveTo>
                    <a:pt x="71" y="1"/>
                  </a:moveTo>
                  <a:cubicBezTo>
                    <a:pt x="59" y="1"/>
                    <a:pt x="59" y="1"/>
                    <a:pt x="59" y="12"/>
                  </a:cubicBezTo>
                  <a:cubicBezTo>
                    <a:pt x="59" y="165"/>
                    <a:pt x="47" y="316"/>
                    <a:pt x="1" y="480"/>
                  </a:cubicBezTo>
                  <a:cubicBezTo>
                    <a:pt x="1" y="480"/>
                    <a:pt x="1" y="492"/>
                    <a:pt x="13" y="492"/>
                  </a:cubicBezTo>
                  <a:cubicBezTo>
                    <a:pt x="24" y="492"/>
                    <a:pt x="24" y="492"/>
                    <a:pt x="36" y="480"/>
                  </a:cubicBezTo>
                  <a:cubicBezTo>
                    <a:pt x="71" y="328"/>
                    <a:pt x="94" y="165"/>
                    <a:pt x="83" y="12"/>
                  </a:cubicBezTo>
                  <a:cubicBezTo>
                    <a:pt x="83" y="1"/>
                    <a:pt x="83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-703033" y="3715797"/>
              <a:ext cx="988465" cy="867415"/>
            </a:xfrm>
            <a:custGeom>
              <a:rect b="b" l="l" r="r" t="t"/>
              <a:pathLst>
                <a:path extrusionOk="0" h="2680" w="3054">
                  <a:moveTo>
                    <a:pt x="2176" y="1"/>
                  </a:moveTo>
                  <a:lnTo>
                    <a:pt x="1100" y="375"/>
                  </a:lnTo>
                  <a:lnTo>
                    <a:pt x="1" y="703"/>
                  </a:lnTo>
                  <a:lnTo>
                    <a:pt x="351" y="2679"/>
                  </a:lnTo>
                  <a:lnTo>
                    <a:pt x="1112" y="2434"/>
                  </a:lnTo>
                  <a:lnTo>
                    <a:pt x="2293" y="2060"/>
                  </a:lnTo>
                  <a:lnTo>
                    <a:pt x="3054" y="1814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-703033" y="3715797"/>
              <a:ext cx="753810" cy="337256"/>
            </a:xfrm>
            <a:custGeom>
              <a:rect b="b" l="l" r="r" t="t"/>
              <a:pathLst>
                <a:path extrusionOk="0" h="1042" w="2329">
                  <a:moveTo>
                    <a:pt x="2176" y="1"/>
                  </a:moveTo>
                  <a:lnTo>
                    <a:pt x="1100" y="375"/>
                  </a:lnTo>
                  <a:lnTo>
                    <a:pt x="1" y="703"/>
                  </a:lnTo>
                  <a:lnTo>
                    <a:pt x="60" y="1041"/>
                  </a:lnTo>
                  <a:lnTo>
                    <a:pt x="2329" y="316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-85796" y="3886046"/>
              <a:ext cx="121373" cy="121697"/>
            </a:xfrm>
            <a:custGeom>
              <a:rect b="b" l="l" r="r" t="t"/>
              <a:pathLst>
                <a:path extrusionOk="0" h="376" w="375">
                  <a:moveTo>
                    <a:pt x="188" y="1"/>
                  </a:moveTo>
                  <a:cubicBezTo>
                    <a:pt x="82" y="1"/>
                    <a:pt x="1" y="83"/>
                    <a:pt x="1" y="188"/>
                  </a:cubicBezTo>
                  <a:cubicBezTo>
                    <a:pt x="1" y="294"/>
                    <a:pt x="82" y="375"/>
                    <a:pt x="188" y="375"/>
                  </a:cubicBezTo>
                  <a:cubicBezTo>
                    <a:pt x="281" y="375"/>
                    <a:pt x="375" y="294"/>
                    <a:pt x="375" y="188"/>
                  </a:cubicBezTo>
                  <a:cubicBezTo>
                    <a:pt x="375" y="83"/>
                    <a:pt x="281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-25269" y="4022310"/>
              <a:ext cx="121697" cy="121697"/>
            </a:xfrm>
            <a:custGeom>
              <a:rect b="b" l="l" r="r" t="t"/>
              <a:pathLst>
                <a:path extrusionOk="0" h="376" w="376">
                  <a:moveTo>
                    <a:pt x="188" y="1"/>
                  </a:moveTo>
                  <a:cubicBezTo>
                    <a:pt x="82" y="1"/>
                    <a:pt x="1" y="83"/>
                    <a:pt x="1" y="188"/>
                  </a:cubicBezTo>
                  <a:cubicBezTo>
                    <a:pt x="1" y="294"/>
                    <a:pt x="82" y="375"/>
                    <a:pt x="188" y="375"/>
                  </a:cubicBezTo>
                  <a:cubicBezTo>
                    <a:pt x="282" y="375"/>
                    <a:pt x="375" y="294"/>
                    <a:pt x="375" y="188"/>
                  </a:cubicBezTo>
                  <a:cubicBezTo>
                    <a:pt x="375" y="83"/>
                    <a:pt x="282" y="1"/>
                    <a:pt x="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35002" y="3253922"/>
              <a:ext cx="102601" cy="102601"/>
            </a:xfrm>
            <a:custGeom>
              <a:rect b="b" l="l" r="r" t="t"/>
              <a:pathLst>
                <a:path extrusionOk="0" h="317" w="317">
                  <a:moveTo>
                    <a:pt x="153" y="1"/>
                  </a:moveTo>
                  <a:cubicBezTo>
                    <a:pt x="71" y="1"/>
                    <a:pt x="1" y="71"/>
                    <a:pt x="1" y="152"/>
                  </a:cubicBezTo>
                  <a:cubicBezTo>
                    <a:pt x="1" y="246"/>
                    <a:pt x="71" y="316"/>
                    <a:pt x="153" y="316"/>
                  </a:cubicBezTo>
                  <a:cubicBezTo>
                    <a:pt x="246" y="316"/>
                    <a:pt x="316" y="246"/>
                    <a:pt x="316" y="152"/>
                  </a:cubicBezTo>
                  <a:cubicBezTo>
                    <a:pt x="316" y="71"/>
                    <a:pt x="246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33"/>
          <p:cNvGrpSpPr/>
          <p:nvPr/>
        </p:nvGrpSpPr>
        <p:grpSpPr>
          <a:xfrm>
            <a:off x="2061100" y="1063752"/>
            <a:ext cx="920833" cy="1011036"/>
            <a:chOff x="2061100" y="1063752"/>
            <a:chExt cx="920833" cy="1011036"/>
          </a:xfrm>
        </p:grpSpPr>
        <p:sp>
          <p:nvSpPr>
            <p:cNvPr id="900" name="Google Shape;900;p33"/>
            <p:cNvSpPr/>
            <p:nvPr/>
          </p:nvSpPr>
          <p:spPr>
            <a:xfrm>
              <a:off x="2061100" y="1150717"/>
              <a:ext cx="670305" cy="572235"/>
            </a:xfrm>
            <a:custGeom>
              <a:rect b="b" l="l" r="r" t="t"/>
              <a:pathLst>
                <a:path extrusionOk="0" h="1768" w="2071">
                  <a:moveTo>
                    <a:pt x="1064" y="0"/>
                  </a:moveTo>
                  <a:lnTo>
                    <a:pt x="936" y="726"/>
                  </a:lnTo>
                  <a:lnTo>
                    <a:pt x="363" y="328"/>
                  </a:lnTo>
                  <a:lnTo>
                    <a:pt x="796" y="889"/>
                  </a:lnTo>
                  <a:lnTo>
                    <a:pt x="0" y="1147"/>
                  </a:lnTo>
                  <a:lnTo>
                    <a:pt x="819" y="1193"/>
                  </a:lnTo>
                  <a:lnTo>
                    <a:pt x="726" y="1720"/>
                  </a:lnTo>
                  <a:lnTo>
                    <a:pt x="1053" y="1252"/>
                  </a:lnTo>
                  <a:lnTo>
                    <a:pt x="1603" y="1767"/>
                  </a:lnTo>
                  <a:lnTo>
                    <a:pt x="1334" y="1112"/>
                  </a:lnTo>
                  <a:lnTo>
                    <a:pt x="2070" y="1112"/>
                  </a:lnTo>
                  <a:lnTo>
                    <a:pt x="1404" y="866"/>
                  </a:lnTo>
                  <a:lnTo>
                    <a:pt x="1696" y="421"/>
                  </a:lnTo>
                  <a:lnTo>
                    <a:pt x="1228" y="679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2257891" y="1983515"/>
              <a:ext cx="91273" cy="91273"/>
            </a:xfrm>
            <a:custGeom>
              <a:rect b="b" l="l" r="r" t="t"/>
              <a:pathLst>
                <a:path extrusionOk="0" h="282" w="282">
                  <a:moveTo>
                    <a:pt x="141" y="1"/>
                  </a:moveTo>
                  <a:cubicBezTo>
                    <a:pt x="59" y="1"/>
                    <a:pt x="1" y="71"/>
                    <a:pt x="1" y="141"/>
                  </a:cubicBezTo>
                  <a:cubicBezTo>
                    <a:pt x="1" y="223"/>
                    <a:pt x="59" y="281"/>
                    <a:pt x="141" y="281"/>
                  </a:cubicBezTo>
                  <a:cubicBezTo>
                    <a:pt x="211" y="281"/>
                    <a:pt x="281" y="223"/>
                    <a:pt x="281" y="141"/>
                  </a:cubicBezTo>
                  <a:cubicBezTo>
                    <a:pt x="281" y="71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2814924" y="1063752"/>
              <a:ext cx="167010" cy="167010"/>
            </a:xfrm>
            <a:custGeom>
              <a:rect b="b" l="l" r="r" t="t"/>
              <a:pathLst>
                <a:path extrusionOk="0" h="516" w="516">
                  <a:moveTo>
                    <a:pt x="258" y="1"/>
                  </a:moveTo>
                  <a:cubicBezTo>
                    <a:pt x="105" y="1"/>
                    <a:pt x="1" y="118"/>
                    <a:pt x="1" y="258"/>
                  </a:cubicBezTo>
                  <a:cubicBezTo>
                    <a:pt x="1" y="398"/>
                    <a:pt x="105" y="515"/>
                    <a:pt x="258" y="515"/>
                  </a:cubicBezTo>
                  <a:cubicBezTo>
                    <a:pt x="398" y="515"/>
                    <a:pt x="515" y="398"/>
                    <a:pt x="515" y="258"/>
                  </a:cubicBezTo>
                  <a:cubicBezTo>
                    <a:pt x="515" y="118"/>
                    <a:pt x="398" y="1"/>
                    <a:pt x="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3"/>
          <p:cNvGrpSpPr/>
          <p:nvPr/>
        </p:nvGrpSpPr>
        <p:grpSpPr>
          <a:xfrm>
            <a:off x="6443836" y="3194620"/>
            <a:ext cx="839428" cy="1369809"/>
            <a:chOff x="6443836" y="3194620"/>
            <a:chExt cx="839428" cy="1369809"/>
          </a:xfrm>
        </p:grpSpPr>
        <p:sp>
          <p:nvSpPr>
            <p:cNvPr id="904" name="Google Shape;904;p33"/>
            <p:cNvSpPr/>
            <p:nvPr/>
          </p:nvSpPr>
          <p:spPr>
            <a:xfrm>
              <a:off x="6495133" y="3194620"/>
              <a:ext cx="64409" cy="60849"/>
            </a:xfrm>
            <a:custGeom>
              <a:rect b="b" l="l" r="r" t="t"/>
              <a:pathLst>
                <a:path extrusionOk="0" h="188" w="199">
                  <a:moveTo>
                    <a:pt x="94" y="1"/>
                  </a:moveTo>
                  <a:cubicBezTo>
                    <a:pt x="47" y="1"/>
                    <a:pt x="0" y="35"/>
                    <a:pt x="0" y="94"/>
                  </a:cubicBezTo>
                  <a:cubicBezTo>
                    <a:pt x="0" y="141"/>
                    <a:pt x="47" y="188"/>
                    <a:pt x="94" y="188"/>
                  </a:cubicBezTo>
                  <a:cubicBezTo>
                    <a:pt x="152" y="188"/>
                    <a:pt x="199" y="141"/>
                    <a:pt x="199" y="94"/>
                  </a:cubicBezTo>
                  <a:cubicBezTo>
                    <a:pt x="199" y="35"/>
                    <a:pt x="152" y="1"/>
                    <a:pt x="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7074502" y="4355666"/>
              <a:ext cx="208762" cy="208762"/>
            </a:xfrm>
            <a:custGeom>
              <a:rect b="b" l="l" r="r" t="t"/>
              <a:pathLst>
                <a:path extrusionOk="0" h="645" w="645">
                  <a:moveTo>
                    <a:pt x="328" y="1"/>
                  </a:moveTo>
                  <a:cubicBezTo>
                    <a:pt x="141" y="1"/>
                    <a:pt x="0" y="141"/>
                    <a:pt x="0" y="328"/>
                  </a:cubicBezTo>
                  <a:cubicBezTo>
                    <a:pt x="0" y="504"/>
                    <a:pt x="141" y="645"/>
                    <a:pt x="328" y="645"/>
                  </a:cubicBezTo>
                  <a:cubicBezTo>
                    <a:pt x="504" y="645"/>
                    <a:pt x="644" y="504"/>
                    <a:pt x="644" y="328"/>
                  </a:cubicBezTo>
                  <a:cubicBezTo>
                    <a:pt x="644" y="141"/>
                    <a:pt x="504" y="1"/>
                    <a:pt x="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6907488" y="3497573"/>
              <a:ext cx="167010" cy="170570"/>
            </a:xfrm>
            <a:custGeom>
              <a:rect b="b" l="l" r="r" t="t"/>
              <a:pathLst>
                <a:path extrusionOk="0" h="527" w="516">
                  <a:moveTo>
                    <a:pt x="258" y="1"/>
                  </a:moveTo>
                  <a:cubicBezTo>
                    <a:pt x="118" y="1"/>
                    <a:pt x="1" y="118"/>
                    <a:pt x="1" y="269"/>
                  </a:cubicBezTo>
                  <a:cubicBezTo>
                    <a:pt x="1" y="409"/>
                    <a:pt x="118" y="526"/>
                    <a:pt x="258" y="526"/>
                  </a:cubicBezTo>
                  <a:cubicBezTo>
                    <a:pt x="398" y="526"/>
                    <a:pt x="515" y="409"/>
                    <a:pt x="515" y="269"/>
                  </a:cubicBezTo>
                  <a:cubicBezTo>
                    <a:pt x="515" y="118"/>
                    <a:pt x="39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6443836" y="3984477"/>
              <a:ext cx="167010" cy="167010"/>
            </a:xfrm>
            <a:custGeom>
              <a:rect b="b" l="l" r="r" t="t"/>
              <a:pathLst>
                <a:path extrusionOk="0" h="516" w="516">
                  <a:moveTo>
                    <a:pt x="258" y="1"/>
                  </a:moveTo>
                  <a:cubicBezTo>
                    <a:pt x="105" y="1"/>
                    <a:pt x="1" y="118"/>
                    <a:pt x="1" y="258"/>
                  </a:cubicBezTo>
                  <a:cubicBezTo>
                    <a:pt x="1" y="398"/>
                    <a:pt x="105" y="515"/>
                    <a:pt x="258" y="515"/>
                  </a:cubicBezTo>
                  <a:cubicBezTo>
                    <a:pt x="398" y="515"/>
                    <a:pt x="515" y="398"/>
                    <a:pt x="515" y="258"/>
                  </a:cubicBezTo>
                  <a:cubicBezTo>
                    <a:pt x="515" y="118"/>
                    <a:pt x="398" y="1"/>
                    <a:pt x="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33"/>
          <p:cNvGrpSpPr/>
          <p:nvPr/>
        </p:nvGrpSpPr>
        <p:grpSpPr>
          <a:xfrm>
            <a:off x="345975" y="2375717"/>
            <a:ext cx="2385425" cy="2029486"/>
            <a:chOff x="345975" y="2375717"/>
            <a:chExt cx="2385425" cy="2029486"/>
          </a:xfrm>
        </p:grpSpPr>
        <p:sp>
          <p:nvSpPr>
            <p:cNvPr id="909" name="Google Shape;909;p33"/>
            <p:cNvSpPr/>
            <p:nvPr/>
          </p:nvSpPr>
          <p:spPr>
            <a:xfrm>
              <a:off x="2000255" y="2510884"/>
              <a:ext cx="60849" cy="60849"/>
            </a:xfrm>
            <a:custGeom>
              <a:rect b="b" l="l" r="r" t="t"/>
              <a:pathLst>
                <a:path extrusionOk="0" h="188" w="188">
                  <a:moveTo>
                    <a:pt x="94" y="1"/>
                  </a:moveTo>
                  <a:cubicBezTo>
                    <a:pt x="36" y="1"/>
                    <a:pt x="0" y="48"/>
                    <a:pt x="0" y="94"/>
                  </a:cubicBezTo>
                  <a:cubicBezTo>
                    <a:pt x="0" y="152"/>
                    <a:pt x="36" y="188"/>
                    <a:pt x="94" y="188"/>
                  </a:cubicBezTo>
                  <a:cubicBezTo>
                    <a:pt x="153" y="188"/>
                    <a:pt x="188" y="152"/>
                    <a:pt x="188" y="94"/>
                  </a:cubicBezTo>
                  <a:cubicBezTo>
                    <a:pt x="188" y="48"/>
                    <a:pt x="153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0" name="Google Shape;910;p33"/>
            <p:cNvGrpSpPr/>
            <p:nvPr/>
          </p:nvGrpSpPr>
          <p:grpSpPr>
            <a:xfrm>
              <a:off x="345975" y="2375717"/>
              <a:ext cx="2385425" cy="2029486"/>
              <a:chOff x="345975" y="2375717"/>
              <a:chExt cx="2385425" cy="2029486"/>
            </a:xfrm>
          </p:grpSpPr>
          <p:sp>
            <p:nvSpPr>
              <p:cNvPr id="911" name="Google Shape;911;p33"/>
              <p:cNvSpPr/>
              <p:nvPr/>
            </p:nvSpPr>
            <p:spPr>
              <a:xfrm>
                <a:off x="2170463" y="3053577"/>
                <a:ext cx="280615" cy="280615"/>
              </a:xfrm>
              <a:custGeom>
                <a:rect b="b" l="l" r="r" t="t"/>
                <a:pathLst>
                  <a:path extrusionOk="0" h="867" w="867">
                    <a:moveTo>
                      <a:pt x="433" y="1"/>
                    </a:moveTo>
                    <a:cubicBezTo>
                      <a:pt x="199" y="1"/>
                      <a:pt x="1" y="200"/>
                      <a:pt x="1" y="434"/>
                    </a:cubicBezTo>
                    <a:cubicBezTo>
                      <a:pt x="1" y="679"/>
                      <a:pt x="199" y="866"/>
                      <a:pt x="433" y="866"/>
                    </a:cubicBezTo>
                    <a:cubicBezTo>
                      <a:pt x="667" y="866"/>
                      <a:pt x="866" y="679"/>
                      <a:pt x="866" y="434"/>
                    </a:cubicBezTo>
                    <a:cubicBezTo>
                      <a:pt x="866" y="200"/>
                      <a:pt x="667" y="1"/>
                      <a:pt x="4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2461766" y="4056949"/>
                <a:ext cx="148237" cy="147914"/>
              </a:xfrm>
              <a:custGeom>
                <a:rect b="b" l="l" r="r" t="t"/>
                <a:pathLst>
                  <a:path extrusionOk="0" h="457" w="458">
                    <a:moveTo>
                      <a:pt x="235" y="1"/>
                    </a:moveTo>
                    <a:cubicBezTo>
                      <a:pt x="107" y="1"/>
                      <a:pt x="1" y="106"/>
                      <a:pt x="1" y="235"/>
                    </a:cubicBezTo>
                    <a:cubicBezTo>
                      <a:pt x="1" y="352"/>
                      <a:pt x="107" y="456"/>
                      <a:pt x="235" y="456"/>
                    </a:cubicBezTo>
                    <a:cubicBezTo>
                      <a:pt x="364" y="456"/>
                      <a:pt x="458" y="352"/>
                      <a:pt x="458" y="235"/>
                    </a:cubicBezTo>
                    <a:cubicBezTo>
                      <a:pt x="458" y="106"/>
                      <a:pt x="364" y="1"/>
                      <a:pt x="2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345975" y="2375717"/>
                <a:ext cx="670305" cy="572235"/>
              </a:xfrm>
              <a:custGeom>
                <a:rect b="b" l="l" r="r" t="t"/>
                <a:pathLst>
                  <a:path extrusionOk="0" h="1768" w="2071">
                    <a:moveTo>
                      <a:pt x="1064" y="0"/>
                    </a:moveTo>
                    <a:lnTo>
                      <a:pt x="936" y="726"/>
                    </a:lnTo>
                    <a:lnTo>
                      <a:pt x="363" y="328"/>
                    </a:lnTo>
                    <a:lnTo>
                      <a:pt x="796" y="889"/>
                    </a:lnTo>
                    <a:lnTo>
                      <a:pt x="0" y="1147"/>
                    </a:lnTo>
                    <a:lnTo>
                      <a:pt x="819" y="1193"/>
                    </a:lnTo>
                    <a:lnTo>
                      <a:pt x="726" y="1720"/>
                    </a:lnTo>
                    <a:lnTo>
                      <a:pt x="1053" y="1252"/>
                    </a:lnTo>
                    <a:lnTo>
                      <a:pt x="1603" y="1767"/>
                    </a:lnTo>
                    <a:lnTo>
                      <a:pt x="1334" y="1112"/>
                    </a:lnTo>
                    <a:lnTo>
                      <a:pt x="2070" y="1112"/>
                    </a:lnTo>
                    <a:lnTo>
                      <a:pt x="1404" y="866"/>
                    </a:lnTo>
                    <a:lnTo>
                      <a:pt x="1696" y="421"/>
                    </a:lnTo>
                    <a:lnTo>
                      <a:pt x="1228" y="679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1333803" y="2616190"/>
                <a:ext cx="91273" cy="91273"/>
              </a:xfrm>
              <a:custGeom>
                <a:rect b="b" l="l" r="r" t="t"/>
                <a:pathLst>
                  <a:path extrusionOk="0" h="282" w="282">
                    <a:moveTo>
                      <a:pt x="141" y="1"/>
                    </a:moveTo>
                    <a:cubicBezTo>
                      <a:pt x="59" y="1"/>
                      <a:pt x="1" y="71"/>
                      <a:pt x="1" y="141"/>
                    </a:cubicBezTo>
                    <a:cubicBezTo>
                      <a:pt x="1" y="223"/>
                      <a:pt x="59" y="281"/>
                      <a:pt x="141" y="281"/>
                    </a:cubicBezTo>
                    <a:cubicBezTo>
                      <a:pt x="211" y="281"/>
                      <a:pt x="281" y="223"/>
                      <a:pt x="281" y="141"/>
                    </a:cubicBezTo>
                    <a:cubicBezTo>
                      <a:pt x="281" y="71"/>
                      <a:pt x="211" y="1"/>
                      <a:pt x="1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2682203" y="4355682"/>
                <a:ext cx="49197" cy="49520"/>
              </a:xfrm>
              <a:custGeom>
                <a:rect b="b" l="l" r="r" t="t"/>
                <a:pathLst>
                  <a:path extrusionOk="0" h="153" w="152">
                    <a:moveTo>
                      <a:pt x="70" y="1"/>
                    </a:moveTo>
                    <a:cubicBezTo>
                      <a:pt x="35" y="1"/>
                      <a:pt x="0" y="35"/>
                      <a:pt x="0" y="71"/>
                    </a:cubicBezTo>
                    <a:cubicBezTo>
                      <a:pt x="0" y="117"/>
                      <a:pt x="35" y="152"/>
                      <a:pt x="70" y="152"/>
                    </a:cubicBezTo>
                    <a:cubicBezTo>
                      <a:pt x="117" y="152"/>
                      <a:pt x="152" y="117"/>
                      <a:pt x="152" y="71"/>
                    </a:cubicBezTo>
                    <a:cubicBezTo>
                      <a:pt x="152" y="35"/>
                      <a:pt x="117" y="1"/>
                      <a:pt x="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4"/>
          <p:cNvSpPr/>
          <p:nvPr/>
        </p:nvSpPr>
        <p:spPr>
          <a:xfrm>
            <a:off x="1780338" y="3357275"/>
            <a:ext cx="2391000" cy="411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1780350" y="2722100"/>
            <a:ext cx="2391000" cy="411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1780338" y="2086913"/>
            <a:ext cx="2391000" cy="411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1780350" y="1406900"/>
            <a:ext cx="2391000" cy="411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4"/>
          <p:cNvSpPr txBox="1"/>
          <p:nvPr>
            <p:ph idx="3" type="subTitle"/>
          </p:nvPr>
        </p:nvSpPr>
        <p:spPr>
          <a:xfrm>
            <a:off x="2166450" y="2131763"/>
            <a:ext cx="1618800" cy="32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925" name="Google Shape;925;p3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26" name="Google Shape;926;p34"/>
          <p:cNvSpPr txBox="1"/>
          <p:nvPr>
            <p:ph idx="1" type="subTitle"/>
          </p:nvPr>
        </p:nvSpPr>
        <p:spPr>
          <a:xfrm>
            <a:off x="1867200" y="1451750"/>
            <a:ext cx="2217300" cy="32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Entertainment</a:t>
            </a:r>
            <a:endParaRPr/>
          </a:p>
        </p:txBody>
      </p:sp>
      <p:sp>
        <p:nvSpPr>
          <p:cNvPr id="927" name="Google Shape;927;p34"/>
          <p:cNvSpPr txBox="1"/>
          <p:nvPr>
            <p:ph idx="2" type="subTitle"/>
          </p:nvPr>
        </p:nvSpPr>
        <p:spPr>
          <a:xfrm>
            <a:off x="4249496" y="1482425"/>
            <a:ext cx="24342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Games </a:t>
            </a:r>
            <a:endParaRPr/>
          </a:p>
        </p:txBody>
      </p:sp>
      <p:sp>
        <p:nvSpPr>
          <p:cNvPr id="928" name="Google Shape;928;p34"/>
          <p:cNvSpPr txBox="1"/>
          <p:nvPr>
            <p:ph idx="4" type="subTitle"/>
          </p:nvPr>
        </p:nvSpPr>
        <p:spPr>
          <a:xfrm>
            <a:off x="4249497" y="2162263"/>
            <a:ext cx="29145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Educational Games</a:t>
            </a:r>
            <a:endParaRPr/>
          </a:p>
        </p:txBody>
      </p:sp>
      <p:sp>
        <p:nvSpPr>
          <p:cNvPr id="929" name="Google Shape;929;p34"/>
          <p:cNvSpPr txBox="1"/>
          <p:nvPr>
            <p:ph idx="5" type="subTitle"/>
          </p:nvPr>
        </p:nvSpPr>
        <p:spPr>
          <a:xfrm>
            <a:off x="1910262" y="2766950"/>
            <a:ext cx="2131200" cy="32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endParaRPr/>
          </a:p>
        </p:txBody>
      </p:sp>
      <p:sp>
        <p:nvSpPr>
          <p:cNvPr id="930" name="Google Shape;930;p34"/>
          <p:cNvSpPr txBox="1"/>
          <p:nvPr>
            <p:ph idx="6" type="subTitle"/>
          </p:nvPr>
        </p:nvSpPr>
        <p:spPr>
          <a:xfrm>
            <a:off x="4249488" y="2752393"/>
            <a:ext cx="38268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Ease of use</a:t>
            </a:r>
            <a:endParaRPr/>
          </a:p>
        </p:txBody>
      </p:sp>
      <p:sp>
        <p:nvSpPr>
          <p:cNvPr id="931" name="Google Shape;931;p34"/>
          <p:cNvSpPr txBox="1"/>
          <p:nvPr>
            <p:ph idx="7" type="subTitle"/>
          </p:nvPr>
        </p:nvSpPr>
        <p:spPr>
          <a:xfrm>
            <a:off x="2134062" y="3402125"/>
            <a:ext cx="1683600" cy="32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Demand</a:t>
            </a:r>
            <a:endParaRPr/>
          </a:p>
        </p:txBody>
      </p:sp>
      <p:sp>
        <p:nvSpPr>
          <p:cNvPr id="932" name="Google Shape;932;p34"/>
          <p:cNvSpPr txBox="1"/>
          <p:nvPr>
            <p:ph idx="8" type="subTitle"/>
          </p:nvPr>
        </p:nvSpPr>
        <p:spPr>
          <a:xfrm>
            <a:off x="4249488" y="3387568"/>
            <a:ext cx="3826800" cy="3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High demand for such applications</a:t>
            </a:r>
            <a:endParaRPr/>
          </a:p>
        </p:txBody>
      </p:sp>
      <p:grpSp>
        <p:nvGrpSpPr>
          <p:cNvPr id="933" name="Google Shape;933;p34"/>
          <p:cNvGrpSpPr/>
          <p:nvPr/>
        </p:nvGrpSpPr>
        <p:grpSpPr>
          <a:xfrm>
            <a:off x="1079288" y="3164417"/>
            <a:ext cx="493143" cy="508722"/>
            <a:chOff x="2708871" y="4219673"/>
            <a:chExt cx="372071" cy="383825"/>
          </a:xfrm>
        </p:grpSpPr>
        <p:sp>
          <p:nvSpPr>
            <p:cNvPr id="934" name="Google Shape;934;p34"/>
            <p:cNvSpPr/>
            <p:nvPr/>
          </p:nvSpPr>
          <p:spPr>
            <a:xfrm>
              <a:off x="2730832" y="4232547"/>
              <a:ext cx="175893" cy="187137"/>
            </a:xfrm>
            <a:custGeom>
              <a:rect b="b" l="l" r="r" t="t"/>
              <a:pathLst>
                <a:path extrusionOk="0" h="8155" w="7665">
                  <a:moveTo>
                    <a:pt x="7200" y="0"/>
                  </a:moveTo>
                  <a:cubicBezTo>
                    <a:pt x="3233" y="0"/>
                    <a:pt x="0" y="3233"/>
                    <a:pt x="0" y="7201"/>
                  </a:cubicBezTo>
                  <a:lnTo>
                    <a:pt x="1395" y="8155"/>
                  </a:lnTo>
                  <a:lnTo>
                    <a:pt x="5388" y="8155"/>
                  </a:lnTo>
                  <a:lnTo>
                    <a:pt x="7665" y="1715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730832" y="4419664"/>
              <a:ext cx="328218" cy="142779"/>
            </a:xfrm>
            <a:custGeom>
              <a:rect b="b" l="l" r="r" t="t"/>
              <a:pathLst>
                <a:path extrusionOk="0" h="6222" w="14303">
                  <a:moveTo>
                    <a:pt x="2326" y="1"/>
                  </a:moveTo>
                  <a:lnTo>
                    <a:pt x="0" y="957"/>
                  </a:lnTo>
                  <a:lnTo>
                    <a:pt x="0" y="1055"/>
                  </a:lnTo>
                  <a:cubicBezTo>
                    <a:pt x="73" y="3945"/>
                    <a:pt x="2424" y="6221"/>
                    <a:pt x="5290" y="6221"/>
                  </a:cubicBezTo>
                  <a:lnTo>
                    <a:pt x="9013" y="6221"/>
                  </a:lnTo>
                  <a:cubicBezTo>
                    <a:pt x="11877" y="6221"/>
                    <a:pt x="14254" y="3945"/>
                    <a:pt x="14303" y="1055"/>
                  </a:cubicBezTo>
                  <a:lnTo>
                    <a:pt x="14303" y="957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730832" y="4284248"/>
              <a:ext cx="142183" cy="135436"/>
            </a:xfrm>
            <a:custGeom>
              <a:rect b="b" l="l" r="r" t="t"/>
              <a:pathLst>
                <a:path extrusionOk="0" h="5902" w="6196">
                  <a:moveTo>
                    <a:pt x="1983" y="0"/>
                  </a:moveTo>
                  <a:cubicBezTo>
                    <a:pt x="758" y="1274"/>
                    <a:pt x="0" y="3037"/>
                    <a:pt x="0" y="4948"/>
                  </a:cubicBezTo>
                  <a:lnTo>
                    <a:pt x="1395" y="5902"/>
                  </a:lnTo>
                  <a:lnTo>
                    <a:pt x="5388" y="5902"/>
                  </a:lnTo>
                  <a:lnTo>
                    <a:pt x="6195" y="3600"/>
                  </a:lnTo>
                  <a:cubicBezTo>
                    <a:pt x="4212" y="3257"/>
                    <a:pt x="2620" y="1836"/>
                    <a:pt x="1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2835888" y="4219673"/>
              <a:ext cx="103447" cy="206229"/>
            </a:xfrm>
            <a:custGeom>
              <a:rect b="b" l="l" r="r" t="t"/>
              <a:pathLst>
                <a:path extrusionOk="0" h="8987" w="4508">
                  <a:moveTo>
                    <a:pt x="3543" y="1"/>
                  </a:moveTo>
                  <a:cubicBezTo>
                    <a:pt x="3190" y="1"/>
                    <a:pt x="2855" y="212"/>
                    <a:pt x="2720" y="561"/>
                  </a:cubicBezTo>
                  <a:lnTo>
                    <a:pt x="1" y="8447"/>
                  </a:lnTo>
                  <a:lnTo>
                    <a:pt x="1594" y="8986"/>
                  </a:lnTo>
                  <a:lnTo>
                    <a:pt x="4337" y="1124"/>
                  </a:lnTo>
                  <a:cubicBezTo>
                    <a:pt x="4507" y="683"/>
                    <a:pt x="4262" y="193"/>
                    <a:pt x="3821" y="46"/>
                  </a:cubicBezTo>
                  <a:cubicBezTo>
                    <a:pt x="3730" y="15"/>
                    <a:pt x="3636" y="1"/>
                    <a:pt x="3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835888" y="4361812"/>
              <a:ext cx="56818" cy="64092"/>
            </a:xfrm>
            <a:custGeom>
              <a:rect b="b" l="l" r="r" t="t"/>
              <a:pathLst>
                <a:path extrusionOk="0" h="2793" w="2476">
                  <a:moveTo>
                    <a:pt x="761" y="0"/>
                  </a:moveTo>
                  <a:lnTo>
                    <a:pt x="1" y="2253"/>
                  </a:lnTo>
                  <a:lnTo>
                    <a:pt x="1594" y="2792"/>
                  </a:lnTo>
                  <a:lnTo>
                    <a:pt x="2475" y="294"/>
                  </a:lnTo>
                  <a:cubicBezTo>
                    <a:pt x="1888" y="294"/>
                    <a:pt x="1300" y="196"/>
                    <a:pt x="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2730832" y="4419664"/>
              <a:ext cx="256828" cy="142779"/>
            </a:xfrm>
            <a:custGeom>
              <a:rect b="b" l="l" r="r" t="t"/>
              <a:pathLst>
                <a:path extrusionOk="0" h="6222" w="11192">
                  <a:moveTo>
                    <a:pt x="2326" y="1"/>
                  </a:moveTo>
                  <a:lnTo>
                    <a:pt x="0" y="957"/>
                  </a:lnTo>
                  <a:lnTo>
                    <a:pt x="0" y="1055"/>
                  </a:lnTo>
                  <a:cubicBezTo>
                    <a:pt x="73" y="3945"/>
                    <a:pt x="2424" y="6221"/>
                    <a:pt x="5290" y="6221"/>
                  </a:cubicBezTo>
                  <a:lnTo>
                    <a:pt x="9013" y="6221"/>
                  </a:lnTo>
                  <a:cubicBezTo>
                    <a:pt x="9796" y="6221"/>
                    <a:pt x="10531" y="6051"/>
                    <a:pt x="11191" y="5757"/>
                  </a:cubicBezTo>
                  <a:cubicBezTo>
                    <a:pt x="8204" y="5218"/>
                    <a:pt x="5829" y="2940"/>
                    <a:pt x="5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2708871" y="4397772"/>
              <a:ext cx="372071" cy="43853"/>
            </a:xfrm>
            <a:custGeom>
              <a:rect b="b" l="l" r="r" t="t"/>
              <a:pathLst>
                <a:path extrusionOk="0" h="1911" w="16214">
                  <a:moveTo>
                    <a:pt x="957" y="1"/>
                  </a:moveTo>
                  <a:cubicBezTo>
                    <a:pt x="442" y="1"/>
                    <a:pt x="1" y="441"/>
                    <a:pt x="1" y="955"/>
                  </a:cubicBezTo>
                  <a:cubicBezTo>
                    <a:pt x="1" y="1470"/>
                    <a:pt x="442" y="1911"/>
                    <a:pt x="957" y="1911"/>
                  </a:cubicBezTo>
                  <a:lnTo>
                    <a:pt x="15260" y="1911"/>
                  </a:lnTo>
                  <a:cubicBezTo>
                    <a:pt x="15799" y="1911"/>
                    <a:pt x="16214" y="1470"/>
                    <a:pt x="16214" y="955"/>
                  </a:cubicBezTo>
                  <a:cubicBezTo>
                    <a:pt x="16214" y="441"/>
                    <a:pt x="15799" y="1"/>
                    <a:pt x="1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2758347" y="4495576"/>
              <a:ext cx="107922" cy="107922"/>
            </a:xfrm>
            <a:custGeom>
              <a:rect b="b" l="l" r="r" t="t"/>
              <a:pathLst>
                <a:path extrusionOk="0" h="4703" w="4703">
                  <a:moveTo>
                    <a:pt x="2351" y="0"/>
                  </a:moveTo>
                  <a:cubicBezTo>
                    <a:pt x="1054" y="0"/>
                    <a:pt x="0" y="1052"/>
                    <a:pt x="0" y="2351"/>
                  </a:cubicBezTo>
                  <a:cubicBezTo>
                    <a:pt x="0" y="3648"/>
                    <a:pt x="1054" y="4702"/>
                    <a:pt x="2351" y="4702"/>
                  </a:cubicBezTo>
                  <a:cubicBezTo>
                    <a:pt x="3650" y="4702"/>
                    <a:pt x="4702" y="3648"/>
                    <a:pt x="4702" y="2351"/>
                  </a:cubicBezTo>
                  <a:cubicBezTo>
                    <a:pt x="4702" y="1052"/>
                    <a:pt x="3650" y="0"/>
                    <a:pt x="2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2758347" y="4495576"/>
              <a:ext cx="93901" cy="107922"/>
            </a:xfrm>
            <a:custGeom>
              <a:rect b="b" l="l" r="r" t="t"/>
              <a:pathLst>
                <a:path extrusionOk="0" h="4703" w="4092">
                  <a:moveTo>
                    <a:pt x="2351" y="0"/>
                  </a:moveTo>
                  <a:cubicBezTo>
                    <a:pt x="1054" y="0"/>
                    <a:pt x="0" y="1052"/>
                    <a:pt x="0" y="2351"/>
                  </a:cubicBezTo>
                  <a:cubicBezTo>
                    <a:pt x="0" y="3648"/>
                    <a:pt x="1054" y="4702"/>
                    <a:pt x="2351" y="4702"/>
                  </a:cubicBezTo>
                  <a:cubicBezTo>
                    <a:pt x="3037" y="4702"/>
                    <a:pt x="3674" y="4383"/>
                    <a:pt x="4091" y="3919"/>
                  </a:cubicBezTo>
                  <a:cubicBezTo>
                    <a:pt x="2890" y="3772"/>
                    <a:pt x="1936" y="2743"/>
                    <a:pt x="1936" y="1493"/>
                  </a:cubicBezTo>
                  <a:cubicBezTo>
                    <a:pt x="1936" y="931"/>
                    <a:pt x="2132" y="415"/>
                    <a:pt x="2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790405" y="4527588"/>
              <a:ext cx="43853" cy="43302"/>
            </a:xfrm>
            <a:custGeom>
              <a:rect b="b" l="l" r="r" t="t"/>
              <a:pathLst>
                <a:path extrusionOk="0" h="1887" w="1911">
                  <a:moveTo>
                    <a:pt x="954" y="0"/>
                  </a:moveTo>
                  <a:cubicBezTo>
                    <a:pt x="441" y="0"/>
                    <a:pt x="0" y="441"/>
                    <a:pt x="0" y="956"/>
                  </a:cubicBezTo>
                  <a:cubicBezTo>
                    <a:pt x="0" y="1469"/>
                    <a:pt x="441" y="1887"/>
                    <a:pt x="954" y="1887"/>
                  </a:cubicBezTo>
                  <a:cubicBezTo>
                    <a:pt x="1470" y="1887"/>
                    <a:pt x="1910" y="1469"/>
                    <a:pt x="1910" y="956"/>
                  </a:cubicBezTo>
                  <a:cubicBezTo>
                    <a:pt x="1910" y="441"/>
                    <a:pt x="1470" y="0"/>
                    <a:pt x="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2923572" y="4495576"/>
              <a:ext cx="107922" cy="107922"/>
            </a:xfrm>
            <a:custGeom>
              <a:rect b="b" l="l" r="r" t="t"/>
              <a:pathLst>
                <a:path extrusionOk="0" h="4703" w="4703">
                  <a:moveTo>
                    <a:pt x="2352" y="0"/>
                  </a:moveTo>
                  <a:cubicBezTo>
                    <a:pt x="1055" y="0"/>
                    <a:pt x="0" y="1052"/>
                    <a:pt x="0" y="2351"/>
                  </a:cubicBezTo>
                  <a:cubicBezTo>
                    <a:pt x="0" y="3648"/>
                    <a:pt x="1055" y="4702"/>
                    <a:pt x="2352" y="4702"/>
                  </a:cubicBezTo>
                  <a:cubicBezTo>
                    <a:pt x="3651" y="4702"/>
                    <a:pt x="4703" y="3648"/>
                    <a:pt x="4703" y="2351"/>
                  </a:cubicBezTo>
                  <a:cubicBezTo>
                    <a:pt x="4703" y="1052"/>
                    <a:pt x="3651" y="0"/>
                    <a:pt x="2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2923572" y="4495576"/>
              <a:ext cx="93901" cy="107922"/>
            </a:xfrm>
            <a:custGeom>
              <a:rect b="b" l="l" r="r" t="t"/>
              <a:pathLst>
                <a:path extrusionOk="0" h="4703" w="4092">
                  <a:moveTo>
                    <a:pt x="2352" y="0"/>
                  </a:moveTo>
                  <a:cubicBezTo>
                    <a:pt x="1055" y="0"/>
                    <a:pt x="0" y="1052"/>
                    <a:pt x="0" y="2351"/>
                  </a:cubicBezTo>
                  <a:cubicBezTo>
                    <a:pt x="0" y="3648"/>
                    <a:pt x="1055" y="4702"/>
                    <a:pt x="2352" y="4702"/>
                  </a:cubicBezTo>
                  <a:cubicBezTo>
                    <a:pt x="3037" y="4702"/>
                    <a:pt x="3674" y="4383"/>
                    <a:pt x="4091" y="3919"/>
                  </a:cubicBezTo>
                  <a:cubicBezTo>
                    <a:pt x="2890" y="3772"/>
                    <a:pt x="1960" y="2743"/>
                    <a:pt x="1960" y="1493"/>
                  </a:cubicBezTo>
                  <a:cubicBezTo>
                    <a:pt x="1960" y="931"/>
                    <a:pt x="2132" y="415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2956158" y="4527588"/>
              <a:ext cx="43325" cy="43302"/>
            </a:xfrm>
            <a:custGeom>
              <a:rect b="b" l="l" r="r" t="t"/>
              <a:pathLst>
                <a:path extrusionOk="0" h="1887" w="1888">
                  <a:moveTo>
                    <a:pt x="932" y="0"/>
                  </a:moveTo>
                  <a:cubicBezTo>
                    <a:pt x="418" y="0"/>
                    <a:pt x="1" y="441"/>
                    <a:pt x="1" y="956"/>
                  </a:cubicBezTo>
                  <a:cubicBezTo>
                    <a:pt x="1" y="1469"/>
                    <a:pt x="418" y="1887"/>
                    <a:pt x="932" y="1887"/>
                  </a:cubicBezTo>
                  <a:cubicBezTo>
                    <a:pt x="1447" y="1887"/>
                    <a:pt x="1888" y="1469"/>
                    <a:pt x="1888" y="956"/>
                  </a:cubicBezTo>
                  <a:cubicBezTo>
                    <a:pt x="1888" y="441"/>
                    <a:pt x="1447" y="0"/>
                    <a:pt x="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2820168" y="4385954"/>
              <a:ext cx="68039" cy="67466"/>
            </a:xfrm>
            <a:custGeom>
              <a:rect b="b" l="l" r="r" t="t"/>
              <a:pathLst>
                <a:path extrusionOk="0" h="2940" w="2965">
                  <a:moveTo>
                    <a:pt x="1495" y="0"/>
                  </a:moveTo>
                  <a:cubicBezTo>
                    <a:pt x="662" y="0"/>
                    <a:pt x="0" y="663"/>
                    <a:pt x="0" y="1470"/>
                  </a:cubicBezTo>
                  <a:cubicBezTo>
                    <a:pt x="0" y="2279"/>
                    <a:pt x="662" y="2939"/>
                    <a:pt x="1495" y="2939"/>
                  </a:cubicBezTo>
                  <a:cubicBezTo>
                    <a:pt x="2302" y="2939"/>
                    <a:pt x="2965" y="2279"/>
                    <a:pt x="2965" y="1470"/>
                  </a:cubicBezTo>
                  <a:cubicBezTo>
                    <a:pt x="2965" y="663"/>
                    <a:pt x="2302" y="0"/>
                    <a:pt x="1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2790405" y="4529814"/>
              <a:ext cx="29235" cy="41076"/>
            </a:xfrm>
            <a:custGeom>
              <a:rect b="b" l="l" r="r" t="t"/>
              <a:pathLst>
                <a:path extrusionOk="0" h="1790" w="1274">
                  <a:moveTo>
                    <a:pt x="539" y="1"/>
                  </a:moveTo>
                  <a:cubicBezTo>
                    <a:pt x="220" y="148"/>
                    <a:pt x="0" y="491"/>
                    <a:pt x="0" y="859"/>
                  </a:cubicBezTo>
                  <a:cubicBezTo>
                    <a:pt x="0" y="1372"/>
                    <a:pt x="441" y="1790"/>
                    <a:pt x="954" y="1790"/>
                  </a:cubicBezTo>
                  <a:cubicBezTo>
                    <a:pt x="1078" y="1790"/>
                    <a:pt x="1176" y="1790"/>
                    <a:pt x="1274" y="1741"/>
                  </a:cubicBezTo>
                  <a:cubicBezTo>
                    <a:pt x="833" y="1300"/>
                    <a:pt x="562" y="687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2956158" y="4529814"/>
              <a:ext cx="29258" cy="41076"/>
            </a:xfrm>
            <a:custGeom>
              <a:rect b="b" l="l" r="r" t="t"/>
              <a:pathLst>
                <a:path extrusionOk="0" h="1790" w="1275">
                  <a:moveTo>
                    <a:pt x="540" y="1"/>
                  </a:moveTo>
                  <a:cubicBezTo>
                    <a:pt x="222" y="148"/>
                    <a:pt x="1" y="491"/>
                    <a:pt x="1" y="859"/>
                  </a:cubicBezTo>
                  <a:cubicBezTo>
                    <a:pt x="1" y="1372"/>
                    <a:pt x="418" y="1790"/>
                    <a:pt x="932" y="1790"/>
                  </a:cubicBezTo>
                  <a:cubicBezTo>
                    <a:pt x="1055" y="1790"/>
                    <a:pt x="1153" y="1790"/>
                    <a:pt x="1274" y="1741"/>
                  </a:cubicBezTo>
                  <a:cubicBezTo>
                    <a:pt x="810" y="1300"/>
                    <a:pt x="540" y="687"/>
                    <a:pt x="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34"/>
          <p:cNvGrpSpPr/>
          <p:nvPr/>
        </p:nvGrpSpPr>
        <p:grpSpPr>
          <a:xfrm>
            <a:off x="1122885" y="2562389"/>
            <a:ext cx="405948" cy="508814"/>
            <a:chOff x="3411994" y="4219604"/>
            <a:chExt cx="306283" cy="383895"/>
          </a:xfrm>
        </p:grpSpPr>
        <p:sp>
          <p:nvSpPr>
            <p:cNvPr id="951" name="Google Shape;951;p34"/>
            <p:cNvSpPr/>
            <p:nvPr/>
          </p:nvSpPr>
          <p:spPr>
            <a:xfrm>
              <a:off x="3470443" y="4289274"/>
              <a:ext cx="189959" cy="180987"/>
            </a:xfrm>
            <a:custGeom>
              <a:rect b="b" l="l" r="r" t="t"/>
              <a:pathLst>
                <a:path extrusionOk="0" h="7887" w="8278">
                  <a:moveTo>
                    <a:pt x="1568" y="1"/>
                  </a:moveTo>
                  <a:lnTo>
                    <a:pt x="0" y="4876"/>
                  </a:lnTo>
                  <a:lnTo>
                    <a:pt x="4138" y="7887"/>
                  </a:lnTo>
                  <a:lnTo>
                    <a:pt x="8278" y="4876"/>
                  </a:lnTo>
                  <a:lnTo>
                    <a:pt x="6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460323" y="4533784"/>
              <a:ext cx="95553" cy="69715"/>
            </a:xfrm>
            <a:custGeom>
              <a:rect b="b" l="l" r="r" t="t"/>
              <a:pathLst>
                <a:path extrusionOk="0" h="3038" w="4164">
                  <a:moveTo>
                    <a:pt x="1199" y="0"/>
                  </a:moveTo>
                  <a:cubicBezTo>
                    <a:pt x="514" y="24"/>
                    <a:pt x="0" y="637"/>
                    <a:pt x="98" y="1297"/>
                  </a:cubicBezTo>
                  <a:cubicBezTo>
                    <a:pt x="196" y="1813"/>
                    <a:pt x="490" y="2424"/>
                    <a:pt x="1199" y="3037"/>
                  </a:cubicBezTo>
                  <a:lnTo>
                    <a:pt x="3821" y="3037"/>
                  </a:lnTo>
                  <a:lnTo>
                    <a:pt x="4164" y="1568"/>
                  </a:lnTo>
                  <a:cubicBezTo>
                    <a:pt x="3599" y="245"/>
                    <a:pt x="2155" y="0"/>
                    <a:pt x="1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574970" y="4533784"/>
              <a:ext cx="94980" cy="69715"/>
            </a:xfrm>
            <a:custGeom>
              <a:rect b="b" l="l" r="r" t="t"/>
              <a:pathLst>
                <a:path extrusionOk="0" h="3038" w="4139">
                  <a:moveTo>
                    <a:pt x="2963" y="0"/>
                  </a:moveTo>
                  <a:cubicBezTo>
                    <a:pt x="1983" y="0"/>
                    <a:pt x="539" y="245"/>
                    <a:pt x="0" y="1568"/>
                  </a:cubicBezTo>
                  <a:lnTo>
                    <a:pt x="318" y="3037"/>
                  </a:lnTo>
                  <a:lnTo>
                    <a:pt x="2939" y="3037"/>
                  </a:lnTo>
                  <a:cubicBezTo>
                    <a:pt x="3674" y="2424"/>
                    <a:pt x="3942" y="1813"/>
                    <a:pt x="4040" y="1297"/>
                  </a:cubicBezTo>
                  <a:cubicBezTo>
                    <a:pt x="4138" y="637"/>
                    <a:pt x="3625" y="24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547984" y="4452273"/>
              <a:ext cx="34284" cy="151224"/>
            </a:xfrm>
            <a:custGeom>
              <a:rect b="b" l="l" r="r" t="t"/>
              <a:pathLst>
                <a:path extrusionOk="0" h="6590" w="1494">
                  <a:moveTo>
                    <a:pt x="1" y="0"/>
                  </a:moveTo>
                  <a:lnTo>
                    <a:pt x="1" y="6589"/>
                  </a:lnTo>
                  <a:lnTo>
                    <a:pt x="1494" y="658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505828" y="4219604"/>
              <a:ext cx="119166" cy="129860"/>
            </a:xfrm>
            <a:custGeom>
              <a:rect b="b" l="l" r="r" t="t"/>
              <a:pathLst>
                <a:path extrusionOk="0" h="5659" w="5193">
                  <a:moveTo>
                    <a:pt x="2596" y="0"/>
                  </a:moveTo>
                  <a:cubicBezTo>
                    <a:pt x="1152" y="0"/>
                    <a:pt x="0" y="735"/>
                    <a:pt x="0" y="2498"/>
                  </a:cubicBezTo>
                  <a:cubicBezTo>
                    <a:pt x="0" y="2671"/>
                    <a:pt x="0" y="2866"/>
                    <a:pt x="26" y="3037"/>
                  </a:cubicBezTo>
                  <a:cubicBezTo>
                    <a:pt x="196" y="4238"/>
                    <a:pt x="907" y="5192"/>
                    <a:pt x="1838" y="5535"/>
                  </a:cubicBezTo>
                  <a:cubicBezTo>
                    <a:pt x="2083" y="5609"/>
                    <a:pt x="2328" y="5658"/>
                    <a:pt x="2596" y="5658"/>
                  </a:cubicBezTo>
                  <a:cubicBezTo>
                    <a:pt x="2841" y="5658"/>
                    <a:pt x="3111" y="5609"/>
                    <a:pt x="3331" y="5535"/>
                  </a:cubicBezTo>
                  <a:cubicBezTo>
                    <a:pt x="3380" y="4532"/>
                    <a:pt x="4066" y="3576"/>
                    <a:pt x="5143" y="3037"/>
                  </a:cubicBezTo>
                  <a:cubicBezTo>
                    <a:pt x="5169" y="2866"/>
                    <a:pt x="5192" y="2671"/>
                    <a:pt x="5192" y="2498"/>
                  </a:cubicBezTo>
                  <a:cubicBezTo>
                    <a:pt x="5192" y="735"/>
                    <a:pt x="4017" y="0"/>
                    <a:pt x="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3411994" y="4281059"/>
              <a:ext cx="136561" cy="121300"/>
            </a:xfrm>
            <a:custGeom>
              <a:rect b="b" l="l" r="r" t="t"/>
              <a:pathLst>
                <a:path extrusionOk="0" h="5286" w="5951">
                  <a:moveTo>
                    <a:pt x="2669" y="0"/>
                  </a:moveTo>
                  <a:cubicBezTo>
                    <a:pt x="1542" y="0"/>
                    <a:pt x="791" y="765"/>
                    <a:pt x="441" y="1854"/>
                  </a:cubicBezTo>
                  <a:cubicBezTo>
                    <a:pt x="0" y="3225"/>
                    <a:pt x="343" y="4548"/>
                    <a:pt x="2008" y="5087"/>
                  </a:cubicBezTo>
                  <a:cubicBezTo>
                    <a:pt x="2179" y="5159"/>
                    <a:pt x="2351" y="5185"/>
                    <a:pt x="2547" y="5234"/>
                  </a:cubicBezTo>
                  <a:cubicBezTo>
                    <a:pt x="2756" y="5268"/>
                    <a:pt x="2964" y="5285"/>
                    <a:pt x="3167" y="5285"/>
                  </a:cubicBezTo>
                  <a:cubicBezTo>
                    <a:pt x="4107" y="5285"/>
                    <a:pt x="4958" y="4922"/>
                    <a:pt x="5461" y="4277"/>
                  </a:cubicBezTo>
                  <a:cubicBezTo>
                    <a:pt x="5633" y="4081"/>
                    <a:pt x="5754" y="3862"/>
                    <a:pt x="5829" y="3617"/>
                  </a:cubicBezTo>
                  <a:cubicBezTo>
                    <a:pt x="5901" y="3347"/>
                    <a:pt x="5950" y="3102"/>
                    <a:pt x="5927" y="2857"/>
                  </a:cubicBezTo>
                  <a:cubicBezTo>
                    <a:pt x="4996" y="2514"/>
                    <a:pt x="4285" y="1560"/>
                    <a:pt x="4115" y="359"/>
                  </a:cubicBezTo>
                  <a:cubicBezTo>
                    <a:pt x="3968" y="286"/>
                    <a:pt x="3795" y="212"/>
                    <a:pt x="3625" y="163"/>
                  </a:cubicBezTo>
                  <a:cubicBezTo>
                    <a:pt x="3281" y="52"/>
                    <a:pt x="2963" y="0"/>
                    <a:pt x="2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547984" y="4452273"/>
              <a:ext cx="34284" cy="68590"/>
            </a:xfrm>
            <a:custGeom>
              <a:rect b="b" l="l" r="r" t="t"/>
              <a:pathLst>
                <a:path extrusionOk="0" h="2989" w="1494">
                  <a:moveTo>
                    <a:pt x="1" y="0"/>
                  </a:moveTo>
                  <a:lnTo>
                    <a:pt x="1" y="2988"/>
                  </a:lnTo>
                  <a:cubicBezTo>
                    <a:pt x="50" y="2939"/>
                    <a:pt x="122" y="2916"/>
                    <a:pt x="171" y="2890"/>
                  </a:cubicBezTo>
                  <a:cubicBezTo>
                    <a:pt x="343" y="2780"/>
                    <a:pt x="545" y="2726"/>
                    <a:pt x="750" y="2726"/>
                  </a:cubicBezTo>
                  <a:cubicBezTo>
                    <a:pt x="955" y="2726"/>
                    <a:pt x="1164" y="2780"/>
                    <a:pt x="1347" y="2890"/>
                  </a:cubicBezTo>
                  <a:cubicBezTo>
                    <a:pt x="1396" y="2916"/>
                    <a:pt x="1445" y="2939"/>
                    <a:pt x="1494" y="2988"/>
                  </a:cubicBezTo>
                  <a:lnTo>
                    <a:pt x="1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438385" y="4379207"/>
              <a:ext cx="139980" cy="126578"/>
            </a:xfrm>
            <a:custGeom>
              <a:rect b="b" l="l" r="r" t="t"/>
              <a:pathLst>
                <a:path extrusionOk="0" h="5516" w="6100">
                  <a:moveTo>
                    <a:pt x="4311" y="0"/>
                  </a:moveTo>
                  <a:cubicBezTo>
                    <a:pt x="3808" y="645"/>
                    <a:pt x="2957" y="1008"/>
                    <a:pt x="2017" y="1008"/>
                  </a:cubicBezTo>
                  <a:cubicBezTo>
                    <a:pt x="1814" y="1008"/>
                    <a:pt x="1606" y="991"/>
                    <a:pt x="1397" y="957"/>
                  </a:cubicBezTo>
                  <a:cubicBezTo>
                    <a:pt x="1274" y="1078"/>
                    <a:pt x="1152" y="1225"/>
                    <a:pt x="1029" y="1372"/>
                  </a:cubicBezTo>
                  <a:cubicBezTo>
                    <a:pt x="0" y="2792"/>
                    <a:pt x="515" y="4066"/>
                    <a:pt x="1666" y="4899"/>
                  </a:cubicBezTo>
                  <a:cubicBezTo>
                    <a:pt x="2199" y="5288"/>
                    <a:pt x="2772" y="5515"/>
                    <a:pt x="3336" y="5515"/>
                  </a:cubicBezTo>
                  <a:cubicBezTo>
                    <a:pt x="4015" y="5515"/>
                    <a:pt x="4679" y="5185"/>
                    <a:pt x="5241" y="4409"/>
                  </a:cubicBezTo>
                  <a:lnTo>
                    <a:pt x="5535" y="3968"/>
                  </a:lnTo>
                  <a:cubicBezTo>
                    <a:pt x="6099" y="2890"/>
                    <a:pt x="6074" y="1691"/>
                    <a:pt x="5535" y="882"/>
                  </a:cubicBezTo>
                  <a:cubicBezTo>
                    <a:pt x="5388" y="663"/>
                    <a:pt x="5218" y="490"/>
                    <a:pt x="4996" y="320"/>
                  </a:cubicBezTo>
                  <a:cubicBezTo>
                    <a:pt x="4800" y="173"/>
                    <a:pt x="4555" y="75"/>
                    <a:pt x="4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582245" y="4281059"/>
              <a:ext cx="136033" cy="120107"/>
            </a:xfrm>
            <a:custGeom>
              <a:rect b="b" l="l" r="r" t="t"/>
              <a:pathLst>
                <a:path extrusionOk="0" h="5234" w="5928">
                  <a:moveTo>
                    <a:pt x="3281" y="0"/>
                  </a:moveTo>
                  <a:cubicBezTo>
                    <a:pt x="2989" y="0"/>
                    <a:pt x="2672" y="52"/>
                    <a:pt x="2328" y="163"/>
                  </a:cubicBezTo>
                  <a:cubicBezTo>
                    <a:pt x="2156" y="212"/>
                    <a:pt x="1986" y="286"/>
                    <a:pt x="1813" y="359"/>
                  </a:cubicBezTo>
                  <a:cubicBezTo>
                    <a:pt x="736" y="898"/>
                    <a:pt x="50" y="1854"/>
                    <a:pt x="1" y="2857"/>
                  </a:cubicBezTo>
                  <a:cubicBezTo>
                    <a:pt x="1" y="3102"/>
                    <a:pt x="26" y="3347"/>
                    <a:pt x="99" y="3617"/>
                  </a:cubicBezTo>
                  <a:cubicBezTo>
                    <a:pt x="197" y="3862"/>
                    <a:pt x="320" y="4081"/>
                    <a:pt x="467" y="4277"/>
                  </a:cubicBezTo>
                  <a:cubicBezTo>
                    <a:pt x="679" y="4218"/>
                    <a:pt x="901" y="4188"/>
                    <a:pt x="1128" y="4188"/>
                  </a:cubicBezTo>
                  <a:cubicBezTo>
                    <a:pt x="1918" y="4188"/>
                    <a:pt x="2759" y="4548"/>
                    <a:pt x="3406" y="5234"/>
                  </a:cubicBezTo>
                  <a:cubicBezTo>
                    <a:pt x="3576" y="5185"/>
                    <a:pt x="3749" y="5159"/>
                    <a:pt x="3919" y="5087"/>
                  </a:cubicBezTo>
                  <a:cubicBezTo>
                    <a:pt x="5585" y="4548"/>
                    <a:pt x="5928" y="3225"/>
                    <a:pt x="5487" y="1854"/>
                  </a:cubicBezTo>
                  <a:cubicBezTo>
                    <a:pt x="5137" y="765"/>
                    <a:pt x="4402" y="0"/>
                    <a:pt x="3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565401" y="4377165"/>
              <a:ext cx="126487" cy="128621"/>
            </a:xfrm>
            <a:custGeom>
              <a:rect b="b" l="l" r="r" t="t"/>
              <a:pathLst>
                <a:path extrusionOk="0" h="5605" w="5512">
                  <a:moveTo>
                    <a:pt x="1862" y="0"/>
                  </a:moveTo>
                  <a:cubicBezTo>
                    <a:pt x="1635" y="0"/>
                    <a:pt x="1413" y="30"/>
                    <a:pt x="1201" y="89"/>
                  </a:cubicBezTo>
                  <a:cubicBezTo>
                    <a:pt x="956" y="164"/>
                    <a:pt x="735" y="262"/>
                    <a:pt x="515" y="409"/>
                  </a:cubicBezTo>
                  <a:cubicBezTo>
                    <a:pt x="319" y="579"/>
                    <a:pt x="124" y="752"/>
                    <a:pt x="0" y="971"/>
                  </a:cubicBezTo>
                  <a:cubicBezTo>
                    <a:pt x="539" y="1780"/>
                    <a:pt x="564" y="2979"/>
                    <a:pt x="0" y="4057"/>
                  </a:cubicBezTo>
                  <a:cubicBezTo>
                    <a:pt x="75" y="4204"/>
                    <a:pt x="172" y="4351"/>
                    <a:pt x="270" y="4498"/>
                  </a:cubicBezTo>
                  <a:cubicBezTo>
                    <a:pt x="833" y="5274"/>
                    <a:pt x="1504" y="5604"/>
                    <a:pt x="2186" y="5604"/>
                  </a:cubicBezTo>
                  <a:cubicBezTo>
                    <a:pt x="2751" y="5604"/>
                    <a:pt x="3324" y="5377"/>
                    <a:pt x="3846" y="4988"/>
                  </a:cubicBezTo>
                  <a:cubicBezTo>
                    <a:pt x="4996" y="4155"/>
                    <a:pt x="5511" y="2881"/>
                    <a:pt x="4483" y="1461"/>
                  </a:cubicBezTo>
                  <a:cubicBezTo>
                    <a:pt x="4385" y="1314"/>
                    <a:pt x="4261" y="1167"/>
                    <a:pt x="4140" y="1046"/>
                  </a:cubicBezTo>
                  <a:cubicBezTo>
                    <a:pt x="3493" y="360"/>
                    <a:pt x="2652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559228" y="4267382"/>
              <a:ext cx="11795" cy="88233"/>
            </a:xfrm>
            <a:custGeom>
              <a:rect b="b" l="l" r="r" t="t"/>
              <a:pathLst>
                <a:path extrusionOk="0" h="3845" w="514">
                  <a:moveTo>
                    <a:pt x="269" y="1"/>
                  </a:moveTo>
                  <a:cubicBezTo>
                    <a:pt x="122" y="1"/>
                    <a:pt x="1" y="122"/>
                    <a:pt x="1" y="269"/>
                  </a:cubicBezTo>
                  <a:lnTo>
                    <a:pt x="1" y="3576"/>
                  </a:lnTo>
                  <a:cubicBezTo>
                    <a:pt x="1" y="3723"/>
                    <a:pt x="122" y="3845"/>
                    <a:pt x="269" y="3845"/>
                  </a:cubicBezTo>
                  <a:cubicBezTo>
                    <a:pt x="393" y="3845"/>
                    <a:pt x="514" y="3723"/>
                    <a:pt x="514" y="3576"/>
                  </a:cubicBezTo>
                  <a:lnTo>
                    <a:pt x="514" y="269"/>
                  </a:lnTo>
                  <a:cubicBezTo>
                    <a:pt x="514" y="12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466473" y="4334481"/>
              <a:ext cx="85456" cy="35224"/>
            </a:xfrm>
            <a:custGeom>
              <a:rect b="b" l="l" r="r" t="t"/>
              <a:pathLst>
                <a:path extrusionOk="0" h="1535" w="3724">
                  <a:moveTo>
                    <a:pt x="287" y="0"/>
                  </a:moveTo>
                  <a:cubicBezTo>
                    <a:pt x="187" y="0"/>
                    <a:pt x="88" y="66"/>
                    <a:pt x="50" y="163"/>
                  </a:cubicBezTo>
                  <a:cubicBezTo>
                    <a:pt x="1" y="310"/>
                    <a:pt x="75" y="456"/>
                    <a:pt x="222" y="480"/>
                  </a:cubicBezTo>
                  <a:lnTo>
                    <a:pt x="3380" y="1509"/>
                  </a:lnTo>
                  <a:cubicBezTo>
                    <a:pt x="3406" y="1534"/>
                    <a:pt x="3429" y="1534"/>
                    <a:pt x="3455" y="1534"/>
                  </a:cubicBezTo>
                  <a:cubicBezTo>
                    <a:pt x="3553" y="1534"/>
                    <a:pt x="3651" y="1460"/>
                    <a:pt x="3700" y="1362"/>
                  </a:cubicBezTo>
                  <a:cubicBezTo>
                    <a:pt x="3723" y="1215"/>
                    <a:pt x="3674" y="1068"/>
                    <a:pt x="3527" y="1044"/>
                  </a:cubicBezTo>
                  <a:lnTo>
                    <a:pt x="369" y="16"/>
                  </a:lnTo>
                  <a:cubicBezTo>
                    <a:pt x="342" y="5"/>
                    <a:pt x="315" y="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501904" y="4381043"/>
              <a:ext cx="57897" cy="72950"/>
            </a:xfrm>
            <a:custGeom>
              <a:rect b="b" l="l" r="r" t="t"/>
              <a:pathLst>
                <a:path extrusionOk="0" h="3179" w="2523">
                  <a:moveTo>
                    <a:pt x="2236" y="1"/>
                  </a:moveTo>
                  <a:cubicBezTo>
                    <a:pt x="2158" y="1"/>
                    <a:pt x="2077" y="33"/>
                    <a:pt x="2032" y="93"/>
                  </a:cubicBezTo>
                  <a:lnTo>
                    <a:pt x="73" y="2787"/>
                  </a:lnTo>
                  <a:cubicBezTo>
                    <a:pt x="1" y="2908"/>
                    <a:pt x="24" y="3055"/>
                    <a:pt x="122" y="3130"/>
                  </a:cubicBezTo>
                  <a:cubicBezTo>
                    <a:pt x="171" y="3179"/>
                    <a:pt x="220" y="3179"/>
                    <a:pt x="269" y="3179"/>
                  </a:cubicBezTo>
                  <a:cubicBezTo>
                    <a:pt x="367" y="3179"/>
                    <a:pt x="441" y="3153"/>
                    <a:pt x="490" y="3081"/>
                  </a:cubicBezTo>
                  <a:lnTo>
                    <a:pt x="2450" y="387"/>
                  </a:lnTo>
                  <a:cubicBezTo>
                    <a:pt x="2522" y="289"/>
                    <a:pt x="2499" y="116"/>
                    <a:pt x="2375" y="44"/>
                  </a:cubicBezTo>
                  <a:cubicBezTo>
                    <a:pt x="2337" y="15"/>
                    <a:pt x="2287" y="1"/>
                    <a:pt x="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570473" y="4381043"/>
              <a:ext cx="58470" cy="72950"/>
            </a:xfrm>
            <a:custGeom>
              <a:rect b="b" l="l" r="r" t="t"/>
              <a:pathLst>
                <a:path extrusionOk="0" h="3179" w="2548">
                  <a:moveTo>
                    <a:pt x="297" y="1"/>
                  </a:moveTo>
                  <a:cubicBezTo>
                    <a:pt x="247" y="1"/>
                    <a:pt x="195" y="15"/>
                    <a:pt x="147" y="44"/>
                  </a:cubicBezTo>
                  <a:cubicBezTo>
                    <a:pt x="24" y="116"/>
                    <a:pt x="0" y="289"/>
                    <a:pt x="98" y="387"/>
                  </a:cubicBezTo>
                  <a:lnTo>
                    <a:pt x="2058" y="3081"/>
                  </a:lnTo>
                  <a:cubicBezTo>
                    <a:pt x="2107" y="3153"/>
                    <a:pt x="2179" y="3179"/>
                    <a:pt x="2254" y="3179"/>
                  </a:cubicBezTo>
                  <a:cubicBezTo>
                    <a:pt x="2303" y="3179"/>
                    <a:pt x="2352" y="3179"/>
                    <a:pt x="2401" y="3130"/>
                  </a:cubicBezTo>
                  <a:cubicBezTo>
                    <a:pt x="2522" y="3055"/>
                    <a:pt x="2548" y="2908"/>
                    <a:pt x="2450" y="2787"/>
                  </a:cubicBezTo>
                  <a:lnTo>
                    <a:pt x="490" y="93"/>
                  </a:lnTo>
                  <a:cubicBezTo>
                    <a:pt x="445" y="33"/>
                    <a:pt x="373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578344" y="4334481"/>
              <a:ext cx="85434" cy="35224"/>
            </a:xfrm>
            <a:custGeom>
              <a:rect b="b" l="l" r="r" t="t"/>
              <a:pathLst>
                <a:path extrusionOk="0" h="1535" w="3723">
                  <a:moveTo>
                    <a:pt x="3446" y="0"/>
                  </a:moveTo>
                  <a:cubicBezTo>
                    <a:pt x="3417" y="0"/>
                    <a:pt x="3386" y="5"/>
                    <a:pt x="3355" y="16"/>
                  </a:cubicBezTo>
                  <a:lnTo>
                    <a:pt x="196" y="1044"/>
                  </a:lnTo>
                  <a:cubicBezTo>
                    <a:pt x="73" y="1068"/>
                    <a:pt x="0" y="1215"/>
                    <a:pt x="49" y="1362"/>
                  </a:cubicBezTo>
                  <a:cubicBezTo>
                    <a:pt x="73" y="1460"/>
                    <a:pt x="171" y="1534"/>
                    <a:pt x="269" y="1534"/>
                  </a:cubicBezTo>
                  <a:cubicBezTo>
                    <a:pt x="294" y="1534"/>
                    <a:pt x="343" y="1534"/>
                    <a:pt x="367" y="1509"/>
                  </a:cubicBezTo>
                  <a:lnTo>
                    <a:pt x="3527" y="480"/>
                  </a:lnTo>
                  <a:cubicBezTo>
                    <a:pt x="3649" y="456"/>
                    <a:pt x="3723" y="310"/>
                    <a:pt x="3674" y="163"/>
                  </a:cubicBezTo>
                  <a:cubicBezTo>
                    <a:pt x="3636" y="66"/>
                    <a:pt x="3551" y="0"/>
                    <a:pt x="3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505828" y="4220178"/>
              <a:ext cx="75910" cy="129286"/>
            </a:xfrm>
            <a:custGeom>
              <a:rect b="b" l="l" r="r" t="t"/>
              <a:pathLst>
                <a:path extrusionOk="0" h="5634" w="3308">
                  <a:moveTo>
                    <a:pt x="2155" y="0"/>
                  </a:moveTo>
                  <a:lnTo>
                    <a:pt x="2155" y="0"/>
                  </a:lnTo>
                  <a:cubicBezTo>
                    <a:pt x="931" y="147"/>
                    <a:pt x="0" y="906"/>
                    <a:pt x="0" y="2473"/>
                  </a:cubicBezTo>
                  <a:cubicBezTo>
                    <a:pt x="0" y="2646"/>
                    <a:pt x="0" y="2841"/>
                    <a:pt x="26" y="3012"/>
                  </a:cubicBezTo>
                  <a:cubicBezTo>
                    <a:pt x="196" y="4213"/>
                    <a:pt x="907" y="5167"/>
                    <a:pt x="1838" y="5510"/>
                  </a:cubicBezTo>
                  <a:cubicBezTo>
                    <a:pt x="2083" y="5584"/>
                    <a:pt x="2328" y="5633"/>
                    <a:pt x="2596" y="5633"/>
                  </a:cubicBezTo>
                  <a:cubicBezTo>
                    <a:pt x="2841" y="5633"/>
                    <a:pt x="3062" y="5608"/>
                    <a:pt x="3307" y="5510"/>
                  </a:cubicBezTo>
                  <a:cubicBezTo>
                    <a:pt x="2057" y="5020"/>
                    <a:pt x="1176" y="3796"/>
                    <a:pt x="1176" y="2375"/>
                  </a:cubicBezTo>
                  <a:cubicBezTo>
                    <a:pt x="1176" y="1444"/>
                    <a:pt x="1544" y="612"/>
                    <a:pt x="2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3413647" y="4333128"/>
              <a:ext cx="134358" cy="69233"/>
            </a:xfrm>
            <a:custGeom>
              <a:rect b="b" l="l" r="r" t="t"/>
              <a:pathLst>
                <a:path extrusionOk="0" h="3017" w="5855">
                  <a:moveTo>
                    <a:pt x="245" y="0"/>
                  </a:moveTo>
                  <a:lnTo>
                    <a:pt x="245" y="0"/>
                  </a:lnTo>
                  <a:cubicBezTo>
                    <a:pt x="1" y="1225"/>
                    <a:pt x="441" y="2351"/>
                    <a:pt x="1936" y="2818"/>
                  </a:cubicBezTo>
                  <a:cubicBezTo>
                    <a:pt x="2107" y="2890"/>
                    <a:pt x="2279" y="2916"/>
                    <a:pt x="2475" y="2965"/>
                  </a:cubicBezTo>
                  <a:cubicBezTo>
                    <a:pt x="2684" y="2999"/>
                    <a:pt x="2892" y="3016"/>
                    <a:pt x="3095" y="3016"/>
                  </a:cubicBezTo>
                  <a:cubicBezTo>
                    <a:pt x="4035" y="3016"/>
                    <a:pt x="4886" y="2653"/>
                    <a:pt x="5389" y="2008"/>
                  </a:cubicBezTo>
                  <a:cubicBezTo>
                    <a:pt x="5561" y="1812"/>
                    <a:pt x="5682" y="1593"/>
                    <a:pt x="5757" y="1348"/>
                  </a:cubicBezTo>
                  <a:cubicBezTo>
                    <a:pt x="5829" y="1103"/>
                    <a:pt x="5855" y="858"/>
                    <a:pt x="5855" y="613"/>
                  </a:cubicBezTo>
                  <a:lnTo>
                    <a:pt x="5855" y="613"/>
                  </a:lnTo>
                  <a:cubicBezTo>
                    <a:pt x="5216" y="1379"/>
                    <a:pt x="4266" y="1832"/>
                    <a:pt x="3257" y="1832"/>
                  </a:cubicBezTo>
                  <a:cubicBezTo>
                    <a:pt x="2910" y="1832"/>
                    <a:pt x="2556" y="1778"/>
                    <a:pt x="2205" y="1666"/>
                  </a:cubicBezTo>
                  <a:cubicBezTo>
                    <a:pt x="1349" y="1372"/>
                    <a:pt x="663" y="76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3485038" y="4379207"/>
              <a:ext cx="93327" cy="126601"/>
            </a:xfrm>
            <a:custGeom>
              <a:rect b="b" l="l" r="r" t="t"/>
              <a:pathLst>
                <a:path extrusionOk="0" h="5517" w="4067">
                  <a:moveTo>
                    <a:pt x="2327" y="0"/>
                  </a:moveTo>
                  <a:lnTo>
                    <a:pt x="2327" y="0"/>
                  </a:lnTo>
                  <a:cubicBezTo>
                    <a:pt x="3038" y="1152"/>
                    <a:pt x="3012" y="2645"/>
                    <a:pt x="2180" y="3797"/>
                  </a:cubicBezTo>
                  <a:cubicBezTo>
                    <a:pt x="1641" y="4532"/>
                    <a:pt x="857" y="4997"/>
                    <a:pt x="1" y="5144"/>
                  </a:cubicBezTo>
                  <a:cubicBezTo>
                    <a:pt x="421" y="5382"/>
                    <a:pt x="859" y="5517"/>
                    <a:pt x="1292" y="5517"/>
                  </a:cubicBezTo>
                  <a:cubicBezTo>
                    <a:pt x="1972" y="5517"/>
                    <a:pt x="2640" y="5186"/>
                    <a:pt x="3208" y="4409"/>
                  </a:cubicBezTo>
                  <a:lnTo>
                    <a:pt x="3502" y="3968"/>
                  </a:lnTo>
                  <a:cubicBezTo>
                    <a:pt x="4066" y="2890"/>
                    <a:pt x="4041" y="1691"/>
                    <a:pt x="3502" y="882"/>
                  </a:cubicBezTo>
                  <a:cubicBezTo>
                    <a:pt x="3355" y="663"/>
                    <a:pt x="3185" y="490"/>
                    <a:pt x="2963" y="320"/>
                  </a:cubicBezTo>
                  <a:cubicBezTo>
                    <a:pt x="2767" y="173"/>
                    <a:pt x="2548" y="75"/>
                    <a:pt x="2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3505828" y="4310639"/>
              <a:ext cx="119166" cy="119166"/>
            </a:xfrm>
            <a:custGeom>
              <a:rect b="b" l="l" r="r" t="t"/>
              <a:pathLst>
                <a:path extrusionOk="0" h="5193" w="5193">
                  <a:moveTo>
                    <a:pt x="2596" y="1"/>
                  </a:moveTo>
                  <a:cubicBezTo>
                    <a:pt x="1152" y="1"/>
                    <a:pt x="0" y="1153"/>
                    <a:pt x="0" y="2597"/>
                  </a:cubicBezTo>
                  <a:cubicBezTo>
                    <a:pt x="0" y="4017"/>
                    <a:pt x="1152" y="5193"/>
                    <a:pt x="2596" y="5193"/>
                  </a:cubicBezTo>
                  <a:cubicBezTo>
                    <a:pt x="4017" y="5193"/>
                    <a:pt x="5192" y="4017"/>
                    <a:pt x="5192" y="2597"/>
                  </a:cubicBezTo>
                  <a:cubicBezTo>
                    <a:pt x="5192" y="1153"/>
                    <a:pt x="4017" y="1"/>
                    <a:pt x="2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505828" y="4310639"/>
              <a:ext cx="89403" cy="119166"/>
            </a:xfrm>
            <a:custGeom>
              <a:rect b="b" l="l" r="r" t="t"/>
              <a:pathLst>
                <a:path extrusionOk="0" h="5193" w="3896">
                  <a:moveTo>
                    <a:pt x="2377" y="1"/>
                  </a:moveTo>
                  <a:cubicBezTo>
                    <a:pt x="1029" y="124"/>
                    <a:pt x="0" y="1225"/>
                    <a:pt x="0" y="2597"/>
                  </a:cubicBezTo>
                  <a:cubicBezTo>
                    <a:pt x="0" y="4017"/>
                    <a:pt x="1152" y="5193"/>
                    <a:pt x="2596" y="5193"/>
                  </a:cubicBezTo>
                  <a:cubicBezTo>
                    <a:pt x="3062" y="5193"/>
                    <a:pt x="3503" y="5071"/>
                    <a:pt x="3895" y="4850"/>
                  </a:cubicBezTo>
                  <a:cubicBezTo>
                    <a:pt x="3748" y="4850"/>
                    <a:pt x="3601" y="4875"/>
                    <a:pt x="3454" y="4875"/>
                  </a:cubicBezTo>
                  <a:cubicBezTo>
                    <a:pt x="2057" y="4875"/>
                    <a:pt x="907" y="3723"/>
                    <a:pt x="907" y="2328"/>
                  </a:cubicBezTo>
                  <a:cubicBezTo>
                    <a:pt x="907" y="1300"/>
                    <a:pt x="1495" y="418"/>
                    <a:pt x="2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522672" y="4360091"/>
              <a:ext cx="11864" cy="18587"/>
            </a:xfrm>
            <a:custGeom>
              <a:rect b="b" l="l" r="r" t="t"/>
              <a:pathLst>
                <a:path extrusionOk="0" h="810" w="517">
                  <a:moveTo>
                    <a:pt x="246" y="1"/>
                  </a:moveTo>
                  <a:cubicBezTo>
                    <a:pt x="124" y="1"/>
                    <a:pt x="1" y="99"/>
                    <a:pt x="1" y="246"/>
                  </a:cubicBezTo>
                  <a:lnTo>
                    <a:pt x="1" y="540"/>
                  </a:lnTo>
                  <a:cubicBezTo>
                    <a:pt x="1" y="686"/>
                    <a:pt x="124" y="810"/>
                    <a:pt x="246" y="810"/>
                  </a:cubicBezTo>
                  <a:cubicBezTo>
                    <a:pt x="393" y="810"/>
                    <a:pt x="516" y="686"/>
                    <a:pt x="516" y="540"/>
                  </a:cubicBezTo>
                  <a:lnTo>
                    <a:pt x="516" y="246"/>
                  </a:lnTo>
                  <a:cubicBezTo>
                    <a:pt x="516" y="99"/>
                    <a:pt x="393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596335" y="4360091"/>
              <a:ext cx="11244" cy="18587"/>
            </a:xfrm>
            <a:custGeom>
              <a:rect b="b" l="l" r="r" t="t"/>
              <a:pathLst>
                <a:path extrusionOk="0" h="810" w="490">
                  <a:moveTo>
                    <a:pt x="245" y="1"/>
                  </a:moveTo>
                  <a:cubicBezTo>
                    <a:pt x="98" y="1"/>
                    <a:pt x="0" y="99"/>
                    <a:pt x="0" y="246"/>
                  </a:cubicBezTo>
                  <a:lnTo>
                    <a:pt x="0" y="540"/>
                  </a:lnTo>
                  <a:cubicBezTo>
                    <a:pt x="0" y="686"/>
                    <a:pt x="98" y="810"/>
                    <a:pt x="245" y="810"/>
                  </a:cubicBezTo>
                  <a:cubicBezTo>
                    <a:pt x="392" y="810"/>
                    <a:pt x="490" y="686"/>
                    <a:pt x="490" y="540"/>
                  </a:cubicBezTo>
                  <a:lnTo>
                    <a:pt x="490" y="246"/>
                  </a:lnTo>
                  <a:cubicBezTo>
                    <a:pt x="490" y="99"/>
                    <a:pt x="392" y="1"/>
                    <a:pt x="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549108" y="4366540"/>
              <a:ext cx="32035" cy="16063"/>
            </a:xfrm>
            <a:custGeom>
              <a:rect b="b" l="l" r="r" t="t"/>
              <a:pathLst>
                <a:path extrusionOk="0" h="700" w="1396">
                  <a:moveTo>
                    <a:pt x="270" y="1"/>
                  </a:moveTo>
                  <a:cubicBezTo>
                    <a:pt x="217" y="1"/>
                    <a:pt x="165" y="20"/>
                    <a:pt x="122" y="63"/>
                  </a:cubicBezTo>
                  <a:cubicBezTo>
                    <a:pt x="1" y="161"/>
                    <a:pt x="1" y="308"/>
                    <a:pt x="99" y="431"/>
                  </a:cubicBezTo>
                  <a:cubicBezTo>
                    <a:pt x="246" y="601"/>
                    <a:pt x="465" y="699"/>
                    <a:pt x="710" y="699"/>
                  </a:cubicBezTo>
                  <a:cubicBezTo>
                    <a:pt x="931" y="699"/>
                    <a:pt x="1151" y="601"/>
                    <a:pt x="1323" y="431"/>
                  </a:cubicBezTo>
                  <a:cubicBezTo>
                    <a:pt x="1396" y="308"/>
                    <a:pt x="1396" y="161"/>
                    <a:pt x="1298" y="63"/>
                  </a:cubicBezTo>
                  <a:cubicBezTo>
                    <a:pt x="1245" y="20"/>
                    <a:pt x="1187" y="1"/>
                    <a:pt x="1131" y="1"/>
                  </a:cubicBezTo>
                  <a:cubicBezTo>
                    <a:pt x="1058" y="1"/>
                    <a:pt x="987" y="33"/>
                    <a:pt x="931" y="88"/>
                  </a:cubicBezTo>
                  <a:cubicBezTo>
                    <a:pt x="882" y="161"/>
                    <a:pt x="785" y="210"/>
                    <a:pt x="710" y="210"/>
                  </a:cubicBezTo>
                  <a:cubicBezTo>
                    <a:pt x="612" y="210"/>
                    <a:pt x="540" y="161"/>
                    <a:pt x="465" y="88"/>
                  </a:cubicBezTo>
                  <a:cubicBezTo>
                    <a:pt x="410" y="33"/>
                    <a:pt x="339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4"/>
          <p:cNvGrpSpPr/>
          <p:nvPr/>
        </p:nvGrpSpPr>
        <p:grpSpPr>
          <a:xfrm>
            <a:off x="1082630" y="1960364"/>
            <a:ext cx="486459" cy="508815"/>
            <a:chOff x="4052103" y="4219604"/>
            <a:chExt cx="367028" cy="383895"/>
          </a:xfrm>
        </p:grpSpPr>
        <p:sp>
          <p:nvSpPr>
            <p:cNvPr id="975" name="Google Shape;975;p34"/>
            <p:cNvSpPr/>
            <p:nvPr/>
          </p:nvSpPr>
          <p:spPr>
            <a:xfrm>
              <a:off x="4068419" y="4252695"/>
              <a:ext cx="334391" cy="317387"/>
            </a:xfrm>
            <a:custGeom>
              <a:rect b="b" l="l" r="r" t="t"/>
              <a:pathLst>
                <a:path extrusionOk="0" h="13831" w="14572">
                  <a:moveTo>
                    <a:pt x="5218" y="0"/>
                  </a:moveTo>
                  <a:cubicBezTo>
                    <a:pt x="5013" y="0"/>
                    <a:pt x="4814" y="105"/>
                    <a:pt x="4726" y="298"/>
                  </a:cubicBezTo>
                  <a:cubicBezTo>
                    <a:pt x="4115" y="1424"/>
                    <a:pt x="3037" y="2232"/>
                    <a:pt x="1787" y="2428"/>
                  </a:cubicBezTo>
                  <a:cubicBezTo>
                    <a:pt x="1493" y="2502"/>
                    <a:pt x="1274" y="2770"/>
                    <a:pt x="1323" y="3064"/>
                  </a:cubicBezTo>
                  <a:lnTo>
                    <a:pt x="1323" y="3090"/>
                  </a:lnTo>
                  <a:cubicBezTo>
                    <a:pt x="1493" y="4338"/>
                    <a:pt x="1078" y="5611"/>
                    <a:pt x="196" y="6519"/>
                  </a:cubicBezTo>
                  <a:cubicBezTo>
                    <a:pt x="0" y="6738"/>
                    <a:pt x="0" y="7081"/>
                    <a:pt x="196" y="7302"/>
                  </a:cubicBezTo>
                  <a:lnTo>
                    <a:pt x="196" y="7326"/>
                  </a:lnTo>
                  <a:cubicBezTo>
                    <a:pt x="1078" y="8233"/>
                    <a:pt x="1493" y="9506"/>
                    <a:pt x="1323" y="10754"/>
                  </a:cubicBezTo>
                  <a:cubicBezTo>
                    <a:pt x="1274" y="11074"/>
                    <a:pt x="1493" y="11342"/>
                    <a:pt x="1787" y="11391"/>
                  </a:cubicBezTo>
                  <a:cubicBezTo>
                    <a:pt x="3037" y="11613"/>
                    <a:pt x="4115" y="12396"/>
                    <a:pt x="4726" y="13523"/>
                  </a:cubicBezTo>
                  <a:cubicBezTo>
                    <a:pt x="4814" y="13713"/>
                    <a:pt x="5011" y="13831"/>
                    <a:pt x="5215" y="13831"/>
                  </a:cubicBezTo>
                  <a:cubicBezTo>
                    <a:pt x="5298" y="13831"/>
                    <a:pt x="5383" y="13811"/>
                    <a:pt x="5461" y="13768"/>
                  </a:cubicBezTo>
                  <a:cubicBezTo>
                    <a:pt x="6037" y="13486"/>
                    <a:pt x="6661" y="13345"/>
                    <a:pt x="7283" y="13345"/>
                  </a:cubicBezTo>
                  <a:cubicBezTo>
                    <a:pt x="7904" y="13345"/>
                    <a:pt x="8522" y="13486"/>
                    <a:pt x="9086" y="13768"/>
                  </a:cubicBezTo>
                  <a:cubicBezTo>
                    <a:pt x="9171" y="13811"/>
                    <a:pt x="9259" y="13831"/>
                    <a:pt x="9344" y="13831"/>
                  </a:cubicBezTo>
                  <a:cubicBezTo>
                    <a:pt x="9551" y="13831"/>
                    <a:pt x="9742" y="13713"/>
                    <a:pt x="9846" y="13523"/>
                  </a:cubicBezTo>
                  <a:cubicBezTo>
                    <a:pt x="10434" y="12396"/>
                    <a:pt x="11511" y="11613"/>
                    <a:pt x="12785" y="11391"/>
                  </a:cubicBezTo>
                  <a:cubicBezTo>
                    <a:pt x="13079" y="11342"/>
                    <a:pt x="13274" y="11074"/>
                    <a:pt x="13249" y="10754"/>
                  </a:cubicBezTo>
                  <a:cubicBezTo>
                    <a:pt x="13053" y="9506"/>
                    <a:pt x="13470" y="8233"/>
                    <a:pt x="14352" y="7326"/>
                  </a:cubicBezTo>
                  <a:lnTo>
                    <a:pt x="14352" y="7302"/>
                  </a:lnTo>
                  <a:cubicBezTo>
                    <a:pt x="14572" y="7081"/>
                    <a:pt x="14572" y="6738"/>
                    <a:pt x="14352" y="6519"/>
                  </a:cubicBezTo>
                  <a:cubicBezTo>
                    <a:pt x="13470" y="5611"/>
                    <a:pt x="13053" y="4338"/>
                    <a:pt x="13249" y="3090"/>
                  </a:cubicBezTo>
                  <a:lnTo>
                    <a:pt x="13249" y="3064"/>
                  </a:lnTo>
                  <a:cubicBezTo>
                    <a:pt x="13274" y="2770"/>
                    <a:pt x="13079" y="2502"/>
                    <a:pt x="12785" y="2428"/>
                  </a:cubicBezTo>
                  <a:cubicBezTo>
                    <a:pt x="11511" y="2232"/>
                    <a:pt x="10434" y="1424"/>
                    <a:pt x="9846" y="298"/>
                  </a:cubicBezTo>
                  <a:cubicBezTo>
                    <a:pt x="9741" y="105"/>
                    <a:pt x="9549" y="0"/>
                    <a:pt x="9341" y="0"/>
                  </a:cubicBezTo>
                  <a:cubicBezTo>
                    <a:pt x="9257" y="0"/>
                    <a:pt x="9170" y="17"/>
                    <a:pt x="9086" y="53"/>
                  </a:cubicBezTo>
                  <a:cubicBezTo>
                    <a:pt x="8522" y="334"/>
                    <a:pt x="7904" y="475"/>
                    <a:pt x="7283" y="475"/>
                  </a:cubicBezTo>
                  <a:cubicBezTo>
                    <a:pt x="6661" y="475"/>
                    <a:pt x="6037" y="334"/>
                    <a:pt x="5461" y="53"/>
                  </a:cubicBezTo>
                  <a:cubicBezTo>
                    <a:pt x="5384" y="17"/>
                    <a:pt x="5300" y="0"/>
                    <a:pt x="5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068419" y="4252695"/>
              <a:ext cx="233812" cy="317387"/>
            </a:xfrm>
            <a:custGeom>
              <a:rect b="b" l="l" r="r" t="t"/>
              <a:pathLst>
                <a:path extrusionOk="0" h="13831" w="10189">
                  <a:moveTo>
                    <a:pt x="5218" y="0"/>
                  </a:moveTo>
                  <a:cubicBezTo>
                    <a:pt x="5013" y="0"/>
                    <a:pt x="4814" y="105"/>
                    <a:pt x="4726" y="298"/>
                  </a:cubicBezTo>
                  <a:cubicBezTo>
                    <a:pt x="4115" y="1424"/>
                    <a:pt x="3037" y="2232"/>
                    <a:pt x="1787" y="2428"/>
                  </a:cubicBezTo>
                  <a:cubicBezTo>
                    <a:pt x="1493" y="2502"/>
                    <a:pt x="1274" y="2770"/>
                    <a:pt x="1323" y="3064"/>
                  </a:cubicBezTo>
                  <a:lnTo>
                    <a:pt x="1323" y="3090"/>
                  </a:lnTo>
                  <a:cubicBezTo>
                    <a:pt x="1493" y="4338"/>
                    <a:pt x="1078" y="5611"/>
                    <a:pt x="196" y="6519"/>
                  </a:cubicBezTo>
                  <a:cubicBezTo>
                    <a:pt x="0" y="6738"/>
                    <a:pt x="0" y="7081"/>
                    <a:pt x="196" y="7302"/>
                  </a:cubicBezTo>
                  <a:lnTo>
                    <a:pt x="196" y="7326"/>
                  </a:lnTo>
                  <a:cubicBezTo>
                    <a:pt x="1078" y="8233"/>
                    <a:pt x="1493" y="9506"/>
                    <a:pt x="1323" y="10754"/>
                  </a:cubicBezTo>
                  <a:cubicBezTo>
                    <a:pt x="1274" y="11074"/>
                    <a:pt x="1493" y="11342"/>
                    <a:pt x="1787" y="11391"/>
                  </a:cubicBezTo>
                  <a:cubicBezTo>
                    <a:pt x="3037" y="11613"/>
                    <a:pt x="4115" y="12396"/>
                    <a:pt x="4726" y="13523"/>
                  </a:cubicBezTo>
                  <a:cubicBezTo>
                    <a:pt x="4814" y="13713"/>
                    <a:pt x="5011" y="13831"/>
                    <a:pt x="5215" y="13831"/>
                  </a:cubicBezTo>
                  <a:cubicBezTo>
                    <a:pt x="5298" y="13831"/>
                    <a:pt x="5383" y="13811"/>
                    <a:pt x="5461" y="13768"/>
                  </a:cubicBezTo>
                  <a:cubicBezTo>
                    <a:pt x="6037" y="13486"/>
                    <a:pt x="6661" y="13345"/>
                    <a:pt x="7283" y="13345"/>
                  </a:cubicBezTo>
                  <a:cubicBezTo>
                    <a:pt x="7904" y="13345"/>
                    <a:pt x="8522" y="13486"/>
                    <a:pt x="9086" y="13768"/>
                  </a:cubicBezTo>
                  <a:cubicBezTo>
                    <a:pt x="9171" y="13811"/>
                    <a:pt x="9259" y="13831"/>
                    <a:pt x="9344" y="13831"/>
                  </a:cubicBezTo>
                  <a:cubicBezTo>
                    <a:pt x="9551" y="13831"/>
                    <a:pt x="9742" y="13713"/>
                    <a:pt x="9846" y="13523"/>
                  </a:cubicBezTo>
                  <a:cubicBezTo>
                    <a:pt x="9944" y="13327"/>
                    <a:pt x="10065" y="13155"/>
                    <a:pt x="10189" y="12984"/>
                  </a:cubicBezTo>
                  <a:cubicBezTo>
                    <a:pt x="6636" y="12665"/>
                    <a:pt x="3844" y="9383"/>
                    <a:pt x="3844" y="5735"/>
                  </a:cubicBezTo>
                  <a:cubicBezTo>
                    <a:pt x="3844" y="3580"/>
                    <a:pt x="4824" y="1644"/>
                    <a:pt x="6368" y="370"/>
                  </a:cubicBezTo>
                  <a:cubicBezTo>
                    <a:pt x="6049" y="321"/>
                    <a:pt x="5755" y="200"/>
                    <a:pt x="5461" y="53"/>
                  </a:cubicBezTo>
                  <a:cubicBezTo>
                    <a:pt x="5384" y="17"/>
                    <a:pt x="5300" y="0"/>
                    <a:pt x="5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4134738" y="4310639"/>
              <a:ext cx="201754" cy="201800"/>
            </a:xfrm>
            <a:custGeom>
              <a:rect b="b" l="l" r="r" t="t"/>
              <a:pathLst>
                <a:path extrusionOk="0" h="8794" w="8792">
                  <a:moveTo>
                    <a:pt x="4383" y="1"/>
                  </a:moveTo>
                  <a:cubicBezTo>
                    <a:pt x="1960" y="1"/>
                    <a:pt x="0" y="1960"/>
                    <a:pt x="0" y="4385"/>
                  </a:cubicBezTo>
                  <a:cubicBezTo>
                    <a:pt x="0" y="6809"/>
                    <a:pt x="1960" y="8794"/>
                    <a:pt x="4383" y="8794"/>
                  </a:cubicBezTo>
                  <a:cubicBezTo>
                    <a:pt x="6809" y="8794"/>
                    <a:pt x="8792" y="6809"/>
                    <a:pt x="8792" y="4385"/>
                  </a:cubicBezTo>
                  <a:cubicBezTo>
                    <a:pt x="8792" y="1960"/>
                    <a:pt x="6809" y="1"/>
                    <a:pt x="4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4229697" y="4219604"/>
              <a:ext cx="11267" cy="28111"/>
            </a:xfrm>
            <a:custGeom>
              <a:rect b="b" l="l" r="r" t="t"/>
              <a:pathLst>
                <a:path extrusionOk="0" h="1225" w="491">
                  <a:moveTo>
                    <a:pt x="245" y="0"/>
                  </a:moveTo>
                  <a:cubicBezTo>
                    <a:pt x="124" y="0"/>
                    <a:pt x="0" y="98"/>
                    <a:pt x="0" y="245"/>
                  </a:cubicBezTo>
                  <a:lnTo>
                    <a:pt x="0" y="980"/>
                  </a:lnTo>
                  <a:cubicBezTo>
                    <a:pt x="0" y="1103"/>
                    <a:pt x="124" y="1225"/>
                    <a:pt x="245" y="1225"/>
                  </a:cubicBezTo>
                  <a:cubicBezTo>
                    <a:pt x="392" y="1225"/>
                    <a:pt x="490" y="1103"/>
                    <a:pt x="490" y="980"/>
                  </a:cubicBezTo>
                  <a:lnTo>
                    <a:pt x="490" y="245"/>
                  </a:lnTo>
                  <a:cubicBezTo>
                    <a:pt x="490" y="98"/>
                    <a:pt x="392" y="0"/>
                    <a:pt x="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4119547" y="4255151"/>
              <a:ext cx="22489" cy="24623"/>
            </a:xfrm>
            <a:custGeom>
              <a:rect b="b" l="l" r="r" t="t"/>
              <a:pathLst>
                <a:path extrusionOk="0" h="1073" w="980">
                  <a:moveTo>
                    <a:pt x="280" y="1"/>
                  </a:moveTo>
                  <a:cubicBezTo>
                    <a:pt x="232" y="1"/>
                    <a:pt x="186" y="15"/>
                    <a:pt x="147" y="44"/>
                  </a:cubicBezTo>
                  <a:cubicBezTo>
                    <a:pt x="26" y="116"/>
                    <a:pt x="0" y="289"/>
                    <a:pt x="75" y="387"/>
                  </a:cubicBezTo>
                  <a:lnTo>
                    <a:pt x="515" y="975"/>
                  </a:lnTo>
                  <a:cubicBezTo>
                    <a:pt x="564" y="1047"/>
                    <a:pt x="637" y="1073"/>
                    <a:pt x="711" y="1073"/>
                  </a:cubicBezTo>
                  <a:cubicBezTo>
                    <a:pt x="760" y="1073"/>
                    <a:pt x="809" y="1073"/>
                    <a:pt x="858" y="1024"/>
                  </a:cubicBezTo>
                  <a:cubicBezTo>
                    <a:pt x="956" y="949"/>
                    <a:pt x="980" y="802"/>
                    <a:pt x="907" y="681"/>
                  </a:cubicBezTo>
                  <a:lnTo>
                    <a:pt x="490" y="93"/>
                  </a:lnTo>
                  <a:cubicBezTo>
                    <a:pt x="431" y="34"/>
                    <a:pt x="353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4052103" y="4348204"/>
              <a:ext cx="28111" cy="16407"/>
            </a:xfrm>
            <a:custGeom>
              <a:rect b="b" l="l" r="r" t="t"/>
              <a:pathLst>
                <a:path extrusionOk="0" h="715" w="1225">
                  <a:moveTo>
                    <a:pt x="294" y="0"/>
                  </a:moveTo>
                  <a:cubicBezTo>
                    <a:pt x="185" y="0"/>
                    <a:pt x="71" y="70"/>
                    <a:pt x="49" y="176"/>
                  </a:cubicBezTo>
                  <a:cubicBezTo>
                    <a:pt x="0" y="299"/>
                    <a:pt x="75" y="446"/>
                    <a:pt x="196" y="470"/>
                  </a:cubicBezTo>
                  <a:lnTo>
                    <a:pt x="882" y="715"/>
                  </a:lnTo>
                  <a:lnTo>
                    <a:pt x="956" y="715"/>
                  </a:lnTo>
                  <a:cubicBezTo>
                    <a:pt x="1054" y="715"/>
                    <a:pt x="1152" y="642"/>
                    <a:pt x="1201" y="544"/>
                  </a:cubicBezTo>
                  <a:cubicBezTo>
                    <a:pt x="1225" y="421"/>
                    <a:pt x="1176" y="274"/>
                    <a:pt x="1029" y="250"/>
                  </a:cubicBezTo>
                  <a:lnTo>
                    <a:pt x="343" y="5"/>
                  </a:lnTo>
                  <a:cubicBezTo>
                    <a:pt x="327" y="2"/>
                    <a:pt x="311" y="0"/>
                    <a:pt x="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4052103" y="4458125"/>
              <a:ext cx="28111" cy="16637"/>
            </a:xfrm>
            <a:custGeom>
              <a:rect b="b" l="l" r="r" t="t"/>
              <a:pathLst>
                <a:path extrusionOk="0" h="725" w="1225">
                  <a:moveTo>
                    <a:pt x="964" y="0"/>
                  </a:moveTo>
                  <a:cubicBezTo>
                    <a:pt x="936" y="0"/>
                    <a:pt x="908" y="5"/>
                    <a:pt x="882" y="16"/>
                  </a:cubicBezTo>
                  <a:lnTo>
                    <a:pt x="196" y="235"/>
                  </a:lnTo>
                  <a:cubicBezTo>
                    <a:pt x="75" y="284"/>
                    <a:pt x="0" y="431"/>
                    <a:pt x="49" y="554"/>
                  </a:cubicBezTo>
                  <a:cubicBezTo>
                    <a:pt x="75" y="652"/>
                    <a:pt x="173" y="725"/>
                    <a:pt x="271" y="725"/>
                  </a:cubicBezTo>
                  <a:cubicBezTo>
                    <a:pt x="294" y="725"/>
                    <a:pt x="320" y="725"/>
                    <a:pt x="343" y="701"/>
                  </a:cubicBezTo>
                  <a:lnTo>
                    <a:pt x="1029" y="480"/>
                  </a:lnTo>
                  <a:cubicBezTo>
                    <a:pt x="1176" y="431"/>
                    <a:pt x="1225" y="310"/>
                    <a:pt x="1201" y="163"/>
                  </a:cubicBezTo>
                  <a:cubicBezTo>
                    <a:pt x="1163" y="66"/>
                    <a:pt x="1064" y="0"/>
                    <a:pt x="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4119547" y="4542940"/>
              <a:ext cx="22489" cy="24577"/>
            </a:xfrm>
            <a:custGeom>
              <a:rect b="b" l="l" r="r" t="t"/>
              <a:pathLst>
                <a:path extrusionOk="0" h="1071" w="980">
                  <a:moveTo>
                    <a:pt x="715" y="0"/>
                  </a:moveTo>
                  <a:cubicBezTo>
                    <a:pt x="635" y="0"/>
                    <a:pt x="561" y="39"/>
                    <a:pt x="515" y="115"/>
                  </a:cubicBezTo>
                  <a:lnTo>
                    <a:pt x="75" y="679"/>
                  </a:lnTo>
                  <a:cubicBezTo>
                    <a:pt x="0" y="800"/>
                    <a:pt x="26" y="947"/>
                    <a:pt x="147" y="1022"/>
                  </a:cubicBezTo>
                  <a:cubicBezTo>
                    <a:pt x="173" y="1071"/>
                    <a:pt x="221" y="1071"/>
                    <a:pt x="294" y="1071"/>
                  </a:cubicBezTo>
                  <a:cubicBezTo>
                    <a:pt x="368" y="1071"/>
                    <a:pt x="441" y="1045"/>
                    <a:pt x="490" y="973"/>
                  </a:cubicBezTo>
                  <a:lnTo>
                    <a:pt x="907" y="385"/>
                  </a:lnTo>
                  <a:cubicBezTo>
                    <a:pt x="980" y="287"/>
                    <a:pt x="956" y="140"/>
                    <a:pt x="858" y="42"/>
                  </a:cubicBezTo>
                  <a:cubicBezTo>
                    <a:pt x="812" y="14"/>
                    <a:pt x="762" y="0"/>
                    <a:pt x="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4229697" y="4575366"/>
              <a:ext cx="11267" cy="28134"/>
            </a:xfrm>
            <a:custGeom>
              <a:rect b="b" l="l" r="r" t="t"/>
              <a:pathLst>
                <a:path extrusionOk="0" h="1226" w="491">
                  <a:moveTo>
                    <a:pt x="245" y="1"/>
                  </a:moveTo>
                  <a:cubicBezTo>
                    <a:pt x="124" y="1"/>
                    <a:pt x="0" y="122"/>
                    <a:pt x="0" y="246"/>
                  </a:cubicBezTo>
                  <a:lnTo>
                    <a:pt x="0" y="980"/>
                  </a:lnTo>
                  <a:cubicBezTo>
                    <a:pt x="0" y="1102"/>
                    <a:pt x="124" y="1225"/>
                    <a:pt x="245" y="1225"/>
                  </a:cubicBezTo>
                  <a:cubicBezTo>
                    <a:pt x="392" y="1225"/>
                    <a:pt x="490" y="1102"/>
                    <a:pt x="490" y="980"/>
                  </a:cubicBezTo>
                  <a:lnTo>
                    <a:pt x="490" y="246"/>
                  </a:lnTo>
                  <a:cubicBezTo>
                    <a:pt x="490" y="122"/>
                    <a:pt x="39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4328602" y="4542940"/>
              <a:ext cx="22511" cy="24577"/>
            </a:xfrm>
            <a:custGeom>
              <a:rect b="b" l="l" r="r" t="t"/>
              <a:pathLst>
                <a:path extrusionOk="0" h="1071" w="981">
                  <a:moveTo>
                    <a:pt x="273" y="0"/>
                  </a:moveTo>
                  <a:cubicBezTo>
                    <a:pt x="228" y="0"/>
                    <a:pt x="184" y="14"/>
                    <a:pt x="148" y="42"/>
                  </a:cubicBezTo>
                  <a:cubicBezTo>
                    <a:pt x="26" y="140"/>
                    <a:pt x="1" y="287"/>
                    <a:pt x="99" y="385"/>
                  </a:cubicBezTo>
                  <a:lnTo>
                    <a:pt x="516" y="973"/>
                  </a:lnTo>
                  <a:cubicBezTo>
                    <a:pt x="565" y="1045"/>
                    <a:pt x="637" y="1071"/>
                    <a:pt x="712" y="1071"/>
                  </a:cubicBezTo>
                  <a:cubicBezTo>
                    <a:pt x="761" y="1071"/>
                    <a:pt x="810" y="1071"/>
                    <a:pt x="859" y="1022"/>
                  </a:cubicBezTo>
                  <a:cubicBezTo>
                    <a:pt x="957" y="947"/>
                    <a:pt x="980" y="800"/>
                    <a:pt x="908" y="679"/>
                  </a:cubicBezTo>
                  <a:lnTo>
                    <a:pt x="491" y="115"/>
                  </a:lnTo>
                  <a:cubicBezTo>
                    <a:pt x="429" y="39"/>
                    <a:pt x="349" y="0"/>
                    <a:pt x="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4390424" y="4458125"/>
              <a:ext cx="28707" cy="16637"/>
            </a:xfrm>
            <a:custGeom>
              <a:rect b="b" l="l" r="r" t="t"/>
              <a:pathLst>
                <a:path extrusionOk="0" h="725" w="1251">
                  <a:moveTo>
                    <a:pt x="263" y="0"/>
                  </a:moveTo>
                  <a:cubicBezTo>
                    <a:pt x="165" y="0"/>
                    <a:pt x="70" y="66"/>
                    <a:pt x="50" y="163"/>
                  </a:cubicBezTo>
                  <a:cubicBezTo>
                    <a:pt x="1" y="310"/>
                    <a:pt x="75" y="431"/>
                    <a:pt x="197" y="480"/>
                  </a:cubicBezTo>
                  <a:lnTo>
                    <a:pt x="882" y="701"/>
                  </a:lnTo>
                  <a:cubicBezTo>
                    <a:pt x="908" y="725"/>
                    <a:pt x="931" y="725"/>
                    <a:pt x="957" y="725"/>
                  </a:cubicBezTo>
                  <a:cubicBezTo>
                    <a:pt x="1078" y="725"/>
                    <a:pt x="1176" y="652"/>
                    <a:pt x="1202" y="554"/>
                  </a:cubicBezTo>
                  <a:cubicBezTo>
                    <a:pt x="1251" y="431"/>
                    <a:pt x="1176" y="284"/>
                    <a:pt x="1029" y="235"/>
                  </a:cubicBezTo>
                  <a:lnTo>
                    <a:pt x="344" y="16"/>
                  </a:lnTo>
                  <a:cubicBezTo>
                    <a:pt x="317" y="5"/>
                    <a:pt x="29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4390424" y="4348204"/>
              <a:ext cx="28707" cy="16407"/>
            </a:xfrm>
            <a:custGeom>
              <a:rect b="b" l="l" r="r" t="t"/>
              <a:pathLst>
                <a:path extrusionOk="0" h="715" w="1251">
                  <a:moveTo>
                    <a:pt x="939" y="0"/>
                  </a:moveTo>
                  <a:cubicBezTo>
                    <a:pt x="921" y="0"/>
                    <a:pt x="902" y="2"/>
                    <a:pt x="882" y="5"/>
                  </a:cubicBezTo>
                  <a:lnTo>
                    <a:pt x="197" y="250"/>
                  </a:lnTo>
                  <a:cubicBezTo>
                    <a:pt x="75" y="274"/>
                    <a:pt x="1" y="421"/>
                    <a:pt x="50" y="544"/>
                  </a:cubicBezTo>
                  <a:cubicBezTo>
                    <a:pt x="75" y="642"/>
                    <a:pt x="173" y="715"/>
                    <a:pt x="271" y="715"/>
                  </a:cubicBezTo>
                  <a:lnTo>
                    <a:pt x="344" y="715"/>
                  </a:lnTo>
                  <a:lnTo>
                    <a:pt x="1029" y="470"/>
                  </a:lnTo>
                  <a:cubicBezTo>
                    <a:pt x="1176" y="446"/>
                    <a:pt x="1251" y="299"/>
                    <a:pt x="1202" y="176"/>
                  </a:cubicBezTo>
                  <a:cubicBezTo>
                    <a:pt x="1159" y="70"/>
                    <a:pt x="1061" y="0"/>
                    <a:pt x="9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4328602" y="4255151"/>
              <a:ext cx="22511" cy="24623"/>
            </a:xfrm>
            <a:custGeom>
              <a:rect b="b" l="l" r="r" t="t"/>
              <a:pathLst>
                <a:path extrusionOk="0" h="1073" w="981">
                  <a:moveTo>
                    <a:pt x="708" y="1"/>
                  </a:moveTo>
                  <a:cubicBezTo>
                    <a:pt x="631" y="1"/>
                    <a:pt x="560" y="34"/>
                    <a:pt x="516" y="93"/>
                  </a:cubicBezTo>
                  <a:lnTo>
                    <a:pt x="99" y="681"/>
                  </a:lnTo>
                  <a:cubicBezTo>
                    <a:pt x="1" y="802"/>
                    <a:pt x="26" y="949"/>
                    <a:pt x="148" y="1024"/>
                  </a:cubicBezTo>
                  <a:cubicBezTo>
                    <a:pt x="197" y="1073"/>
                    <a:pt x="246" y="1073"/>
                    <a:pt x="295" y="1073"/>
                  </a:cubicBezTo>
                  <a:cubicBezTo>
                    <a:pt x="369" y="1073"/>
                    <a:pt x="442" y="1047"/>
                    <a:pt x="491" y="975"/>
                  </a:cubicBezTo>
                  <a:lnTo>
                    <a:pt x="908" y="387"/>
                  </a:lnTo>
                  <a:cubicBezTo>
                    <a:pt x="980" y="289"/>
                    <a:pt x="957" y="116"/>
                    <a:pt x="859" y="44"/>
                  </a:cubicBezTo>
                  <a:cubicBezTo>
                    <a:pt x="810" y="15"/>
                    <a:pt x="758" y="1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4134738" y="4342123"/>
              <a:ext cx="76989" cy="167494"/>
            </a:xfrm>
            <a:custGeom>
              <a:rect b="b" l="l" r="r" t="t"/>
              <a:pathLst>
                <a:path extrusionOk="0" h="7299" w="3355">
                  <a:moveTo>
                    <a:pt x="1199" y="0"/>
                  </a:moveTo>
                  <a:cubicBezTo>
                    <a:pt x="441" y="784"/>
                    <a:pt x="0" y="1861"/>
                    <a:pt x="0" y="3013"/>
                  </a:cubicBezTo>
                  <a:cubicBezTo>
                    <a:pt x="0" y="5094"/>
                    <a:pt x="1421" y="6834"/>
                    <a:pt x="3355" y="7298"/>
                  </a:cubicBezTo>
                  <a:cubicBezTo>
                    <a:pt x="1885" y="5927"/>
                    <a:pt x="954" y="3944"/>
                    <a:pt x="954" y="1838"/>
                  </a:cubicBezTo>
                  <a:cubicBezTo>
                    <a:pt x="954" y="1201"/>
                    <a:pt x="1029" y="588"/>
                    <a:pt x="1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149356" y="4406767"/>
              <a:ext cx="46629" cy="37106"/>
            </a:xfrm>
            <a:custGeom>
              <a:rect b="b" l="l" r="r" t="t"/>
              <a:pathLst>
                <a:path extrusionOk="0" h="1617" w="2032">
                  <a:moveTo>
                    <a:pt x="1003" y="0"/>
                  </a:moveTo>
                  <a:cubicBezTo>
                    <a:pt x="464" y="0"/>
                    <a:pt x="0" y="367"/>
                    <a:pt x="0" y="808"/>
                  </a:cubicBezTo>
                  <a:cubicBezTo>
                    <a:pt x="0" y="1249"/>
                    <a:pt x="464" y="1617"/>
                    <a:pt x="1003" y="1617"/>
                  </a:cubicBezTo>
                  <a:cubicBezTo>
                    <a:pt x="1568" y="1617"/>
                    <a:pt x="2032" y="1249"/>
                    <a:pt x="2032" y="808"/>
                  </a:cubicBezTo>
                  <a:cubicBezTo>
                    <a:pt x="2032" y="367"/>
                    <a:pt x="1568" y="0"/>
                    <a:pt x="1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4275248" y="4406767"/>
              <a:ext cx="46102" cy="37106"/>
            </a:xfrm>
            <a:custGeom>
              <a:rect b="b" l="l" r="r" t="t"/>
              <a:pathLst>
                <a:path extrusionOk="0" h="1617" w="2009">
                  <a:moveTo>
                    <a:pt x="1003" y="0"/>
                  </a:moveTo>
                  <a:cubicBezTo>
                    <a:pt x="441" y="0"/>
                    <a:pt x="0" y="367"/>
                    <a:pt x="0" y="808"/>
                  </a:cubicBezTo>
                  <a:cubicBezTo>
                    <a:pt x="0" y="1249"/>
                    <a:pt x="441" y="1617"/>
                    <a:pt x="1003" y="1617"/>
                  </a:cubicBezTo>
                  <a:cubicBezTo>
                    <a:pt x="1567" y="1617"/>
                    <a:pt x="2008" y="1249"/>
                    <a:pt x="2008" y="808"/>
                  </a:cubicBezTo>
                  <a:cubicBezTo>
                    <a:pt x="2008" y="367"/>
                    <a:pt x="1567" y="0"/>
                    <a:pt x="1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222950" y="4397772"/>
              <a:ext cx="24760" cy="27537"/>
            </a:xfrm>
            <a:custGeom>
              <a:rect b="b" l="l" r="r" t="t"/>
              <a:pathLst>
                <a:path extrusionOk="0" h="1200" w="1079">
                  <a:moveTo>
                    <a:pt x="539" y="1"/>
                  </a:moveTo>
                  <a:cubicBezTo>
                    <a:pt x="245" y="1"/>
                    <a:pt x="0" y="269"/>
                    <a:pt x="0" y="588"/>
                  </a:cubicBezTo>
                  <a:cubicBezTo>
                    <a:pt x="0" y="931"/>
                    <a:pt x="245" y="1200"/>
                    <a:pt x="539" y="1200"/>
                  </a:cubicBezTo>
                  <a:cubicBezTo>
                    <a:pt x="833" y="1200"/>
                    <a:pt x="1078" y="931"/>
                    <a:pt x="1078" y="588"/>
                  </a:cubicBezTo>
                  <a:cubicBezTo>
                    <a:pt x="1078" y="269"/>
                    <a:pt x="833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172947" y="4387078"/>
              <a:ext cx="32035" cy="21364"/>
            </a:xfrm>
            <a:custGeom>
              <a:rect b="b" l="l" r="r" t="t"/>
              <a:pathLst>
                <a:path extrusionOk="0" h="931" w="1396">
                  <a:moveTo>
                    <a:pt x="686" y="0"/>
                  </a:moveTo>
                  <a:cubicBezTo>
                    <a:pt x="318" y="0"/>
                    <a:pt x="1" y="320"/>
                    <a:pt x="1" y="686"/>
                  </a:cubicBezTo>
                  <a:cubicBezTo>
                    <a:pt x="1" y="833"/>
                    <a:pt x="122" y="931"/>
                    <a:pt x="246" y="931"/>
                  </a:cubicBezTo>
                  <a:cubicBezTo>
                    <a:pt x="393" y="931"/>
                    <a:pt x="491" y="833"/>
                    <a:pt x="491" y="686"/>
                  </a:cubicBezTo>
                  <a:cubicBezTo>
                    <a:pt x="491" y="588"/>
                    <a:pt x="588" y="490"/>
                    <a:pt x="686" y="490"/>
                  </a:cubicBezTo>
                  <a:cubicBezTo>
                    <a:pt x="808" y="490"/>
                    <a:pt x="906" y="588"/>
                    <a:pt x="906" y="686"/>
                  </a:cubicBezTo>
                  <a:cubicBezTo>
                    <a:pt x="906" y="833"/>
                    <a:pt x="1004" y="931"/>
                    <a:pt x="1151" y="931"/>
                  </a:cubicBezTo>
                  <a:cubicBezTo>
                    <a:pt x="1274" y="931"/>
                    <a:pt x="1396" y="833"/>
                    <a:pt x="1396" y="686"/>
                  </a:cubicBezTo>
                  <a:cubicBezTo>
                    <a:pt x="1396" y="320"/>
                    <a:pt x="1078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265128" y="4387078"/>
              <a:ext cx="32035" cy="21364"/>
            </a:xfrm>
            <a:custGeom>
              <a:rect b="b" l="l" r="r" t="t"/>
              <a:pathLst>
                <a:path extrusionOk="0" h="931" w="1396">
                  <a:moveTo>
                    <a:pt x="709" y="0"/>
                  </a:moveTo>
                  <a:cubicBezTo>
                    <a:pt x="318" y="0"/>
                    <a:pt x="0" y="320"/>
                    <a:pt x="0" y="686"/>
                  </a:cubicBezTo>
                  <a:cubicBezTo>
                    <a:pt x="0" y="833"/>
                    <a:pt x="122" y="931"/>
                    <a:pt x="245" y="931"/>
                  </a:cubicBezTo>
                  <a:cubicBezTo>
                    <a:pt x="392" y="931"/>
                    <a:pt x="490" y="833"/>
                    <a:pt x="490" y="686"/>
                  </a:cubicBezTo>
                  <a:cubicBezTo>
                    <a:pt x="490" y="588"/>
                    <a:pt x="588" y="490"/>
                    <a:pt x="709" y="490"/>
                  </a:cubicBezTo>
                  <a:cubicBezTo>
                    <a:pt x="807" y="490"/>
                    <a:pt x="905" y="588"/>
                    <a:pt x="905" y="686"/>
                  </a:cubicBezTo>
                  <a:cubicBezTo>
                    <a:pt x="905" y="833"/>
                    <a:pt x="1003" y="931"/>
                    <a:pt x="1150" y="931"/>
                  </a:cubicBezTo>
                  <a:cubicBezTo>
                    <a:pt x="1274" y="931"/>
                    <a:pt x="1395" y="833"/>
                    <a:pt x="1395" y="686"/>
                  </a:cubicBezTo>
                  <a:cubicBezTo>
                    <a:pt x="1395" y="320"/>
                    <a:pt x="1078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4"/>
          <p:cNvGrpSpPr/>
          <p:nvPr/>
        </p:nvGrpSpPr>
        <p:grpSpPr>
          <a:xfrm>
            <a:off x="1074814" y="1358664"/>
            <a:ext cx="502090" cy="508479"/>
            <a:chOff x="4716399" y="4219604"/>
            <a:chExt cx="378821" cy="383642"/>
          </a:xfrm>
        </p:grpSpPr>
        <p:sp>
          <p:nvSpPr>
            <p:cNvPr id="995" name="Google Shape;995;p34"/>
            <p:cNvSpPr/>
            <p:nvPr/>
          </p:nvSpPr>
          <p:spPr>
            <a:xfrm>
              <a:off x="4828270" y="4219604"/>
              <a:ext cx="155125" cy="180436"/>
            </a:xfrm>
            <a:custGeom>
              <a:rect b="b" l="l" r="r" t="t"/>
              <a:pathLst>
                <a:path extrusionOk="0" h="7863" w="6760">
                  <a:moveTo>
                    <a:pt x="3380" y="0"/>
                  </a:moveTo>
                  <a:cubicBezTo>
                    <a:pt x="1519" y="0"/>
                    <a:pt x="0" y="1616"/>
                    <a:pt x="0" y="3601"/>
                  </a:cubicBezTo>
                  <a:cubicBezTo>
                    <a:pt x="0" y="5584"/>
                    <a:pt x="1519" y="7863"/>
                    <a:pt x="3380" y="7863"/>
                  </a:cubicBezTo>
                  <a:cubicBezTo>
                    <a:pt x="5241" y="7863"/>
                    <a:pt x="6760" y="5584"/>
                    <a:pt x="6760" y="3601"/>
                  </a:cubicBezTo>
                  <a:cubicBezTo>
                    <a:pt x="6760" y="1616"/>
                    <a:pt x="5241" y="0"/>
                    <a:pt x="3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785541" y="4483643"/>
              <a:ext cx="19666" cy="89036"/>
            </a:xfrm>
            <a:custGeom>
              <a:rect b="b" l="l" r="r" t="t"/>
              <a:pathLst>
                <a:path extrusionOk="0" h="3880" w="857">
                  <a:moveTo>
                    <a:pt x="535" y="0"/>
                  </a:moveTo>
                  <a:cubicBezTo>
                    <a:pt x="412" y="0"/>
                    <a:pt x="312" y="72"/>
                    <a:pt x="269" y="201"/>
                  </a:cubicBezTo>
                  <a:lnTo>
                    <a:pt x="122" y="765"/>
                  </a:lnTo>
                  <a:cubicBezTo>
                    <a:pt x="1" y="1180"/>
                    <a:pt x="24" y="1647"/>
                    <a:pt x="197" y="2038"/>
                  </a:cubicBezTo>
                  <a:cubicBezTo>
                    <a:pt x="318" y="2332"/>
                    <a:pt x="344" y="2675"/>
                    <a:pt x="269" y="2993"/>
                  </a:cubicBezTo>
                  <a:lnTo>
                    <a:pt x="99" y="3557"/>
                  </a:lnTo>
                  <a:cubicBezTo>
                    <a:pt x="73" y="3704"/>
                    <a:pt x="148" y="3825"/>
                    <a:pt x="269" y="3874"/>
                  </a:cubicBezTo>
                  <a:cubicBezTo>
                    <a:pt x="289" y="3878"/>
                    <a:pt x="308" y="3879"/>
                    <a:pt x="326" y="3879"/>
                  </a:cubicBezTo>
                  <a:cubicBezTo>
                    <a:pt x="447" y="3879"/>
                    <a:pt x="546" y="3809"/>
                    <a:pt x="589" y="3704"/>
                  </a:cubicBezTo>
                  <a:lnTo>
                    <a:pt x="736" y="3140"/>
                  </a:lnTo>
                  <a:cubicBezTo>
                    <a:pt x="857" y="2699"/>
                    <a:pt x="833" y="2258"/>
                    <a:pt x="661" y="1843"/>
                  </a:cubicBezTo>
                  <a:cubicBezTo>
                    <a:pt x="514" y="1549"/>
                    <a:pt x="514" y="1206"/>
                    <a:pt x="589" y="886"/>
                  </a:cubicBezTo>
                  <a:lnTo>
                    <a:pt x="759" y="324"/>
                  </a:lnTo>
                  <a:cubicBezTo>
                    <a:pt x="784" y="201"/>
                    <a:pt x="710" y="54"/>
                    <a:pt x="589" y="5"/>
                  </a:cubicBezTo>
                  <a:cubicBezTo>
                    <a:pt x="570" y="2"/>
                    <a:pt x="552" y="0"/>
                    <a:pt x="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5005863" y="4483643"/>
              <a:ext cx="20240" cy="89036"/>
            </a:xfrm>
            <a:custGeom>
              <a:rect b="b" l="l" r="r" t="t"/>
              <a:pathLst>
                <a:path extrusionOk="0" h="3880" w="882">
                  <a:moveTo>
                    <a:pt x="340" y="0"/>
                  </a:moveTo>
                  <a:cubicBezTo>
                    <a:pt x="325" y="0"/>
                    <a:pt x="309" y="2"/>
                    <a:pt x="294" y="5"/>
                  </a:cubicBezTo>
                  <a:cubicBezTo>
                    <a:pt x="171" y="54"/>
                    <a:pt x="98" y="201"/>
                    <a:pt x="122" y="324"/>
                  </a:cubicBezTo>
                  <a:lnTo>
                    <a:pt x="294" y="886"/>
                  </a:lnTo>
                  <a:cubicBezTo>
                    <a:pt x="367" y="1206"/>
                    <a:pt x="343" y="1549"/>
                    <a:pt x="220" y="1843"/>
                  </a:cubicBezTo>
                  <a:cubicBezTo>
                    <a:pt x="49" y="2258"/>
                    <a:pt x="0" y="2699"/>
                    <a:pt x="122" y="3140"/>
                  </a:cubicBezTo>
                  <a:lnTo>
                    <a:pt x="294" y="3704"/>
                  </a:lnTo>
                  <a:cubicBezTo>
                    <a:pt x="315" y="3809"/>
                    <a:pt x="428" y="3879"/>
                    <a:pt x="538" y="3879"/>
                  </a:cubicBezTo>
                  <a:cubicBezTo>
                    <a:pt x="555" y="3879"/>
                    <a:pt x="572" y="3878"/>
                    <a:pt x="588" y="3874"/>
                  </a:cubicBezTo>
                  <a:cubicBezTo>
                    <a:pt x="735" y="3825"/>
                    <a:pt x="807" y="3704"/>
                    <a:pt x="758" y="3557"/>
                  </a:cubicBezTo>
                  <a:lnTo>
                    <a:pt x="612" y="2993"/>
                  </a:lnTo>
                  <a:cubicBezTo>
                    <a:pt x="514" y="2675"/>
                    <a:pt x="539" y="2332"/>
                    <a:pt x="686" y="2038"/>
                  </a:cubicBezTo>
                  <a:cubicBezTo>
                    <a:pt x="856" y="1647"/>
                    <a:pt x="882" y="1180"/>
                    <a:pt x="758" y="765"/>
                  </a:cubicBezTo>
                  <a:lnTo>
                    <a:pt x="612" y="201"/>
                  </a:lnTo>
                  <a:cubicBezTo>
                    <a:pt x="569" y="72"/>
                    <a:pt x="451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786091" y="4483643"/>
              <a:ext cx="17463" cy="34972"/>
            </a:xfrm>
            <a:custGeom>
              <a:rect b="b" l="l" r="r" t="t"/>
              <a:pathLst>
                <a:path extrusionOk="0" h="1524" w="761">
                  <a:moveTo>
                    <a:pt x="511" y="0"/>
                  </a:moveTo>
                  <a:cubicBezTo>
                    <a:pt x="388" y="0"/>
                    <a:pt x="288" y="72"/>
                    <a:pt x="245" y="201"/>
                  </a:cubicBezTo>
                  <a:lnTo>
                    <a:pt x="98" y="765"/>
                  </a:lnTo>
                  <a:cubicBezTo>
                    <a:pt x="26" y="1010"/>
                    <a:pt x="0" y="1255"/>
                    <a:pt x="26" y="1523"/>
                  </a:cubicBezTo>
                  <a:lnTo>
                    <a:pt x="539" y="1523"/>
                  </a:lnTo>
                  <a:cubicBezTo>
                    <a:pt x="490" y="1304"/>
                    <a:pt x="516" y="1108"/>
                    <a:pt x="565" y="886"/>
                  </a:cubicBezTo>
                  <a:lnTo>
                    <a:pt x="735" y="324"/>
                  </a:lnTo>
                  <a:cubicBezTo>
                    <a:pt x="760" y="201"/>
                    <a:pt x="686" y="54"/>
                    <a:pt x="565" y="5"/>
                  </a:cubicBezTo>
                  <a:cubicBezTo>
                    <a:pt x="546" y="2"/>
                    <a:pt x="528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828270" y="4220178"/>
              <a:ext cx="101176" cy="179863"/>
            </a:xfrm>
            <a:custGeom>
              <a:rect b="b" l="l" r="r" t="t"/>
              <a:pathLst>
                <a:path extrusionOk="0" h="7838" w="4409">
                  <a:moveTo>
                    <a:pt x="2963" y="0"/>
                  </a:moveTo>
                  <a:lnTo>
                    <a:pt x="2963" y="0"/>
                  </a:lnTo>
                  <a:cubicBezTo>
                    <a:pt x="1297" y="220"/>
                    <a:pt x="0" y="1738"/>
                    <a:pt x="0" y="3576"/>
                  </a:cubicBezTo>
                  <a:cubicBezTo>
                    <a:pt x="0" y="5559"/>
                    <a:pt x="1519" y="7838"/>
                    <a:pt x="3380" y="7838"/>
                  </a:cubicBezTo>
                  <a:cubicBezTo>
                    <a:pt x="3723" y="7838"/>
                    <a:pt x="4066" y="7740"/>
                    <a:pt x="4408" y="7593"/>
                  </a:cubicBezTo>
                  <a:cubicBezTo>
                    <a:pt x="2620" y="7028"/>
                    <a:pt x="1346" y="5363"/>
                    <a:pt x="1346" y="3404"/>
                  </a:cubicBezTo>
                  <a:cubicBezTo>
                    <a:pt x="1346" y="2032"/>
                    <a:pt x="1959" y="808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716399" y="4315710"/>
              <a:ext cx="154597" cy="180413"/>
            </a:xfrm>
            <a:custGeom>
              <a:rect b="b" l="l" r="r" t="t"/>
              <a:pathLst>
                <a:path extrusionOk="0" h="7862" w="6737">
                  <a:moveTo>
                    <a:pt x="3380" y="1"/>
                  </a:moveTo>
                  <a:cubicBezTo>
                    <a:pt x="1519" y="1"/>
                    <a:pt x="0" y="1592"/>
                    <a:pt x="0" y="3600"/>
                  </a:cubicBezTo>
                  <a:cubicBezTo>
                    <a:pt x="0" y="5585"/>
                    <a:pt x="1519" y="7862"/>
                    <a:pt x="3380" y="7862"/>
                  </a:cubicBezTo>
                  <a:cubicBezTo>
                    <a:pt x="5241" y="7862"/>
                    <a:pt x="6736" y="5585"/>
                    <a:pt x="6736" y="3600"/>
                  </a:cubicBezTo>
                  <a:cubicBezTo>
                    <a:pt x="6736" y="1592"/>
                    <a:pt x="5241" y="1"/>
                    <a:pt x="3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5008112" y="4483643"/>
              <a:ext cx="17417" cy="34972"/>
            </a:xfrm>
            <a:custGeom>
              <a:rect b="b" l="l" r="r" t="t"/>
              <a:pathLst>
                <a:path extrusionOk="0" h="1524" w="759">
                  <a:moveTo>
                    <a:pt x="242" y="0"/>
                  </a:moveTo>
                  <a:cubicBezTo>
                    <a:pt x="227" y="0"/>
                    <a:pt x="211" y="2"/>
                    <a:pt x="196" y="5"/>
                  </a:cubicBezTo>
                  <a:cubicBezTo>
                    <a:pt x="73" y="54"/>
                    <a:pt x="0" y="201"/>
                    <a:pt x="24" y="324"/>
                  </a:cubicBezTo>
                  <a:lnTo>
                    <a:pt x="196" y="886"/>
                  </a:lnTo>
                  <a:cubicBezTo>
                    <a:pt x="245" y="1108"/>
                    <a:pt x="245" y="1304"/>
                    <a:pt x="220" y="1523"/>
                  </a:cubicBezTo>
                  <a:lnTo>
                    <a:pt x="709" y="1523"/>
                  </a:lnTo>
                  <a:cubicBezTo>
                    <a:pt x="758" y="1255"/>
                    <a:pt x="735" y="1010"/>
                    <a:pt x="660" y="765"/>
                  </a:cubicBezTo>
                  <a:lnTo>
                    <a:pt x="514" y="201"/>
                  </a:lnTo>
                  <a:cubicBezTo>
                    <a:pt x="471" y="72"/>
                    <a:pt x="353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940072" y="4315710"/>
              <a:ext cx="155148" cy="180413"/>
            </a:xfrm>
            <a:custGeom>
              <a:rect b="b" l="l" r="r" t="t"/>
              <a:pathLst>
                <a:path extrusionOk="0" h="7862" w="6761">
                  <a:moveTo>
                    <a:pt x="3381" y="1"/>
                  </a:moveTo>
                  <a:cubicBezTo>
                    <a:pt x="1519" y="1"/>
                    <a:pt x="1" y="1592"/>
                    <a:pt x="1" y="3600"/>
                  </a:cubicBezTo>
                  <a:cubicBezTo>
                    <a:pt x="1" y="5585"/>
                    <a:pt x="1519" y="7862"/>
                    <a:pt x="3381" y="7862"/>
                  </a:cubicBezTo>
                  <a:cubicBezTo>
                    <a:pt x="5242" y="7862"/>
                    <a:pt x="6760" y="5585"/>
                    <a:pt x="6760" y="3600"/>
                  </a:cubicBezTo>
                  <a:cubicBezTo>
                    <a:pt x="6760" y="1592"/>
                    <a:pt x="5242" y="1"/>
                    <a:pt x="3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4897366" y="4514324"/>
              <a:ext cx="19712" cy="88922"/>
            </a:xfrm>
            <a:custGeom>
              <a:rect b="b" l="l" r="r" t="t"/>
              <a:pathLst>
                <a:path extrusionOk="0" h="3875" w="859">
                  <a:moveTo>
                    <a:pt x="499" y="0"/>
                  </a:moveTo>
                  <a:cubicBezTo>
                    <a:pt x="393" y="0"/>
                    <a:pt x="310" y="70"/>
                    <a:pt x="271" y="186"/>
                  </a:cubicBezTo>
                  <a:lnTo>
                    <a:pt x="124" y="750"/>
                  </a:lnTo>
                  <a:cubicBezTo>
                    <a:pt x="0" y="1191"/>
                    <a:pt x="26" y="1632"/>
                    <a:pt x="196" y="2047"/>
                  </a:cubicBezTo>
                  <a:cubicBezTo>
                    <a:pt x="343" y="2341"/>
                    <a:pt x="369" y="2684"/>
                    <a:pt x="271" y="2978"/>
                  </a:cubicBezTo>
                  <a:lnTo>
                    <a:pt x="98" y="3566"/>
                  </a:lnTo>
                  <a:cubicBezTo>
                    <a:pt x="75" y="3689"/>
                    <a:pt x="147" y="3836"/>
                    <a:pt x="271" y="3860"/>
                  </a:cubicBezTo>
                  <a:cubicBezTo>
                    <a:pt x="302" y="3870"/>
                    <a:pt x="332" y="3875"/>
                    <a:pt x="360" y="3875"/>
                  </a:cubicBezTo>
                  <a:cubicBezTo>
                    <a:pt x="466" y="3875"/>
                    <a:pt x="550" y="3805"/>
                    <a:pt x="588" y="3689"/>
                  </a:cubicBezTo>
                  <a:lnTo>
                    <a:pt x="735" y="3125"/>
                  </a:lnTo>
                  <a:cubicBezTo>
                    <a:pt x="859" y="2710"/>
                    <a:pt x="833" y="2243"/>
                    <a:pt x="663" y="1828"/>
                  </a:cubicBezTo>
                  <a:cubicBezTo>
                    <a:pt x="539" y="1534"/>
                    <a:pt x="516" y="1215"/>
                    <a:pt x="588" y="897"/>
                  </a:cubicBezTo>
                  <a:lnTo>
                    <a:pt x="761" y="310"/>
                  </a:lnTo>
                  <a:cubicBezTo>
                    <a:pt x="784" y="186"/>
                    <a:pt x="712" y="39"/>
                    <a:pt x="588" y="16"/>
                  </a:cubicBezTo>
                  <a:cubicBezTo>
                    <a:pt x="557" y="5"/>
                    <a:pt x="528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897939" y="4514324"/>
              <a:ext cx="17440" cy="35224"/>
            </a:xfrm>
            <a:custGeom>
              <a:rect b="b" l="l" r="r" t="t"/>
              <a:pathLst>
                <a:path extrusionOk="0" h="1535" w="760">
                  <a:moveTo>
                    <a:pt x="474" y="0"/>
                  </a:moveTo>
                  <a:cubicBezTo>
                    <a:pt x="368" y="0"/>
                    <a:pt x="285" y="70"/>
                    <a:pt x="246" y="186"/>
                  </a:cubicBezTo>
                  <a:lnTo>
                    <a:pt x="99" y="750"/>
                  </a:lnTo>
                  <a:cubicBezTo>
                    <a:pt x="24" y="995"/>
                    <a:pt x="1" y="1264"/>
                    <a:pt x="24" y="1509"/>
                  </a:cubicBezTo>
                  <a:cubicBezTo>
                    <a:pt x="148" y="1509"/>
                    <a:pt x="246" y="1534"/>
                    <a:pt x="344" y="1534"/>
                  </a:cubicBezTo>
                  <a:cubicBezTo>
                    <a:pt x="416" y="1534"/>
                    <a:pt x="465" y="1509"/>
                    <a:pt x="540" y="1509"/>
                  </a:cubicBezTo>
                  <a:cubicBezTo>
                    <a:pt x="491" y="1313"/>
                    <a:pt x="514" y="1093"/>
                    <a:pt x="563" y="897"/>
                  </a:cubicBezTo>
                  <a:lnTo>
                    <a:pt x="736" y="310"/>
                  </a:lnTo>
                  <a:cubicBezTo>
                    <a:pt x="759" y="186"/>
                    <a:pt x="687" y="39"/>
                    <a:pt x="563" y="16"/>
                  </a:cubicBezTo>
                  <a:cubicBezTo>
                    <a:pt x="532" y="5"/>
                    <a:pt x="503" y="0"/>
                    <a:pt x="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4940072" y="4316261"/>
              <a:ext cx="109069" cy="179863"/>
            </a:xfrm>
            <a:custGeom>
              <a:rect b="b" l="l" r="r" t="t"/>
              <a:pathLst>
                <a:path extrusionOk="0" h="7838" w="4753">
                  <a:moveTo>
                    <a:pt x="2965" y="0"/>
                  </a:moveTo>
                  <a:cubicBezTo>
                    <a:pt x="1300" y="196"/>
                    <a:pt x="1" y="1715"/>
                    <a:pt x="1" y="3576"/>
                  </a:cubicBezTo>
                  <a:cubicBezTo>
                    <a:pt x="1" y="5561"/>
                    <a:pt x="1519" y="7838"/>
                    <a:pt x="3381" y="7838"/>
                  </a:cubicBezTo>
                  <a:cubicBezTo>
                    <a:pt x="3870" y="7838"/>
                    <a:pt x="4337" y="7667"/>
                    <a:pt x="4752" y="7397"/>
                  </a:cubicBezTo>
                  <a:cubicBezTo>
                    <a:pt x="2646" y="7324"/>
                    <a:pt x="931" y="5584"/>
                    <a:pt x="931" y="3455"/>
                  </a:cubicBezTo>
                  <a:cubicBezTo>
                    <a:pt x="931" y="1960"/>
                    <a:pt x="1764" y="663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4828270" y="4346070"/>
              <a:ext cx="155125" cy="180413"/>
            </a:xfrm>
            <a:custGeom>
              <a:rect b="b" l="l" r="r" t="t"/>
              <a:pathLst>
                <a:path extrusionOk="0" h="7862" w="6760">
                  <a:moveTo>
                    <a:pt x="3380" y="0"/>
                  </a:moveTo>
                  <a:cubicBezTo>
                    <a:pt x="1519" y="0"/>
                    <a:pt x="0" y="1617"/>
                    <a:pt x="0" y="3600"/>
                  </a:cubicBezTo>
                  <a:cubicBezTo>
                    <a:pt x="0" y="5584"/>
                    <a:pt x="1519" y="7861"/>
                    <a:pt x="3380" y="7861"/>
                  </a:cubicBezTo>
                  <a:cubicBezTo>
                    <a:pt x="5241" y="7861"/>
                    <a:pt x="6760" y="5584"/>
                    <a:pt x="6760" y="3600"/>
                  </a:cubicBezTo>
                  <a:cubicBezTo>
                    <a:pt x="6760" y="1617"/>
                    <a:pt x="5241" y="0"/>
                    <a:pt x="3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4828270" y="4352220"/>
              <a:ext cx="101176" cy="174263"/>
            </a:xfrm>
            <a:custGeom>
              <a:rect b="b" l="l" r="r" t="t"/>
              <a:pathLst>
                <a:path extrusionOk="0" h="7594" w="4409">
                  <a:moveTo>
                    <a:pt x="2081" y="1"/>
                  </a:moveTo>
                  <a:cubicBezTo>
                    <a:pt x="856" y="540"/>
                    <a:pt x="0" y="1839"/>
                    <a:pt x="0" y="3332"/>
                  </a:cubicBezTo>
                  <a:cubicBezTo>
                    <a:pt x="0" y="5316"/>
                    <a:pt x="1519" y="7593"/>
                    <a:pt x="3380" y="7593"/>
                  </a:cubicBezTo>
                  <a:cubicBezTo>
                    <a:pt x="3746" y="7593"/>
                    <a:pt x="4089" y="7495"/>
                    <a:pt x="4408" y="7348"/>
                  </a:cubicBezTo>
                  <a:cubicBezTo>
                    <a:pt x="2522" y="6760"/>
                    <a:pt x="1150" y="4778"/>
                    <a:pt x="1150" y="2744"/>
                  </a:cubicBezTo>
                  <a:cubicBezTo>
                    <a:pt x="1150" y="1692"/>
                    <a:pt x="1493" y="761"/>
                    <a:pt x="2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856358" y="4443851"/>
              <a:ext cx="11267" cy="19689"/>
            </a:xfrm>
            <a:custGeom>
              <a:rect b="b" l="l" r="r" t="t"/>
              <a:pathLst>
                <a:path extrusionOk="0" h="858" w="491">
                  <a:moveTo>
                    <a:pt x="246" y="1"/>
                  </a:moveTo>
                  <a:cubicBezTo>
                    <a:pt x="99" y="1"/>
                    <a:pt x="1" y="99"/>
                    <a:pt x="1" y="246"/>
                  </a:cubicBezTo>
                  <a:lnTo>
                    <a:pt x="1" y="612"/>
                  </a:lnTo>
                  <a:cubicBezTo>
                    <a:pt x="1" y="759"/>
                    <a:pt x="122" y="857"/>
                    <a:pt x="246" y="857"/>
                  </a:cubicBezTo>
                  <a:cubicBezTo>
                    <a:pt x="392" y="857"/>
                    <a:pt x="490" y="759"/>
                    <a:pt x="490" y="612"/>
                  </a:cubicBezTo>
                  <a:lnTo>
                    <a:pt x="490" y="246"/>
                  </a:lnTo>
                  <a:cubicBezTo>
                    <a:pt x="490" y="99"/>
                    <a:pt x="392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4943445" y="4443851"/>
              <a:ext cx="11864" cy="19689"/>
            </a:xfrm>
            <a:custGeom>
              <a:rect b="b" l="l" r="r" t="t"/>
              <a:pathLst>
                <a:path extrusionOk="0" h="858" w="517">
                  <a:moveTo>
                    <a:pt x="271" y="1"/>
                  </a:moveTo>
                  <a:cubicBezTo>
                    <a:pt x="124" y="1"/>
                    <a:pt x="1" y="99"/>
                    <a:pt x="1" y="246"/>
                  </a:cubicBezTo>
                  <a:lnTo>
                    <a:pt x="1" y="612"/>
                  </a:lnTo>
                  <a:cubicBezTo>
                    <a:pt x="1" y="759"/>
                    <a:pt x="124" y="857"/>
                    <a:pt x="271" y="857"/>
                  </a:cubicBezTo>
                  <a:cubicBezTo>
                    <a:pt x="393" y="857"/>
                    <a:pt x="516" y="759"/>
                    <a:pt x="516" y="612"/>
                  </a:cubicBezTo>
                  <a:lnTo>
                    <a:pt x="516" y="246"/>
                  </a:lnTo>
                  <a:cubicBezTo>
                    <a:pt x="516" y="99"/>
                    <a:pt x="3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4887842" y="4451975"/>
              <a:ext cx="35982" cy="16637"/>
            </a:xfrm>
            <a:custGeom>
              <a:rect b="b" l="l" r="r" t="t"/>
              <a:pathLst>
                <a:path extrusionOk="0" h="725" w="1568">
                  <a:moveTo>
                    <a:pt x="270" y="0"/>
                  </a:moveTo>
                  <a:cubicBezTo>
                    <a:pt x="216" y="0"/>
                    <a:pt x="164" y="19"/>
                    <a:pt x="122" y="62"/>
                  </a:cubicBezTo>
                  <a:cubicBezTo>
                    <a:pt x="0" y="160"/>
                    <a:pt x="0" y="307"/>
                    <a:pt x="98" y="405"/>
                  </a:cubicBezTo>
                  <a:cubicBezTo>
                    <a:pt x="269" y="601"/>
                    <a:pt x="513" y="724"/>
                    <a:pt x="784" y="724"/>
                  </a:cubicBezTo>
                  <a:cubicBezTo>
                    <a:pt x="1052" y="724"/>
                    <a:pt x="1297" y="601"/>
                    <a:pt x="1470" y="405"/>
                  </a:cubicBezTo>
                  <a:cubicBezTo>
                    <a:pt x="1568" y="307"/>
                    <a:pt x="1542" y="160"/>
                    <a:pt x="1444" y="62"/>
                  </a:cubicBezTo>
                  <a:cubicBezTo>
                    <a:pt x="1401" y="19"/>
                    <a:pt x="1345" y="0"/>
                    <a:pt x="1289" y="0"/>
                  </a:cubicBezTo>
                  <a:cubicBezTo>
                    <a:pt x="1216" y="0"/>
                    <a:pt x="1143" y="32"/>
                    <a:pt x="1101" y="88"/>
                  </a:cubicBezTo>
                  <a:cubicBezTo>
                    <a:pt x="1003" y="186"/>
                    <a:pt x="905" y="235"/>
                    <a:pt x="784" y="235"/>
                  </a:cubicBezTo>
                  <a:cubicBezTo>
                    <a:pt x="660" y="235"/>
                    <a:pt x="539" y="186"/>
                    <a:pt x="464" y="88"/>
                  </a:cubicBezTo>
                  <a:cubicBezTo>
                    <a:pt x="409" y="32"/>
                    <a:pt x="338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4856358" y="4282000"/>
              <a:ext cx="11267" cy="19666"/>
            </a:xfrm>
            <a:custGeom>
              <a:rect b="b" l="l" r="r" t="t"/>
              <a:pathLst>
                <a:path extrusionOk="0" h="857" w="491">
                  <a:moveTo>
                    <a:pt x="246" y="0"/>
                  </a:moveTo>
                  <a:cubicBezTo>
                    <a:pt x="99" y="0"/>
                    <a:pt x="1" y="122"/>
                    <a:pt x="1" y="245"/>
                  </a:cubicBezTo>
                  <a:lnTo>
                    <a:pt x="1" y="612"/>
                  </a:lnTo>
                  <a:cubicBezTo>
                    <a:pt x="1" y="759"/>
                    <a:pt x="122" y="857"/>
                    <a:pt x="246" y="857"/>
                  </a:cubicBezTo>
                  <a:cubicBezTo>
                    <a:pt x="392" y="857"/>
                    <a:pt x="490" y="759"/>
                    <a:pt x="490" y="612"/>
                  </a:cubicBezTo>
                  <a:lnTo>
                    <a:pt x="490" y="245"/>
                  </a:lnTo>
                  <a:cubicBezTo>
                    <a:pt x="490" y="122"/>
                    <a:pt x="392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943445" y="4282000"/>
              <a:ext cx="11864" cy="19666"/>
            </a:xfrm>
            <a:custGeom>
              <a:rect b="b" l="l" r="r" t="t"/>
              <a:pathLst>
                <a:path extrusionOk="0" h="857" w="517">
                  <a:moveTo>
                    <a:pt x="271" y="0"/>
                  </a:moveTo>
                  <a:cubicBezTo>
                    <a:pt x="124" y="0"/>
                    <a:pt x="1" y="122"/>
                    <a:pt x="1" y="245"/>
                  </a:cubicBezTo>
                  <a:lnTo>
                    <a:pt x="1" y="612"/>
                  </a:lnTo>
                  <a:cubicBezTo>
                    <a:pt x="1" y="759"/>
                    <a:pt x="124" y="857"/>
                    <a:pt x="271" y="857"/>
                  </a:cubicBezTo>
                  <a:cubicBezTo>
                    <a:pt x="393" y="857"/>
                    <a:pt x="516" y="759"/>
                    <a:pt x="516" y="612"/>
                  </a:cubicBezTo>
                  <a:lnTo>
                    <a:pt x="516" y="245"/>
                  </a:lnTo>
                  <a:cubicBezTo>
                    <a:pt x="516" y="122"/>
                    <a:pt x="393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4887842" y="4290100"/>
              <a:ext cx="35982" cy="16660"/>
            </a:xfrm>
            <a:custGeom>
              <a:rect b="b" l="l" r="r" t="t"/>
              <a:pathLst>
                <a:path extrusionOk="0" h="726" w="1568">
                  <a:moveTo>
                    <a:pt x="270" y="1"/>
                  </a:moveTo>
                  <a:cubicBezTo>
                    <a:pt x="216" y="1"/>
                    <a:pt x="164" y="20"/>
                    <a:pt x="122" y="63"/>
                  </a:cubicBezTo>
                  <a:cubicBezTo>
                    <a:pt x="0" y="161"/>
                    <a:pt x="0" y="308"/>
                    <a:pt x="98" y="406"/>
                  </a:cubicBezTo>
                  <a:cubicBezTo>
                    <a:pt x="269" y="602"/>
                    <a:pt x="513" y="725"/>
                    <a:pt x="784" y="725"/>
                  </a:cubicBezTo>
                  <a:cubicBezTo>
                    <a:pt x="1052" y="725"/>
                    <a:pt x="1297" y="602"/>
                    <a:pt x="1470" y="406"/>
                  </a:cubicBezTo>
                  <a:cubicBezTo>
                    <a:pt x="1568" y="308"/>
                    <a:pt x="1542" y="161"/>
                    <a:pt x="1444" y="63"/>
                  </a:cubicBezTo>
                  <a:cubicBezTo>
                    <a:pt x="1401" y="20"/>
                    <a:pt x="1345" y="1"/>
                    <a:pt x="1289" y="1"/>
                  </a:cubicBezTo>
                  <a:cubicBezTo>
                    <a:pt x="1216" y="1"/>
                    <a:pt x="1143" y="33"/>
                    <a:pt x="1101" y="88"/>
                  </a:cubicBezTo>
                  <a:cubicBezTo>
                    <a:pt x="1003" y="186"/>
                    <a:pt x="905" y="235"/>
                    <a:pt x="784" y="235"/>
                  </a:cubicBezTo>
                  <a:cubicBezTo>
                    <a:pt x="660" y="235"/>
                    <a:pt x="539" y="186"/>
                    <a:pt x="464" y="88"/>
                  </a:cubicBezTo>
                  <a:cubicBezTo>
                    <a:pt x="409" y="33"/>
                    <a:pt x="338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4716399" y="4316261"/>
              <a:ext cx="109047" cy="179863"/>
            </a:xfrm>
            <a:custGeom>
              <a:rect b="b" l="l" r="r" t="t"/>
              <a:pathLst>
                <a:path extrusionOk="0" h="7838" w="4752">
                  <a:moveTo>
                    <a:pt x="2965" y="0"/>
                  </a:moveTo>
                  <a:lnTo>
                    <a:pt x="2965" y="0"/>
                  </a:lnTo>
                  <a:cubicBezTo>
                    <a:pt x="1299" y="196"/>
                    <a:pt x="0" y="1715"/>
                    <a:pt x="0" y="3576"/>
                  </a:cubicBezTo>
                  <a:cubicBezTo>
                    <a:pt x="0" y="5561"/>
                    <a:pt x="1519" y="7838"/>
                    <a:pt x="3380" y="7838"/>
                  </a:cubicBezTo>
                  <a:cubicBezTo>
                    <a:pt x="3870" y="7838"/>
                    <a:pt x="4336" y="7667"/>
                    <a:pt x="4752" y="7397"/>
                  </a:cubicBezTo>
                  <a:cubicBezTo>
                    <a:pt x="2645" y="7324"/>
                    <a:pt x="931" y="5584"/>
                    <a:pt x="931" y="3455"/>
                  </a:cubicBezTo>
                  <a:cubicBezTo>
                    <a:pt x="931" y="1960"/>
                    <a:pt x="1764" y="663"/>
                    <a:pt x="2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4736088" y="4379781"/>
              <a:ext cx="11267" cy="18014"/>
            </a:xfrm>
            <a:custGeom>
              <a:rect b="b" l="l" r="r" t="t"/>
              <a:pathLst>
                <a:path extrusionOk="0" h="785" w="491">
                  <a:moveTo>
                    <a:pt x="245" y="1"/>
                  </a:moveTo>
                  <a:cubicBezTo>
                    <a:pt x="99" y="1"/>
                    <a:pt x="1" y="99"/>
                    <a:pt x="1" y="246"/>
                  </a:cubicBezTo>
                  <a:lnTo>
                    <a:pt x="1" y="540"/>
                  </a:lnTo>
                  <a:cubicBezTo>
                    <a:pt x="1" y="687"/>
                    <a:pt x="99" y="785"/>
                    <a:pt x="245" y="785"/>
                  </a:cubicBezTo>
                  <a:cubicBezTo>
                    <a:pt x="392" y="785"/>
                    <a:pt x="490" y="687"/>
                    <a:pt x="490" y="540"/>
                  </a:cubicBezTo>
                  <a:lnTo>
                    <a:pt x="490" y="246"/>
                  </a:lnTo>
                  <a:cubicBezTo>
                    <a:pt x="490" y="99"/>
                    <a:pt x="392" y="1"/>
                    <a:pt x="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4806308" y="4379781"/>
              <a:ext cx="11267" cy="18014"/>
            </a:xfrm>
            <a:custGeom>
              <a:rect b="b" l="l" r="r" t="t"/>
              <a:pathLst>
                <a:path extrusionOk="0" h="785" w="491">
                  <a:moveTo>
                    <a:pt x="246" y="1"/>
                  </a:moveTo>
                  <a:cubicBezTo>
                    <a:pt x="99" y="1"/>
                    <a:pt x="1" y="99"/>
                    <a:pt x="1" y="246"/>
                  </a:cubicBezTo>
                  <a:lnTo>
                    <a:pt x="1" y="540"/>
                  </a:lnTo>
                  <a:cubicBezTo>
                    <a:pt x="1" y="687"/>
                    <a:pt x="99" y="785"/>
                    <a:pt x="246" y="785"/>
                  </a:cubicBezTo>
                  <a:cubicBezTo>
                    <a:pt x="393" y="785"/>
                    <a:pt x="491" y="687"/>
                    <a:pt x="491" y="540"/>
                  </a:cubicBezTo>
                  <a:lnTo>
                    <a:pt x="491" y="246"/>
                  </a:lnTo>
                  <a:cubicBezTo>
                    <a:pt x="491" y="99"/>
                    <a:pt x="393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4761354" y="4386229"/>
              <a:ext cx="30956" cy="15490"/>
            </a:xfrm>
            <a:custGeom>
              <a:rect b="b" l="l" r="r" t="t"/>
              <a:pathLst>
                <a:path extrusionOk="0" h="675" w="1349">
                  <a:moveTo>
                    <a:pt x="269" y="0"/>
                  </a:moveTo>
                  <a:cubicBezTo>
                    <a:pt x="212" y="0"/>
                    <a:pt x="153" y="20"/>
                    <a:pt x="99" y="63"/>
                  </a:cubicBezTo>
                  <a:cubicBezTo>
                    <a:pt x="1" y="161"/>
                    <a:pt x="1" y="308"/>
                    <a:pt x="75" y="406"/>
                  </a:cubicBezTo>
                  <a:cubicBezTo>
                    <a:pt x="246" y="576"/>
                    <a:pt x="442" y="674"/>
                    <a:pt x="686" y="674"/>
                  </a:cubicBezTo>
                  <a:cubicBezTo>
                    <a:pt x="908" y="674"/>
                    <a:pt x="1127" y="576"/>
                    <a:pt x="1274" y="406"/>
                  </a:cubicBezTo>
                  <a:cubicBezTo>
                    <a:pt x="1349" y="308"/>
                    <a:pt x="1349" y="161"/>
                    <a:pt x="1251" y="63"/>
                  </a:cubicBezTo>
                  <a:cubicBezTo>
                    <a:pt x="1196" y="20"/>
                    <a:pt x="1137" y="0"/>
                    <a:pt x="1080" y="0"/>
                  </a:cubicBezTo>
                  <a:cubicBezTo>
                    <a:pt x="1007" y="0"/>
                    <a:pt x="937" y="31"/>
                    <a:pt x="882" y="86"/>
                  </a:cubicBezTo>
                  <a:cubicBezTo>
                    <a:pt x="833" y="135"/>
                    <a:pt x="761" y="184"/>
                    <a:pt x="686" y="184"/>
                  </a:cubicBezTo>
                  <a:cubicBezTo>
                    <a:pt x="588" y="184"/>
                    <a:pt x="516" y="135"/>
                    <a:pt x="467" y="86"/>
                  </a:cubicBezTo>
                  <a:cubicBezTo>
                    <a:pt x="412" y="31"/>
                    <a:pt x="342" y="0"/>
                    <a:pt x="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5064312" y="4379781"/>
              <a:ext cx="11267" cy="18014"/>
            </a:xfrm>
            <a:custGeom>
              <a:rect b="b" l="l" r="r" t="t"/>
              <a:pathLst>
                <a:path extrusionOk="0" h="785" w="491">
                  <a:moveTo>
                    <a:pt x="245" y="1"/>
                  </a:moveTo>
                  <a:cubicBezTo>
                    <a:pt x="98" y="1"/>
                    <a:pt x="0" y="99"/>
                    <a:pt x="0" y="246"/>
                  </a:cubicBezTo>
                  <a:lnTo>
                    <a:pt x="0" y="540"/>
                  </a:lnTo>
                  <a:cubicBezTo>
                    <a:pt x="0" y="687"/>
                    <a:pt x="98" y="785"/>
                    <a:pt x="245" y="785"/>
                  </a:cubicBezTo>
                  <a:cubicBezTo>
                    <a:pt x="367" y="785"/>
                    <a:pt x="490" y="687"/>
                    <a:pt x="490" y="540"/>
                  </a:cubicBezTo>
                  <a:lnTo>
                    <a:pt x="490" y="246"/>
                  </a:lnTo>
                  <a:cubicBezTo>
                    <a:pt x="490" y="99"/>
                    <a:pt x="367" y="1"/>
                    <a:pt x="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4993494" y="4379781"/>
              <a:ext cx="11795" cy="18014"/>
            </a:xfrm>
            <a:custGeom>
              <a:rect b="b" l="l" r="r" t="t"/>
              <a:pathLst>
                <a:path extrusionOk="0" h="785" w="514">
                  <a:moveTo>
                    <a:pt x="269" y="1"/>
                  </a:moveTo>
                  <a:cubicBezTo>
                    <a:pt x="122" y="1"/>
                    <a:pt x="0" y="99"/>
                    <a:pt x="0" y="246"/>
                  </a:cubicBezTo>
                  <a:lnTo>
                    <a:pt x="0" y="540"/>
                  </a:lnTo>
                  <a:cubicBezTo>
                    <a:pt x="0" y="687"/>
                    <a:pt x="122" y="785"/>
                    <a:pt x="269" y="785"/>
                  </a:cubicBezTo>
                  <a:cubicBezTo>
                    <a:pt x="392" y="785"/>
                    <a:pt x="514" y="687"/>
                    <a:pt x="514" y="540"/>
                  </a:cubicBezTo>
                  <a:lnTo>
                    <a:pt x="514" y="246"/>
                  </a:lnTo>
                  <a:cubicBezTo>
                    <a:pt x="514" y="99"/>
                    <a:pt x="392" y="1"/>
                    <a:pt x="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5018760" y="4386229"/>
              <a:ext cx="31507" cy="15490"/>
            </a:xfrm>
            <a:custGeom>
              <a:rect b="b" l="l" r="r" t="t"/>
              <a:pathLst>
                <a:path extrusionOk="0" h="675" w="1373">
                  <a:moveTo>
                    <a:pt x="281" y="0"/>
                  </a:moveTo>
                  <a:cubicBezTo>
                    <a:pt x="224" y="0"/>
                    <a:pt x="167" y="20"/>
                    <a:pt x="124" y="63"/>
                  </a:cubicBezTo>
                  <a:cubicBezTo>
                    <a:pt x="26" y="161"/>
                    <a:pt x="1" y="308"/>
                    <a:pt x="98" y="406"/>
                  </a:cubicBezTo>
                  <a:cubicBezTo>
                    <a:pt x="245" y="576"/>
                    <a:pt x="467" y="674"/>
                    <a:pt x="686" y="674"/>
                  </a:cubicBezTo>
                  <a:cubicBezTo>
                    <a:pt x="908" y="674"/>
                    <a:pt x="1127" y="576"/>
                    <a:pt x="1274" y="406"/>
                  </a:cubicBezTo>
                  <a:cubicBezTo>
                    <a:pt x="1372" y="308"/>
                    <a:pt x="1372" y="161"/>
                    <a:pt x="1251" y="63"/>
                  </a:cubicBezTo>
                  <a:cubicBezTo>
                    <a:pt x="1207" y="20"/>
                    <a:pt x="1155" y="0"/>
                    <a:pt x="1101" y="0"/>
                  </a:cubicBezTo>
                  <a:cubicBezTo>
                    <a:pt x="1033" y="0"/>
                    <a:pt x="962" y="31"/>
                    <a:pt x="908" y="86"/>
                  </a:cubicBezTo>
                  <a:cubicBezTo>
                    <a:pt x="859" y="135"/>
                    <a:pt x="784" y="184"/>
                    <a:pt x="686" y="184"/>
                  </a:cubicBezTo>
                  <a:cubicBezTo>
                    <a:pt x="614" y="184"/>
                    <a:pt x="539" y="135"/>
                    <a:pt x="467" y="86"/>
                  </a:cubicBezTo>
                  <a:cubicBezTo>
                    <a:pt x="425" y="31"/>
                    <a:pt x="35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Entertainment</a:t>
            </a: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6458426" y="1210700"/>
            <a:ext cx="10738" cy="21475"/>
          </a:xfrm>
          <a:custGeom>
            <a:rect b="b" l="l" r="r" t="t"/>
            <a:pathLst>
              <a:path extrusionOk="0" h="190" w="95">
                <a:moveTo>
                  <a:pt x="36" y="0"/>
                </a:moveTo>
                <a:cubicBezTo>
                  <a:pt x="12" y="12"/>
                  <a:pt x="0" y="24"/>
                  <a:pt x="12" y="47"/>
                </a:cubicBezTo>
                <a:cubicBezTo>
                  <a:pt x="12" y="83"/>
                  <a:pt x="24" y="118"/>
                  <a:pt x="24" y="154"/>
                </a:cubicBezTo>
                <a:cubicBezTo>
                  <a:pt x="24" y="178"/>
                  <a:pt x="36" y="189"/>
                  <a:pt x="60" y="189"/>
                </a:cubicBezTo>
                <a:cubicBezTo>
                  <a:pt x="83" y="189"/>
                  <a:pt x="95" y="178"/>
                  <a:pt x="95" y="154"/>
                </a:cubicBezTo>
                <a:cubicBezTo>
                  <a:pt x="95" y="107"/>
                  <a:pt x="83" y="71"/>
                  <a:pt x="83" y="36"/>
                </a:cubicBezTo>
                <a:cubicBezTo>
                  <a:pt x="71" y="12"/>
                  <a:pt x="60" y="0"/>
                  <a:pt x="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35"/>
          <p:cNvGrpSpPr/>
          <p:nvPr/>
        </p:nvGrpSpPr>
        <p:grpSpPr>
          <a:xfrm>
            <a:off x="5023496" y="1006716"/>
            <a:ext cx="3771368" cy="3794901"/>
            <a:chOff x="5436204" y="1436893"/>
            <a:chExt cx="2953072" cy="2987406"/>
          </a:xfrm>
        </p:grpSpPr>
        <p:sp>
          <p:nvSpPr>
            <p:cNvPr id="1028" name="Google Shape;1028;p35"/>
            <p:cNvSpPr/>
            <p:nvPr/>
          </p:nvSpPr>
          <p:spPr>
            <a:xfrm>
              <a:off x="7783901" y="3284416"/>
              <a:ext cx="164455" cy="4182"/>
            </a:xfrm>
            <a:custGeom>
              <a:rect b="b" l="l" r="r" t="t"/>
              <a:pathLst>
                <a:path extrusionOk="0" h="37" w="1455">
                  <a:moveTo>
                    <a:pt x="24" y="1"/>
                  </a:moveTo>
                  <a:cubicBezTo>
                    <a:pt x="13" y="1"/>
                    <a:pt x="0" y="13"/>
                    <a:pt x="0" y="13"/>
                  </a:cubicBezTo>
                  <a:cubicBezTo>
                    <a:pt x="0" y="24"/>
                    <a:pt x="13" y="36"/>
                    <a:pt x="24" y="36"/>
                  </a:cubicBezTo>
                  <a:lnTo>
                    <a:pt x="1443" y="36"/>
                  </a:lnTo>
                  <a:cubicBezTo>
                    <a:pt x="1443" y="36"/>
                    <a:pt x="1455" y="24"/>
                    <a:pt x="1455" y="13"/>
                  </a:cubicBezTo>
                  <a:lnTo>
                    <a:pt x="14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7856012" y="3201567"/>
              <a:ext cx="2826" cy="184461"/>
            </a:xfrm>
            <a:custGeom>
              <a:rect b="b" l="l" r="r" t="t"/>
              <a:pathLst>
                <a:path extrusionOk="0" h="1632" w="25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lnTo>
                    <a:pt x="1" y="1621"/>
                  </a:lnTo>
                  <a:cubicBezTo>
                    <a:pt x="1" y="1632"/>
                    <a:pt x="1" y="1632"/>
                    <a:pt x="13" y="1632"/>
                  </a:cubicBezTo>
                  <a:cubicBezTo>
                    <a:pt x="24" y="1632"/>
                    <a:pt x="24" y="1632"/>
                    <a:pt x="24" y="1621"/>
                  </a:cubicBezTo>
                  <a:lnTo>
                    <a:pt x="24" y="13"/>
                  </a:lnTo>
                  <a:cubicBezTo>
                    <a:pt x="24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7798594" y="3225981"/>
              <a:ext cx="121731" cy="117323"/>
            </a:xfrm>
            <a:custGeom>
              <a:rect b="b" l="l" r="r" t="t"/>
              <a:pathLst>
                <a:path extrusionOk="0" h="1038" w="1077">
                  <a:moveTo>
                    <a:pt x="1069" y="0"/>
                  </a:moveTo>
                  <a:cubicBezTo>
                    <a:pt x="1064" y="0"/>
                    <a:pt x="1059" y="4"/>
                    <a:pt x="1052" y="10"/>
                  </a:cubicBezTo>
                  <a:lnTo>
                    <a:pt x="12" y="1014"/>
                  </a:lnTo>
                  <a:cubicBezTo>
                    <a:pt x="1" y="1014"/>
                    <a:pt x="1" y="1026"/>
                    <a:pt x="12" y="1026"/>
                  </a:cubicBezTo>
                  <a:lnTo>
                    <a:pt x="12" y="1038"/>
                  </a:lnTo>
                  <a:lnTo>
                    <a:pt x="24" y="1038"/>
                  </a:lnTo>
                  <a:lnTo>
                    <a:pt x="1076" y="33"/>
                  </a:lnTo>
                  <a:lnTo>
                    <a:pt x="1076" y="10"/>
                  </a:lnTo>
                  <a:cubicBezTo>
                    <a:pt x="1076" y="4"/>
                    <a:pt x="1073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7798594" y="3225981"/>
              <a:ext cx="121731" cy="117323"/>
            </a:xfrm>
            <a:custGeom>
              <a:rect b="b" l="l" r="r" t="t"/>
              <a:pathLst>
                <a:path extrusionOk="0" h="1038" w="1077">
                  <a:moveTo>
                    <a:pt x="18" y="0"/>
                  </a:moveTo>
                  <a:cubicBezTo>
                    <a:pt x="15" y="0"/>
                    <a:pt x="12" y="4"/>
                    <a:pt x="12" y="10"/>
                  </a:cubicBezTo>
                  <a:cubicBezTo>
                    <a:pt x="1" y="10"/>
                    <a:pt x="1" y="21"/>
                    <a:pt x="12" y="33"/>
                  </a:cubicBezTo>
                  <a:lnTo>
                    <a:pt x="1052" y="1038"/>
                  </a:lnTo>
                  <a:lnTo>
                    <a:pt x="1065" y="1038"/>
                  </a:lnTo>
                  <a:cubicBezTo>
                    <a:pt x="1065" y="1038"/>
                    <a:pt x="1076" y="1038"/>
                    <a:pt x="1076" y="1026"/>
                  </a:cubicBezTo>
                  <a:lnTo>
                    <a:pt x="1076" y="1014"/>
                  </a:lnTo>
                  <a:lnTo>
                    <a:pt x="24" y="10"/>
                  </a:lnTo>
                  <a:cubicBezTo>
                    <a:pt x="24" y="4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7936149" y="4285275"/>
              <a:ext cx="224586" cy="2826"/>
            </a:xfrm>
            <a:custGeom>
              <a:rect b="b" l="l" r="r" t="t"/>
              <a:pathLst>
                <a:path extrusionOk="0" h="25" w="1987">
                  <a:moveTo>
                    <a:pt x="25" y="1"/>
                  </a:moveTo>
                  <a:cubicBezTo>
                    <a:pt x="13" y="1"/>
                    <a:pt x="1" y="1"/>
                    <a:pt x="1" y="12"/>
                  </a:cubicBezTo>
                  <a:cubicBezTo>
                    <a:pt x="1" y="24"/>
                    <a:pt x="13" y="24"/>
                    <a:pt x="25" y="24"/>
                  </a:cubicBezTo>
                  <a:lnTo>
                    <a:pt x="1976" y="24"/>
                  </a:lnTo>
                  <a:cubicBezTo>
                    <a:pt x="1987" y="24"/>
                    <a:pt x="1987" y="24"/>
                    <a:pt x="1987" y="12"/>
                  </a:cubicBezTo>
                  <a:cubicBezTo>
                    <a:pt x="1987" y="1"/>
                    <a:pt x="1987" y="1"/>
                    <a:pt x="19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8035048" y="4170326"/>
              <a:ext cx="2826" cy="253973"/>
            </a:xfrm>
            <a:custGeom>
              <a:rect b="b" l="l" r="r" t="t"/>
              <a:pathLst>
                <a:path extrusionOk="0" h="2247" w="25">
                  <a:moveTo>
                    <a:pt x="13" y="1"/>
                  </a:moveTo>
                  <a:cubicBezTo>
                    <a:pt x="13" y="1"/>
                    <a:pt x="1" y="1"/>
                    <a:pt x="1" y="12"/>
                  </a:cubicBezTo>
                  <a:lnTo>
                    <a:pt x="1" y="2235"/>
                  </a:lnTo>
                  <a:lnTo>
                    <a:pt x="13" y="2247"/>
                  </a:lnTo>
                  <a:cubicBezTo>
                    <a:pt x="24" y="2247"/>
                    <a:pt x="24" y="2235"/>
                    <a:pt x="24" y="2235"/>
                  </a:cubicBezTo>
                  <a:lnTo>
                    <a:pt x="24" y="12"/>
                  </a:lnTo>
                  <a:cubicBezTo>
                    <a:pt x="24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7956268" y="4205138"/>
              <a:ext cx="167055" cy="159030"/>
            </a:xfrm>
            <a:custGeom>
              <a:rect b="b" l="l" r="r" t="t"/>
              <a:pathLst>
                <a:path extrusionOk="0" h="1407" w="1478">
                  <a:moveTo>
                    <a:pt x="1454" y="0"/>
                  </a:moveTo>
                  <a:lnTo>
                    <a:pt x="12" y="1383"/>
                  </a:lnTo>
                  <a:cubicBezTo>
                    <a:pt x="1" y="1383"/>
                    <a:pt x="1" y="1395"/>
                    <a:pt x="12" y="1407"/>
                  </a:cubicBezTo>
                  <a:lnTo>
                    <a:pt x="36" y="1407"/>
                  </a:lnTo>
                  <a:lnTo>
                    <a:pt x="1478" y="24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7956268" y="4205138"/>
              <a:ext cx="167055" cy="159030"/>
            </a:xfrm>
            <a:custGeom>
              <a:rect b="b" l="l" r="r" t="t"/>
              <a:pathLst>
                <a:path extrusionOk="0" h="1407" w="1478">
                  <a:moveTo>
                    <a:pt x="12" y="0"/>
                  </a:moveTo>
                  <a:cubicBezTo>
                    <a:pt x="1" y="12"/>
                    <a:pt x="1" y="12"/>
                    <a:pt x="12" y="24"/>
                  </a:cubicBezTo>
                  <a:lnTo>
                    <a:pt x="1454" y="1407"/>
                  </a:lnTo>
                  <a:lnTo>
                    <a:pt x="1478" y="1407"/>
                  </a:lnTo>
                  <a:lnTo>
                    <a:pt x="1478" y="138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5436204" y="2931657"/>
              <a:ext cx="224586" cy="4182"/>
            </a:xfrm>
            <a:custGeom>
              <a:rect b="b" l="l" r="r" t="t"/>
              <a:pathLst>
                <a:path extrusionOk="0" h="37" w="1987">
                  <a:moveTo>
                    <a:pt x="25" y="1"/>
                  </a:moveTo>
                  <a:cubicBezTo>
                    <a:pt x="12" y="1"/>
                    <a:pt x="1" y="13"/>
                    <a:pt x="1" y="24"/>
                  </a:cubicBezTo>
                  <a:cubicBezTo>
                    <a:pt x="1" y="24"/>
                    <a:pt x="12" y="37"/>
                    <a:pt x="25" y="37"/>
                  </a:cubicBezTo>
                  <a:lnTo>
                    <a:pt x="1975" y="37"/>
                  </a:lnTo>
                  <a:cubicBezTo>
                    <a:pt x="1987" y="37"/>
                    <a:pt x="1987" y="24"/>
                    <a:pt x="1987" y="24"/>
                  </a:cubicBezTo>
                  <a:cubicBezTo>
                    <a:pt x="1987" y="13"/>
                    <a:pt x="1987" y="1"/>
                    <a:pt x="1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5535103" y="2816708"/>
              <a:ext cx="4069" cy="254086"/>
            </a:xfrm>
            <a:custGeom>
              <a:rect b="b" l="l" r="r" t="t"/>
              <a:pathLst>
                <a:path extrusionOk="0" h="2248" w="36">
                  <a:moveTo>
                    <a:pt x="12" y="1"/>
                  </a:moveTo>
                  <a:lnTo>
                    <a:pt x="1" y="13"/>
                  </a:lnTo>
                  <a:lnTo>
                    <a:pt x="1" y="2236"/>
                  </a:lnTo>
                  <a:cubicBezTo>
                    <a:pt x="1" y="2247"/>
                    <a:pt x="12" y="2247"/>
                    <a:pt x="12" y="2247"/>
                  </a:cubicBezTo>
                  <a:cubicBezTo>
                    <a:pt x="24" y="2247"/>
                    <a:pt x="36" y="2247"/>
                    <a:pt x="36" y="2236"/>
                  </a:cubicBezTo>
                  <a:lnTo>
                    <a:pt x="36" y="13"/>
                  </a:lnTo>
                  <a:cubicBezTo>
                    <a:pt x="36" y="13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5456210" y="2851521"/>
              <a:ext cx="167168" cy="160386"/>
            </a:xfrm>
            <a:custGeom>
              <a:rect b="b" l="l" r="r" t="t"/>
              <a:pathLst>
                <a:path extrusionOk="0" h="1419" w="1479">
                  <a:moveTo>
                    <a:pt x="1455" y="0"/>
                  </a:moveTo>
                  <a:lnTo>
                    <a:pt x="13" y="1384"/>
                  </a:lnTo>
                  <a:cubicBezTo>
                    <a:pt x="1" y="1395"/>
                    <a:pt x="1" y="1408"/>
                    <a:pt x="13" y="1408"/>
                  </a:cubicBezTo>
                  <a:cubicBezTo>
                    <a:pt x="13" y="1408"/>
                    <a:pt x="13" y="1419"/>
                    <a:pt x="24" y="1419"/>
                  </a:cubicBezTo>
                  <a:cubicBezTo>
                    <a:pt x="24" y="1419"/>
                    <a:pt x="24" y="1408"/>
                    <a:pt x="37" y="1408"/>
                  </a:cubicBezTo>
                  <a:lnTo>
                    <a:pt x="1479" y="2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5456210" y="2851521"/>
              <a:ext cx="167168" cy="160386"/>
            </a:xfrm>
            <a:custGeom>
              <a:rect b="b" l="l" r="r" t="t"/>
              <a:pathLst>
                <a:path extrusionOk="0" h="1419" w="1479">
                  <a:moveTo>
                    <a:pt x="13" y="0"/>
                  </a:moveTo>
                  <a:cubicBezTo>
                    <a:pt x="1" y="13"/>
                    <a:pt x="1" y="24"/>
                    <a:pt x="13" y="24"/>
                  </a:cubicBezTo>
                  <a:lnTo>
                    <a:pt x="1455" y="1408"/>
                  </a:lnTo>
                  <a:cubicBezTo>
                    <a:pt x="1455" y="1408"/>
                    <a:pt x="1455" y="1419"/>
                    <a:pt x="1467" y="1419"/>
                  </a:cubicBezTo>
                  <a:cubicBezTo>
                    <a:pt x="1467" y="1419"/>
                    <a:pt x="1467" y="1408"/>
                    <a:pt x="1479" y="1408"/>
                  </a:cubicBezTo>
                  <a:lnTo>
                    <a:pt x="1479" y="138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5849094" y="2077847"/>
              <a:ext cx="296697" cy="4069"/>
            </a:xfrm>
            <a:custGeom>
              <a:rect b="b" l="l" r="r" t="t"/>
              <a:pathLst>
                <a:path extrusionOk="0" h="36" w="2625">
                  <a:moveTo>
                    <a:pt x="13" y="1"/>
                  </a:moveTo>
                  <a:cubicBezTo>
                    <a:pt x="0" y="1"/>
                    <a:pt x="0" y="12"/>
                    <a:pt x="0" y="12"/>
                  </a:cubicBezTo>
                  <a:cubicBezTo>
                    <a:pt x="0" y="25"/>
                    <a:pt x="0" y="36"/>
                    <a:pt x="13" y="36"/>
                  </a:cubicBezTo>
                  <a:lnTo>
                    <a:pt x="2613" y="36"/>
                  </a:lnTo>
                  <a:cubicBezTo>
                    <a:pt x="2625" y="36"/>
                    <a:pt x="2625" y="25"/>
                    <a:pt x="2625" y="12"/>
                  </a:cubicBezTo>
                  <a:cubicBezTo>
                    <a:pt x="2625" y="12"/>
                    <a:pt x="2625" y="1"/>
                    <a:pt x="2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5978737" y="1925599"/>
              <a:ext cx="4069" cy="336822"/>
            </a:xfrm>
            <a:custGeom>
              <a:rect b="b" l="l" r="r" t="t"/>
              <a:pathLst>
                <a:path extrusionOk="0" h="2980" w="36">
                  <a:moveTo>
                    <a:pt x="24" y="0"/>
                  </a:moveTo>
                  <a:cubicBezTo>
                    <a:pt x="12" y="0"/>
                    <a:pt x="1" y="0"/>
                    <a:pt x="1" y="12"/>
                  </a:cubicBezTo>
                  <a:lnTo>
                    <a:pt x="1" y="2967"/>
                  </a:lnTo>
                  <a:cubicBezTo>
                    <a:pt x="1" y="2967"/>
                    <a:pt x="12" y="2979"/>
                    <a:pt x="24" y="2979"/>
                  </a:cubicBezTo>
                  <a:lnTo>
                    <a:pt x="36" y="2967"/>
                  </a:lnTo>
                  <a:lnTo>
                    <a:pt x="36" y="12"/>
                  </a:lnTo>
                  <a:cubicBezTo>
                    <a:pt x="36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5874525" y="1971036"/>
              <a:ext cx="221873" cy="211248"/>
            </a:xfrm>
            <a:custGeom>
              <a:rect b="b" l="l" r="r" t="t"/>
              <a:pathLst>
                <a:path extrusionOk="0" h="1869" w="1963">
                  <a:moveTo>
                    <a:pt x="1927" y="0"/>
                  </a:moveTo>
                  <a:lnTo>
                    <a:pt x="12" y="1844"/>
                  </a:lnTo>
                  <a:cubicBezTo>
                    <a:pt x="0" y="1844"/>
                    <a:pt x="0" y="1856"/>
                    <a:pt x="12" y="1868"/>
                  </a:cubicBezTo>
                  <a:lnTo>
                    <a:pt x="35" y="1868"/>
                  </a:lnTo>
                  <a:lnTo>
                    <a:pt x="1951" y="24"/>
                  </a:lnTo>
                  <a:cubicBezTo>
                    <a:pt x="1963" y="24"/>
                    <a:pt x="1963" y="12"/>
                    <a:pt x="1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5874525" y="1971036"/>
              <a:ext cx="221873" cy="211248"/>
            </a:xfrm>
            <a:custGeom>
              <a:rect b="b" l="l" r="r" t="t"/>
              <a:pathLst>
                <a:path extrusionOk="0" h="1869" w="1963">
                  <a:moveTo>
                    <a:pt x="12" y="0"/>
                  </a:moveTo>
                  <a:cubicBezTo>
                    <a:pt x="0" y="12"/>
                    <a:pt x="0" y="24"/>
                    <a:pt x="12" y="24"/>
                  </a:cubicBezTo>
                  <a:lnTo>
                    <a:pt x="1927" y="1868"/>
                  </a:lnTo>
                  <a:lnTo>
                    <a:pt x="1951" y="1868"/>
                  </a:lnTo>
                  <a:cubicBezTo>
                    <a:pt x="1963" y="1856"/>
                    <a:pt x="1963" y="1844"/>
                    <a:pt x="1951" y="1844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8211484" y="2274289"/>
              <a:ext cx="177792" cy="2713"/>
            </a:xfrm>
            <a:custGeom>
              <a:rect b="b" l="l" r="r" t="t"/>
              <a:pathLst>
                <a:path extrusionOk="0" h="24" w="1573">
                  <a:moveTo>
                    <a:pt x="24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4"/>
                    <a:pt x="13" y="24"/>
                    <a:pt x="24" y="24"/>
                  </a:cubicBezTo>
                  <a:lnTo>
                    <a:pt x="1561" y="24"/>
                  </a:lnTo>
                  <a:cubicBezTo>
                    <a:pt x="1561" y="24"/>
                    <a:pt x="1573" y="24"/>
                    <a:pt x="1573" y="13"/>
                  </a:cubicBezTo>
                  <a:cubicBezTo>
                    <a:pt x="1573" y="0"/>
                    <a:pt x="1561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8288908" y="2183415"/>
              <a:ext cx="4182" cy="200511"/>
            </a:xfrm>
            <a:custGeom>
              <a:rect b="b" l="l" r="r" t="t"/>
              <a:pathLst>
                <a:path extrusionOk="0" h="1774" w="37">
                  <a:moveTo>
                    <a:pt x="25" y="0"/>
                  </a:moveTo>
                  <a:cubicBezTo>
                    <a:pt x="13" y="0"/>
                    <a:pt x="1" y="13"/>
                    <a:pt x="1" y="13"/>
                  </a:cubicBezTo>
                  <a:lnTo>
                    <a:pt x="1" y="1762"/>
                  </a:lnTo>
                  <a:cubicBezTo>
                    <a:pt x="1" y="1774"/>
                    <a:pt x="13" y="1774"/>
                    <a:pt x="25" y="1774"/>
                  </a:cubicBezTo>
                  <a:cubicBezTo>
                    <a:pt x="25" y="1774"/>
                    <a:pt x="37" y="1774"/>
                    <a:pt x="37" y="1762"/>
                  </a:cubicBezTo>
                  <a:lnTo>
                    <a:pt x="37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8227534" y="2210429"/>
              <a:ext cx="132355" cy="126817"/>
            </a:xfrm>
            <a:custGeom>
              <a:rect b="b" l="l" r="r" t="t"/>
              <a:pathLst>
                <a:path extrusionOk="0" h="1122" w="1171">
                  <a:moveTo>
                    <a:pt x="1153" y="1"/>
                  </a:moveTo>
                  <a:cubicBezTo>
                    <a:pt x="1150" y="1"/>
                    <a:pt x="1147" y="4"/>
                    <a:pt x="1147" y="10"/>
                  </a:cubicBezTo>
                  <a:lnTo>
                    <a:pt x="12" y="1098"/>
                  </a:lnTo>
                  <a:cubicBezTo>
                    <a:pt x="0" y="1098"/>
                    <a:pt x="0" y="1109"/>
                    <a:pt x="12" y="1121"/>
                  </a:cubicBezTo>
                  <a:lnTo>
                    <a:pt x="24" y="1121"/>
                  </a:lnTo>
                  <a:lnTo>
                    <a:pt x="1159" y="34"/>
                  </a:lnTo>
                  <a:cubicBezTo>
                    <a:pt x="1171" y="21"/>
                    <a:pt x="1171" y="10"/>
                    <a:pt x="1159" y="10"/>
                  </a:cubicBezTo>
                  <a:cubicBezTo>
                    <a:pt x="1159" y="4"/>
                    <a:pt x="1156" y="1"/>
                    <a:pt x="1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8227534" y="2210429"/>
              <a:ext cx="132355" cy="126817"/>
            </a:xfrm>
            <a:custGeom>
              <a:rect b="b" l="l" r="r" t="t"/>
              <a:pathLst>
                <a:path extrusionOk="0" h="1122" w="1171">
                  <a:moveTo>
                    <a:pt x="18" y="1"/>
                  </a:moveTo>
                  <a:cubicBezTo>
                    <a:pt x="15" y="1"/>
                    <a:pt x="12" y="4"/>
                    <a:pt x="12" y="10"/>
                  </a:cubicBezTo>
                  <a:cubicBezTo>
                    <a:pt x="0" y="10"/>
                    <a:pt x="0" y="21"/>
                    <a:pt x="12" y="34"/>
                  </a:cubicBezTo>
                  <a:lnTo>
                    <a:pt x="1147" y="1121"/>
                  </a:lnTo>
                  <a:lnTo>
                    <a:pt x="1159" y="1121"/>
                  </a:lnTo>
                  <a:cubicBezTo>
                    <a:pt x="1171" y="1109"/>
                    <a:pt x="1171" y="1098"/>
                    <a:pt x="1159" y="1098"/>
                  </a:cubicBezTo>
                  <a:lnTo>
                    <a:pt x="24" y="10"/>
                  </a:lnTo>
                  <a:cubicBezTo>
                    <a:pt x="24" y="4"/>
                    <a:pt x="2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8248896" y="3458139"/>
              <a:ext cx="34812" cy="34812"/>
            </a:xfrm>
            <a:custGeom>
              <a:rect b="b" l="l" r="r" t="t"/>
              <a:pathLst>
                <a:path extrusionOk="0" h="308" w="308">
                  <a:moveTo>
                    <a:pt x="154" y="0"/>
                  </a:moveTo>
                  <a:cubicBezTo>
                    <a:pt x="71" y="0"/>
                    <a:pt x="0" y="71"/>
                    <a:pt x="0" y="155"/>
                  </a:cubicBezTo>
                  <a:cubicBezTo>
                    <a:pt x="0" y="237"/>
                    <a:pt x="71" y="308"/>
                    <a:pt x="154" y="308"/>
                  </a:cubicBezTo>
                  <a:cubicBezTo>
                    <a:pt x="237" y="308"/>
                    <a:pt x="308" y="237"/>
                    <a:pt x="308" y="155"/>
                  </a:cubicBezTo>
                  <a:cubicBezTo>
                    <a:pt x="308" y="71"/>
                    <a:pt x="237" y="0"/>
                    <a:pt x="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5663390" y="4368124"/>
              <a:ext cx="48263" cy="48263"/>
            </a:xfrm>
            <a:custGeom>
              <a:rect b="b" l="l" r="r" t="t"/>
              <a:pathLst>
                <a:path extrusionOk="0" h="427" w="427">
                  <a:moveTo>
                    <a:pt x="213" y="0"/>
                  </a:moveTo>
                  <a:cubicBezTo>
                    <a:pt x="95" y="0"/>
                    <a:pt x="1" y="95"/>
                    <a:pt x="1" y="213"/>
                  </a:cubicBezTo>
                  <a:cubicBezTo>
                    <a:pt x="1" y="331"/>
                    <a:pt x="95" y="426"/>
                    <a:pt x="213" y="426"/>
                  </a:cubicBezTo>
                  <a:cubicBezTo>
                    <a:pt x="332" y="426"/>
                    <a:pt x="426" y="331"/>
                    <a:pt x="426" y="213"/>
                  </a:cubicBezTo>
                  <a:cubicBezTo>
                    <a:pt x="426" y="95"/>
                    <a:pt x="332" y="0"/>
                    <a:pt x="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958618" y="2696447"/>
              <a:ext cx="36282" cy="36282"/>
            </a:xfrm>
            <a:custGeom>
              <a:rect b="b" l="l" r="r" t="t"/>
              <a:pathLst>
                <a:path extrusionOk="0" h="321" w="321">
                  <a:moveTo>
                    <a:pt x="16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0"/>
                    <a:pt x="72" y="321"/>
                    <a:pt x="166" y="321"/>
                  </a:cubicBezTo>
                  <a:cubicBezTo>
                    <a:pt x="249" y="321"/>
                    <a:pt x="320" y="250"/>
                    <a:pt x="320" y="155"/>
                  </a:cubicBezTo>
                  <a:cubicBezTo>
                    <a:pt x="320" y="72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856183" y="1436893"/>
              <a:ext cx="97769" cy="97769"/>
            </a:xfrm>
            <a:custGeom>
              <a:rect b="b" l="l" r="r" t="t"/>
              <a:pathLst>
                <a:path extrusionOk="0" h="865" w="865">
                  <a:moveTo>
                    <a:pt x="438" y="1"/>
                  </a:moveTo>
                  <a:cubicBezTo>
                    <a:pt x="190" y="1"/>
                    <a:pt x="1" y="202"/>
                    <a:pt x="1" y="439"/>
                  </a:cubicBezTo>
                  <a:cubicBezTo>
                    <a:pt x="1" y="675"/>
                    <a:pt x="190" y="864"/>
                    <a:pt x="438" y="864"/>
                  </a:cubicBezTo>
                  <a:cubicBezTo>
                    <a:pt x="675" y="864"/>
                    <a:pt x="864" y="675"/>
                    <a:pt x="864" y="439"/>
                  </a:cubicBezTo>
                  <a:cubicBezTo>
                    <a:pt x="864" y="202"/>
                    <a:pt x="675" y="1"/>
                    <a:pt x="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8023067" y="1797313"/>
              <a:ext cx="52219" cy="52106"/>
            </a:xfrm>
            <a:custGeom>
              <a:rect b="b" l="l" r="r" t="t"/>
              <a:pathLst>
                <a:path extrusionOk="0" h="461" w="462">
                  <a:moveTo>
                    <a:pt x="225" y="0"/>
                  </a:moveTo>
                  <a:cubicBezTo>
                    <a:pt x="107" y="0"/>
                    <a:pt x="1" y="106"/>
                    <a:pt x="1" y="237"/>
                  </a:cubicBezTo>
                  <a:cubicBezTo>
                    <a:pt x="1" y="366"/>
                    <a:pt x="107" y="461"/>
                    <a:pt x="225" y="461"/>
                  </a:cubicBezTo>
                  <a:cubicBezTo>
                    <a:pt x="355" y="461"/>
                    <a:pt x="461" y="366"/>
                    <a:pt x="461" y="237"/>
                  </a:cubicBezTo>
                  <a:cubicBezTo>
                    <a:pt x="461" y="106"/>
                    <a:pt x="355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6029486" y="2942282"/>
              <a:ext cx="442390" cy="296810"/>
            </a:xfrm>
            <a:custGeom>
              <a:rect b="b" l="l" r="r" t="t"/>
              <a:pathLst>
                <a:path extrusionOk="0" h="2626" w="3914">
                  <a:moveTo>
                    <a:pt x="3876" y="1"/>
                  </a:moveTo>
                  <a:cubicBezTo>
                    <a:pt x="3614" y="1"/>
                    <a:pt x="2044" y="50"/>
                    <a:pt x="781" y="1183"/>
                  </a:cubicBezTo>
                  <a:cubicBezTo>
                    <a:pt x="781" y="1183"/>
                    <a:pt x="178" y="1703"/>
                    <a:pt x="1" y="2567"/>
                  </a:cubicBezTo>
                  <a:lnTo>
                    <a:pt x="1880" y="2626"/>
                  </a:lnTo>
                  <a:cubicBezTo>
                    <a:pt x="1963" y="2247"/>
                    <a:pt x="2129" y="1881"/>
                    <a:pt x="2400" y="1656"/>
                  </a:cubicBezTo>
                  <a:cubicBezTo>
                    <a:pt x="3003" y="1183"/>
                    <a:pt x="3264" y="1254"/>
                    <a:pt x="3322" y="1112"/>
                  </a:cubicBezTo>
                  <a:cubicBezTo>
                    <a:pt x="3382" y="971"/>
                    <a:pt x="3913" y="1"/>
                    <a:pt x="3913" y="1"/>
                  </a:cubicBezTo>
                  <a:cubicBezTo>
                    <a:pt x="3913" y="1"/>
                    <a:pt x="3900" y="1"/>
                    <a:pt x="3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6523869" y="2939682"/>
              <a:ext cx="499016" cy="493252"/>
            </a:xfrm>
            <a:custGeom>
              <a:rect b="b" l="l" r="r" t="t"/>
              <a:pathLst>
                <a:path extrusionOk="0" h="4364" w="4415">
                  <a:moveTo>
                    <a:pt x="416" y="0"/>
                  </a:moveTo>
                  <a:cubicBezTo>
                    <a:pt x="415" y="0"/>
                    <a:pt x="414" y="1"/>
                    <a:pt x="414" y="1"/>
                  </a:cubicBezTo>
                  <a:lnTo>
                    <a:pt x="1" y="710"/>
                  </a:lnTo>
                  <a:cubicBezTo>
                    <a:pt x="1" y="710"/>
                    <a:pt x="1242" y="4351"/>
                    <a:pt x="2176" y="4363"/>
                  </a:cubicBezTo>
                  <a:cubicBezTo>
                    <a:pt x="2180" y="4363"/>
                    <a:pt x="2184" y="4363"/>
                    <a:pt x="2189" y="4363"/>
                  </a:cubicBezTo>
                  <a:cubicBezTo>
                    <a:pt x="3121" y="4363"/>
                    <a:pt x="4415" y="3114"/>
                    <a:pt x="2826" y="1550"/>
                  </a:cubicBezTo>
                  <a:cubicBezTo>
                    <a:pt x="1277" y="23"/>
                    <a:pt x="462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6267409" y="2935726"/>
              <a:ext cx="513145" cy="517214"/>
            </a:xfrm>
            <a:custGeom>
              <a:rect b="b" l="l" r="r" t="t"/>
              <a:pathLst>
                <a:path extrusionOk="0" h="4576" w="4540">
                  <a:moveTo>
                    <a:pt x="2270" y="1"/>
                  </a:moveTo>
                  <a:cubicBezTo>
                    <a:pt x="1017" y="1"/>
                    <a:pt x="0" y="1987"/>
                    <a:pt x="0" y="4422"/>
                  </a:cubicBezTo>
                  <a:lnTo>
                    <a:pt x="0" y="4575"/>
                  </a:lnTo>
                  <a:lnTo>
                    <a:pt x="4527" y="4575"/>
                  </a:lnTo>
                  <a:cubicBezTo>
                    <a:pt x="4540" y="4528"/>
                    <a:pt x="4540" y="4469"/>
                    <a:pt x="4540" y="4422"/>
                  </a:cubicBezTo>
                  <a:cubicBezTo>
                    <a:pt x="4540" y="1987"/>
                    <a:pt x="3523" y="1"/>
                    <a:pt x="2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6541275" y="3031800"/>
              <a:ext cx="156430" cy="81719"/>
            </a:xfrm>
            <a:custGeom>
              <a:rect b="b" l="l" r="r" t="t"/>
              <a:pathLst>
                <a:path extrusionOk="0" h="723" w="1384">
                  <a:moveTo>
                    <a:pt x="951" y="0"/>
                  </a:moveTo>
                  <a:cubicBezTo>
                    <a:pt x="797" y="0"/>
                    <a:pt x="627" y="273"/>
                    <a:pt x="627" y="273"/>
                  </a:cubicBezTo>
                  <a:cubicBezTo>
                    <a:pt x="627" y="273"/>
                    <a:pt x="468" y="18"/>
                    <a:pt x="306" y="18"/>
                  </a:cubicBezTo>
                  <a:cubicBezTo>
                    <a:pt x="271" y="18"/>
                    <a:pt x="235" y="31"/>
                    <a:pt x="201" y="60"/>
                  </a:cubicBezTo>
                  <a:cubicBezTo>
                    <a:pt x="0" y="226"/>
                    <a:pt x="615" y="722"/>
                    <a:pt x="615" y="722"/>
                  </a:cubicBezTo>
                  <a:cubicBezTo>
                    <a:pt x="615" y="722"/>
                    <a:pt x="1384" y="202"/>
                    <a:pt x="1005" y="13"/>
                  </a:cubicBezTo>
                  <a:cubicBezTo>
                    <a:pt x="988" y="4"/>
                    <a:pt x="969" y="0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461026" y="2864858"/>
              <a:ext cx="127156" cy="124443"/>
            </a:xfrm>
            <a:custGeom>
              <a:rect b="b" l="l" r="r" t="t"/>
              <a:pathLst>
                <a:path extrusionOk="0" h="1101" w="1125">
                  <a:moveTo>
                    <a:pt x="48" y="0"/>
                  </a:moveTo>
                  <a:lnTo>
                    <a:pt x="24" y="533"/>
                  </a:lnTo>
                  <a:cubicBezTo>
                    <a:pt x="1" y="828"/>
                    <a:pt x="226" y="1088"/>
                    <a:pt x="533" y="1100"/>
                  </a:cubicBezTo>
                  <a:cubicBezTo>
                    <a:pt x="540" y="1101"/>
                    <a:pt x="547" y="1101"/>
                    <a:pt x="555" y="1101"/>
                  </a:cubicBezTo>
                  <a:cubicBezTo>
                    <a:pt x="840" y="1101"/>
                    <a:pt x="1077" y="880"/>
                    <a:pt x="1088" y="592"/>
                  </a:cubicBezTo>
                  <a:lnTo>
                    <a:pt x="1124" y="6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217903" y="2334081"/>
              <a:ext cx="678843" cy="585256"/>
            </a:xfrm>
            <a:custGeom>
              <a:rect b="b" l="l" r="r" t="t"/>
              <a:pathLst>
                <a:path extrusionOk="0" h="5178" w="6006">
                  <a:moveTo>
                    <a:pt x="3800" y="0"/>
                  </a:moveTo>
                  <a:cubicBezTo>
                    <a:pt x="3732" y="0"/>
                    <a:pt x="3659" y="89"/>
                    <a:pt x="3665" y="264"/>
                  </a:cubicBezTo>
                  <a:cubicBezTo>
                    <a:pt x="3665" y="264"/>
                    <a:pt x="3588" y="92"/>
                    <a:pt x="3507" y="92"/>
                  </a:cubicBezTo>
                  <a:cubicBezTo>
                    <a:pt x="3493" y="92"/>
                    <a:pt x="3478" y="97"/>
                    <a:pt x="3464" y="110"/>
                  </a:cubicBezTo>
                  <a:cubicBezTo>
                    <a:pt x="3358" y="193"/>
                    <a:pt x="3606" y="524"/>
                    <a:pt x="3547" y="748"/>
                  </a:cubicBezTo>
                  <a:lnTo>
                    <a:pt x="3547" y="772"/>
                  </a:lnTo>
                  <a:cubicBezTo>
                    <a:pt x="3499" y="819"/>
                    <a:pt x="1371" y="784"/>
                    <a:pt x="935" y="1848"/>
                  </a:cubicBezTo>
                  <a:cubicBezTo>
                    <a:pt x="935" y="1848"/>
                    <a:pt x="95" y="2699"/>
                    <a:pt x="24" y="4094"/>
                  </a:cubicBezTo>
                  <a:cubicBezTo>
                    <a:pt x="0" y="4578"/>
                    <a:pt x="1253" y="4851"/>
                    <a:pt x="2033" y="4922"/>
                  </a:cubicBezTo>
                  <a:cubicBezTo>
                    <a:pt x="2141" y="4929"/>
                    <a:pt x="3691" y="5177"/>
                    <a:pt x="4723" y="5177"/>
                  </a:cubicBezTo>
                  <a:cubicBezTo>
                    <a:pt x="5176" y="5177"/>
                    <a:pt x="5529" y="5130"/>
                    <a:pt x="5616" y="4993"/>
                  </a:cubicBezTo>
                  <a:cubicBezTo>
                    <a:pt x="5829" y="4649"/>
                    <a:pt x="6006" y="3621"/>
                    <a:pt x="5840" y="2699"/>
                  </a:cubicBezTo>
                  <a:cubicBezTo>
                    <a:pt x="5816" y="2403"/>
                    <a:pt x="5722" y="2119"/>
                    <a:pt x="5580" y="1848"/>
                  </a:cubicBezTo>
                  <a:cubicBezTo>
                    <a:pt x="5580" y="1848"/>
                    <a:pt x="5569" y="1848"/>
                    <a:pt x="5569" y="1836"/>
                  </a:cubicBezTo>
                  <a:cubicBezTo>
                    <a:pt x="5569" y="1836"/>
                    <a:pt x="5569" y="1824"/>
                    <a:pt x="5556" y="1824"/>
                  </a:cubicBezTo>
                  <a:cubicBezTo>
                    <a:pt x="5204" y="1193"/>
                    <a:pt x="4552" y="708"/>
                    <a:pt x="3914" y="708"/>
                  </a:cubicBezTo>
                  <a:cubicBezTo>
                    <a:pt x="3847" y="708"/>
                    <a:pt x="3779" y="713"/>
                    <a:pt x="3712" y="724"/>
                  </a:cubicBezTo>
                  <a:cubicBezTo>
                    <a:pt x="3772" y="653"/>
                    <a:pt x="3914" y="453"/>
                    <a:pt x="3914" y="217"/>
                  </a:cubicBezTo>
                  <a:cubicBezTo>
                    <a:pt x="3919" y="71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6286059" y="2428685"/>
              <a:ext cx="458327" cy="503538"/>
            </a:xfrm>
            <a:custGeom>
              <a:rect b="b" l="l" r="r" t="t"/>
              <a:pathLst>
                <a:path extrusionOk="0" h="4455" w="4055">
                  <a:moveTo>
                    <a:pt x="1829" y="0"/>
                  </a:moveTo>
                  <a:cubicBezTo>
                    <a:pt x="1236" y="0"/>
                    <a:pt x="504" y="139"/>
                    <a:pt x="319" y="762"/>
                  </a:cubicBezTo>
                  <a:cubicBezTo>
                    <a:pt x="1" y="1826"/>
                    <a:pt x="71" y="2902"/>
                    <a:pt x="95" y="3410"/>
                  </a:cubicBezTo>
                  <a:cubicBezTo>
                    <a:pt x="106" y="3919"/>
                    <a:pt x="508" y="4238"/>
                    <a:pt x="863" y="4356"/>
                  </a:cubicBezTo>
                  <a:cubicBezTo>
                    <a:pt x="1013" y="4406"/>
                    <a:pt x="1385" y="4454"/>
                    <a:pt x="1807" y="4454"/>
                  </a:cubicBezTo>
                  <a:cubicBezTo>
                    <a:pt x="2380" y="4454"/>
                    <a:pt x="3048" y="4365"/>
                    <a:pt x="3382" y="4072"/>
                  </a:cubicBezTo>
                  <a:cubicBezTo>
                    <a:pt x="3949" y="3564"/>
                    <a:pt x="4020" y="1697"/>
                    <a:pt x="4020" y="1697"/>
                  </a:cubicBezTo>
                  <a:cubicBezTo>
                    <a:pt x="4055" y="1200"/>
                    <a:pt x="2684" y="136"/>
                    <a:pt x="2636" y="89"/>
                  </a:cubicBezTo>
                  <a:cubicBezTo>
                    <a:pt x="2616" y="74"/>
                    <a:pt x="2259" y="0"/>
                    <a:pt x="1829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6211235" y="2337358"/>
              <a:ext cx="566607" cy="383276"/>
            </a:xfrm>
            <a:custGeom>
              <a:rect b="b" l="l" r="r" t="t"/>
              <a:pathLst>
                <a:path extrusionOk="0" h="3391" w="5013">
                  <a:moveTo>
                    <a:pt x="2076" y="1"/>
                  </a:moveTo>
                  <a:cubicBezTo>
                    <a:pt x="1973" y="1"/>
                    <a:pt x="1868" y="11"/>
                    <a:pt x="1761" y="33"/>
                  </a:cubicBezTo>
                  <a:cubicBezTo>
                    <a:pt x="757" y="235"/>
                    <a:pt x="1" y="1086"/>
                    <a:pt x="390" y="1830"/>
                  </a:cubicBezTo>
                  <a:cubicBezTo>
                    <a:pt x="568" y="2163"/>
                    <a:pt x="793" y="2274"/>
                    <a:pt x="1012" y="2274"/>
                  </a:cubicBezTo>
                  <a:cubicBezTo>
                    <a:pt x="1274" y="2274"/>
                    <a:pt x="1525" y="2114"/>
                    <a:pt x="1667" y="1984"/>
                  </a:cubicBezTo>
                  <a:lnTo>
                    <a:pt x="1667" y="1984"/>
                  </a:lnTo>
                  <a:cubicBezTo>
                    <a:pt x="1667" y="1985"/>
                    <a:pt x="1514" y="2327"/>
                    <a:pt x="1916" y="2469"/>
                  </a:cubicBezTo>
                  <a:cubicBezTo>
                    <a:pt x="1943" y="2479"/>
                    <a:pt x="1974" y="2484"/>
                    <a:pt x="2007" y="2484"/>
                  </a:cubicBezTo>
                  <a:cubicBezTo>
                    <a:pt x="2450" y="2484"/>
                    <a:pt x="3311" y="1582"/>
                    <a:pt x="3311" y="1582"/>
                  </a:cubicBezTo>
                  <a:cubicBezTo>
                    <a:pt x="3311" y="1582"/>
                    <a:pt x="3558" y="2965"/>
                    <a:pt x="4362" y="3391"/>
                  </a:cubicBezTo>
                  <a:cubicBezTo>
                    <a:pt x="4362" y="3391"/>
                    <a:pt x="4906" y="3190"/>
                    <a:pt x="4966" y="2765"/>
                  </a:cubicBezTo>
                  <a:cubicBezTo>
                    <a:pt x="5013" y="2481"/>
                    <a:pt x="4918" y="1843"/>
                    <a:pt x="4753" y="1559"/>
                  </a:cubicBezTo>
                  <a:cubicBezTo>
                    <a:pt x="4375" y="955"/>
                    <a:pt x="3642" y="719"/>
                    <a:pt x="3642" y="719"/>
                  </a:cubicBezTo>
                  <a:cubicBezTo>
                    <a:pt x="3642" y="719"/>
                    <a:pt x="2942" y="1"/>
                    <a:pt x="2076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6690924" y="2656435"/>
              <a:ext cx="129756" cy="112801"/>
            </a:xfrm>
            <a:custGeom>
              <a:rect b="b" l="l" r="r" t="t"/>
              <a:pathLst>
                <a:path extrusionOk="0" h="998" w="1148">
                  <a:moveTo>
                    <a:pt x="578" y="0"/>
                  </a:moveTo>
                  <a:cubicBezTo>
                    <a:pt x="539" y="0"/>
                    <a:pt x="501" y="4"/>
                    <a:pt x="462" y="13"/>
                  </a:cubicBezTo>
                  <a:cubicBezTo>
                    <a:pt x="178" y="71"/>
                    <a:pt x="0" y="344"/>
                    <a:pt x="60" y="615"/>
                  </a:cubicBezTo>
                  <a:cubicBezTo>
                    <a:pt x="109" y="836"/>
                    <a:pt x="314" y="998"/>
                    <a:pt x="548" y="998"/>
                  </a:cubicBezTo>
                  <a:cubicBezTo>
                    <a:pt x="589" y="998"/>
                    <a:pt x="632" y="993"/>
                    <a:pt x="674" y="982"/>
                  </a:cubicBezTo>
                  <a:cubicBezTo>
                    <a:pt x="958" y="922"/>
                    <a:pt x="1147" y="662"/>
                    <a:pt x="1088" y="391"/>
                  </a:cubicBezTo>
                  <a:cubicBezTo>
                    <a:pt x="1037" y="156"/>
                    <a:pt x="819" y="0"/>
                    <a:pt x="578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14345" y="2695204"/>
              <a:ext cx="36169" cy="65556"/>
            </a:xfrm>
            <a:custGeom>
              <a:rect b="b" l="l" r="r" t="t"/>
              <a:pathLst>
                <a:path extrusionOk="0" h="580" w="320">
                  <a:moveTo>
                    <a:pt x="261" y="1"/>
                  </a:moveTo>
                  <a:lnTo>
                    <a:pt x="237" y="166"/>
                  </a:lnTo>
                  <a:cubicBezTo>
                    <a:pt x="177" y="166"/>
                    <a:pt x="119" y="190"/>
                    <a:pt x="83" y="225"/>
                  </a:cubicBezTo>
                  <a:cubicBezTo>
                    <a:pt x="24" y="272"/>
                    <a:pt x="0" y="319"/>
                    <a:pt x="0" y="379"/>
                  </a:cubicBezTo>
                  <a:cubicBezTo>
                    <a:pt x="0" y="485"/>
                    <a:pt x="119" y="579"/>
                    <a:pt x="261" y="579"/>
                  </a:cubicBezTo>
                  <a:lnTo>
                    <a:pt x="272" y="579"/>
                  </a:lnTo>
                  <a:lnTo>
                    <a:pt x="272" y="521"/>
                  </a:lnTo>
                  <a:cubicBezTo>
                    <a:pt x="154" y="521"/>
                    <a:pt x="59" y="461"/>
                    <a:pt x="59" y="379"/>
                  </a:cubicBezTo>
                  <a:cubicBezTo>
                    <a:pt x="59" y="343"/>
                    <a:pt x="83" y="308"/>
                    <a:pt x="119" y="272"/>
                  </a:cubicBezTo>
                  <a:cubicBezTo>
                    <a:pt x="154" y="237"/>
                    <a:pt x="213" y="225"/>
                    <a:pt x="261" y="225"/>
                  </a:cubicBezTo>
                  <a:lnTo>
                    <a:pt x="284" y="22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404964" y="2784721"/>
              <a:ext cx="84319" cy="37525"/>
            </a:xfrm>
            <a:custGeom>
              <a:rect b="b" l="l" r="r" t="t"/>
              <a:pathLst>
                <a:path extrusionOk="0" h="332" w="746">
                  <a:moveTo>
                    <a:pt x="662" y="60"/>
                  </a:moveTo>
                  <a:lnTo>
                    <a:pt x="662" y="60"/>
                  </a:lnTo>
                  <a:cubicBezTo>
                    <a:pt x="639" y="131"/>
                    <a:pt x="591" y="189"/>
                    <a:pt x="533" y="225"/>
                  </a:cubicBezTo>
                  <a:cubicBezTo>
                    <a:pt x="486" y="257"/>
                    <a:pt x="433" y="272"/>
                    <a:pt x="379" y="272"/>
                  </a:cubicBezTo>
                  <a:cubicBezTo>
                    <a:pt x="352" y="272"/>
                    <a:pt x="324" y="268"/>
                    <a:pt x="296" y="260"/>
                  </a:cubicBezTo>
                  <a:cubicBezTo>
                    <a:pt x="202" y="237"/>
                    <a:pt x="118" y="178"/>
                    <a:pt x="83" y="83"/>
                  </a:cubicBezTo>
                  <a:lnTo>
                    <a:pt x="662" y="60"/>
                  </a:lnTo>
                  <a:close/>
                  <a:moveTo>
                    <a:pt x="745" y="0"/>
                  </a:moveTo>
                  <a:lnTo>
                    <a:pt x="0" y="24"/>
                  </a:lnTo>
                  <a:lnTo>
                    <a:pt x="12" y="60"/>
                  </a:lnTo>
                  <a:cubicBezTo>
                    <a:pt x="47" y="189"/>
                    <a:pt x="154" y="296"/>
                    <a:pt x="284" y="320"/>
                  </a:cubicBezTo>
                  <a:cubicBezTo>
                    <a:pt x="308" y="331"/>
                    <a:pt x="344" y="331"/>
                    <a:pt x="367" y="331"/>
                  </a:cubicBezTo>
                  <a:cubicBezTo>
                    <a:pt x="438" y="331"/>
                    <a:pt x="509" y="320"/>
                    <a:pt x="568" y="273"/>
                  </a:cubicBezTo>
                  <a:cubicBezTo>
                    <a:pt x="651" y="225"/>
                    <a:pt x="710" y="142"/>
                    <a:pt x="733" y="36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51900" y="2756238"/>
              <a:ext cx="133712" cy="122522"/>
            </a:xfrm>
            <a:custGeom>
              <a:rect b="b" l="l" r="r" t="t"/>
              <a:pathLst>
                <a:path extrusionOk="0" h="1084" w="1183">
                  <a:moveTo>
                    <a:pt x="599" y="1"/>
                  </a:moveTo>
                  <a:cubicBezTo>
                    <a:pt x="557" y="1"/>
                    <a:pt x="516" y="6"/>
                    <a:pt x="473" y="16"/>
                  </a:cubicBezTo>
                  <a:cubicBezTo>
                    <a:pt x="178" y="75"/>
                    <a:pt x="1" y="370"/>
                    <a:pt x="60" y="654"/>
                  </a:cubicBezTo>
                  <a:cubicBezTo>
                    <a:pt x="110" y="908"/>
                    <a:pt x="335" y="1083"/>
                    <a:pt x="585" y="1083"/>
                  </a:cubicBezTo>
                  <a:cubicBezTo>
                    <a:pt x="626" y="1083"/>
                    <a:pt x="668" y="1078"/>
                    <a:pt x="710" y="1068"/>
                  </a:cubicBezTo>
                  <a:cubicBezTo>
                    <a:pt x="994" y="1009"/>
                    <a:pt x="1183" y="725"/>
                    <a:pt x="1124" y="430"/>
                  </a:cubicBezTo>
                  <a:cubicBezTo>
                    <a:pt x="1063" y="176"/>
                    <a:pt x="846" y="1"/>
                    <a:pt x="599" y="1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294084" y="2748666"/>
              <a:ext cx="52219" cy="109637"/>
            </a:xfrm>
            <a:custGeom>
              <a:rect b="b" l="l" r="r" t="t"/>
              <a:pathLst>
                <a:path extrusionOk="0" h="970" w="462">
                  <a:moveTo>
                    <a:pt x="0" y="0"/>
                  </a:moveTo>
                  <a:cubicBezTo>
                    <a:pt x="12" y="237"/>
                    <a:pt x="12" y="437"/>
                    <a:pt x="24" y="579"/>
                  </a:cubicBezTo>
                  <a:cubicBezTo>
                    <a:pt x="24" y="733"/>
                    <a:pt x="59" y="863"/>
                    <a:pt x="119" y="970"/>
                  </a:cubicBezTo>
                  <a:cubicBezTo>
                    <a:pt x="331" y="875"/>
                    <a:pt x="461" y="639"/>
                    <a:pt x="414" y="402"/>
                  </a:cubicBezTo>
                  <a:cubicBezTo>
                    <a:pt x="366" y="190"/>
                    <a:pt x="201" y="35"/>
                    <a:pt x="0" y="0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302109" y="2637786"/>
              <a:ext cx="122974" cy="112349"/>
            </a:xfrm>
            <a:custGeom>
              <a:rect b="b" l="l" r="r" t="t"/>
              <a:pathLst>
                <a:path extrusionOk="0" h="994" w="1088">
                  <a:moveTo>
                    <a:pt x="540" y="1"/>
                  </a:moveTo>
                  <a:cubicBezTo>
                    <a:pt x="506" y="1"/>
                    <a:pt x="471" y="4"/>
                    <a:pt x="437" y="12"/>
                  </a:cubicBezTo>
                  <a:cubicBezTo>
                    <a:pt x="166" y="71"/>
                    <a:pt x="0" y="331"/>
                    <a:pt x="59" y="603"/>
                  </a:cubicBezTo>
                  <a:cubicBezTo>
                    <a:pt x="111" y="838"/>
                    <a:pt x="312" y="993"/>
                    <a:pt x="541" y="993"/>
                  </a:cubicBezTo>
                  <a:cubicBezTo>
                    <a:pt x="577" y="993"/>
                    <a:pt x="613" y="989"/>
                    <a:pt x="650" y="981"/>
                  </a:cubicBezTo>
                  <a:cubicBezTo>
                    <a:pt x="910" y="922"/>
                    <a:pt x="1088" y="662"/>
                    <a:pt x="1028" y="390"/>
                  </a:cubicBezTo>
                  <a:cubicBezTo>
                    <a:pt x="977" y="164"/>
                    <a:pt x="765" y="1"/>
                    <a:pt x="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6303352" y="2647167"/>
              <a:ext cx="93700" cy="102968"/>
            </a:xfrm>
            <a:custGeom>
              <a:rect b="b" l="l" r="r" t="t"/>
              <a:pathLst>
                <a:path extrusionOk="0" h="911" w="829">
                  <a:moveTo>
                    <a:pt x="249" y="0"/>
                  </a:moveTo>
                  <a:cubicBezTo>
                    <a:pt x="95" y="118"/>
                    <a:pt x="1" y="319"/>
                    <a:pt x="48" y="520"/>
                  </a:cubicBezTo>
                  <a:cubicBezTo>
                    <a:pt x="100" y="755"/>
                    <a:pt x="301" y="910"/>
                    <a:pt x="530" y="910"/>
                  </a:cubicBezTo>
                  <a:cubicBezTo>
                    <a:pt x="566" y="910"/>
                    <a:pt x="602" y="906"/>
                    <a:pt x="639" y="898"/>
                  </a:cubicBezTo>
                  <a:cubicBezTo>
                    <a:pt x="710" y="886"/>
                    <a:pt x="770" y="851"/>
                    <a:pt x="828" y="815"/>
                  </a:cubicBezTo>
                  <a:lnTo>
                    <a:pt x="284" y="47"/>
                  </a:lnTo>
                  <a:cubicBezTo>
                    <a:pt x="273" y="24"/>
                    <a:pt x="261" y="11"/>
                    <a:pt x="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6475832" y="2633717"/>
              <a:ext cx="126930" cy="116305"/>
            </a:xfrm>
            <a:custGeom>
              <a:rect b="b" l="l" r="r" t="t"/>
              <a:pathLst>
                <a:path extrusionOk="0" h="1029" w="1123">
                  <a:moveTo>
                    <a:pt x="563" y="0"/>
                  </a:moveTo>
                  <a:cubicBezTo>
                    <a:pt x="526" y="0"/>
                    <a:pt x="488" y="4"/>
                    <a:pt x="449" y="12"/>
                  </a:cubicBezTo>
                  <a:cubicBezTo>
                    <a:pt x="177" y="72"/>
                    <a:pt x="0" y="343"/>
                    <a:pt x="59" y="627"/>
                  </a:cubicBezTo>
                  <a:cubicBezTo>
                    <a:pt x="111" y="864"/>
                    <a:pt x="323" y="1029"/>
                    <a:pt x="564" y="1029"/>
                  </a:cubicBezTo>
                  <a:cubicBezTo>
                    <a:pt x="600" y="1029"/>
                    <a:pt x="637" y="1025"/>
                    <a:pt x="674" y="1017"/>
                  </a:cubicBezTo>
                  <a:cubicBezTo>
                    <a:pt x="946" y="958"/>
                    <a:pt x="1123" y="686"/>
                    <a:pt x="1064" y="403"/>
                  </a:cubicBezTo>
                  <a:cubicBezTo>
                    <a:pt x="1013" y="157"/>
                    <a:pt x="803" y="0"/>
                    <a:pt x="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6477076" y="2641742"/>
              <a:ext cx="95056" cy="108280"/>
            </a:xfrm>
            <a:custGeom>
              <a:rect b="b" l="l" r="r" t="t"/>
              <a:pathLst>
                <a:path extrusionOk="0" h="958" w="841">
                  <a:moveTo>
                    <a:pt x="284" y="1"/>
                  </a:moveTo>
                  <a:cubicBezTo>
                    <a:pt x="107" y="107"/>
                    <a:pt x="1" y="343"/>
                    <a:pt x="48" y="556"/>
                  </a:cubicBezTo>
                  <a:cubicBezTo>
                    <a:pt x="100" y="793"/>
                    <a:pt x="312" y="958"/>
                    <a:pt x="553" y="958"/>
                  </a:cubicBezTo>
                  <a:cubicBezTo>
                    <a:pt x="589" y="958"/>
                    <a:pt x="626" y="954"/>
                    <a:pt x="663" y="946"/>
                  </a:cubicBezTo>
                  <a:cubicBezTo>
                    <a:pt x="710" y="934"/>
                    <a:pt x="793" y="899"/>
                    <a:pt x="840" y="876"/>
                  </a:cubicBezTo>
                  <a:cubicBezTo>
                    <a:pt x="675" y="615"/>
                    <a:pt x="391" y="190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6797735" y="1672644"/>
              <a:ext cx="332866" cy="1892759"/>
            </a:xfrm>
            <a:custGeom>
              <a:rect b="b" l="l" r="r" t="t"/>
              <a:pathLst>
                <a:path extrusionOk="0" h="16746" w="2945">
                  <a:moveTo>
                    <a:pt x="342" y="0"/>
                  </a:moveTo>
                  <a:cubicBezTo>
                    <a:pt x="327" y="0"/>
                    <a:pt x="312" y="1"/>
                    <a:pt x="297" y="3"/>
                  </a:cubicBezTo>
                  <a:cubicBezTo>
                    <a:pt x="131" y="27"/>
                    <a:pt x="1" y="193"/>
                    <a:pt x="24" y="370"/>
                  </a:cubicBezTo>
                  <a:lnTo>
                    <a:pt x="2283" y="16472"/>
                  </a:lnTo>
                  <a:cubicBezTo>
                    <a:pt x="2305" y="16624"/>
                    <a:pt x="2447" y="16746"/>
                    <a:pt x="2607" y="16746"/>
                  </a:cubicBezTo>
                  <a:cubicBezTo>
                    <a:pt x="2621" y="16746"/>
                    <a:pt x="2635" y="16745"/>
                    <a:pt x="2649" y="16743"/>
                  </a:cubicBezTo>
                  <a:cubicBezTo>
                    <a:pt x="2814" y="16719"/>
                    <a:pt x="2945" y="16554"/>
                    <a:pt x="2921" y="16377"/>
                  </a:cubicBezTo>
                  <a:lnTo>
                    <a:pt x="663" y="276"/>
                  </a:lnTo>
                  <a:cubicBezTo>
                    <a:pt x="641" y="113"/>
                    <a:pt x="50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6867812" y="2280619"/>
              <a:ext cx="91552" cy="18197"/>
            </a:xfrm>
            <a:custGeom>
              <a:rect b="b" l="l" r="r" t="t"/>
              <a:pathLst>
                <a:path extrusionOk="0" h="161" w="810">
                  <a:moveTo>
                    <a:pt x="23" y="0"/>
                  </a:moveTo>
                  <a:cubicBezTo>
                    <a:pt x="12" y="0"/>
                    <a:pt x="0" y="18"/>
                    <a:pt x="19" y="27"/>
                  </a:cubicBezTo>
                  <a:cubicBezTo>
                    <a:pt x="137" y="98"/>
                    <a:pt x="279" y="122"/>
                    <a:pt x="421" y="146"/>
                  </a:cubicBezTo>
                  <a:cubicBezTo>
                    <a:pt x="467" y="155"/>
                    <a:pt x="516" y="160"/>
                    <a:pt x="566" y="160"/>
                  </a:cubicBezTo>
                  <a:cubicBezTo>
                    <a:pt x="645" y="160"/>
                    <a:pt x="727" y="146"/>
                    <a:pt x="799" y="110"/>
                  </a:cubicBezTo>
                  <a:cubicBezTo>
                    <a:pt x="809" y="101"/>
                    <a:pt x="803" y="83"/>
                    <a:pt x="788" y="83"/>
                  </a:cubicBezTo>
                  <a:cubicBezTo>
                    <a:pt x="784" y="83"/>
                    <a:pt x="780" y="84"/>
                    <a:pt x="776" y="86"/>
                  </a:cubicBezTo>
                  <a:cubicBezTo>
                    <a:pt x="713" y="118"/>
                    <a:pt x="646" y="129"/>
                    <a:pt x="578" y="129"/>
                  </a:cubicBezTo>
                  <a:cubicBezTo>
                    <a:pt x="519" y="129"/>
                    <a:pt x="458" y="121"/>
                    <a:pt x="397" y="110"/>
                  </a:cubicBezTo>
                  <a:cubicBezTo>
                    <a:pt x="268" y="86"/>
                    <a:pt x="137" y="62"/>
                    <a:pt x="31" y="4"/>
                  </a:cubicBezTo>
                  <a:cubicBezTo>
                    <a:pt x="29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6876628" y="2288644"/>
              <a:ext cx="90422" cy="38203"/>
            </a:xfrm>
            <a:custGeom>
              <a:rect b="b" l="l" r="r" t="t"/>
              <a:pathLst>
                <a:path extrusionOk="0" h="338" w="800">
                  <a:moveTo>
                    <a:pt x="777" y="0"/>
                  </a:moveTo>
                  <a:cubicBezTo>
                    <a:pt x="774" y="0"/>
                    <a:pt x="771" y="1"/>
                    <a:pt x="769" y="4"/>
                  </a:cubicBezTo>
                  <a:cubicBezTo>
                    <a:pt x="568" y="204"/>
                    <a:pt x="284" y="264"/>
                    <a:pt x="12" y="311"/>
                  </a:cubicBezTo>
                  <a:cubicBezTo>
                    <a:pt x="2" y="311"/>
                    <a:pt x="1" y="337"/>
                    <a:pt x="16" y="337"/>
                  </a:cubicBezTo>
                  <a:cubicBezTo>
                    <a:pt x="18" y="337"/>
                    <a:pt x="21" y="336"/>
                    <a:pt x="24" y="335"/>
                  </a:cubicBezTo>
                  <a:cubicBezTo>
                    <a:pt x="296" y="288"/>
                    <a:pt x="580" y="228"/>
                    <a:pt x="781" y="27"/>
                  </a:cubicBezTo>
                  <a:cubicBezTo>
                    <a:pt x="800" y="18"/>
                    <a:pt x="788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6880810" y="2295538"/>
              <a:ext cx="79571" cy="60583"/>
            </a:xfrm>
            <a:custGeom>
              <a:rect b="b" l="l" r="r" t="t"/>
              <a:pathLst>
                <a:path extrusionOk="0" h="536" w="704">
                  <a:moveTo>
                    <a:pt x="689" y="1"/>
                  </a:moveTo>
                  <a:cubicBezTo>
                    <a:pt x="684" y="1"/>
                    <a:pt x="677" y="5"/>
                    <a:pt x="673" y="14"/>
                  </a:cubicBezTo>
                  <a:cubicBezTo>
                    <a:pt x="602" y="132"/>
                    <a:pt x="519" y="238"/>
                    <a:pt x="413" y="321"/>
                  </a:cubicBezTo>
                  <a:cubicBezTo>
                    <a:pt x="353" y="368"/>
                    <a:pt x="306" y="403"/>
                    <a:pt x="235" y="439"/>
                  </a:cubicBezTo>
                  <a:cubicBezTo>
                    <a:pt x="212" y="451"/>
                    <a:pt x="177" y="463"/>
                    <a:pt x="141" y="474"/>
                  </a:cubicBezTo>
                  <a:cubicBezTo>
                    <a:pt x="123" y="484"/>
                    <a:pt x="85" y="506"/>
                    <a:pt x="52" y="506"/>
                  </a:cubicBezTo>
                  <a:cubicBezTo>
                    <a:pt x="41" y="506"/>
                    <a:pt x="31" y="504"/>
                    <a:pt x="22" y="498"/>
                  </a:cubicBezTo>
                  <a:cubicBezTo>
                    <a:pt x="21" y="496"/>
                    <a:pt x="19" y="496"/>
                    <a:pt x="18" y="496"/>
                  </a:cubicBezTo>
                  <a:cubicBezTo>
                    <a:pt x="8" y="496"/>
                    <a:pt x="0" y="522"/>
                    <a:pt x="11" y="522"/>
                  </a:cubicBezTo>
                  <a:cubicBezTo>
                    <a:pt x="26" y="532"/>
                    <a:pt x="39" y="535"/>
                    <a:pt x="51" y="535"/>
                  </a:cubicBezTo>
                  <a:cubicBezTo>
                    <a:pt x="68" y="535"/>
                    <a:pt x="85" y="529"/>
                    <a:pt x="106" y="522"/>
                  </a:cubicBezTo>
                  <a:cubicBezTo>
                    <a:pt x="141" y="510"/>
                    <a:pt x="177" y="498"/>
                    <a:pt x="200" y="487"/>
                  </a:cubicBezTo>
                  <a:cubicBezTo>
                    <a:pt x="271" y="451"/>
                    <a:pt x="342" y="416"/>
                    <a:pt x="401" y="368"/>
                  </a:cubicBezTo>
                  <a:cubicBezTo>
                    <a:pt x="531" y="274"/>
                    <a:pt x="626" y="156"/>
                    <a:pt x="697" y="25"/>
                  </a:cubicBezTo>
                  <a:cubicBezTo>
                    <a:pt x="704" y="11"/>
                    <a:pt x="697" y="1"/>
                    <a:pt x="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6843172" y="2353973"/>
              <a:ext cx="112010" cy="100029"/>
            </a:xfrm>
            <a:custGeom>
              <a:rect b="b" l="l" r="r" t="t"/>
              <a:pathLst>
                <a:path extrusionOk="0" h="885" w="991">
                  <a:moveTo>
                    <a:pt x="535" y="65"/>
                  </a:moveTo>
                  <a:cubicBezTo>
                    <a:pt x="641" y="123"/>
                    <a:pt x="728" y="201"/>
                    <a:pt x="805" y="301"/>
                  </a:cubicBezTo>
                  <a:cubicBezTo>
                    <a:pt x="841" y="348"/>
                    <a:pt x="864" y="407"/>
                    <a:pt x="888" y="454"/>
                  </a:cubicBezTo>
                  <a:cubicBezTo>
                    <a:pt x="923" y="513"/>
                    <a:pt x="959" y="596"/>
                    <a:pt x="946" y="667"/>
                  </a:cubicBezTo>
                  <a:cubicBezTo>
                    <a:pt x="936" y="710"/>
                    <a:pt x="907" y="726"/>
                    <a:pt x="874" y="726"/>
                  </a:cubicBezTo>
                  <a:cubicBezTo>
                    <a:pt x="835" y="726"/>
                    <a:pt x="789" y="704"/>
                    <a:pt x="757" y="679"/>
                  </a:cubicBezTo>
                  <a:cubicBezTo>
                    <a:pt x="710" y="643"/>
                    <a:pt x="675" y="572"/>
                    <a:pt x="639" y="513"/>
                  </a:cubicBezTo>
                  <a:cubicBezTo>
                    <a:pt x="578" y="401"/>
                    <a:pt x="543" y="280"/>
                    <a:pt x="535" y="157"/>
                  </a:cubicBezTo>
                  <a:lnTo>
                    <a:pt x="535" y="157"/>
                  </a:lnTo>
                  <a:cubicBezTo>
                    <a:pt x="536" y="126"/>
                    <a:pt x="536" y="95"/>
                    <a:pt x="535" y="65"/>
                  </a:cubicBezTo>
                  <a:close/>
                  <a:moveTo>
                    <a:pt x="485" y="0"/>
                  </a:moveTo>
                  <a:cubicBezTo>
                    <a:pt x="481" y="0"/>
                    <a:pt x="477" y="2"/>
                    <a:pt x="474" y="5"/>
                  </a:cubicBezTo>
                  <a:cubicBezTo>
                    <a:pt x="379" y="99"/>
                    <a:pt x="284" y="217"/>
                    <a:pt x="214" y="336"/>
                  </a:cubicBezTo>
                  <a:cubicBezTo>
                    <a:pt x="179" y="395"/>
                    <a:pt x="143" y="466"/>
                    <a:pt x="108" y="525"/>
                  </a:cubicBezTo>
                  <a:cubicBezTo>
                    <a:pt x="84" y="584"/>
                    <a:pt x="60" y="655"/>
                    <a:pt x="60" y="726"/>
                  </a:cubicBezTo>
                  <a:cubicBezTo>
                    <a:pt x="69" y="802"/>
                    <a:pt x="140" y="885"/>
                    <a:pt x="216" y="885"/>
                  </a:cubicBezTo>
                  <a:cubicBezTo>
                    <a:pt x="235" y="885"/>
                    <a:pt x="254" y="880"/>
                    <a:pt x="273" y="868"/>
                  </a:cubicBezTo>
                  <a:cubicBezTo>
                    <a:pt x="332" y="832"/>
                    <a:pt x="355" y="773"/>
                    <a:pt x="379" y="714"/>
                  </a:cubicBezTo>
                  <a:cubicBezTo>
                    <a:pt x="415" y="655"/>
                    <a:pt x="439" y="584"/>
                    <a:pt x="462" y="525"/>
                  </a:cubicBezTo>
                  <a:cubicBezTo>
                    <a:pt x="492" y="440"/>
                    <a:pt x="513" y="356"/>
                    <a:pt x="525" y="273"/>
                  </a:cubicBezTo>
                  <a:lnTo>
                    <a:pt x="525" y="273"/>
                  </a:lnTo>
                  <a:cubicBezTo>
                    <a:pt x="536" y="339"/>
                    <a:pt x="555" y="402"/>
                    <a:pt x="580" y="466"/>
                  </a:cubicBezTo>
                  <a:cubicBezTo>
                    <a:pt x="628" y="572"/>
                    <a:pt x="699" y="714"/>
                    <a:pt x="817" y="750"/>
                  </a:cubicBezTo>
                  <a:cubicBezTo>
                    <a:pt x="829" y="753"/>
                    <a:pt x="842" y="754"/>
                    <a:pt x="853" y="754"/>
                  </a:cubicBezTo>
                  <a:cubicBezTo>
                    <a:pt x="931" y="754"/>
                    <a:pt x="991" y="690"/>
                    <a:pt x="970" y="608"/>
                  </a:cubicBezTo>
                  <a:cubicBezTo>
                    <a:pt x="959" y="490"/>
                    <a:pt x="888" y="383"/>
                    <a:pt x="828" y="288"/>
                  </a:cubicBezTo>
                  <a:cubicBezTo>
                    <a:pt x="746" y="182"/>
                    <a:pt x="639" y="88"/>
                    <a:pt x="533" y="17"/>
                  </a:cubicBezTo>
                  <a:cubicBezTo>
                    <a:pt x="521" y="17"/>
                    <a:pt x="510" y="28"/>
                    <a:pt x="510" y="41"/>
                  </a:cubicBezTo>
                  <a:cubicBezTo>
                    <a:pt x="510" y="194"/>
                    <a:pt x="486" y="348"/>
                    <a:pt x="439" y="501"/>
                  </a:cubicBezTo>
                  <a:cubicBezTo>
                    <a:pt x="415" y="584"/>
                    <a:pt x="379" y="655"/>
                    <a:pt x="344" y="726"/>
                  </a:cubicBezTo>
                  <a:cubicBezTo>
                    <a:pt x="316" y="773"/>
                    <a:pt x="273" y="850"/>
                    <a:pt x="215" y="850"/>
                  </a:cubicBezTo>
                  <a:cubicBezTo>
                    <a:pt x="200" y="850"/>
                    <a:pt x="183" y="844"/>
                    <a:pt x="166" y="832"/>
                  </a:cubicBezTo>
                  <a:cubicBezTo>
                    <a:pt x="1" y="738"/>
                    <a:pt x="155" y="501"/>
                    <a:pt x="214" y="395"/>
                  </a:cubicBezTo>
                  <a:cubicBezTo>
                    <a:pt x="284" y="253"/>
                    <a:pt x="379" y="135"/>
                    <a:pt x="497" y="28"/>
                  </a:cubicBezTo>
                  <a:cubicBezTo>
                    <a:pt x="506" y="11"/>
                    <a:pt x="49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6789710" y="1747807"/>
              <a:ext cx="97769" cy="20232"/>
            </a:xfrm>
            <a:custGeom>
              <a:rect b="b" l="l" r="r" t="t"/>
              <a:pathLst>
                <a:path extrusionOk="0" h="179" w="865">
                  <a:moveTo>
                    <a:pt x="37" y="0"/>
                  </a:moveTo>
                  <a:cubicBezTo>
                    <a:pt x="13" y="0"/>
                    <a:pt x="1" y="24"/>
                    <a:pt x="25" y="36"/>
                  </a:cubicBezTo>
                  <a:cubicBezTo>
                    <a:pt x="285" y="142"/>
                    <a:pt x="568" y="155"/>
                    <a:pt x="852" y="178"/>
                  </a:cubicBezTo>
                  <a:cubicBezTo>
                    <a:pt x="864" y="178"/>
                    <a:pt x="864" y="142"/>
                    <a:pt x="852" y="142"/>
                  </a:cubicBezTo>
                  <a:cubicBezTo>
                    <a:pt x="568" y="131"/>
                    <a:pt x="297" y="107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6780442" y="1795391"/>
              <a:ext cx="94943" cy="112801"/>
            </a:xfrm>
            <a:custGeom>
              <a:rect b="b" l="l" r="r" t="t"/>
              <a:pathLst>
                <a:path extrusionOk="0" h="998" w="840">
                  <a:moveTo>
                    <a:pt x="448" y="123"/>
                  </a:moveTo>
                  <a:cubicBezTo>
                    <a:pt x="516" y="187"/>
                    <a:pt x="593" y="246"/>
                    <a:pt x="663" y="325"/>
                  </a:cubicBezTo>
                  <a:cubicBezTo>
                    <a:pt x="734" y="419"/>
                    <a:pt x="804" y="561"/>
                    <a:pt x="757" y="679"/>
                  </a:cubicBezTo>
                  <a:cubicBezTo>
                    <a:pt x="747" y="708"/>
                    <a:pt x="737" y="730"/>
                    <a:pt x="708" y="730"/>
                  </a:cubicBezTo>
                  <a:cubicBezTo>
                    <a:pt x="701" y="730"/>
                    <a:pt x="694" y="729"/>
                    <a:pt x="686" y="727"/>
                  </a:cubicBezTo>
                  <a:cubicBezTo>
                    <a:pt x="674" y="727"/>
                    <a:pt x="663" y="703"/>
                    <a:pt x="650" y="691"/>
                  </a:cubicBezTo>
                  <a:cubicBezTo>
                    <a:pt x="627" y="667"/>
                    <a:pt x="615" y="643"/>
                    <a:pt x="592" y="620"/>
                  </a:cubicBezTo>
                  <a:cubicBezTo>
                    <a:pt x="568" y="561"/>
                    <a:pt x="544" y="502"/>
                    <a:pt x="532" y="443"/>
                  </a:cubicBezTo>
                  <a:cubicBezTo>
                    <a:pt x="504" y="339"/>
                    <a:pt x="476" y="229"/>
                    <a:pt x="448" y="123"/>
                  </a:cubicBezTo>
                  <a:close/>
                  <a:moveTo>
                    <a:pt x="377" y="31"/>
                  </a:moveTo>
                  <a:cubicBezTo>
                    <a:pt x="375" y="37"/>
                    <a:pt x="375" y="45"/>
                    <a:pt x="379" y="52"/>
                  </a:cubicBezTo>
                  <a:cubicBezTo>
                    <a:pt x="383" y="57"/>
                    <a:pt x="386" y="61"/>
                    <a:pt x="390" y="65"/>
                  </a:cubicBezTo>
                  <a:lnTo>
                    <a:pt x="390" y="65"/>
                  </a:lnTo>
                  <a:cubicBezTo>
                    <a:pt x="390" y="235"/>
                    <a:pt x="389" y="415"/>
                    <a:pt x="355" y="585"/>
                  </a:cubicBezTo>
                  <a:cubicBezTo>
                    <a:pt x="332" y="656"/>
                    <a:pt x="319" y="738"/>
                    <a:pt x="272" y="809"/>
                  </a:cubicBezTo>
                  <a:cubicBezTo>
                    <a:pt x="252" y="859"/>
                    <a:pt x="192" y="965"/>
                    <a:pt x="124" y="965"/>
                  </a:cubicBezTo>
                  <a:cubicBezTo>
                    <a:pt x="111" y="965"/>
                    <a:pt x="97" y="961"/>
                    <a:pt x="83" y="951"/>
                  </a:cubicBezTo>
                  <a:cubicBezTo>
                    <a:pt x="1" y="892"/>
                    <a:pt x="36" y="762"/>
                    <a:pt x="59" y="679"/>
                  </a:cubicBezTo>
                  <a:cubicBezTo>
                    <a:pt x="83" y="608"/>
                    <a:pt x="107" y="525"/>
                    <a:pt x="130" y="454"/>
                  </a:cubicBezTo>
                  <a:cubicBezTo>
                    <a:pt x="189" y="302"/>
                    <a:pt x="271" y="149"/>
                    <a:pt x="377" y="31"/>
                  </a:cubicBezTo>
                  <a:close/>
                  <a:moveTo>
                    <a:pt x="371" y="1"/>
                  </a:moveTo>
                  <a:cubicBezTo>
                    <a:pt x="367" y="1"/>
                    <a:pt x="362" y="2"/>
                    <a:pt x="355" y="5"/>
                  </a:cubicBezTo>
                  <a:cubicBezTo>
                    <a:pt x="261" y="112"/>
                    <a:pt x="190" y="242"/>
                    <a:pt x="130" y="372"/>
                  </a:cubicBezTo>
                  <a:cubicBezTo>
                    <a:pt x="107" y="443"/>
                    <a:pt x="83" y="525"/>
                    <a:pt x="59" y="596"/>
                  </a:cubicBezTo>
                  <a:cubicBezTo>
                    <a:pt x="36" y="667"/>
                    <a:pt x="12" y="738"/>
                    <a:pt x="1" y="809"/>
                  </a:cubicBezTo>
                  <a:cubicBezTo>
                    <a:pt x="1" y="869"/>
                    <a:pt x="12" y="939"/>
                    <a:pt x="59" y="974"/>
                  </a:cubicBezTo>
                  <a:cubicBezTo>
                    <a:pt x="81" y="991"/>
                    <a:pt x="102" y="997"/>
                    <a:pt x="122" y="997"/>
                  </a:cubicBezTo>
                  <a:cubicBezTo>
                    <a:pt x="147" y="997"/>
                    <a:pt x="170" y="987"/>
                    <a:pt x="190" y="974"/>
                  </a:cubicBezTo>
                  <a:cubicBezTo>
                    <a:pt x="296" y="880"/>
                    <a:pt x="355" y="738"/>
                    <a:pt x="379" y="608"/>
                  </a:cubicBezTo>
                  <a:cubicBezTo>
                    <a:pt x="407" y="466"/>
                    <a:pt x="412" y="309"/>
                    <a:pt x="420" y="155"/>
                  </a:cubicBezTo>
                  <a:lnTo>
                    <a:pt x="420" y="155"/>
                  </a:lnTo>
                  <a:cubicBezTo>
                    <a:pt x="454" y="290"/>
                    <a:pt x="486" y="419"/>
                    <a:pt x="532" y="549"/>
                  </a:cubicBezTo>
                  <a:cubicBezTo>
                    <a:pt x="551" y="607"/>
                    <a:pt x="626" y="766"/>
                    <a:pt x="704" y="766"/>
                  </a:cubicBezTo>
                  <a:cubicBezTo>
                    <a:pt x="721" y="766"/>
                    <a:pt x="740" y="758"/>
                    <a:pt x="757" y="738"/>
                  </a:cubicBezTo>
                  <a:cubicBezTo>
                    <a:pt x="839" y="643"/>
                    <a:pt x="792" y="478"/>
                    <a:pt x="734" y="383"/>
                  </a:cubicBezTo>
                  <a:cubicBezTo>
                    <a:pt x="658" y="254"/>
                    <a:pt x="533" y="164"/>
                    <a:pt x="431" y="59"/>
                  </a:cubicBezTo>
                  <a:lnTo>
                    <a:pt x="431" y="59"/>
                  </a:lnTo>
                  <a:cubicBezTo>
                    <a:pt x="429" y="53"/>
                    <a:pt x="428" y="47"/>
                    <a:pt x="426" y="41"/>
                  </a:cubicBezTo>
                  <a:cubicBezTo>
                    <a:pt x="421" y="31"/>
                    <a:pt x="414" y="27"/>
                    <a:pt x="407" y="27"/>
                  </a:cubicBezTo>
                  <a:cubicBezTo>
                    <a:pt x="405" y="27"/>
                    <a:pt x="404" y="27"/>
                    <a:pt x="402" y="28"/>
                  </a:cubicBezTo>
                  <a:lnTo>
                    <a:pt x="402" y="28"/>
                  </a:lnTo>
                  <a:cubicBezTo>
                    <a:pt x="399" y="22"/>
                    <a:pt x="394" y="19"/>
                    <a:pt x="390" y="19"/>
                  </a:cubicBezTo>
                  <a:cubicBezTo>
                    <a:pt x="387" y="19"/>
                    <a:pt x="384" y="20"/>
                    <a:pt x="381" y="23"/>
                  </a:cubicBezTo>
                  <a:lnTo>
                    <a:pt x="381" y="23"/>
                  </a:lnTo>
                  <a:cubicBezTo>
                    <a:pt x="386" y="9"/>
                    <a:pt x="38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6709573" y="1795617"/>
              <a:ext cx="112123" cy="68608"/>
            </a:xfrm>
            <a:custGeom>
              <a:rect b="b" l="l" r="r" t="t"/>
              <a:pathLst>
                <a:path extrusionOk="0" h="607" w="992">
                  <a:moveTo>
                    <a:pt x="966" y="0"/>
                  </a:moveTo>
                  <a:cubicBezTo>
                    <a:pt x="963" y="0"/>
                    <a:pt x="961" y="1"/>
                    <a:pt x="959" y="3"/>
                  </a:cubicBezTo>
                  <a:cubicBezTo>
                    <a:pt x="675" y="240"/>
                    <a:pt x="355" y="441"/>
                    <a:pt x="13" y="571"/>
                  </a:cubicBezTo>
                  <a:cubicBezTo>
                    <a:pt x="1" y="583"/>
                    <a:pt x="1" y="606"/>
                    <a:pt x="24" y="606"/>
                  </a:cubicBezTo>
                  <a:cubicBezTo>
                    <a:pt x="368" y="465"/>
                    <a:pt x="699" y="275"/>
                    <a:pt x="982" y="27"/>
                  </a:cubicBezTo>
                  <a:cubicBezTo>
                    <a:pt x="991" y="17"/>
                    <a:pt x="978" y="0"/>
                    <a:pt x="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6805760" y="1760805"/>
              <a:ext cx="89405" cy="35265"/>
            </a:xfrm>
            <a:custGeom>
              <a:rect b="b" l="l" r="r" t="t"/>
              <a:pathLst>
                <a:path extrusionOk="0" h="312" w="791">
                  <a:moveTo>
                    <a:pt x="769" y="1"/>
                  </a:moveTo>
                  <a:cubicBezTo>
                    <a:pt x="766" y="1"/>
                    <a:pt x="762" y="2"/>
                    <a:pt x="757" y="4"/>
                  </a:cubicBezTo>
                  <a:cubicBezTo>
                    <a:pt x="545" y="169"/>
                    <a:pt x="284" y="264"/>
                    <a:pt x="13" y="276"/>
                  </a:cubicBezTo>
                  <a:cubicBezTo>
                    <a:pt x="1" y="276"/>
                    <a:pt x="1" y="311"/>
                    <a:pt x="13" y="311"/>
                  </a:cubicBezTo>
                  <a:cubicBezTo>
                    <a:pt x="284" y="287"/>
                    <a:pt x="557" y="193"/>
                    <a:pt x="781" y="27"/>
                  </a:cubicBezTo>
                  <a:cubicBezTo>
                    <a:pt x="791" y="18"/>
                    <a:pt x="785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6883297" y="1651620"/>
              <a:ext cx="934172" cy="645274"/>
            </a:xfrm>
            <a:custGeom>
              <a:rect b="b" l="l" r="r" t="t"/>
              <a:pathLst>
                <a:path extrusionOk="0" h="5709" w="8265">
                  <a:moveTo>
                    <a:pt x="7267" y="0"/>
                  </a:moveTo>
                  <a:cubicBezTo>
                    <a:pt x="6643" y="0"/>
                    <a:pt x="5498" y="311"/>
                    <a:pt x="4569" y="311"/>
                  </a:cubicBezTo>
                  <a:cubicBezTo>
                    <a:pt x="4392" y="311"/>
                    <a:pt x="4223" y="299"/>
                    <a:pt x="4067" y="273"/>
                  </a:cubicBezTo>
                  <a:cubicBezTo>
                    <a:pt x="3808" y="226"/>
                    <a:pt x="3583" y="207"/>
                    <a:pt x="3382" y="207"/>
                  </a:cubicBezTo>
                  <a:cubicBezTo>
                    <a:pt x="2621" y="207"/>
                    <a:pt x="2218" y="482"/>
                    <a:pt x="1703" y="556"/>
                  </a:cubicBezTo>
                  <a:cubicBezTo>
                    <a:pt x="1170" y="626"/>
                    <a:pt x="614" y="923"/>
                    <a:pt x="191" y="923"/>
                  </a:cubicBezTo>
                  <a:cubicBezTo>
                    <a:pt x="183" y="923"/>
                    <a:pt x="174" y="923"/>
                    <a:pt x="166" y="922"/>
                  </a:cubicBezTo>
                  <a:cubicBezTo>
                    <a:pt x="48" y="922"/>
                    <a:pt x="0" y="970"/>
                    <a:pt x="48" y="1077"/>
                  </a:cubicBezTo>
                  <a:cubicBezTo>
                    <a:pt x="355" y="1750"/>
                    <a:pt x="970" y="3760"/>
                    <a:pt x="662" y="5675"/>
                  </a:cubicBezTo>
                  <a:cubicBezTo>
                    <a:pt x="658" y="5700"/>
                    <a:pt x="695" y="5708"/>
                    <a:pt x="745" y="5708"/>
                  </a:cubicBezTo>
                  <a:cubicBezTo>
                    <a:pt x="812" y="5708"/>
                    <a:pt x="901" y="5694"/>
                    <a:pt x="935" y="5687"/>
                  </a:cubicBezTo>
                  <a:cubicBezTo>
                    <a:pt x="1248" y="5608"/>
                    <a:pt x="2050" y="5427"/>
                    <a:pt x="2706" y="5427"/>
                  </a:cubicBezTo>
                  <a:cubicBezTo>
                    <a:pt x="2940" y="5427"/>
                    <a:pt x="3155" y="5450"/>
                    <a:pt x="3323" y="5509"/>
                  </a:cubicBezTo>
                  <a:cubicBezTo>
                    <a:pt x="3422" y="5543"/>
                    <a:pt x="3527" y="5558"/>
                    <a:pt x="3636" y="5558"/>
                  </a:cubicBezTo>
                  <a:cubicBezTo>
                    <a:pt x="4296" y="5558"/>
                    <a:pt x="5137" y="5030"/>
                    <a:pt x="6014" y="5030"/>
                  </a:cubicBezTo>
                  <a:cubicBezTo>
                    <a:pt x="6106" y="5030"/>
                    <a:pt x="6198" y="5036"/>
                    <a:pt x="6290" y="5049"/>
                  </a:cubicBezTo>
                  <a:cubicBezTo>
                    <a:pt x="6692" y="5104"/>
                    <a:pt x="7106" y="5203"/>
                    <a:pt x="7520" y="5203"/>
                  </a:cubicBezTo>
                  <a:cubicBezTo>
                    <a:pt x="7543" y="5203"/>
                    <a:pt x="7567" y="5203"/>
                    <a:pt x="7590" y="5202"/>
                  </a:cubicBezTo>
                  <a:cubicBezTo>
                    <a:pt x="7957" y="5191"/>
                    <a:pt x="8264" y="4765"/>
                    <a:pt x="8252" y="4445"/>
                  </a:cubicBezTo>
                  <a:cubicBezTo>
                    <a:pt x="8241" y="3701"/>
                    <a:pt x="8157" y="2613"/>
                    <a:pt x="8039" y="2034"/>
                  </a:cubicBezTo>
                  <a:cubicBezTo>
                    <a:pt x="7850" y="1182"/>
                    <a:pt x="7992" y="520"/>
                    <a:pt x="7685" y="119"/>
                  </a:cubicBezTo>
                  <a:cubicBezTo>
                    <a:pt x="7616" y="33"/>
                    <a:pt x="7469" y="0"/>
                    <a:pt x="7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7165301" y="1978157"/>
              <a:ext cx="362140" cy="244365"/>
            </a:xfrm>
            <a:custGeom>
              <a:rect b="b" l="l" r="r" t="t"/>
              <a:pathLst>
                <a:path extrusionOk="0" h="2162" w="3204">
                  <a:moveTo>
                    <a:pt x="1878" y="0"/>
                  </a:moveTo>
                  <a:cubicBezTo>
                    <a:pt x="1839" y="0"/>
                    <a:pt x="1804" y="3"/>
                    <a:pt x="1774" y="8"/>
                  </a:cubicBezTo>
                  <a:cubicBezTo>
                    <a:pt x="1477" y="55"/>
                    <a:pt x="1359" y="103"/>
                    <a:pt x="1076" y="398"/>
                  </a:cubicBezTo>
                  <a:cubicBezTo>
                    <a:pt x="955" y="519"/>
                    <a:pt x="849" y="555"/>
                    <a:pt x="767" y="555"/>
                  </a:cubicBezTo>
                  <a:cubicBezTo>
                    <a:pt x="649" y="555"/>
                    <a:pt x="579" y="481"/>
                    <a:pt x="579" y="481"/>
                  </a:cubicBezTo>
                  <a:cubicBezTo>
                    <a:pt x="579" y="481"/>
                    <a:pt x="495" y="301"/>
                    <a:pt x="376" y="301"/>
                  </a:cubicBezTo>
                  <a:cubicBezTo>
                    <a:pt x="369" y="301"/>
                    <a:pt x="362" y="302"/>
                    <a:pt x="355" y="303"/>
                  </a:cubicBezTo>
                  <a:cubicBezTo>
                    <a:pt x="259" y="330"/>
                    <a:pt x="323" y="477"/>
                    <a:pt x="363" y="553"/>
                  </a:cubicBezTo>
                  <a:lnTo>
                    <a:pt x="363" y="553"/>
                  </a:lnTo>
                  <a:cubicBezTo>
                    <a:pt x="330" y="499"/>
                    <a:pt x="267" y="418"/>
                    <a:pt x="201" y="418"/>
                  </a:cubicBezTo>
                  <a:cubicBezTo>
                    <a:pt x="193" y="418"/>
                    <a:pt x="185" y="419"/>
                    <a:pt x="177" y="421"/>
                  </a:cubicBezTo>
                  <a:cubicBezTo>
                    <a:pt x="83" y="469"/>
                    <a:pt x="0" y="894"/>
                    <a:pt x="366" y="1509"/>
                  </a:cubicBezTo>
                  <a:cubicBezTo>
                    <a:pt x="745" y="2136"/>
                    <a:pt x="1206" y="2147"/>
                    <a:pt x="1206" y="2147"/>
                  </a:cubicBezTo>
                  <a:cubicBezTo>
                    <a:pt x="1248" y="2156"/>
                    <a:pt x="1317" y="2161"/>
                    <a:pt x="1403" y="2161"/>
                  </a:cubicBezTo>
                  <a:cubicBezTo>
                    <a:pt x="1684" y="2161"/>
                    <a:pt x="2146" y="2107"/>
                    <a:pt x="2436" y="1935"/>
                  </a:cubicBezTo>
                  <a:cubicBezTo>
                    <a:pt x="2814" y="1710"/>
                    <a:pt x="3203" y="1214"/>
                    <a:pt x="2991" y="670"/>
                  </a:cubicBezTo>
                  <a:cubicBezTo>
                    <a:pt x="2790" y="184"/>
                    <a:pt x="2203" y="0"/>
                    <a:pt x="1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7157276" y="1750633"/>
              <a:ext cx="354115" cy="293872"/>
            </a:xfrm>
            <a:custGeom>
              <a:rect b="b" l="l" r="r" t="t"/>
              <a:pathLst>
                <a:path extrusionOk="0" h="2600" w="3133">
                  <a:moveTo>
                    <a:pt x="1682" y="1"/>
                  </a:moveTo>
                  <a:cubicBezTo>
                    <a:pt x="1580" y="1"/>
                    <a:pt x="1476" y="12"/>
                    <a:pt x="1372" y="35"/>
                  </a:cubicBezTo>
                  <a:cubicBezTo>
                    <a:pt x="1112" y="94"/>
                    <a:pt x="886" y="212"/>
                    <a:pt x="697" y="390"/>
                  </a:cubicBezTo>
                  <a:cubicBezTo>
                    <a:pt x="697" y="390"/>
                    <a:pt x="607" y="27"/>
                    <a:pt x="491" y="27"/>
                  </a:cubicBezTo>
                  <a:cubicBezTo>
                    <a:pt x="481" y="27"/>
                    <a:pt x="471" y="30"/>
                    <a:pt x="461" y="35"/>
                  </a:cubicBezTo>
                  <a:cubicBezTo>
                    <a:pt x="319" y="106"/>
                    <a:pt x="544" y="437"/>
                    <a:pt x="544" y="437"/>
                  </a:cubicBezTo>
                  <a:cubicBezTo>
                    <a:pt x="544" y="437"/>
                    <a:pt x="301" y="330"/>
                    <a:pt x="147" y="330"/>
                  </a:cubicBezTo>
                  <a:cubicBezTo>
                    <a:pt x="79" y="330"/>
                    <a:pt x="27" y="351"/>
                    <a:pt x="24" y="413"/>
                  </a:cubicBezTo>
                  <a:cubicBezTo>
                    <a:pt x="0" y="614"/>
                    <a:pt x="485" y="661"/>
                    <a:pt x="485" y="661"/>
                  </a:cubicBezTo>
                  <a:cubicBezTo>
                    <a:pt x="319" y="934"/>
                    <a:pt x="248" y="1265"/>
                    <a:pt x="319" y="1583"/>
                  </a:cubicBezTo>
                  <a:cubicBezTo>
                    <a:pt x="451" y="2191"/>
                    <a:pt x="1000" y="2600"/>
                    <a:pt x="1615" y="2600"/>
                  </a:cubicBezTo>
                  <a:cubicBezTo>
                    <a:pt x="1718" y="2600"/>
                    <a:pt x="1822" y="2589"/>
                    <a:pt x="1927" y="2565"/>
                  </a:cubicBezTo>
                  <a:cubicBezTo>
                    <a:pt x="2660" y="2411"/>
                    <a:pt x="3133" y="1714"/>
                    <a:pt x="2979" y="1016"/>
                  </a:cubicBezTo>
                  <a:cubicBezTo>
                    <a:pt x="2847" y="417"/>
                    <a:pt x="2304" y="1"/>
                    <a:pt x="1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7317549" y="1841620"/>
              <a:ext cx="99012" cy="90535"/>
            </a:xfrm>
            <a:custGeom>
              <a:rect b="b" l="l" r="r" t="t"/>
              <a:pathLst>
                <a:path extrusionOk="0" h="801" w="876">
                  <a:moveTo>
                    <a:pt x="443" y="1"/>
                  </a:moveTo>
                  <a:cubicBezTo>
                    <a:pt x="414" y="1"/>
                    <a:pt x="385" y="4"/>
                    <a:pt x="356" y="10"/>
                  </a:cubicBezTo>
                  <a:cubicBezTo>
                    <a:pt x="130" y="58"/>
                    <a:pt x="1" y="270"/>
                    <a:pt x="36" y="483"/>
                  </a:cubicBezTo>
                  <a:cubicBezTo>
                    <a:pt x="77" y="677"/>
                    <a:pt x="250" y="800"/>
                    <a:pt x="433" y="800"/>
                  </a:cubicBezTo>
                  <a:cubicBezTo>
                    <a:pt x="462" y="800"/>
                    <a:pt x="492" y="797"/>
                    <a:pt x="521" y="791"/>
                  </a:cubicBezTo>
                  <a:cubicBezTo>
                    <a:pt x="734" y="743"/>
                    <a:pt x="876" y="530"/>
                    <a:pt x="828" y="318"/>
                  </a:cubicBezTo>
                  <a:cubicBezTo>
                    <a:pt x="788" y="124"/>
                    <a:pt x="624" y="1"/>
                    <a:pt x="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354961" y="1841620"/>
              <a:ext cx="61600" cy="90648"/>
            </a:xfrm>
            <a:custGeom>
              <a:rect b="b" l="l" r="r" t="t"/>
              <a:pathLst>
                <a:path extrusionOk="0" h="802" w="545">
                  <a:moveTo>
                    <a:pt x="112" y="1"/>
                  </a:moveTo>
                  <a:cubicBezTo>
                    <a:pt x="83" y="1"/>
                    <a:pt x="54" y="4"/>
                    <a:pt x="25" y="10"/>
                  </a:cubicBezTo>
                  <a:lnTo>
                    <a:pt x="1" y="10"/>
                  </a:lnTo>
                  <a:lnTo>
                    <a:pt x="166" y="802"/>
                  </a:lnTo>
                  <a:cubicBezTo>
                    <a:pt x="178" y="802"/>
                    <a:pt x="178" y="791"/>
                    <a:pt x="190" y="791"/>
                  </a:cubicBezTo>
                  <a:cubicBezTo>
                    <a:pt x="403" y="743"/>
                    <a:pt x="545" y="530"/>
                    <a:pt x="497" y="318"/>
                  </a:cubicBezTo>
                  <a:cubicBezTo>
                    <a:pt x="457" y="124"/>
                    <a:pt x="293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269512" y="1917122"/>
              <a:ext cx="66912" cy="60131"/>
            </a:xfrm>
            <a:custGeom>
              <a:rect b="b" l="l" r="r" t="t"/>
              <a:pathLst>
                <a:path extrusionOk="0" h="532" w="592">
                  <a:moveTo>
                    <a:pt x="288" y="0"/>
                  </a:moveTo>
                  <a:cubicBezTo>
                    <a:pt x="272" y="0"/>
                    <a:pt x="254" y="2"/>
                    <a:pt x="237" y="4"/>
                  </a:cubicBezTo>
                  <a:cubicBezTo>
                    <a:pt x="95" y="39"/>
                    <a:pt x="0" y="181"/>
                    <a:pt x="35" y="323"/>
                  </a:cubicBezTo>
                  <a:cubicBezTo>
                    <a:pt x="66" y="445"/>
                    <a:pt x="175" y="532"/>
                    <a:pt x="295" y="532"/>
                  </a:cubicBezTo>
                  <a:cubicBezTo>
                    <a:pt x="315" y="532"/>
                    <a:pt x="335" y="529"/>
                    <a:pt x="355" y="524"/>
                  </a:cubicBezTo>
                  <a:cubicBezTo>
                    <a:pt x="497" y="501"/>
                    <a:pt x="591" y="359"/>
                    <a:pt x="555" y="205"/>
                  </a:cubicBezTo>
                  <a:cubicBezTo>
                    <a:pt x="525" y="79"/>
                    <a:pt x="419" y="0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424473" y="1887961"/>
              <a:ext cx="132129" cy="104437"/>
            </a:xfrm>
            <a:custGeom>
              <a:rect b="b" l="l" r="r" t="t"/>
              <a:pathLst>
                <a:path extrusionOk="0" h="924" w="1169">
                  <a:moveTo>
                    <a:pt x="525" y="1"/>
                  </a:moveTo>
                  <a:cubicBezTo>
                    <a:pt x="436" y="1"/>
                    <a:pt x="374" y="151"/>
                    <a:pt x="355" y="310"/>
                  </a:cubicBezTo>
                  <a:cubicBezTo>
                    <a:pt x="319" y="522"/>
                    <a:pt x="1" y="439"/>
                    <a:pt x="72" y="723"/>
                  </a:cubicBezTo>
                  <a:cubicBezTo>
                    <a:pt x="117" y="878"/>
                    <a:pt x="250" y="924"/>
                    <a:pt x="384" y="924"/>
                  </a:cubicBezTo>
                  <a:cubicBezTo>
                    <a:pt x="496" y="924"/>
                    <a:pt x="610" y="892"/>
                    <a:pt x="674" y="865"/>
                  </a:cubicBezTo>
                  <a:cubicBezTo>
                    <a:pt x="958" y="759"/>
                    <a:pt x="1052" y="641"/>
                    <a:pt x="1112" y="499"/>
                  </a:cubicBezTo>
                  <a:cubicBezTo>
                    <a:pt x="1169" y="361"/>
                    <a:pt x="1093" y="167"/>
                    <a:pt x="915" y="167"/>
                  </a:cubicBezTo>
                  <a:cubicBezTo>
                    <a:pt x="910" y="167"/>
                    <a:pt x="905" y="167"/>
                    <a:pt x="899" y="168"/>
                  </a:cubicBezTo>
                  <a:cubicBezTo>
                    <a:pt x="792" y="168"/>
                    <a:pt x="721" y="144"/>
                    <a:pt x="603" y="37"/>
                  </a:cubicBezTo>
                  <a:cubicBezTo>
                    <a:pt x="575" y="12"/>
                    <a:pt x="549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6857979" y="2806988"/>
              <a:ext cx="310034" cy="177001"/>
            </a:xfrm>
            <a:custGeom>
              <a:rect b="b" l="l" r="r" t="t"/>
              <a:pathLst>
                <a:path extrusionOk="0" h="1566" w="2743">
                  <a:moveTo>
                    <a:pt x="1498" y="1"/>
                  </a:moveTo>
                  <a:cubicBezTo>
                    <a:pt x="1484" y="1"/>
                    <a:pt x="1469" y="2"/>
                    <a:pt x="1454" y="5"/>
                  </a:cubicBezTo>
                  <a:cubicBezTo>
                    <a:pt x="1041" y="76"/>
                    <a:pt x="1336" y="678"/>
                    <a:pt x="1336" y="678"/>
                  </a:cubicBezTo>
                  <a:cubicBezTo>
                    <a:pt x="1336" y="678"/>
                    <a:pt x="969" y="109"/>
                    <a:pt x="641" y="109"/>
                  </a:cubicBezTo>
                  <a:cubicBezTo>
                    <a:pt x="556" y="109"/>
                    <a:pt x="475" y="147"/>
                    <a:pt x="402" y="241"/>
                  </a:cubicBezTo>
                  <a:cubicBezTo>
                    <a:pt x="0" y="761"/>
                    <a:pt x="1135" y="1305"/>
                    <a:pt x="1135" y="1305"/>
                  </a:cubicBezTo>
                  <a:lnTo>
                    <a:pt x="2010" y="1565"/>
                  </a:lnTo>
                  <a:cubicBezTo>
                    <a:pt x="2010" y="1565"/>
                    <a:pt x="2743" y="572"/>
                    <a:pt x="2270" y="442"/>
                  </a:cubicBezTo>
                  <a:cubicBezTo>
                    <a:pt x="2235" y="432"/>
                    <a:pt x="2203" y="428"/>
                    <a:pt x="2173" y="428"/>
                  </a:cubicBezTo>
                  <a:cubicBezTo>
                    <a:pt x="1867" y="428"/>
                    <a:pt x="1809" y="879"/>
                    <a:pt x="1809" y="879"/>
                  </a:cubicBezTo>
                  <a:cubicBezTo>
                    <a:pt x="1809" y="879"/>
                    <a:pt x="1874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6832547" y="2970991"/>
              <a:ext cx="139024" cy="90422"/>
            </a:xfrm>
            <a:custGeom>
              <a:rect b="b" l="l" r="r" t="t"/>
              <a:pathLst>
                <a:path extrusionOk="0" h="800" w="1230">
                  <a:moveTo>
                    <a:pt x="544" y="0"/>
                  </a:moveTo>
                  <a:cubicBezTo>
                    <a:pt x="364" y="0"/>
                    <a:pt x="206" y="30"/>
                    <a:pt x="154" y="125"/>
                  </a:cubicBezTo>
                  <a:cubicBezTo>
                    <a:pt x="0" y="374"/>
                    <a:pt x="580" y="800"/>
                    <a:pt x="580" y="800"/>
                  </a:cubicBezTo>
                  <a:lnTo>
                    <a:pt x="1230" y="90"/>
                  </a:lnTo>
                  <a:cubicBezTo>
                    <a:pt x="1230" y="90"/>
                    <a:pt x="855" y="0"/>
                    <a:pt x="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6828591" y="2927023"/>
              <a:ext cx="315460" cy="353550"/>
            </a:xfrm>
            <a:custGeom>
              <a:rect b="b" l="l" r="r" t="t"/>
              <a:pathLst>
                <a:path extrusionOk="0" h="3128" w="2791">
                  <a:moveTo>
                    <a:pt x="1586" y="1"/>
                  </a:moveTo>
                  <a:cubicBezTo>
                    <a:pt x="1449" y="1"/>
                    <a:pt x="1298" y="33"/>
                    <a:pt x="1135" y="101"/>
                  </a:cubicBezTo>
                  <a:cubicBezTo>
                    <a:pt x="284" y="456"/>
                    <a:pt x="0" y="3128"/>
                    <a:pt x="0" y="3128"/>
                  </a:cubicBezTo>
                  <a:lnTo>
                    <a:pt x="2790" y="3128"/>
                  </a:lnTo>
                  <a:cubicBezTo>
                    <a:pt x="2790" y="3128"/>
                    <a:pt x="2778" y="2595"/>
                    <a:pt x="2636" y="1484"/>
                  </a:cubicBezTo>
                  <a:cubicBezTo>
                    <a:pt x="2521" y="576"/>
                    <a:pt x="2167" y="1"/>
                    <a:pt x="1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6916753" y="2955845"/>
              <a:ext cx="176436" cy="164003"/>
            </a:xfrm>
            <a:custGeom>
              <a:rect b="b" l="l" r="r" t="t"/>
              <a:pathLst>
                <a:path extrusionOk="0" h="1451" w="1561">
                  <a:moveTo>
                    <a:pt x="787" y="0"/>
                  </a:moveTo>
                  <a:cubicBezTo>
                    <a:pt x="746" y="0"/>
                    <a:pt x="704" y="4"/>
                    <a:pt x="662" y="12"/>
                  </a:cubicBezTo>
                  <a:cubicBezTo>
                    <a:pt x="260" y="83"/>
                    <a:pt x="0" y="449"/>
                    <a:pt x="59" y="851"/>
                  </a:cubicBezTo>
                  <a:cubicBezTo>
                    <a:pt x="123" y="1204"/>
                    <a:pt x="429" y="1450"/>
                    <a:pt x="784" y="1450"/>
                  </a:cubicBezTo>
                  <a:cubicBezTo>
                    <a:pt x="822" y="1450"/>
                    <a:pt x="860" y="1447"/>
                    <a:pt x="899" y="1442"/>
                  </a:cubicBezTo>
                  <a:cubicBezTo>
                    <a:pt x="1289" y="1371"/>
                    <a:pt x="1561" y="1005"/>
                    <a:pt x="1490" y="603"/>
                  </a:cubicBezTo>
                  <a:cubicBezTo>
                    <a:pt x="1427" y="254"/>
                    <a:pt x="1127" y="0"/>
                    <a:pt x="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6946140" y="2981954"/>
              <a:ext cx="112349" cy="104437"/>
            </a:xfrm>
            <a:custGeom>
              <a:rect b="b" l="l" r="r" t="t"/>
              <a:pathLst>
                <a:path extrusionOk="0" h="924" w="994">
                  <a:moveTo>
                    <a:pt x="492" y="0"/>
                  </a:moveTo>
                  <a:cubicBezTo>
                    <a:pt x="470" y="0"/>
                    <a:pt x="448" y="2"/>
                    <a:pt x="426" y="5"/>
                  </a:cubicBezTo>
                  <a:cubicBezTo>
                    <a:pt x="166" y="52"/>
                    <a:pt x="0" y="289"/>
                    <a:pt x="48" y="537"/>
                  </a:cubicBezTo>
                  <a:cubicBezTo>
                    <a:pt x="79" y="758"/>
                    <a:pt x="270" y="923"/>
                    <a:pt x="487" y="923"/>
                  </a:cubicBezTo>
                  <a:cubicBezTo>
                    <a:pt x="514" y="923"/>
                    <a:pt x="541" y="921"/>
                    <a:pt x="568" y="916"/>
                  </a:cubicBezTo>
                  <a:cubicBezTo>
                    <a:pt x="828" y="880"/>
                    <a:pt x="994" y="643"/>
                    <a:pt x="946" y="383"/>
                  </a:cubicBezTo>
                  <a:cubicBezTo>
                    <a:pt x="914" y="158"/>
                    <a:pt x="715" y="0"/>
                    <a:pt x="4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6960834" y="2996535"/>
              <a:ext cx="82849" cy="75954"/>
            </a:xfrm>
            <a:custGeom>
              <a:rect b="b" l="l" r="r" t="t"/>
              <a:pathLst>
                <a:path extrusionOk="0" h="672" w="733">
                  <a:moveTo>
                    <a:pt x="370" y="0"/>
                  </a:moveTo>
                  <a:cubicBezTo>
                    <a:pt x="350" y="0"/>
                    <a:pt x="329" y="2"/>
                    <a:pt x="307" y="6"/>
                  </a:cubicBezTo>
                  <a:cubicBezTo>
                    <a:pt x="131" y="30"/>
                    <a:pt x="0" y="207"/>
                    <a:pt x="36" y="385"/>
                  </a:cubicBezTo>
                  <a:cubicBezTo>
                    <a:pt x="58" y="558"/>
                    <a:pt x="207" y="671"/>
                    <a:pt x="378" y="671"/>
                  </a:cubicBezTo>
                  <a:cubicBezTo>
                    <a:pt x="394" y="671"/>
                    <a:pt x="410" y="670"/>
                    <a:pt x="426" y="668"/>
                  </a:cubicBezTo>
                  <a:cubicBezTo>
                    <a:pt x="603" y="632"/>
                    <a:pt x="733" y="467"/>
                    <a:pt x="698" y="278"/>
                  </a:cubicBezTo>
                  <a:cubicBezTo>
                    <a:pt x="666" y="121"/>
                    <a:pt x="53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7702408" y="2679154"/>
              <a:ext cx="77650" cy="151118"/>
            </a:xfrm>
            <a:custGeom>
              <a:rect b="b" l="l" r="r" t="t"/>
              <a:pathLst>
                <a:path extrusionOk="0" h="1337" w="687">
                  <a:moveTo>
                    <a:pt x="592" y="1"/>
                  </a:moveTo>
                  <a:lnTo>
                    <a:pt x="1" y="36"/>
                  </a:lnTo>
                  <a:lnTo>
                    <a:pt x="83" y="1336"/>
                  </a:lnTo>
                  <a:lnTo>
                    <a:pt x="686" y="1301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7730439" y="2640385"/>
              <a:ext cx="423740" cy="176436"/>
            </a:xfrm>
            <a:custGeom>
              <a:rect b="b" l="l" r="r" t="t"/>
              <a:pathLst>
                <a:path extrusionOk="0" h="1561" w="3749">
                  <a:moveTo>
                    <a:pt x="3641" y="0"/>
                  </a:moveTo>
                  <a:lnTo>
                    <a:pt x="0" y="533"/>
                  </a:lnTo>
                  <a:lnTo>
                    <a:pt x="13" y="651"/>
                  </a:lnTo>
                  <a:lnTo>
                    <a:pt x="60" y="1384"/>
                  </a:lnTo>
                  <a:lnTo>
                    <a:pt x="71" y="1502"/>
                  </a:lnTo>
                  <a:lnTo>
                    <a:pt x="3748" y="1561"/>
                  </a:lnTo>
                  <a:lnTo>
                    <a:pt x="3748" y="1561"/>
                  </a:lnTo>
                  <a:lnTo>
                    <a:pt x="3712" y="1148"/>
                  </a:lnTo>
                  <a:lnTo>
                    <a:pt x="3665" y="415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8116654" y="2608285"/>
              <a:ext cx="77537" cy="239392"/>
            </a:xfrm>
            <a:custGeom>
              <a:rect b="b" l="l" r="r" t="t"/>
              <a:pathLst>
                <a:path extrusionOk="0" h="2118" w="686">
                  <a:moveTo>
                    <a:pt x="544" y="1"/>
                  </a:moveTo>
                  <a:lnTo>
                    <a:pt x="0" y="37"/>
                  </a:lnTo>
                  <a:lnTo>
                    <a:pt x="130" y="2117"/>
                  </a:lnTo>
                  <a:lnTo>
                    <a:pt x="686" y="208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7209268" y="2386525"/>
              <a:ext cx="475846" cy="522639"/>
            </a:xfrm>
            <a:custGeom>
              <a:rect b="b" l="l" r="r" t="t"/>
              <a:pathLst>
                <a:path extrusionOk="0" h="4624" w="4210">
                  <a:moveTo>
                    <a:pt x="3240" y="0"/>
                  </a:moveTo>
                  <a:cubicBezTo>
                    <a:pt x="3240" y="0"/>
                    <a:pt x="852" y="344"/>
                    <a:pt x="486" y="651"/>
                  </a:cubicBezTo>
                  <a:cubicBezTo>
                    <a:pt x="108" y="958"/>
                    <a:pt x="1" y="2365"/>
                    <a:pt x="486" y="3523"/>
                  </a:cubicBezTo>
                  <a:cubicBezTo>
                    <a:pt x="797" y="4286"/>
                    <a:pt x="1421" y="4624"/>
                    <a:pt x="2071" y="4624"/>
                  </a:cubicBezTo>
                  <a:cubicBezTo>
                    <a:pt x="2408" y="4624"/>
                    <a:pt x="2752" y="4533"/>
                    <a:pt x="3063" y="4363"/>
                  </a:cubicBezTo>
                  <a:cubicBezTo>
                    <a:pt x="3973" y="3854"/>
                    <a:pt x="3962" y="2719"/>
                    <a:pt x="3962" y="2719"/>
                  </a:cubicBezTo>
                  <a:cubicBezTo>
                    <a:pt x="3962" y="2719"/>
                    <a:pt x="4209" y="2637"/>
                    <a:pt x="4162" y="2459"/>
                  </a:cubicBezTo>
                  <a:cubicBezTo>
                    <a:pt x="4127" y="2341"/>
                    <a:pt x="3902" y="2330"/>
                    <a:pt x="3902" y="2330"/>
                  </a:cubicBezTo>
                  <a:cubicBezTo>
                    <a:pt x="3962" y="485"/>
                    <a:pt x="3240" y="0"/>
                    <a:pt x="3240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7045039" y="2354765"/>
              <a:ext cx="635667" cy="594412"/>
            </a:xfrm>
            <a:custGeom>
              <a:rect b="b" l="l" r="r" t="t"/>
              <a:pathLst>
                <a:path extrusionOk="0" h="5259" w="5624">
                  <a:moveTo>
                    <a:pt x="4525" y="0"/>
                  </a:moveTo>
                  <a:cubicBezTo>
                    <a:pt x="3732" y="0"/>
                    <a:pt x="1558" y="669"/>
                    <a:pt x="970" y="1310"/>
                  </a:cubicBezTo>
                  <a:cubicBezTo>
                    <a:pt x="308" y="2031"/>
                    <a:pt x="0" y="3178"/>
                    <a:pt x="993" y="4206"/>
                  </a:cubicBezTo>
                  <a:cubicBezTo>
                    <a:pt x="1135" y="4348"/>
                    <a:pt x="1312" y="4466"/>
                    <a:pt x="1501" y="4561"/>
                  </a:cubicBezTo>
                  <a:cubicBezTo>
                    <a:pt x="1714" y="4679"/>
                    <a:pt x="1986" y="4774"/>
                    <a:pt x="2305" y="4833"/>
                  </a:cubicBezTo>
                  <a:cubicBezTo>
                    <a:pt x="2305" y="4833"/>
                    <a:pt x="2317" y="4915"/>
                    <a:pt x="2175" y="5046"/>
                  </a:cubicBezTo>
                  <a:cubicBezTo>
                    <a:pt x="2078" y="5144"/>
                    <a:pt x="2171" y="5253"/>
                    <a:pt x="2312" y="5253"/>
                  </a:cubicBezTo>
                  <a:cubicBezTo>
                    <a:pt x="2375" y="5253"/>
                    <a:pt x="2448" y="5231"/>
                    <a:pt x="2518" y="5176"/>
                  </a:cubicBezTo>
                  <a:cubicBezTo>
                    <a:pt x="2575" y="5131"/>
                    <a:pt x="2603" y="5114"/>
                    <a:pt x="2617" y="5114"/>
                  </a:cubicBezTo>
                  <a:cubicBezTo>
                    <a:pt x="2657" y="5114"/>
                    <a:pt x="2572" y="5259"/>
                    <a:pt x="2731" y="5259"/>
                  </a:cubicBezTo>
                  <a:cubicBezTo>
                    <a:pt x="3085" y="5259"/>
                    <a:pt x="3227" y="3769"/>
                    <a:pt x="3227" y="3769"/>
                  </a:cubicBezTo>
                  <a:cubicBezTo>
                    <a:pt x="3298" y="3533"/>
                    <a:pt x="3345" y="3344"/>
                    <a:pt x="3345" y="3344"/>
                  </a:cubicBezTo>
                  <a:cubicBezTo>
                    <a:pt x="3345" y="3344"/>
                    <a:pt x="3996" y="2693"/>
                    <a:pt x="3972" y="1416"/>
                  </a:cubicBezTo>
                  <a:lnTo>
                    <a:pt x="3972" y="1074"/>
                  </a:lnTo>
                  <a:cubicBezTo>
                    <a:pt x="3972" y="1074"/>
                    <a:pt x="4149" y="1369"/>
                    <a:pt x="4693" y="1523"/>
                  </a:cubicBezTo>
                  <a:cubicBezTo>
                    <a:pt x="4816" y="1561"/>
                    <a:pt x="4927" y="1578"/>
                    <a:pt x="5022" y="1578"/>
                  </a:cubicBezTo>
                  <a:cubicBezTo>
                    <a:pt x="5347" y="1578"/>
                    <a:pt x="5493" y="1375"/>
                    <a:pt x="5355" y="1074"/>
                  </a:cubicBezTo>
                  <a:lnTo>
                    <a:pt x="5355" y="1074"/>
                  </a:lnTo>
                  <a:cubicBezTo>
                    <a:pt x="5355" y="1074"/>
                    <a:pt x="5481" y="1200"/>
                    <a:pt x="5558" y="1200"/>
                  </a:cubicBezTo>
                  <a:cubicBezTo>
                    <a:pt x="5597" y="1200"/>
                    <a:pt x="5623" y="1168"/>
                    <a:pt x="5615" y="1074"/>
                  </a:cubicBezTo>
                  <a:cubicBezTo>
                    <a:pt x="5604" y="778"/>
                    <a:pt x="5213" y="234"/>
                    <a:pt x="4753" y="34"/>
                  </a:cubicBezTo>
                  <a:cubicBezTo>
                    <a:pt x="4703" y="11"/>
                    <a:pt x="462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7317549" y="2670451"/>
              <a:ext cx="133825" cy="115514"/>
            </a:xfrm>
            <a:custGeom>
              <a:rect b="b" l="l" r="r" t="t"/>
              <a:pathLst>
                <a:path extrusionOk="0" h="1022" w="1184">
                  <a:moveTo>
                    <a:pt x="583" y="1"/>
                  </a:moveTo>
                  <a:cubicBezTo>
                    <a:pt x="351" y="1"/>
                    <a:pt x="143" y="146"/>
                    <a:pt x="83" y="373"/>
                  </a:cubicBezTo>
                  <a:cubicBezTo>
                    <a:pt x="1" y="645"/>
                    <a:pt x="178" y="917"/>
                    <a:pt x="462" y="1000"/>
                  </a:cubicBezTo>
                  <a:cubicBezTo>
                    <a:pt x="511" y="1014"/>
                    <a:pt x="561" y="1021"/>
                    <a:pt x="609" y="1021"/>
                  </a:cubicBezTo>
                  <a:cubicBezTo>
                    <a:pt x="838" y="1021"/>
                    <a:pt x="1041" y="869"/>
                    <a:pt x="1100" y="645"/>
                  </a:cubicBezTo>
                  <a:cubicBezTo>
                    <a:pt x="1183" y="385"/>
                    <a:pt x="1005" y="101"/>
                    <a:pt x="722" y="18"/>
                  </a:cubicBezTo>
                  <a:cubicBezTo>
                    <a:pt x="675" y="7"/>
                    <a:pt x="629" y="1"/>
                    <a:pt x="583" y="1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7552759" y="2601730"/>
              <a:ext cx="65556" cy="60131"/>
            </a:xfrm>
            <a:custGeom>
              <a:rect b="b" l="l" r="r" t="t"/>
              <a:pathLst>
                <a:path extrusionOk="0" h="532" w="580">
                  <a:moveTo>
                    <a:pt x="284" y="0"/>
                  </a:moveTo>
                  <a:cubicBezTo>
                    <a:pt x="130" y="0"/>
                    <a:pt x="1" y="237"/>
                    <a:pt x="1" y="532"/>
                  </a:cubicBezTo>
                  <a:lnTo>
                    <a:pt x="59" y="532"/>
                  </a:lnTo>
                  <a:cubicBezTo>
                    <a:pt x="59" y="272"/>
                    <a:pt x="166" y="59"/>
                    <a:pt x="284" y="59"/>
                  </a:cubicBezTo>
                  <a:cubicBezTo>
                    <a:pt x="414" y="59"/>
                    <a:pt x="521" y="272"/>
                    <a:pt x="521" y="532"/>
                  </a:cubicBezTo>
                  <a:lnTo>
                    <a:pt x="579" y="532"/>
                  </a:lnTo>
                  <a:cubicBezTo>
                    <a:pt x="579" y="237"/>
                    <a:pt x="45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7487203" y="2668529"/>
              <a:ext cx="88388" cy="89518"/>
            </a:xfrm>
            <a:custGeom>
              <a:rect b="b" l="l" r="r" t="t"/>
              <a:pathLst>
                <a:path extrusionOk="0" h="792" w="782">
                  <a:moveTo>
                    <a:pt x="391" y="0"/>
                  </a:moveTo>
                  <a:cubicBezTo>
                    <a:pt x="179" y="0"/>
                    <a:pt x="1" y="177"/>
                    <a:pt x="1" y="402"/>
                  </a:cubicBezTo>
                  <a:cubicBezTo>
                    <a:pt x="1" y="615"/>
                    <a:pt x="179" y="792"/>
                    <a:pt x="391" y="792"/>
                  </a:cubicBezTo>
                  <a:cubicBezTo>
                    <a:pt x="604" y="792"/>
                    <a:pt x="781" y="615"/>
                    <a:pt x="781" y="402"/>
                  </a:cubicBezTo>
                  <a:cubicBezTo>
                    <a:pt x="781" y="177"/>
                    <a:pt x="604" y="0"/>
                    <a:pt x="391" y="0"/>
                  </a:cubicBezTo>
                  <a:close/>
                </a:path>
              </a:pathLst>
            </a:custGeom>
            <a:solidFill>
              <a:srgbClr val="FFB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7584859" y="2737928"/>
              <a:ext cx="58887" cy="32213"/>
            </a:xfrm>
            <a:custGeom>
              <a:rect b="b" l="l" r="r" t="t"/>
              <a:pathLst>
                <a:path extrusionOk="0" h="285" w="521">
                  <a:moveTo>
                    <a:pt x="59" y="1"/>
                  </a:moveTo>
                  <a:lnTo>
                    <a:pt x="0" y="25"/>
                  </a:lnTo>
                  <a:cubicBezTo>
                    <a:pt x="0" y="25"/>
                    <a:pt x="119" y="285"/>
                    <a:pt x="426" y="285"/>
                  </a:cubicBezTo>
                  <a:lnTo>
                    <a:pt x="520" y="285"/>
                  </a:lnTo>
                  <a:lnTo>
                    <a:pt x="508" y="225"/>
                  </a:lnTo>
                  <a:cubicBezTo>
                    <a:pt x="481" y="229"/>
                    <a:pt x="455" y="231"/>
                    <a:pt x="430" y="231"/>
                  </a:cubicBezTo>
                  <a:cubicBezTo>
                    <a:pt x="158" y="231"/>
                    <a:pt x="59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7054307" y="2124641"/>
              <a:ext cx="590682" cy="582657"/>
            </a:xfrm>
            <a:custGeom>
              <a:rect b="b" l="l" r="r" t="t"/>
              <a:pathLst>
                <a:path extrusionOk="0" h="5155" w="5226">
                  <a:moveTo>
                    <a:pt x="663" y="0"/>
                  </a:moveTo>
                  <a:lnTo>
                    <a:pt x="1" y="5155"/>
                  </a:lnTo>
                  <a:lnTo>
                    <a:pt x="5226" y="2057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6970215" y="2272933"/>
              <a:ext cx="718968" cy="521283"/>
            </a:xfrm>
            <a:custGeom>
              <a:rect b="b" l="l" r="r" t="t"/>
              <a:pathLst>
                <a:path extrusionOk="0" h="4612" w="6361">
                  <a:moveTo>
                    <a:pt x="6053" y="1"/>
                  </a:moveTo>
                  <a:lnTo>
                    <a:pt x="0" y="3582"/>
                  </a:lnTo>
                  <a:lnTo>
                    <a:pt x="981" y="4611"/>
                  </a:lnTo>
                  <a:lnTo>
                    <a:pt x="6360" y="1467"/>
                  </a:lnTo>
                  <a:lnTo>
                    <a:pt x="6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7679689" y="2707976"/>
              <a:ext cx="232611" cy="218595"/>
            </a:xfrm>
            <a:custGeom>
              <a:rect b="b" l="l" r="r" t="t"/>
              <a:pathLst>
                <a:path extrusionOk="0" h="1934" w="2058">
                  <a:moveTo>
                    <a:pt x="1130" y="0"/>
                  </a:moveTo>
                  <a:cubicBezTo>
                    <a:pt x="935" y="0"/>
                    <a:pt x="154" y="537"/>
                    <a:pt x="154" y="537"/>
                  </a:cubicBezTo>
                  <a:cubicBezTo>
                    <a:pt x="154" y="537"/>
                    <a:pt x="0" y="621"/>
                    <a:pt x="12" y="644"/>
                  </a:cubicBezTo>
                  <a:cubicBezTo>
                    <a:pt x="12" y="644"/>
                    <a:pt x="408" y="1934"/>
                    <a:pt x="852" y="1934"/>
                  </a:cubicBezTo>
                  <a:cubicBezTo>
                    <a:pt x="887" y="1934"/>
                    <a:pt x="923" y="1926"/>
                    <a:pt x="958" y="1909"/>
                  </a:cubicBezTo>
                  <a:cubicBezTo>
                    <a:pt x="1442" y="1661"/>
                    <a:pt x="1844" y="1212"/>
                    <a:pt x="1951" y="952"/>
                  </a:cubicBezTo>
                  <a:cubicBezTo>
                    <a:pt x="2057" y="703"/>
                    <a:pt x="1939" y="573"/>
                    <a:pt x="1939" y="573"/>
                  </a:cubicBezTo>
                  <a:cubicBezTo>
                    <a:pt x="1972" y="409"/>
                    <a:pt x="1874" y="356"/>
                    <a:pt x="1859" y="349"/>
                  </a:cubicBezTo>
                  <a:lnTo>
                    <a:pt x="1859" y="349"/>
                  </a:lnTo>
                  <a:cubicBezTo>
                    <a:pt x="1866" y="293"/>
                    <a:pt x="1852" y="240"/>
                    <a:pt x="1786" y="206"/>
                  </a:cubicBezTo>
                  <a:cubicBezTo>
                    <a:pt x="1756" y="188"/>
                    <a:pt x="1719" y="180"/>
                    <a:pt x="1676" y="180"/>
                  </a:cubicBezTo>
                  <a:cubicBezTo>
                    <a:pt x="1447" y="180"/>
                    <a:pt x="1076" y="408"/>
                    <a:pt x="1076" y="408"/>
                  </a:cubicBezTo>
                  <a:cubicBezTo>
                    <a:pt x="1076" y="408"/>
                    <a:pt x="1289" y="88"/>
                    <a:pt x="1159" y="6"/>
                  </a:cubicBezTo>
                  <a:cubicBezTo>
                    <a:pt x="1151" y="2"/>
                    <a:pt x="1142" y="0"/>
                    <a:pt x="1130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7125176" y="2763359"/>
              <a:ext cx="689581" cy="514501"/>
            </a:xfrm>
            <a:custGeom>
              <a:rect b="b" l="l" r="r" t="t"/>
              <a:pathLst>
                <a:path extrusionOk="0" h="4552" w="6101">
                  <a:moveTo>
                    <a:pt x="5108" y="0"/>
                  </a:moveTo>
                  <a:cubicBezTo>
                    <a:pt x="5108" y="0"/>
                    <a:pt x="4693" y="142"/>
                    <a:pt x="3984" y="378"/>
                  </a:cubicBezTo>
                  <a:cubicBezTo>
                    <a:pt x="3571" y="532"/>
                    <a:pt x="3003" y="709"/>
                    <a:pt x="2400" y="946"/>
                  </a:cubicBezTo>
                  <a:cubicBezTo>
                    <a:pt x="792" y="1584"/>
                    <a:pt x="1" y="3819"/>
                    <a:pt x="1" y="3819"/>
                  </a:cubicBezTo>
                  <a:cubicBezTo>
                    <a:pt x="1" y="3819"/>
                    <a:pt x="2069" y="4374"/>
                    <a:pt x="3523" y="4552"/>
                  </a:cubicBezTo>
                  <a:lnTo>
                    <a:pt x="3653" y="3074"/>
                  </a:lnTo>
                  <a:cubicBezTo>
                    <a:pt x="4528" y="2519"/>
                    <a:pt x="6101" y="1289"/>
                    <a:pt x="6101" y="1289"/>
                  </a:cubicBezTo>
                  <a:lnTo>
                    <a:pt x="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7296752" y="2966018"/>
              <a:ext cx="101160" cy="82849"/>
            </a:xfrm>
            <a:custGeom>
              <a:rect b="b" l="l" r="r" t="t"/>
              <a:pathLst>
                <a:path extrusionOk="0" h="733" w="895">
                  <a:moveTo>
                    <a:pt x="203" y="1"/>
                  </a:moveTo>
                  <a:cubicBezTo>
                    <a:pt x="197" y="1"/>
                    <a:pt x="191" y="2"/>
                    <a:pt x="185" y="4"/>
                  </a:cubicBezTo>
                  <a:cubicBezTo>
                    <a:pt x="78" y="40"/>
                    <a:pt x="267" y="300"/>
                    <a:pt x="267" y="300"/>
                  </a:cubicBezTo>
                  <a:cubicBezTo>
                    <a:pt x="267" y="300"/>
                    <a:pt x="193" y="274"/>
                    <a:pt x="123" y="274"/>
                  </a:cubicBezTo>
                  <a:cubicBezTo>
                    <a:pt x="69" y="274"/>
                    <a:pt x="18" y="290"/>
                    <a:pt x="7" y="347"/>
                  </a:cubicBezTo>
                  <a:cubicBezTo>
                    <a:pt x="1" y="413"/>
                    <a:pt x="89" y="428"/>
                    <a:pt x="169" y="428"/>
                  </a:cubicBezTo>
                  <a:cubicBezTo>
                    <a:pt x="233" y="428"/>
                    <a:pt x="291" y="418"/>
                    <a:pt x="291" y="418"/>
                  </a:cubicBezTo>
                  <a:cubicBezTo>
                    <a:pt x="385" y="673"/>
                    <a:pt x="551" y="733"/>
                    <a:pt x="686" y="733"/>
                  </a:cubicBezTo>
                  <a:cubicBezTo>
                    <a:pt x="739" y="733"/>
                    <a:pt x="787" y="723"/>
                    <a:pt x="823" y="713"/>
                  </a:cubicBezTo>
                  <a:cubicBezTo>
                    <a:pt x="871" y="702"/>
                    <a:pt x="894" y="642"/>
                    <a:pt x="882" y="607"/>
                  </a:cubicBezTo>
                  <a:cubicBezTo>
                    <a:pt x="767" y="282"/>
                    <a:pt x="528" y="251"/>
                    <a:pt x="442" y="251"/>
                  </a:cubicBezTo>
                  <a:cubicBezTo>
                    <a:pt x="421" y="251"/>
                    <a:pt x="409" y="253"/>
                    <a:pt x="409" y="253"/>
                  </a:cubicBezTo>
                  <a:cubicBezTo>
                    <a:pt x="409" y="253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7379036" y="3026035"/>
              <a:ext cx="12094" cy="11868"/>
            </a:xfrm>
            <a:custGeom>
              <a:rect b="b" l="l" r="r" t="t"/>
              <a:pathLst>
                <a:path extrusionOk="0" h="105" w="107">
                  <a:moveTo>
                    <a:pt x="57" y="1"/>
                  </a:moveTo>
                  <a:cubicBezTo>
                    <a:pt x="49" y="1"/>
                    <a:pt x="42" y="2"/>
                    <a:pt x="36" y="5"/>
                  </a:cubicBezTo>
                  <a:cubicBezTo>
                    <a:pt x="12" y="17"/>
                    <a:pt x="1" y="40"/>
                    <a:pt x="12" y="76"/>
                  </a:cubicBezTo>
                  <a:cubicBezTo>
                    <a:pt x="21" y="94"/>
                    <a:pt x="36" y="104"/>
                    <a:pt x="53" y="104"/>
                  </a:cubicBezTo>
                  <a:cubicBezTo>
                    <a:pt x="59" y="104"/>
                    <a:pt x="65" y="103"/>
                    <a:pt x="72" y="100"/>
                  </a:cubicBezTo>
                  <a:cubicBezTo>
                    <a:pt x="95" y="88"/>
                    <a:pt x="107" y="53"/>
                    <a:pt x="107" y="29"/>
                  </a:cubicBezTo>
                  <a:cubicBezTo>
                    <a:pt x="98" y="12"/>
                    <a:pt x="7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7336311" y="3099729"/>
              <a:ext cx="84205" cy="109185"/>
            </a:xfrm>
            <a:custGeom>
              <a:rect b="b" l="l" r="r" t="t"/>
              <a:pathLst>
                <a:path extrusionOk="0" h="966" w="745">
                  <a:moveTo>
                    <a:pt x="224" y="0"/>
                  </a:moveTo>
                  <a:cubicBezTo>
                    <a:pt x="185" y="0"/>
                    <a:pt x="150" y="21"/>
                    <a:pt x="130" y="50"/>
                  </a:cubicBezTo>
                  <a:cubicBezTo>
                    <a:pt x="0" y="452"/>
                    <a:pt x="284" y="630"/>
                    <a:pt x="284" y="630"/>
                  </a:cubicBezTo>
                  <a:cubicBezTo>
                    <a:pt x="284" y="630"/>
                    <a:pt x="190" y="914"/>
                    <a:pt x="308" y="961"/>
                  </a:cubicBezTo>
                  <a:cubicBezTo>
                    <a:pt x="315" y="964"/>
                    <a:pt x="322" y="966"/>
                    <a:pt x="328" y="966"/>
                  </a:cubicBezTo>
                  <a:cubicBezTo>
                    <a:pt x="415" y="966"/>
                    <a:pt x="426" y="689"/>
                    <a:pt x="426" y="689"/>
                  </a:cubicBezTo>
                  <a:cubicBezTo>
                    <a:pt x="426" y="689"/>
                    <a:pt x="515" y="827"/>
                    <a:pt x="599" y="827"/>
                  </a:cubicBezTo>
                  <a:cubicBezTo>
                    <a:pt x="617" y="827"/>
                    <a:pt x="634" y="821"/>
                    <a:pt x="650" y="807"/>
                  </a:cubicBezTo>
                  <a:cubicBezTo>
                    <a:pt x="745" y="712"/>
                    <a:pt x="473" y="571"/>
                    <a:pt x="473" y="571"/>
                  </a:cubicBezTo>
                  <a:cubicBezTo>
                    <a:pt x="592" y="216"/>
                    <a:pt x="366" y="63"/>
                    <a:pt x="248" y="3"/>
                  </a:cubicBezTo>
                  <a:cubicBezTo>
                    <a:pt x="240" y="1"/>
                    <a:pt x="232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7352361" y="3108997"/>
              <a:ext cx="12094" cy="11529"/>
            </a:xfrm>
            <a:custGeom>
              <a:rect b="b" l="l" r="r" t="t"/>
              <a:pathLst>
                <a:path extrusionOk="0" h="102" w="107">
                  <a:moveTo>
                    <a:pt x="57" y="1"/>
                  </a:moveTo>
                  <a:cubicBezTo>
                    <a:pt x="35" y="1"/>
                    <a:pt x="12" y="20"/>
                    <a:pt x="12" y="39"/>
                  </a:cubicBezTo>
                  <a:cubicBezTo>
                    <a:pt x="0" y="63"/>
                    <a:pt x="12" y="99"/>
                    <a:pt x="48" y="99"/>
                  </a:cubicBezTo>
                  <a:cubicBezTo>
                    <a:pt x="52" y="101"/>
                    <a:pt x="56" y="102"/>
                    <a:pt x="60" y="102"/>
                  </a:cubicBezTo>
                  <a:cubicBezTo>
                    <a:pt x="79" y="102"/>
                    <a:pt x="97" y="82"/>
                    <a:pt x="106" y="63"/>
                  </a:cubicBezTo>
                  <a:cubicBezTo>
                    <a:pt x="106" y="39"/>
                    <a:pt x="95" y="16"/>
                    <a:pt x="71" y="4"/>
                  </a:cubicBezTo>
                  <a:cubicBezTo>
                    <a:pt x="67" y="2"/>
                    <a:pt x="62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7170613" y="3154321"/>
              <a:ext cx="88274" cy="103533"/>
            </a:xfrm>
            <a:custGeom>
              <a:rect b="b" l="l" r="r" t="t"/>
              <a:pathLst>
                <a:path extrusionOk="0" h="916" w="781">
                  <a:moveTo>
                    <a:pt x="578" y="1"/>
                  </a:moveTo>
                  <a:cubicBezTo>
                    <a:pt x="567" y="1"/>
                    <a:pt x="556" y="2"/>
                    <a:pt x="544" y="5"/>
                  </a:cubicBezTo>
                  <a:cubicBezTo>
                    <a:pt x="177" y="206"/>
                    <a:pt x="272" y="525"/>
                    <a:pt x="272" y="525"/>
                  </a:cubicBezTo>
                  <a:cubicBezTo>
                    <a:pt x="272" y="525"/>
                    <a:pt x="1" y="679"/>
                    <a:pt x="48" y="786"/>
                  </a:cubicBezTo>
                  <a:cubicBezTo>
                    <a:pt x="57" y="806"/>
                    <a:pt x="73" y="814"/>
                    <a:pt x="93" y="814"/>
                  </a:cubicBezTo>
                  <a:cubicBezTo>
                    <a:pt x="177" y="814"/>
                    <a:pt x="331" y="667"/>
                    <a:pt x="332" y="667"/>
                  </a:cubicBezTo>
                  <a:lnTo>
                    <a:pt x="332" y="667"/>
                  </a:lnTo>
                  <a:cubicBezTo>
                    <a:pt x="332" y="667"/>
                    <a:pt x="284" y="915"/>
                    <a:pt x="414" y="915"/>
                  </a:cubicBezTo>
                  <a:cubicBezTo>
                    <a:pt x="544" y="904"/>
                    <a:pt x="437" y="620"/>
                    <a:pt x="437" y="620"/>
                  </a:cubicBezTo>
                  <a:cubicBezTo>
                    <a:pt x="781" y="442"/>
                    <a:pt x="710" y="171"/>
                    <a:pt x="663" y="53"/>
                  </a:cubicBezTo>
                  <a:cubicBezTo>
                    <a:pt x="645" y="17"/>
                    <a:pt x="613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7225318" y="3160990"/>
              <a:ext cx="12207" cy="11868"/>
            </a:xfrm>
            <a:custGeom>
              <a:rect b="b" l="l" r="r" t="t"/>
              <a:pathLst>
                <a:path extrusionOk="0" h="105" w="108">
                  <a:moveTo>
                    <a:pt x="45" y="0"/>
                  </a:moveTo>
                  <a:cubicBezTo>
                    <a:pt x="38" y="0"/>
                    <a:pt x="31" y="2"/>
                    <a:pt x="24" y="5"/>
                  </a:cubicBezTo>
                  <a:cubicBezTo>
                    <a:pt x="1" y="29"/>
                    <a:pt x="1" y="52"/>
                    <a:pt x="13" y="76"/>
                  </a:cubicBezTo>
                  <a:cubicBezTo>
                    <a:pt x="21" y="93"/>
                    <a:pt x="43" y="104"/>
                    <a:pt x="63" y="104"/>
                  </a:cubicBezTo>
                  <a:cubicBezTo>
                    <a:pt x="70" y="104"/>
                    <a:pt x="78" y="103"/>
                    <a:pt x="84" y="100"/>
                  </a:cubicBezTo>
                  <a:cubicBezTo>
                    <a:pt x="108" y="76"/>
                    <a:pt x="108" y="52"/>
                    <a:pt x="95" y="29"/>
                  </a:cubicBezTo>
                  <a:cubicBezTo>
                    <a:pt x="87" y="11"/>
                    <a:pt x="65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7405823" y="3201228"/>
              <a:ext cx="90987" cy="99464"/>
            </a:xfrm>
            <a:custGeom>
              <a:rect b="b" l="l" r="r" t="t"/>
              <a:pathLst>
                <a:path extrusionOk="0" h="880" w="805">
                  <a:moveTo>
                    <a:pt x="662" y="1"/>
                  </a:moveTo>
                  <a:cubicBezTo>
                    <a:pt x="654" y="1"/>
                    <a:pt x="646" y="2"/>
                    <a:pt x="639" y="4"/>
                  </a:cubicBezTo>
                  <a:cubicBezTo>
                    <a:pt x="248" y="145"/>
                    <a:pt x="295" y="476"/>
                    <a:pt x="295" y="476"/>
                  </a:cubicBezTo>
                  <a:cubicBezTo>
                    <a:pt x="295" y="476"/>
                    <a:pt x="0" y="595"/>
                    <a:pt x="35" y="702"/>
                  </a:cubicBezTo>
                  <a:cubicBezTo>
                    <a:pt x="44" y="730"/>
                    <a:pt x="65" y="740"/>
                    <a:pt x="92" y="740"/>
                  </a:cubicBezTo>
                  <a:cubicBezTo>
                    <a:pt x="180" y="740"/>
                    <a:pt x="331" y="631"/>
                    <a:pt x="331" y="631"/>
                  </a:cubicBezTo>
                  <a:lnTo>
                    <a:pt x="331" y="631"/>
                  </a:lnTo>
                  <a:cubicBezTo>
                    <a:pt x="331" y="631"/>
                    <a:pt x="248" y="867"/>
                    <a:pt x="378" y="878"/>
                  </a:cubicBezTo>
                  <a:cubicBezTo>
                    <a:pt x="383" y="879"/>
                    <a:pt x="388" y="880"/>
                    <a:pt x="392" y="880"/>
                  </a:cubicBezTo>
                  <a:cubicBezTo>
                    <a:pt x="504" y="880"/>
                    <a:pt x="449" y="595"/>
                    <a:pt x="449" y="595"/>
                  </a:cubicBezTo>
                  <a:cubicBezTo>
                    <a:pt x="804" y="465"/>
                    <a:pt x="780" y="193"/>
                    <a:pt x="744" y="63"/>
                  </a:cubicBezTo>
                  <a:cubicBezTo>
                    <a:pt x="735" y="24"/>
                    <a:pt x="701" y="1"/>
                    <a:pt x="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7469910" y="3207783"/>
              <a:ext cx="12094" cy="11755"/>
            </a:xfrm>
            <a:custGeom>
              <a:rect b="b" l="l" r="r" t="t"/>
              <a:pathLst>
                <a:path extrusionOk="0" h="104" w="107">
                  <a:moveTo>
                    <a:pt x="55" y="0"/>
                  </a:moveTo>
                  <a:cubicBezTo>
                    <a:pt x="48" y="0"/>
                    <a:pt x="42" y="2"/>
                    <a:pt x="36" y="5"/>
                  </a:cubicBezTo>
                  <a:cubicBezTo>
                    <a:pt x="12" y="17"/>
                    <a:pt x="1" y="40"/>
                    <a:pt x="1" y="64"/>
                  </a:cubicBezTo>
                  <a:cubicBezTo>
                    <a:pt x="9" y="91"/>
                    <a:pt x="32" y="104"/>
                    <a:pt x="52" y="104"/>
                  </a:cubicBezTo>
                  <a:cubicBezTo>
                    <a:pt x="59" y="104"/>
                    <a:pt x="66" y="103"/>
                    <a:pt x="72" y="100"/>
                  </a:cubicBezTo>
                  <a:cubicBezTo>
                    <a:pt x="95" y="87"/>
                    <a:pt x="107" y="52"/>
                    <a:pt x="95" y="29"/>
                  </a:cubicBezTo>
                  <a:cubicBezTo>
                    <a:pt x="86" y="12"/>
                    <a:pt x="71" y="0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7522016" y="3136915"/>
              <a:ext cx="12207" cy="11303"/>
            </a:xfrm>
            <a:custGeom>
              <a:rect b="b" l="l" r="r" t="t"/>
              <a:pathLst>
                <a:path extrusionOk="0" h="100" w="108">
                  <a:moveTo>
                    <a:pt x="55" y="1"/>
                  </a:moveTo>
                  <a:cubicBezTo>
                    <a:pt x="49" y="1"/>
                    <a:pt x="42" y="2"/>
                    <a:pt x="36" y="5"/>
                  </a:cubicBezTo>
                  <a:cubicBezTo>
                    <a:pt x="12" y="5"/>
                    <a:pt x="0" y="29"/>
                    <a:pt x="0" y="65"/>
                  </a:cubicBezTo>
                  <a:cubicBezTo>
                    <a:pt x="12" y="88"/>
                    <a:pt x="36" y="100"/>
                    <a:pt x="60" y="100"/>
                  </a:cubicBezTo>
                  <a:cubicBezTo>
                    <a:pt x="95" y="88"/>
                    <a:pt x="107" y="65"/>
                    <a:pt x="95" y="41"/>
                  </a:cubicBezTo>
                  <a:cubicBezTo>
                    <a:pt x="95" y="14"/>
                    <a:pt x="75" y="1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7460529" y="2995857"/>
              <a:ext cx="93587" cy="93926"/>
            </a:xfrm>
            <a:custGeom>
              <a:rect b="b" l="l" r="r" t="t"/>
              <a:pathLst>
                <a:path extrusionOk="0" h="831" w="828">
                  <a:moveTo>
                    <a:pt x="710" y="0"/>
                  </a:moveTo>
                  <a:cubicBezTo>
                    <a:pt x="308" y="83"/>
                    <a:pt x="296" y="426"/>
                    <a:pt x="296" y="426"/>
                  </a:cubicBezTo>
                  <a:cubicBezTo>
                    <a:pt x="296" y="426"/>
                    <a:pt x="0" y="497"/>
                    <a:pt x="24" y="615"/>
                  </a:cubicBezTo>
                  <a:cubicBezTo>
                    <a:pt x="27" y="644"/>
                    <a:pt x="51" y="655"/>
                    <a:pt x="84" y="655"/>
                  </a:cubicBezTo>
                  <a:cubicBezTo>
                    <a:pt x="170" y="655"/>
                    <a:pt x="320" y="580"/>
                    <a:pt x="320" y="580"/>
                  </a:cubicBezTo>
                  <a:lnTo>
                    <a:pt x="320" y="580"/>
                  </a:lnTo>
                  <a:cubicBezTo>
                    <a:pt x="320" y="580"/>
                    <a:pt x="213" y="793"/>
                    <a:pt x="331" y="828"/>
                  </a:cubicBezTo>
                  <a:cubicBezTo>
                    <a:pt x="338" y="830"/>
                    <a:pt x="345" y="831"/>
                    <a:pt x="350" y="831"/>
                  </a:cubicBezTo>
                  <a:cubicBezTo>
                    <a:pt x="448" y="831"/>
                    <a:pt x="438" y="567"/>
                    <a:pt x="438" y="567"/>
                  </a:cubicBezTo>
                  <a:cubicBezTo>
                    <a:pt x="817" y="485"/>
                    <a:pt x="828" y="213"/>
                    <a:pt x="817" y="71"/>
                  </a:cubicBezTo>
                  <a:cubicBezTo>
                    <a:pt x="804" y="24"/>
                    <a:pt x="757" y="0"/>
                    <a:pt x="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7531397" y="3001169"/>
              <a:ext cx="12094" cy="11303"/>
            </a:xfrm>
            <a:custGeom>
              <a:rect b="b" l="l" r="r" t="t"/>
              <a:pathLst>
                <a:path extrusionOk="0" h="100" w="107">
                  <a:moveTo>
                    <a:pt x="35" y="0"/>
                  </a:moveTo>
                  <a:cubicBezTo>
                    <a:pt x="12" y="13"/>
                    <a:pt x="0" y="36"/>
                    <a:pt x="0" y="60"/>
                  </a:cubicBezTo>
                  <a:cubicBezTo>
                    <a:pt x="9" y="86"/>
                    <a:pt x="24" y="100"/>
                    <a:pt x="41" y="100"/>
                  </a:cubicBezTo>
                  <a:cubicBezTo>
                    <a:pt x="47" y="100"/>
                    <a:pt x="53" y="98"/>
                    <a:pt x="59" y="95"/>
                  </a:cubicBezTo>
                  <a:cubicBezTo>
                    <a:pt x="95" y="95"/>
                    <a:pt x="106" y="60"/>
                    <a:pt x="95" y="36"/>
                  </a:cubicBezTo>
                  <a:cubicBezTo>
                    <a:pt x="95" y="13"/>
                    <a:pt x="59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7404354" y="2879325"/>
              <a:ext cx="112349" cy="60696"/>
            </a:xfrm>
            <a:custGeom>
              <a:rect b="b" l="l" r="r" t="t"/>
              <a:pathLst>
                <a:path extrusionOk="0" h="537" w="994">
                  <a:moveTo>
                    <a:pt x="139" y="1"/>
                  </a:moveTo>
                  <a:cubicBezTo>
                    <a:pt x="123" y="1"/>
                    <a:pt x="108" y="5"/>
                    <a:pt x="95" y="14"/>
                  </a:cubicBezTo>
                  <a:cubicBezTo>
                    <a:pt x="1" y="85"/>
                    <a:pt x="273" y="263"/>
                    <a:pt x="273" y="263"/>
                  </a:cubicBezTo>
                  <a:cubicBezTo>
                    <a:pt x="273" y="263"/>
                    <a:pt x="25" y="263"/>
                    <a:pt x="48" y="393"/>
                  </a:cubicBezTo>
                  <a:cubicBezTo>
                    <a:pt x="58" y="426"/>
                    <a:pt x="86" y="437"/>
                    <a:pt x="120" y="437"/>
                  </a:cubicBezTo>
                  <a:cubicBezTo>
                    <a:pt x="209" y="437"/>
                    <a:pt x="344" y="358"/>
                    <a:pt x="344" y="358"/>
                  </a:cubicBezTo>
                  <a:cubicBezTo>
                    <a:pt x="462" y="493"/>
                    <a:pt x="580" y="537"/>
                    <a:pt x="683" y="537"/>
                  </a:cubicBezTo>
                  <a:cubicBezTo>
                    <a:pt x="796" y="537"/>
                    <a:pt x="891" y="484"/>
                    <a:pt x="947" y="440"/>
                  </a:cubicBezTo>
                  <a:cubicBezTo>
                    <a:pt x="983" y="416"/>
                    <a:pt x="994" y="358"/>
                    <a:pt x="959" y="322"/>
                  </a:cubicBezTo>
                  <a:cubicBezTo>
                    <a:pt x="825" y="165"/>
                    <a:pt x="686" y="126"/>
                    <a:pt x="579" y="126"/>
                  </a:cubicBezTo>
                  <a:cubicBezTo>
                    <a:pt x="468" y="126"/>
                    <a:pt x="391" y="169"/>
                    <a:pt x="391" y="169"/>
                  </a:cubicBezTo>
                  <a:cubicBezTo>
                    <a:pt x="391" y="169"/>
                    <a:pt x="241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7495228" y="2912330"/>
              <a:ext cx="12207" cy="10964"/>
            </a:xfrm>
            <a:custGeom>
              <a:rect b="b" l="l" r="r" t="t"/>
              <a:pathLst>
                <a:path extrusionOk="0" h="97" w="108">
                  <a:moveTo>
                    <a:pt x="56" y="1"/>
                  </a:moveTo>
                  <a:cubicBezTo>
                    <a:pt x="42" y="1"/>
                    <a:pt x="31" y="7"/>
                    <a:pt x="24" y="18"/>
                  </a:cubicBezTo>
                  <a:cubicBezTo>
                    <a:pt x="1" y="30"/>
                    <a:pt x="1" y="66"/>
                    <a:pt x="24" y="77"/>
                  </a:cubicBezTo>
                  <a:cubicBezTo>
                    <a:pt x="32" y="91"/>
                    <a:pt x="47" y="97"/>
                    <a:pt x="63" y="97"/>
                  </a:cubicBezTo>
                  <a:cubicBezTo>
                    <a:pt x="74" y="97"/>
                    <a:pt x="86" y="94"/>
                    <a:pt x="95" y="89"/>
                  </a:cubicBezTo>
                  <a:cubicBezTo>
                    <a:pt x="108" y="66"/>
                    <a:pt x="108" y="30"/>
                    <a:pt x="95" y="18"/>
                  </a:cubicBezTo>
                  <a:cubicBezTo>
                    <a:pt x="84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7567932" y="2808948"/>
              <a:ext cx="90987" cy="98221"/>
            </a:xfrm>
            <a:custGeom>
              <a:rect b="b" l="l" r="r" t="t"/>
              <a:pathLst>
                <a:path extrusionOk="0" h="869" w="805">
                  <a:moveTo>
                    <a:pt x="435" y="1"/>
                  </a:moveTo>
                  <a:cubicBezTo>
                    <a:pt x="323" y="1"/>
                    <a:pt x="366" y="275"/>
                    <a:pt x="366" y="275"/>
                  </a:cubicBezTo>
                  <a:cubicBezTo>
                    <a:pt x="0" y="404"/>
                    <a:pt x="12" y="664"/>
                    <a:pt x="48" y="806"/>
                  </a:cubicBezTo>
                  <a:cubicBezTo>
                    <a:pt x="57" y="846"/>
                    <a:pt x="91" y="869"/>
                    <a:pt x="130" y="869"/>
                  </a:cubicBezTo>
                  <a:cubicBezTo>
                    <a:pt x="138" y="869"/>
                    <a:pt x="146" y="868"/>
                    <a:pt x="153" y="866"/>
                  </a:cubicBezTo>
                  <a:cubicBezTo>
                    <a:pt x="544" y="735"/>
                    <a:pt x="520" y="404"/>
                    <a:pt x="520" y="404"/>
                  </a:cubicBezTo>
                  <a:cubicBezTo>
                    <a:pt x="520" y="404"/>
                    <a:pt x="804" y="298"/>
                    <a:pt x="781" y="191"/>
                  </a:cubicBezTo>
                  <a:cubicBezTo>
                    <a:pt x="772" y="162"/>
                    <a:pt x="749" y="151"/>
                    <a:pt x="719" y="151"/>
                  </a:cubicBezTo>
                  <a:cubicBezTo>
                    <a:pt x="631" y="151"/>
                    <a:pt x="485" y="251"/>
                    <a:pt x="485" y="251"/>
                  </a:cubicBezTo>
                  <a:cubicBezTo>
                    <a:pt x="485" y="251"/>
                    <a:pt x="568" y="26"/>
                    <a:pt x="450" y="2"/>
                  </a:cubicBezTo>
                  <a:cubicBezTo>
                    <a:pt x="444" y="1"/>
                    <a:pt x="440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7581269" y="2889311"/>
              <a:ext cx="13450" cy="11303"/>
            </a:xfrm>
            <a:custGeom>
              <a:rect b="b" l="l" r="r" t="t"/>
              <a:pathLst>
                <a:path extrusionOk="0" h="100" w="119">
                  <a:moveTo>
                    <a:pt x="35" y="1"/>
                  </a:moveTo>
                  <a:cubicBezTo>
                    <a:pt x="12" y="13"/>
                    <a:pt x="1" y="48"/>
                    <a:pt x="12" y="72"/>
                  </a:cubicBezTo>
                  <a:cubicBezTo>
                    <a:pt x="21" y="89"/>
                    <a:pt x="36" y="100"/>
                    <a:pt x="53" y="100"/>
                  </a:cubicBezTo>
                  <a:cubicBezTo>
                    <a:pt x="59" y="100"/>
                    <a:pt x="65" y="98"/>
                    <a:pt x="71" y="95"/>
                  </a:cubicBezTo>
                  <a:cubicBezTo>
                    <a:pt x="95" y="84"/>
                    <a:pt x="119" y="60"/>
                    <a:pt x="106" y="37"/>
                  </a:cubicBezTo>
                  <a:cubicBezTo>
                    <a:pt x="95" y="13"/>
                    <a:pt x="59" y="1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7626208" y="2892437"/>
              <a:ext cx="117662" cy="52671"/>
            </a:xfrm>
            <a:custGeom>
              <a:rect b="b" l="l" r="r" t="t"/>
              <a:pathLst>
                <a:path extrusionOk="0" h="466" w="1041">
                  <a:moveTo>
                    <a:pt x="847" y="0"/>
                  </a:moveTo>
                  <a:cubicBezTo>
                    <a:pt x="763" y="0"/>
                    <a:pt x="639" y="147"/>
                    <a:pt x="639" y="147"/>
                  </a:cubicBezTo>
                  <a:cubicBezTo>
                    <a:pt x="537" y="89"/>
                    <a:pt x="449" y="66"/>
                    <a:pt x="373" y="66"/>
                  </a:cubicBezTo>
                  <a:cubicBezTo>
                    <a:pt x="202" y="66"/>
                    <a:pt x="93" y="180"/>
                    <a:pt x="36" y="253"/>
                  </a:cubicBezTo>
                  <a:cubicBezTo>
                    <a:pt x="1" y="300"/>
                    <a:pt x="12" y="348"/>
                    <a:pt x="59" y="371"/>
                  </a:cubicBezTo>
                  <a:cubicBezTo>
                    <a:pt x="170" y="441"/>
                    <a:pt x="269" y="465"/>
                    <a:pt x="353" y="465"/>
                  </a:cubicBezTo>
                  <a:cubicBezTo>
                    <a:pt x="538" y="465"/>
                    <a:pt x="650" y="348"/>
                    <a:pt x="650" y="348"/>
                  </a:cubicBezTo>
                  <a:cubicBezTo>
                    <a:pt x="650" y="348"/>
                    <a:pt x="803" y="438"/>
                    <a:pt x="906" y="438"/>
                  </a:cubicBezTo>
                  <a:cubicBezTo>
                    <a:pt x="938" y="438"/>
                    <a:pt x="965" y="429"/>
                    <a:pt x="981" y="407"/>
                  </a:cubicBezTo>
                  <a:cubicBezTo>
                    <a:pt x="1041" y="313"/>
                    <a:pt x="734" y="229"/>
                    <a:pt x="734" y="229"/>
                  </a:cubicBezTo>
                  <a:cubicBezTo>
                    <a:pt x="734" y="229"/>
                    <a:pt x="970" y="135"/>
                    <a:pt x="899" y="29"/>
                  </a:cubicBezTo>
                  <a:cubicBezTo>
                    <a:pt x="885" y="8"/>
                    <a:pt x="867" y="0"/>
                    <a:pt x="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7636945" y="2924084"/>
              <a:ext cx="12094" cy="10964"/>
            </a:xfrm>
            <a:custGeom>
              <a:rect b="b" l="l" r="r" t="t"/>
              <a:pathLst>
                <a:path extrusionOk="0" h="97" w="107">
                  <a:moveTo>
                    <a:pt x="42" y="1"/>
                  </a:moveTo>
                  <a:cubicBezTo>
                    <a:pt x="30" y="1"/>
                    <a:pt x="19" y="7"/>
                    <a:pt x="12" y="20"/>
                  </a:cubicBezTo>
                  <a:cubicBezTo>
                    <a:pt x="0" y="56"/>
                    <a:pt x="0" y="80"/>
                    <a:pt x="24" y="91"/>
                  </a:cubicBezTo>
                  <a:cubicBezTo>
                    <a:pt x="33" y="95"/>
                    <a:pt x="42" y="96"/>
                    <a:pt x="50" y="96"/>
                  </a:cubicBezTo>
                  <a:cubicBezTo>
                    <a:pt x="71" y="96"/>
                    <a:pt x="86" y="85"/>
                    <a:pt x="95" y="68"/>
                  </a:cubicBezTo>
                  <a:cubicBezTo>
                    <a:pt x="106" y="44"/>
                    <a:pt x="95" y="20"/>
                    <a:pt x="71" y="9"/>
                  </a:cubicBezTo>
                  <a:cubicBezTo>
                    <a:pt x="61" y="4"/>
                    <a:pt x="51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7202244" y="3048311"/>
              <a:ext cx="109750" cy="71999"/>
            </a:xfrm>
            <a:custGeom>
              <a:rect b="b" l="l" r="r" t="t"/>
              <a:pathLst>
                <a:path extrusionOk="0" h="637" w="971">
                  <a:moveTo>
                    <a:pt x="752" y="0"/>
                  </a:moveTo>
                  <a:cubicBezTo>
                    <a:pt x="462" y="0"/>
                    <a:pt x="355" y="231"/>
                    <a:pt x="355" y="231"/>
                  </a:cubicBezTo>
                  <a:cubicBezTo>
                    <a:pt x="355" y="231"/>
                    <a:pt x="278" y="216"/>
                    <a:pt x="198" y="216"/>
                  </a:cubicBezTo>
                  <a:cubicBezTo>
                    <a:pt x="118" y="216"/>
                    <a:pt x="36" y="231"/>
                    <a:pt x="24" y="290"/>
                  </a:cubicBezTo>
                  <a:cubicBezTo>
                    <a:pt x="0" y="364"/>
                    <a:pt x="146" y="375"/>
                    <a:pt x="238" y="375"/>
                  </a:cubicBezTo>
                  <a:cubicBezTo>
                    <a:pt x="278" y="375"/>
                    <a:pt x="308" y="373"/>
                    <a:pt x="308" y="373"/>
                  </a:cubicBezTo>
                  <a:lnTo>
                    <a:pt x="308" y="373"/>
                  </a:lnTo>
                  <a:cubicBezTo>
                    <a:pt x="308" y="373"/>
                    <a:pt x="119" y="539"/>
                    <a:pt x="214" y="621"/>
                  </a:cubicBezTo>
                  <a:cubicBezTo>
                    <a:pt x="227" y="632"/>
                    <a:pt x="241" y="636"/>
                    <a:pt x="254" y="636"/>
                  </a:cubicBezTo>
                  <a:cubicBezTo>
                    <a:pt x="346" y="636"/>
                    <a:pt x="426" y="420"/>
                    <a:pt x="426" y="420"/>
                  </a:cubicBezTo>
                  <a:cubicBezTo>
                    <a:pt x="474" y="429"/>
                    <a:pt x="518" y="433"/>
                    <a:pt x="557" y="433"/>
                  </a:cubicBezTo>
                  <a:cubicBezTo>
                    <a:pt x="833" y="433"/>
                    <a:pt x="927" y="238"/>
                    <a:pt x="959" y="124"/>
                  </a:cubicBezTo>
                  <a:cubicBezTo>
                    <a:pt x="970" y="77"/>
                    <a:pt x="946" y="30"/>
                    <a:pt x="899" y="18"/>
                  </a:cubicBezTo>
                  <a:cubicBezTo>
                    <a:pt x="846" y="6"/>
                    <a:pt x="797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7290406" y="3052606"/>
              <a:ext cx="12207" cy="11190"/>
            </a:xfrm>
            <a:custGeom>
              <a:rect b="b" l="l" r="r" t="t"/>
              <a:pathLst>
                <a:path extrusionOk="0" h="99" w="108">
                  <a:moveTo>
                    <a:pt x="46" y="1"/>
                  </a:moveTo>
                  <a:cubicBezTo>
                    <a:pt x="25" y="1"/>
                    <a:pt x="1" y="20"/>
                    <a:pt x="1" y="39"/>
                  </a:cubicBezTo>
                  <a:cubicBezTo>
                    <a:pt x="1" y="75"/>
                    <a:pt x="13" y="99"/>
                    <a:pt x="48" y="99"/>
                  </a:cubicBezTo>
                  <a:cubicBezTo>
                    <a:pt x="72" y="99"/>
                    <a:pt x="96" y="86"/>
                    <a:pt x="96" y="63"/>
                  </a:cubicBezTo>
                  <a:cubicBezTo>
                    <a:pt x="108" y="28"/>
                    <a:pt x="84" y="4"/>
                    <a:pt x="61" y="4"/>
                  </a:cubicBezTo>
                  <a:cubicBezTo>
                    <a:pt x="56" y="2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6273965" y="3140080"/>
              <a:ext cx="1312249" cy="821936"/>
            </a:xfrm>
            <a:custGeom>
              <a:rect b="b" l="l" r="r" t="t"/>
              <a:pathLst>
                <a:path extrusionOk="0" h="7272" w="11610">
                  <a:moveTo>
                    <a:pt x="1" y="1"/>
                  </a:moveTo>
                  <a:lnTo>
                    <a:pt x="1" y="7272"/>
                  </a:lnTo>
                  <a:lnTo>
                    <a:pt x="11610" y="7272"/>
                  </a:lnTo>
                  <a:lnTo>
                    <a:pt x="116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7218763" y="3707365"/>
              <a:ext cx="33456" cy="27466"/>
            </a:xfrm>
            <a:custGeom>
              <a:rect b="b" l="l" r="r" t="t"/>
              <a:pathLst>
                <a:path extrusionOk="0" h="243" w="296">
                  <a:moveTo>
                    <a:pt x="224" y="0"/>
                  </a:moveTo>
                  <a:cubicBezTo>
                    <a:pt x="207" y="0"/>
                    <a:pt x="189" y="6"/>
                    <a:pt x="177" y="18"/>
                  </a:cubicBezTo>
                  <a:cubicBezTo>
                    <a:pt x="153" y="30"/>
                    <a:pt x="142" y="65"/>
                    <a:pt x="130" y="89"/>
                  </a:cubicBezTo>
                  <a:cubicBezTo>
                    <a:pt x="118" y="101"/>
                    <a:pt x="106" y="101"/>
                    <a:pt x="82" y="101"/>
                  </a:cubicBezTo>
                  <a:cubicBezTo>
                    <a:pt x="59" y="112"/>
                    <a:pt x="35" y="112"/>
                    <a:pt x="11" y="125"/>
                  </a:cubicBezTo>
                  <a:cubicBezTo>
                    <a:pt x="0" y="125"/>
                    <a:pt x="0" y="136"/>
                    <a:pt x="11" y="136"/>
                  </a:cubicBezTo>
                  <a:cubicBezTo>
                    <a:pt x="35" y="136"/>
                    <a:pt x="71" y="136"/>
                    <a:pt x="95" y="125"/>
                  </a:cubicBezTo>
                  <a:cubicBezTo>
                    <a:pt x="106" y="125"/>
                    <a:pt x="118" y="125"/>
                    <a:pt x="130" y="112"/>
                  </a:cubicBezTo>
                  <a:cubicBezTo>
                    <a:pt x="130" y="125"/>
                    <a:pt x="142" y="125"/>
                    <a:pt x="142" y="136"/>
                  </a:cubicBezTo>
                  <a:cubicBezTo>
                    <a:pt x="106" y="160"/>
                    <a:pt x="82" y="196"/>
                    <a:pt x="59" y="219"/>
                  </a:cubicBezTo>
                  <a:cubicBezTo>
                    <a:pt x="47" y="231"/>
                    <a:pt x="47" y="231"/>
                    <a:pt x="59" y="243"/>
                  </a:cubicBezTo>
                  <a:lnTo>
                    <a:pt x="71" y="243"/>
                  </a:lnTo>
                  <a:lnTo>
                    <a:pt x="153" y="160"/>
                  </a:lnTo>
                  <a:cubicBezTo>
                    <a:pt x="153" y="160"/>
                    <a:pt x="153" y="172"/>
                    <a:pt x="166" y="172"/>
                  </a:cubicBezTo>
                  <a:cubicBezTo>
                    <a:pt x="153" y="183"/>
                    <a:pt x="153" y="207"/>
                    <a:pt x="142" y="219"/>
                  </a:cubicBezTo>
                  <a:cubicBezTo>
                    <a:pt x="142" y="231"/>
                    <a:pt x="142" y="243"/>
                    <a:pt x="153" y="243"/>
                  </a:cubicBezTo>
                  <a:cubicBezTo>
                    <a:pt x="166" y="243"/>
                    <a:pt x="177" y="243"/>
                    <a:pt x="177" y="231"/>
                  </a:cubicBezTo>
                  <a:cubicBezTo>
                    <a:pt x="189" y="207"/>
                    <a:pt x="189" y="196"/>
                    <a:pt x="189" y="183"/>
                  </a:cubicBezTo>
                  <a:cubicBezTo>
                    <a:pt x="201" y="183"/>
                    <a:pt x="201" y="183"/>
                    <a:pt x="213" y="172"/>
                  </a:cubicBezTo>
                  <a:lnTo>
                    <a:pt x="224" y="172"/>
                  </a:lnTo>
                  <a:cubicBezTo>
                    <a:pt x="237" y="172"/>
                    <a:pt x="248" y="160"/>
                    <a:pt x="260" y="148"/>
                  </a:cubicBezTo>
                  <a:cubicBezTo>
                    <a:pt x="272" y="136"/>
                    <a:pt x="284" y="125"/>
                    <a:pt x="284" y="112"/>
                  </a:cubicBezTo>
                  <a:cubicBezTo>
                    <a:pt x="295" y="89"/>
                    <a:pt x="295" y="77"/>
                    <a:pt x="284" y="54"/>
                  </a:cubicBezTo>
                  <a:cubicBezTo>
                    <a:pt x="284" y="41"/>
                    <a:pt x="272" y="30"/>
                    <a:pt x="272" y="18"/>
                  </a:cubicBezTo>
                  <a:cubicBezTo>
                    <a:pt x="260" y="6"/>
                    <a:pt x="242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7081095" y="3679334"/>
              <a:ext cx="223229" cy="234758"/>
            </a:xfrm>
            <a:custGeom>
              <a:rect b="b" l="l" r="r" t="t"/>
              <a:pathLst>
                <a:path extrusionOk="0" h="2077" w="1975">
                  <a:moveTo>
                    <a:pt x="1219" y="37"/>
                  </a:moveTo>
                  <a:cubicBezTo>
                    <a:pt x="1233" y="37"/>
                    <a:pt x="1249" y="42"/>
                    <a:pt x="1265" y="53"/>
                  </a:cubicBezTo>
                  <a:cubicBezTo>
                    <a:pt x="1289" y="77"/>
                    <a:pt x="1300" y="113"/>
                    <a:pt x="1313" y="148"/>
                  </a:cubicBezTo>
                  <a:cubicBezTo>
                    <a:pt x="1265" y="184"/>
                    <a:pt x="1218" y="207"/>
                    <a:pt x="1182" y="231"/>
                  </a:cubicBezTo>
                  <a:cubicBezTo>
                    <a:pt x="1159" y="184"/>
                    <a:pt x="1147" y="113"/>
                    <a:pt x="1171" y="65"/>
                  </a:cubicBezTo>
                  <a:cubicBezTo>
                    <a:pt x="1184" y="46"/>
                    <a:pt x="1200" y="37"/>
                    <a:pt x="1219" y="37"/>
                  </a:cubicBezTo>
                  <a:close/>
                  <a:moveTo>
                    <a:pt x="992" y="108"/>
                  </a:moveTo>
                  <a:cubicBezTo>
                    <a:pt x="1000" y="108"/>
                    <a:pt x="1009" y="116"/>
                    <a:pt x="1017" y="124"/>
                  </a:cubicBezTo>
                  <a:cubicBezTo>
                    <a:pt x="1040" y="136"/>
                    <a:pt x="1053" y="148"/>
                    <a:pt x="1076" y="160"/>
                  </a:cubicBezTo>
                  <a:cubicBezTo>
                    <a:pt x="1100" y="195"/>
                    <a:pt x="1124" y="219"/>
                    <a:pt x="1147" y="255"/>
                  </a:cubicBezTo>
                  <a:cubicBezTo>
                    <a:pt x="1124" y="266"/>
                    <a:pt x="1111" y="289"/>
                    <a:pt x="1088" y="302"/>
                  </a:cubicBezTo>
                  <a:cubicBezTo>
                    <a:pt x="1088" y="302"/>
                    <a:pt x="1076" y="302"/>
                    <a:pt x="1076" y="313"/>
                  </a:cubicBezTo>
                  <a:cubicBezTo>
                    <a:pt x="1070" y="310"/>
                    <a:pt x="1064" y="309"/>
                    <a:pt x="1060" y="309"/>
                  </a:cubicBezTo>
                  <a:cubicBezTo>
                    <a:pt x="1047" y="309"/>
                    <a:pt x="1040" y="319"/>
                    <a:pt x="1040" y="337"/>
                  </a:cubicBezTo>
                  <a:cubicBezTo>
                    <a:pt x="1017" y="349"/>
                    <a:pt x="1005" y="360"/>
                    <a:pt x="982" y="384"/>
                  </a:cubicBezTo>
                  <a:lnTo>
                    <a:pt x="969" y="384"/>
                  </a:lnTo>
                  <a:cubicBezTo>
                    <a:pt x="934" y="313"/>
                    <a:pt x="898" y="207"/>
                    <a:pt x="958" y="136"/>
                  </a:cubicBezTo>
                  <a:cubicBezTo>
                    <a:pt x="958" y="124"/>
                    <a:pt x="969" y="113"/>
                    <a:pt x="982" y="113"/>
                  </a:cubicBezTo>
                  <a:cubicBezTo>
                    <a:pt x="985" y="109"/>
                    <a:pt x="988" y="108"/>
                    <a:pt x="992" y="108"/>
                  </a:cubicBezTo>
                  <a:close/>
                  <a:moveTo>
                    <a:pt x="1053" y="349"/>
                  </a:moveTo>
                  <a:cubicBezTo>
                    <a:pt x="1053" y="360"/>
                    <a:pt x="1064" y="373"/>
                    <a:pt x="1076" y="384"/>
                  </a:cubicBezTo>
                  <a:cubicBezTo>
                    <a:pt x="1064" y="384"/>
                    <a:pt x="1053" y="384"/>
                    <a:pt x="1053" y="396"/>
                  </a:cubicBezTo>
                  <a:cubicBezTo>
                    <a:pt x="1053" y="384"/>
                    <a:pt x="1053" y="373"/>
                    <a:pt x="1040" y="360"/>
                  </a:cubicBezTo>
                  <a:cubicBezTo>
                    <a:pt x="1040" y="349"/>
                    <a:pt x="1053" y="349"/>
                    <a:pt x="1053" y="349"/>
                  </a:cubicBezTo>
                  <a:close/>
                  <a:moveTo>
                    <a:pt x="1029" y="396"/>
                  </a:moveTo>
                  <a:lnTo>
                    <a:pt x="1017" y="408"/>
                  </a:lnTo>
                  <a:lnTo>
                    <a:pt x="1017" y="420"/>
                  </a:lnTo>
                  <a:cubicBezTo>
                    <a:pt x="993" y="420"/>
                    <a:pt x="982" y="431"/>
                    <a:pt x="982" y="444"/>
                  </a:cubicBezTo>
                  <a:cubicBezTo>
                    <a:pt x="982" y="431"/>
                    <a:pt x="982" y="420"/>
                    <a:pt x="993" y="408"/>
                  </a:cubicBezTo>
                  <a:cubicBezTo>
                    <a:pt x="1005" y="408"/>
                    <a:pt x="1017" y="396"/>
                    <a:pt x="1029" y="396"/>
                  </a:cubicBezTo>
                  <a:close/>
                  <a:moveTo>
                    <a:pt x="1100" y="431"/>
                  </a:moveTo>
                  <a:cubicBezTo>
                    <a:pt x="1100" y="431"/>
                    <a:pt x="1100" y="444"/>
                    <a:pt x="1111" y="444"/>
                  </a:cubicBezTo>
                  <a:lnTo>
                    <a:pt x="1088" y="444"/>
                  </a:lnTo>
                  <a:cubicBezTo>
                    <a:pt x="1100" y="444"/>
                    <a:pt x="1100" y="431"/>
                    <a:pt x="1100" y="431"/>
                  </a:cubicBezTo>
                  <a:close/>
                  <a:moveTo>
                    <a:pt x="1061" y="421"/>
                  </a:moveTo>
                  <a:cubicBezTo>
                    <a:pt x="1063" y="421"/>
                    <a:pt x="1064" y="423"/>
                    <a:pt x="1064" y="431"/>
                  </a:cubicBezTo>
                  <a:cubicBezTo>
                    <a:pt x="1064" y="431"/>
                    <a:pt x="1064" y="444"/>
                    <a:pt x="1053" y="455"/>
                  </a:cubicBezTo>
                  <a:cubicBezTo>
                    <a:pt x="1040" y="455"/>
                    <a:pt x="1029" y="467"/>
                    <a:pt x="1017" y="467"/>
                  </a:cubicBezTo>
                  <a:cubicBezTo>
                    <a:pt x="1029" y="455"/>
                    <a:pt x="1040" y="444"/>
                    <a:pt x="1040" y="431"/>
                  </a:cubicBezTo>
                  <a:cubicBezTo>
                    <a:pt x="1049" y="431"/>
                    <a:pt x="1056" y="421"/>
                    <a:pt x="1061" y="421"/>
                  </a:cubicBezTo>
                  <a:close/>
                  <a:moveTo>
                    <a:pt x="1135" y="491"/>
                  </a:moveTo>
                  <a:cubicBezTo>
                    <a:pt x="1147" y="491"/>
                    <a:pt x="1147" y="502"/>
                    <a:pt x="1147" y="502"/>
                  </a:cubicBezTo>
                  <a:lnTo>
                    <a:pt x="1135" y="502"/>
                  </a:lnTo>
                  <a:lnTo>
                    <a:pt x="1135" y="491"/>
                  </a:lnTo>
                  <a:close/>
                  <a:moveTo>
                    <a:pt x="982" y="467"/>
                  </a:moveTo>
                  <a:cubicBezTo>
                    <a:pt x="982" y="491"/>
                    <a:pt x="969" y="502"/>
                    <a:pt x="958" y="515"/>
                  </a:cubicBezTo>
                  <a:cubicBezTo>
                    <a:pt x="939" y="533"/>
                    <a:pt x="921" y="544"/>
                    <a:pt x="907" y="560"/>
                  </a:cubicBezTo>
                  <a:lnTo>
                    <a:pt x="907" y="560"/>
                  </a:lnTo>
                  <a:cubicBezTo>
                    <a:pt x="928" y="529"/>
                    <a:pt x="950" y="498"/>
                    <a:pt x="982" y="467"/>
                  </a:cubicBezTo>
                  <a:close/>
                  <a:moveTo>
                    <a:pt x="946" y="444"/>
                  </a:moveTo>
                  <a:cubicBezTo>
                    <a:pt x="922" y="491"/>
                    <a:pt x="887" y="538"/>
                    <a:pt x="840" y="573"/>
                  </a:cubicBezTo>
                  <a:cubicBezTo>
                    <a:pt x="863" y="526"/>
                    <a:pt x="898" y="479"/>
                    <a:pt x="946" y="444"/>
                  </a:cubicBezTo>
                  <a:close/>
                  <a:moveTo>
                    <a:pt x="1182" y="538"/>
                  </a:moveTo>
                  <a:cubicBezTo>
                    <a:pt x="1206" y="562"/>
                    <a:pt x="1218" y="573"/>
                    <a:pt x="1242" y="586"/>
                  </a:cubicBezTo>
                  <a:lnTo>
                    <a:pt x="1218" y="586"/>
                  </a:lnTo>
                  <a:lnTo>
                    <a:pt x="1206" y="573"/>
                  </a:lnTo>
                  <a:lnTo>
                    <a:pt x="1194" y="562"/>
                  </a:lnTo>
                  <a:lnTo>
                    <a:pt x="1182" y="562"/>
                  </a:lnTo>
                  <a:lnTo>
                    <a:pt x="1182" y="538"/>
                  </a:lnTo>
                  <a:close/>
                  <a:moveTo>
                    <a:pt x="807" y="578"/>
                  </a:moveTo>
                  <a:cubicBezTo>
                    <a:pt x="805" y="583"/>
                    <a:pt x="804" y="590"/>
                    <a:pt x="804" y="597"/>
                  </a:cubicBezTo>
                  <a:lnTo>
                    <a:pt x="793" y="597"/>
                  </a:lnTo>
                  <a:cubicBezTo>
                    <a:pt x="797" y="592"/>
                    <a:pt x="802" y="585"/>
                    <a:pt x="807" y="578"/>
                  </a:cubicBezTo>
                  <a:close/>
                  <a:moveTo>
                    <a:pt x="1218" y="621"/>
                  </a:moveTo>
                  <a:cubicBezTo>
                    <a:pt x="1229" y="621"/>
                    <a:pt x="1229" y="621"/>
                    <a:pt x="1229" y="633"/>
                  </a:cubicBezTo>
                  <a:cubicBezTo>
                    <a:pt x="1229" y="633"/>
                    <a:pt x="1229" y="621"/>
                    <a:pt x="1218" y="621"/>
                  </a:cubicBezTo>
                  <a:close/>
                  <a:moveTo>
                    <a:pt x="1638" y="33"/>
                  </a:moveTo>
                  <a:cubicBezTo>
                    <a:pt x="1659" y="33"/>
                    <a:pt x="1681" y="36"/>
                    <a:pt x="1702" y="42"/>
                  </a:cubicBezTo>
                  <a:cubicBezTo>
                    <a:pt x="1844" y="65"/>
                    <a:pt x="1868" y="207"/>
                    <a:pt x="1856" y="325"/>
                  </a:cubicBezTo>
                  <a:cubicBezTo>
                    <a:pt x="1856" y="396"/>
                    <a:pt x="1844" y="479"/>
                    <a:pt x="1833" y="550"/>
                  </a:cubicBezTo>
                  <a:cubicBezTo>
                    <a:pt x="1809" y="562"/>
                    <a:pt x="1797" y="562"/>
                    <a:pt x="1773" y="573"/>
                  </a:cubicBezTo>
                  <a:cubicBezTo>
                    <a:pt x="1744" y="578"/>
                    <a:pt x="1714" y="581"/>
                    <a:pt x="1685" y="581"/>
                  </a:cubicBezTo>
                  <a:cubicBezTo>
                    <a:pt x="1645" y="581"/>
                    <a:pt x="1607" y="576"/>
                    <a:pt x="1573" y="562"/>
                  </a:cubicBezTo>
                  <a:cubicBezTo>
                    <a:pt x="1560" y="562"/>
                    <a:pt x="1549" y="573"/>
                    <a:pt x="1560" y="573"/>
                  </a:cubicBezTo>
                  <a:cubicBezTo>
                    <a:pt x="1605" y="596"/>
                    <a:pt x="1650" y="604"/>
                    <a:pt x="1695" y="604"/>
                  </a:cubicBezTo>
                  <a:cubicBezTo>
                    <a:pt x="1721" y="604"/>
                    <a:pt x="1747" y="601"/>
                    <a:pt x="1773" y="597"/>
                  </a:cubicBezTo>
                  <a:cubicBezTo>
                    <a:pt x="1786" y="586"/>
                    <a:pt x="1809" y="586"/>
                    <a:pt x="1821" y="573"/>
                  </a:cubicBezTo>
                  <a:lnTo>
                    <a:pt x="1821" y="573"/>
                  </a:lnTo>
                  <a:cubicBezTo>
                    <a:pt x="1821" y="609"/>
                    <a:pt x="1809" y="644"/>
                    <a:pt x="1809" y="668"/>
                  </a:cubicBezTo>
                  <a:cubicBezTo>
                    <a:pt x="1809" y="680"/>
                    <a:pt x="1809" y="680"/>
                    <a:pt x="1797" y="691"/>
                  </a:cubicBezTo>
                  <a:cubicBezTo>
                    <a:pt x="1756" y="699"/>
                    <a:pt x="1713" y="703"/>
                    <a:pt x="1670" y="703"/>
                  </a:cubicBezTo>
                  <a:cubicBezTo>
                    <a:pt x="1579" y="703"/>
                    <a:pt x="1488" y="685"/>
                    <a:pt x="1407" y="644"/>
                  </a:cubicBezTo>
                  <a:cubicBezTo>
                    <a:pt x="1265" y="586"/>
                    <a:pt x="1147" y="467"/>
                    <a:pt x="1088" y="325"/>
                  </a:cubicBezTo>
                  <a:cubicBezTo>
                    <a:pt x="1111" y="313"/>
                    <a:pt x="1135" y="289"/>
                    <a:pt x="1159" y="278"/>
                  </a:cubicBezTo>
                  <a:lnTo>
                    <a:pt x="1159" y="289"/>
                  </a:lnTo>
                  <a:cubicBezTo>
                    <a:pt x="1162" y="296"/>
                    <a:pt x="1168" y="299"/>
                    <a:pt x="1173" y="299"/>
                  </a:cubicBezTo>
                  <a:cubicBezTo>
                    <a:pt x="1187" y="299"/>
                    <a:pt x="1203" y="283"/>
                    <a:pt x="1194" y="266"/>
                  </a:cubicBezTo>
                  <a:lnTo>
                    <a:pt x="1182" y="255"/>
                  </a:lnTo>
                  <a:cubicBezTo>
                    <a:pt x="1229" y="219"/>
                    <a:pt x="1277" y="195"/>
                    <a:pt x="1324" y="160"/>
                  </a:cubicBezTo>
                  <a:cubicBezTo>
                    <a:pt x="1328" y="163"/>
                    <a:pt x="1331" y="165"/>
                    <a:pt x="1335" y="165"/>
                  </a:cubicBezTo>
                  <a:cubicBezTo>
                    <a:pt x="1343" y="165"/>
                    <a:pt x="1351" y="156"/>
                    <a:pt x="1360" y="148"/>
                  </a:cubicBezTo>
                  <a:cubicBezTo>
                    <a:pt x="1439" y="99"/>
                    <a:pt x="1534" y="33"/>
                    <a:pt x="1638" y="33"/>
                  </a:cubicBezTo>
                  <a:close/>
                  <a:moveTo>
                    <a:pt x="1336" y="656"/>
                  </a:moveTo>
                  <a:cubicBezTo>
                    <a:pt x="1360" y="668"/>
                    <a:pt x="1371" y="668"/>
                    <a:pt x="1395" y="680"/>
                  </a:cubicBezTo>
                  <a:cubicBezTo>
                    <a:pt x="1407" y="691"/>
                    <a:pt x="1431" y="691"/>
                    <a:pt x="1455" y="704"/>
                  </a:cubicBezTo>
                  <a:cubicBezTo>
                    <a:pt x="1431" y="704"/>
                    <a:pt x="1419" y="704"/>
                    <a:pt x="1407" y="715"/>
                  </a:cubicBezTo>
                  <a:cubicBezTo>
                    <a:pt x="1407" y="691"/>
                    <a:pt x="1395" y="680"/>
                    <a:pt x="1371" y="680"/>
                  </a:cubicBezTo>
                  <a:cubicBezTo>
                    <a:pt x="1360" y="668"/>
                    <a:pt x="1348" y="668"/>
                    <a:pt x="1336" y="668"/>
                  </a:cubicBezTo>
                  <a:lnTo>
                    <a:pt x="1336" y="656"/>
                  </a:lnTo>
                  <a:close/>
                  <a:moveTo>
                    <a:pt x="1100" y="479"/>
                  </a:moveTo>
                  <a:cubicBezTo>
                    <a:pt x="1111" y="479"/>
                    <a:pt x="1100" y="502"/>
                    <a:pt x="1100" y="502"/>
                  </a:cubicBezTo>
                  <a:cubicBezTo>
                    <a:pt x="1100" y="515"/>
                    <a:pt x="1100" y="515"/>
                    <a:pt x="1088" y="515"/>
                  </a:cubicBezTo>
                  <a:cubicBezTo>
                    <a:pt x="1076" y="526"/>
                    <a:pt x="1064" y="538"/>
                    <a:pt x="1053" y="538"/>
                  </a:cubicBezTo>
                  <a:cubicBezTo>
                    <a:pt x="1017" y="562"/>
                    <a:pt x="982" y="609"/>
                    <a:pt x="969" y="644"/>
                  </a:cubicBezTo>
                  <a:lnTo>
                    <a:pt x="969" y="656"/>
                  </a:lnTo>
                  <a:cubicBezTo>
                    <a:pt x="934" y="680"/>
                    <a:pt x="898" y="715"/>
                    <a:pt x="875" y="739"/>
                  </a:cubicBezTo>
                  <a:cubicBezTo>
                    <a:pt x="898" y="704"/>
                    <a:pt x="934" y="656"/>
                    <a:pt x="958" y="609"/>
                  </a:cubicBezTo>
                  <a:cubicBezTo>
                    <a:pt x="993" y="586"/>
                    <a:pt x="1029" y="550"/>
                    <a:pt x="1053" y="502"/>
                  </a:cubicBezTo>
                  <a:cubicBezTo>
                    <a:pt x="1064" y="502"/>
                    <a:pt x="1064" y="491"/>
                    <a:pt x="1064" y="491"/>
                  </a:cubicBezTo>
                  <a:lnTo>
                    <a:pt x="1076" y="491"/>
                  </a:lnTo>
                  <a:cubicBezTo>
                    <a:pt x="1076" y="479"/>
                    <a:pt x="1088" y="479"/>
                    <a:pt x="1100" y="479"/>
                  </a:cubicBezTo>
                  <a:close/>
                  <a:moveTo>
                    <a:pt x="1287" y="652"/>
                  </a:moveTo>
                  <a:cubicBezTo>
                    <a:pt x="1300" y="652"/>
                    <a:pt x="1297" y="663"/>
                    <a:pt x="1289" y="680"/>
                  </a:cubicBezTo>
                  <a:cubicBezTo>
                    <a:pt x="1265" y="691"/>
                    <a:pt x="1242" y="715"/>
                    <a:pt x="1229" y="751"/>
                  </a:cubicBezTo>
                  <a:cubicBezTo>
                    <a:pt x="1218" y="762"/>
                    <a:pt x="1229" y="775"/>
                    <a:pt x="1253" y="775"/>
                  </a:cubicBezTo>
                  <a:cubicBezTo>
                    <a:pt x="1218" y="798"/>
                    <a:pt x="1194" y="822"/>
                    <a:pt x="1171" y="857"/>
                  </a:cubicBezTo>
                  <a:lnTo>
                    <a:pt x="1171" y="810"/>
                  </a:lnTo>
                  <a:lnTo>
                    <a:pt x="1194" y="786"/>
                  </a:lnTo>
                  <a:cubicBezTo>
                    <a:pt x="1206" y="762"/>
                    <a:pt x="1218" y="727"/>
                    <a:pt x="1218" y="704"/>
                  </a:cubicBezTo>
                  <a:cubicBezTo>
                    <a:pt x="1242" y="691"/>
                    <a:pt x="1253" y="668"/>
                    <a:pt x="1253" y="656"/>
                  </a:cubicBezTo>
                  <a:lnTo>
                    <a:pt x="1265" y="656"/>
                  </a:lnTo>
                  <a:cubicBezTo>
                    <a:pt x="1275" y="653"/>
                    <a:pt x="1282" y="652"/>
                    <a:pt x="1287" y="652"/>
                  </a:cubicBezTo>
                  <a:close/>
                  <a:moveTo>
                    <a:pt x="745" y="668"/>
                  </a:moveTo>
                  <a:lnTo>
                    <a:pt x="745" y="668"/>
                  </a:lnTo>
                  <a:cubicBezTo>
                    <a:pt x="722" y="715"/>
                    <a:pt x="686" y="762"/>
                    <a:pt x="662" y="822"/>
                  </a:cubicBezTo>
                  <a:lnTo>
                    <a:pt x="627" y="857"/>
                  </a:lnTo>
                  <a:lnTo>
                    <a:pt x="615" y="869"/>
                  </a:lnTo>
                  <a:cubicBezTo>
                    <a:pt x="651" y="798"/>
                    <a:pt x="698" y="727"/>
                    <a:pt x="745" y="668"/>
                  </a:cubicBezTo>
                  <a:close/>
                  <a:moveTo>
                    <a:pt x="1620" y="857"/>
                  </a:moveTo>
                  <a:lnTo>
                    <a:pt x="1608" y="869"/>
                  </a:lnTo>
                  <a:lnTo>
                    <a:pt x="1601" y="869"/>
                  </a:lnTo>
                  <a:cubicBezTo>
                    <a:pt x="1607" y="865"/>
                    <a:pt x="1614" y="861"/>
                    <a:pt x="1620" y="857"/>
                  </a:cubicBezTo>
                  <a:close/>
                  <a:moveTo>
                    <a:pt x="898" y="597"/>
                  </a:moveTo>
                  <a:lnTo>
                    <a:pt x="898" y="621"/>
                  </a:lnTo>
                  <a:lnTo>
                    <a:pt x="722" y="869"/>
                  </a:lnTo>
                  <a:cubicBezTo>
                    <a:pt x="709" y="881"/>
                    <a:pt x="709" y="893"/>
                    <a:pt x="698" y="893"/>
                  </a:cubicBezTo>
                  <a:cubicBezTo>
                    <a:pt x="709" y="881"/>
                    <a:pt x="709" y="869"/>
                    <a:pt x="709" y="846"/>
                  </a:cubicBezTo>
                  <a:cubicBezTo>
                    <a:pt x="722" y="846"/>
                    <a:pt x="709" y="833"/>
                    <a:pt x="709" y="833"/>
                  </a:cubicBezTo>
                  <a:cubicBezTo>
                    <a:pt x="757" y="762"/>
                    <a:pt x="793" y="691"/>
                    <a:pt x="828" y="621"/>
                  </a:cubicBezTo>
                  <a:lnTo>
                    <a:pt x="828" y="609"/>
                  </a:lnTo>
                  <a:cubicBezTo>
                    <a:pt x="840" y="609"/>
                    <a:pt x="840" y="609"/>
                    <a:pt x="851" y="597"/>
                  </a:cubicBezTo>
                  <a:lnTo>
                    <a:pt x="851" y="597"/>
                  </a:lnTo>
                  <a:cubicBezTo>
                    <a:pt x="840" y="609"/>
                    <a:pt x="840" y="609"/>
                    <a:pt x="840" y="621"/>
                  </a:cubicBezTo>
                  <a:cubicBezTo>
                    <a:pt x="831" y="629"/>
                    <a:pt x="835" y="637"/>
                    <a:pt x="842" y="637"/>
                  </a:cubicBezTo>
                  <a:cubicBezTo>
                    <a:pt x="845" y="637"/>
                    <a:pt x="848" y="636"/>
                    <a:pt x="851" y="633"/>
                  </a:cubicBezTo>
                  <a:cubicBezTo>
                    <a:pt x="875" y="633"/>
                    <a:pt x="887" y="621"/>
                    <a:pt x="898" y="597"/>
                  </a:cubicBezTo>
                  <a:close/>
                  <a:moveTo>
                    <a:pt x="1455" y="739"/>
                  </a:moveTo>
                  <a:cubicBezTo>
                    <a:pt x="1442" y="751"/>
                    <a:pt x="1419" y="762"/>
                    <a:pt x="1407" y="775"/>
                  </a:cubicBezTo>
                  <a:cubicBezTo>
                    <a:pt x="1395" y="786"/>
                    <a:pt x="1395" y="810"/>
                    <a:pt x="1419" y="810"/>
                  </a:cubicBezTo>
                  <a:cubicBezTo>
                    <a:pt x="1384" y="833"/>
                    <a:pt x="1348" y="869"/>
                    <a:pt x="1313" y="893"/>
                  </a:cubicBezTo>
                  <a:cubicBezTo>
                    <a:pt x="1324" y="869"/>
                    <a:pt x="1348" y="846"/>
                    <a:pt x="1360" y="822"/>
                  </a:cubicBezTo>
                  <a:cubicBezTo>
                    <a:pt x="1371" y="810"/>
                    <a:pt x="1384" y="786"/>
                    <a:pt x="1384" y="762"/>
                  </a:cubicBezTo>
                  <a:cubicBezTo>
                    <a:pt x="1407" y="751"/>
                    <a:pt x="1419" y="751"/>
                    <a:pt x="1431" y="739"/>
                  </a:cubicBezTo>
                  <a:close/>
                  <a:moveTo>
                    <a:pt x="545" y="618"/>
                  </a:moveTo>
                  <a:cubicBezTo>
                    <a:pt x="557" y="618"/>
                    <a:pt x="568" y="621"/>
                    <a:pt x="580" y="621"/>
                  </a:cubicBezTo>
                  <a:cubicBezTo>
                    <a:pt x="615" y="633"/>
                    <a:pt x="662" y="644"/>
                    <a:pt x="686" y="668"/>
                  </a:cubicBezTo>
                  <a:cubicBezTo>
                    <a:pt x="638" y="751"/>
                    <a:pt x="580" y="822"/>
                    <a:pt x="544" y="904"/>
                  </a:cubicBezTo>
                  <a:cubicBezTo>
                    <a:pt x="485" y="857"/>
                    <a:pt x="449" y="762"/>
                    <a:pt x="473" y="680"/>
                  </a:cubicBezTo>
                  <a:cubicBezTo>
                    <a:pt x="473" y="668"/>
                    <a:pt x="485" y="644"/>
                    <a:pt x="509" y="633"/>
                  </a:cubicBezTo>
                  <a:cubicBezTo>
                    <a:pt x="521" y="621"/>
                    <a:pt x="533" y="618"/>
                    <a:pt x="545" y="618"/>
                  </a:cubicBezTo>
                  <a:close/>
                  <a:moveTo>
                    <a:pt x="1596" y="746"/>
                  </a:moveTo>
                  <a:cubicBezTo>
                    <a:pt x="1600" y="746"/>
                    <a:pt x="1604" y="747"/>
                    <a:pt x="1608" y="751"/>
                  </a:cubicBezTo>
                  <a:lnTo>
                    <a:pt x="1620" y="751"/>
                  </a:lnTo>
                  <a:cubicBezTo>
                    <a:pt x="1608" y="762"/>
                    <a:pt x="1608" y="762"/>
                    <a:pt x="1596" y="762"/>
                  </a:cubicBezTo>
                  <a:cubicBezTo>
                    <a:pt x="1584" y="775"/>
                    <a:pt x="1573" y="798"/>
                    <a:pt x="1596" y="810"/>
                  </a:cubicBezTo>
                  <a:cubicBezTo>
                    <a:pt x="1549" y="846"/>
                    <a:pt x="1490" y="893"/>
                    <a:pt x="1442" y="928"/>
                  </a:cubicBezTo>
                  <a:cubicBezTo>
                    <a:pt x="1478" y="869"/>
                    <a:pt x="1525" y="810"/>
                    <a:pt x="1560" y="751"/>
                  </a:cubicBezTo>
                  <a:lnTo>
                    <a:pt x="1573" y="751"/>
                  </a:lnTo>
                  <a:cubicBezTo>
                    <a:pt x="1580" y="751"/>
                    <a:pt x="1588" y="746"/>
                    <a:pt x="1596" y="746"/>
                  </a:cubicBezTo>
                  <a:close/>
                  <a:moveTo>
                    <a:pt x="1076" y="952"/>
                  </a:moveTo>
                  <a:cubicBezTo>
                    <a:pt x="1068" y="967"/>
                    <a:pt x="1055" y="982"/>
                    <a:pt x="1041" y="998"/>
                  </a:cubicBezTo>
                  <a:lnTo>
                    <a:pt x="1041" y="998"/>
                  </a:lnTo>
                  <a:cubicBezTo>
                    <a:pt x="1051" y="979"/>
                    <a:pt x="1060" y="968"/>
                    <a:pt x="1076" y="952"/>
                  </a:cubicBezTo>
                  <a:close/>
                  <a:moveTo>
                    <a:pt x="1702" y="940"/>
                  </a:moveTo>
                  <a:cubicBezTo>
                    <a:pt x="1750" y="940"/>
                    <a:pt x="1786" y="952"/>
                    <a:pt x="1821" y="964"/>
                  </a:cubicBezTo>
                  <a:cubicBezTo>
                    <a:pt x="1844" y="975"/>
                    <a:pt x="1868" y="999"/>
                    <a:pt x="1880" y="1035"/>
                  </a:cubicBezTo>
                  <a:cubicBezTo>
                    <a:pt x="1854" y="1052"/>
                    <a:pt x="1821" y="1063"/>
                    <a:pt x="1792" y="1063"/>
                  </a:cubicBezTo>
                  <a:cubicBezTo>
                    <a:pt x="1781" y="1063"/>
                    <a:pt x="1771" y="1061"/>
                    <a:pt x="1762" y="1058"/>
                  </a:cubicBezTo>
                  <a:cubicBezTo>
                    <a:pt x="1726" y="1046"/>
                    <a:pt x="1691" y="1022"/>
                    <a:pt x="1655" y="1011"/>
                  </a:cubicBezTo>
                  <a:cubicBezTo>
                    <a:pt x="1667" y="987"/>
                    <a:pt x="1691" y="964"/>
                    <a:pt x="1702" y="940"/>
                  </a:cubicBezTo>
                  <a:close/>
                  <a:moveTo>
                    <a:pt x="898" y="775"/>
                  </a:moveTo>
                  <a:lnTo>
                    <a:pt x="898" y="775"/>
                  </a:lnTo>
                  <a:cubicBezTo>
                    <a:pt x="828" y="893"/>
                    <a:pt x="733" y="999"/>
                    <a:pt x="638" y="1093"/>
                  </a:cubicBezTo>
                  <a:cubicBezTo>
                    <a:pt x="651" y="1070"/>
                    <a:pt x="662" y="1058"/>
                    <a:pt x="674" y="1035"/>
                  </a:cubicBezTo>
                  <a:cubicBezTo>
                    <a:pt x="745" y="940"/>
                    <a:pt x="816" y="857"/>
                    <a:pt x="898" y="775"/>
                  </a:cubicBezTo>
                  <a:close/>
                  <a:moveTo>
                    <a:pt x="414" y="928"/>
                  </a:moveTo>
                  <a:cubicBezTo>
                    <a:pt x="449" y="940"/>
                    <a:pt x="485" y="952"/>
                    <a:pt x="520" y="952"/>
                  </a:cubicBezTo>
                  <a:lnTo>
                    <a:pt x="449" y="1129"/>
                  </a:lnTo>
                  <a:lnTo>
                    <a:pt x="438" y="1141"/>
                  </a:lnTo>
                  <a:cubicBezTo>
                    <a:pt x="378" y="1129"/>
                    <a:pt x="307" y="1058"/>
                    <a:pt x="343" y="987"/>
                  </a:cubicBezTo>
                  <a:cubicBezTo>
                    <a:pt x="355" y="952"/>
                    <a:pt x="378" y="928"/>
                    <a:pt x="414" y="928"/>
                  </a:cubicBezTo>
                  <a:close/>
                  <a:moveTo>
                    <a:pt x="580" y="1117"/>
                  </a:moveTo>
                  <a:lnTo>
                    <a:pt x="580" y="1117"/>
                  </a:lnTo>
                  <a:cubicBezTo>
                    <a:pt x="567" y="1141"/>
                    <a:pt x="556" y="1153"/>
                    <a:pt x="544" y="1177"/>
                  </a:cubicBezTo>
                  <a:lnTo>
                    <a:pt x="544" y="1153"/>
                  </a:lnTo>
                  <a:cubicBezTo>
                    <a:pt x="556" y="1153"/>
                    <a:pt x="556" y="1153"/>
                    <a:pt x="556" y="1141"/>
                  </a:cubicBezTo>
                  <a:cubicBezTo>
                    <a:pt x="567" y="1141"/>
                    <a:pt x="567" y="1129"/>
                    <a:pt x="580" y="1117"/>
                  </a:cubicBezTo>
                  <a:close/>
                  <a:moveTo>
                    <a:pt x="556" y="1235"/>
                  </a:moveTo>
                  <a:cubicBezTo>
                    <a:pt x="556" y="1248"/>
                    <a:pt x="556" y="1248"/>
                    <a:pt x="544" y="1248"/>
                  </a:cubicBezTo>
                  <a:lnTo>
                    <a:pt x="544" y="1235"/>
                  </a:lnTo>
                  <a:close/>
                  <a:moveTo>
                    <a:pt x="816" y="1212"/>
                  </a:moveTo>
                  <a:lnTo>
                    <a:pt x="816" y="1212"/>
                  </a:lnTo>
                  <a:cubicBezTo>
                    <a:pt x="804" y="1224"/>
                    <a:pt x="804" y="1235"/>
                    <a:pt x="793" y="1248"/>
                  </a:cubicBezTo>
                  <a:lnTo>
                    <a:pt x="793" y="1235"/>
                  </a:lnTo>
                  <a:lnTo>
                    <a:pt x="816" y="1212"/>
                  </a:lnTo>
                  <a:close/>
                  <a:moveTo>
                    <a:pt x="1140" y="535"/>
                  </a:moveTo>
                  <a:cubicBezTo>
                    <a:pt x="1158" y="535"/>
                    <a:pt x="1156" y="554"/>
                    <a:pt x="1147" y="573"/>
                  </a:cubicBezTo>
                  <a:cubicBezTo>
                    <a:pt x="1135" y="573"/>
                    <a:pt x="1124" y="586"/>
                    <a:pt x="1111" y="586"/>
                  </a:cubicBezTo>
                  <a:cubicBezTo>
                    <a:pt x="1076" y="609"/>
                    <a:pt x="1053" y="644"/>
                    <a:pt x="1040" y="680"/>
                  </a:cubicBezTo>
                  <a:cubicBezTo>
                    <a:pt x="1040" y="691"/>
                    <a:pt x="1053" y="704"/>
                    <a:pt x="1064" y="704"/>
                  </a:cubicBezTo>
                  <a:lnTo>
                    <a:pt x="1088" y="680"/>
                  </a:lnTo>
                  <a:lnTo>
                    <a:pt x="1088" y="704"/>
                  </a:lnTo>
                  <a:cubicBezTo>
                    <a:pt x="1017" y="798"/>
                    <a:pt x="922" y="869"/>
                    <a:pt x="851" y="964"/>
                  </a:cubicBezTo>
                  <a:cubicBezTo>
                    <a:pt x="745" y="1093"/>
                    <a:pt x="651" y="1235"/>
                    <a:pt x="567" y="1377"/>
                  </a:cubicBezTo>
                  <a:cubicBezTo>
                    <a:pt x="567" y="1342"/>
                    <a:pt x="580" y="1306"/>
                    <a:pt x="580" y="1295"/>
                  </a:cubicBezTo>
                  <a:lnTo>
                    <a:pt x="615" y="1188"/>
                  </a:lnTo>
                  <a:cubicBezTo>
                    <a:pt x="780" y="1035"/>
                    <a:pt x="911" y="857"/>
                    <a:pt x="1017" y="668"/>
                  </a:cubicBezTo>
                  <a:cubicBezTo>
                    <a:pt x="1029" y="656"/>
                    <a:pt x="1029" y="656"/>
                    <a:pt x="1017" y="644"/>
                  </a:cubicBezTo>
                  <a:cubicBezTo>
                    <a:pt x="1053" y="621"/>
                    <a:pt x="1088" y="586"/>
                    <a:pt x="1111" y="550"/>
                  </a:cubicBezTo>
                  <a:lnTo>
                    <a:pt x="1124" y="538"/>
                  </a:lnTo>
                  <a:cubicBezTo>
                    <a:pt x="1130" y="536"/>
                    <a:pt x="1136" y="535"/>
                    <a:pt x="1140" y="535"/>
                  </a:cubicBezTo>
                  <a:close/>
                  <a:moveTo>
                    <a:pt x="591" y="964"/>
                  </a:moveTo>
                  <a:lnTo>
                    <a:pt x="520" y="1106"/>
                  </a:lnTo>
                  <a:cubicBezTo>
                    <a:pt x="520" y="1106"/>
                    <a:pt x="509" y="1106"/>
                    <a:pt x="509" y="1117"/>
                  </a:cubicBezTo>
                  <a:cubicBezTo>
                    <a:pt x="497" y="1212"/>
                    <a:pt x="497" y="1306"/>
                    <a:pt x="485" y="1413"/>
                  </a:cubicBezTo>
                  <a:lnTo>
                    <a:pt x="485" y="1472"/>
                  </a:lnTo>
                  <a:lnTo>
                    <a:pt x="473" y="1460"/>
                  </a:lnTo>
                  <a:cubicBezTo>
                    <a:pt x="426" y="1377"/>
                    <a:pt x="449" y="1271"/>
                    <a:pt x="473" y="1188"/>
                  </a:cubicBezTo>
                  <a:cubicBezTo>
                    <a:pt x="497" y="1117"/>
                    <a:pt x="520" y="1058"/>
                    <a:pt x="556" y="987"/>
                  </a:cubicBezTo>
                  <a:lnTo>
                    <a:pt x="567" y="987"/>
                  </a:lnTo>
                  <a:lnTo>
                    <a:pt x="567" y="975"/>
                  </a:lnTo>
                  <a:cubicBezTo>
                    <a:pt x="580" y="975"/>
                    <a:pt x="580" y="975"/>
                    <a:pt x="591" y="964"/>
                  </a:cubicBezTo>
                  <a:close/>
                  <a:moveTo>
                    <a:pt x="1182" y="668"/>
                  </a:moveTo>
                  <a:lnTo>
                    <a:pt x="1182" y="668"/>
                  </a:lnTo>
                  <a:cubicBezTo>
                    <a:pt x="1171" y="680"/>
                    <a:pt x="1159" y="704"/>
                    <a:pt x="1147" y="727"/>
                  </a:cubicBezTo>
                  <a:cubicBezTo>
                    <a:pt x="1147" y="739"/>
                    <a:pt x="1147" y="739"/>
                    <a:pt x="1159" y="751"/>
                  </a:cubicBezTo>
                  <a:cubicBezTo>
                    <a:pt x="1159" y="751"/>
                    <a:pt x="1147" y="751"/>
                    <a:pt x="1147" y="762"/>
                  </a:cubicBezTo>
                  <a:cubicBezTo>
                    <a:pt x="958" y="964"/>
                    <a:pt x="769" y="1188"/>
                    <a:pt x="603" y="1413"/>
                  </a:cubicBezTo>
                  <a:cubicBezTo>
                    <a:pt x="593" y="1423"/>
                    <a:pt x="609" y="1451"/>
                    <a:pt x="621" y="1451"/>
                  </a:cubicBezTo>
                  <a:cubicBezTo>
                    <a:pt x="623" y="1451"/>
                    <a:pt x="625" y="1450"/>
                    <a:pt x="627" y="1448"/>
                  </a:cubicBezTo>
                  <a:cubicBezTo>
                    <a:pt x="627" y="1437"/>
                    <a:pt x="638" y="1437"/>
                    <a:pt x="638" y="1437"/>
                  </a:cubicBezTo>
                  <a:cubicBezTo>
                    <a:pt x="674" y="1401"/>
                    <a:pt x="709" y="1366"/>
                    <a:pt x="733" y="1330"/>
                  </a:cubicBezTo>
                  <a:lnTo>
                    <a:pt x="733" y="1353"/>
                  </a:lnTo>
                  <a:cubicBezTo>
                    <a:pt x="722" y="1377"/>
                    <a:pt x="709" y="1401"/>
                    <a:pt x="698" y="1437"/>
                  </a:cubicBezTo>
                  <a:lnTo>
                    <a:pt x="698" y="1448"/>
                  </a:lnTo>
                  <a:cubicBezTo>
                    <a:pt x="686" y="1472"/>
                    <a:pt x="662" y="1495"/>
                    <a:pt x="627" y="1508"/>
                  </a:cubicBezTo>
                  <a:cubicBezTo>
                    <a:pt x="615" y="1508"/>
                    <a:pt x="615" y="1495"/>
                    <a:pt x="603" y="1484"/>
                  </a:cubicBezTo>
                  <a:cubicBezTo>
                    <a:pt x="591" y="1472"/>
                    <a:pt x="591" y="1448"/>
                    <a:pt x="580" y="1437"/>
                  </a:cubicBezTo>
                  <a:lnTo>
                    <a:pt x="591" y="1424"/>
                  </a:lnTo>
                  <a:cubicBezTo>
                    <a:pt x="686" y="1271"/>
                    <a:pt x="780" y="1117"/>
                    <a:pt x="898" y="975"/>
                  </a:cubicBezTo>
                  <a:cubicBezTo>
                    <a:pt x="969" y="881"/>
                    <a:pt x="1064" y="798"/>
                    <a:pt x="1135" y="704"/>
                  </a:cubicBezTo>
                  <a:cubicBezTo>
                    <a:pt x="1159" y="691"/>
                    <a:pt x="1171" y="680"/>
                    <a:pt x="1182" y="668"/>
                  </a:cubicBezTo>
                  <a:close/>
                  <a:moveTo>
                    <a:pt x="722" y="1495"/>
                  </a:moveTo>
                  <a:cubicBezTo>
                    <a:pt x="722" y="1495"/>
                    <a:pt x="709" y="1508"/>
                    <a:pt x="709" y="1519"/>
                  </a:cubicBezTo>
                  <a:lnTo>
                    <a:pt x="698" y="1519"/>
                  </a:lnTo>
                  <a:cubicBezTo>
                    <a:pt x="698" y="1508"/>
                    <a:pt x="709" y="1495"/>
                    <a:pt x="722" y="1495"/>
                  </a:cubicBezTo>
                  <a:close/>
                  <a:moveTo>
                    <a:pt x="1311" y="776"/>
                  </a:moveTo>
                  <a:lnTo>
                    <a:pt x="1311" y="776"/>
                  </a:lnTo>
                  <a:cubicBezTo>
                    <a:pt x="1301" y="787"/>
                    <a:pt x="1313" y="798"/>
                    <a:pt x="1324" y="798"/>
                  </a:cubicBezTo>
                  <a:cubicBezTo>
                    <a:pt x="1313" y="822"/>
                    <a:pt x="1289" y="846"/>
                    <a:pt x="1277" y="869"/>
                  </a:cubicBezTo>
                  <a:cubicBezTo>
                    <a:pt x="1242" y="928"/>
                    <a:pt x="1194" y="987"/>
                    <a:pt x="1159" y="1046"/>
                  </a:cubicBezTo>
                  <a:cubicBezTo>
                    <a:pt x="1159" y="1046"/>
                    <a:pt x="1147" y="1046"/>
                    <a:pt x="1147" y="1058"/>
                  </a:cubicBezTo>
                  <a:cubicBezTo>
                    <a:pt x="1053" y="1153"/>
                    <a:pt x="969" y="1271"/>
                    <a:pt x="898" y="1389"/>
                  </a:cubicBezTo>
                  <a:cubicBezTo>
                    <a:pt x="890" y="1406"/>
                    <a:pt x="906" y="1423"/>
                    <a:pt x="924" y="1423"/>
                  </a:cubicBezTo>
                  <a:cubicBezTo>
                    <a:pt x="931" y="1423"/>
                    <a:pt x="939" y="1420"/>
                    <a:pt x="946" y="1413"/>
                  </a:cubicBezTo>
                  <a:cubicBezTo>
                    <a:pt x="1029" y="1306"/>
                    <a:pt x="1111" y="1200"/>
                    <a:pt x="1182" y="1082"/>
                  </a:cubicBezTo>
                  <a:cubicBezTo>
                    <a:pt x="1265" y="999"/>
                    <a:pt x="1360" y="917"/>
                    <a:pt x="1455" y="833"/>
                  </a:cubicBezTo>
                  <a:lnTo>
                    <a:pt x="1455" y="833"/>
                  </a:lnTo>
                  <a:cubicBezTo>
                    <a:pt x="1384" y="940"/>
                    <a:pt x="1313" y="1035"/>
                    <a:pt x="1229" y="1129"/>
                  </a:cubicBezTo>
                  <a:lnTo>
                    <a:pt x="1088" y="1271"/>
                  </a:lnTo>
                  <a:cubicBezTo>
                    <a:pt x="1068" y="1290"/>
                    <a:pt x="1088" y="1310"/>
                    <a:pt x="1103" y="1310"/>
                  </a:cubicBezTo>
                  <a:cubicBezTo>
                    <a:pt x="1106" y="1310"/>
                    <a:pt x="1109" y="1308"/>
                    <a:pt x="1111" y="1306"/>
                  </a:cubicBezTo>
                  <a:lnTo>
                    <a:pt x="1124" y="1295"/>
                  </a:lnTo>
                  <a:cubicBezTo>
                    <a:pt x="1171" y="1259"/>
                    <a:pt x="1218" y="1212"/>
                    <a:pt x="1253" y="1164"/>
                  </a:cubicBezTo>
                  <a:cubicBezTo>
                    <a:pt x="1362" y="1055"/>
                    <a:pt x="1471" y="957"/>
                    <a:pt x="1590" y="877"/>
                  </a:cubicBezTo>
                  <a:lnTo>
                    <a:pt x="1590" y="877"/>
                  </a:lnTo>
                  <a:lnTo>
                    <a:pt x="1384" y="1117"/>
                  </a:lnTo>
                  <a:cubicBezTo>
                    <a:pt x="1300" y="1188"/>
                    <a:pt x="1218" y="1259"/>
                    <a:pt x="1124" y="1318"/>
                  </a:cubicBezTo>
                  <a:cubicBezTo>
                    <a:pt x="1053" y="1377"/>
                    <a:pt x="969" y="1437"/>
                    <a:pt x="875" y="1472"/>
                  </a:cubicBezTo>
                  <a:cubicBezTo>
                    <a:pt x="840" y="1495"/>
                    <a:pt x="804" y="1508"/>
                    <a:pt x="757" y="1519"/>
                  </a:cubicBezTo>
                  <a:lnTo>
                    <a:pt x="793" y="1448"/>
                  </a:lnTo>
                  <a:cubicBezTo>
                    <a:pt x="804" y="1413"/>
                    <a:pt x="828" y="1389"/>
                    <a:pt x="851" y="1353"/>
                  </a:cubicBezTo>
                  <a:cubicBezTo>
                    <a:pt x="898" y="1295"/>
                    <a:pt x="946" y="1235"/>
                    <a:pt x="993" y="1164"/>
                  </a:cubicBezTo>
                  <a:cubicBezTo>
                    <a:pt x="1040" y="1106"/>
                    <a:pt x="1088" y="1046"/>
                    <a:pt x="1111" y="975"/>
                  </a:cubicBezTo>
                  <a:lnTo>
                    <a:pt x="1311" y="776"/>
                  </a:lnTo>
                  <a:close/>
                  <a:moveTo>
                    <a:pt x="532" y="1401"/>
                  </a:moveTo>
                  <a:cubicBezTo>
                    <a:pt x="532" y="1424"/>
                    <a:pt x="544" y="1448"/>
                    <a:pt x="544" y="1472"/>
                  </a:cubicBezTo>
                  <a:cubicBezTo>
                    <a:pt x="556" y="1484"/>
                    <a:pt x="567" y="1508"/>
                    <a:pt x="580" y="1531"/>
                  </a:cubicBezTo>
                  <a:cubicBezTo>
                    <a:pt x="567" y="1531"/>
                    <a:pt x="567" y="1531"/>
                    <a:pt x="556" y="1519"/>
                  </a:cubicBezTo>
                  <a:cubicBezTo>
                    <a:pt x="532" y="1508"/>
                    <a:pt x="532" y="1484"/>
                    <a:pt x="532" y="1448"/>
                  </a:cubicBezTo>
                  <a:lnTo>
                    <a:pt x="532" y="1401"/>
                  </a:lnTo>
                  <a:close/>
                  <a:moveTo>
                    <a:pt x="1419" y="1271"/>
                  </a:moveTo>
                  <a:lnTo>
                    <a:pt x="1419" y="1283"/>
                  </a:lnTo>
                  <a:cubicBezTo>
                    <a:pt x="1431" y="1330"/>
                    <a:pt x="1442" y="1389"/>
                    <a:pt x="1442" y="1437"/>
                  </a:cubicBezTo>
                  <a:cubicBezTo>
                    <a:pt x="1442" y="1460"/>
                    <a:pt x="1442" y="1495"/>
                    <a:pt x="1431" y="1519"/>
                  </a:cubicBezTo>
                  <a:cubicBezTo>
                    <a:pt x="1431" y="1531"/>
                    <a:pt x="1431" y="1555"/>
                    <a:pt x="1419" y="1566"/>
                  </a:cubicBezTo>
                  <a:cubicBezTo>
                    <a:pt x="1410" y="1575"/>
                    <a:pt x="1401" y="1579"/>
                    <a:pt x="1392" y="1579"/>
                  </a:cubicBezTo>
                  <a:cubicBezTo>
                    <a:pt x="1367" y="1579"/>
                    <a:pt x="1345" y="1546"/>
                    <a:pt x="1336" y="1519"/>
                  </a:cubicBezTo>
                  <a:cubicBezTo>
                    <a:pt x="1324" y="1472"/>
                    <a:pt x="1313" y="1413"/>
                    <a:pt x="1313" y="1366"/>
                  </a:cubicBezTo>
                  <a:lnTo>
                    <a:pt x="1313" y="1353"/>
                  </a:lnTo>
                  <a:cubicBezTo>
                    <a:pt x="1348" y="1330"/>
                    <a:pt x="1384" y="1306"/>
                    <a:pt x="1419" y="1271"/>
                  </a:cubicBezTo>
                  <a:close/>
                  <a:moveTo>
                    <a:pt x="638" y="1555"/>
                  </a:moveTo>
                  <a:cubicBezTo>
                    <a:pt x="638" y="1555"/>
                    <a:pt x="638" y="1566"/>
                    <a:pt x="651" y="1566"/>
                  </a:cubicBezTo>
                  <a:lnTo>
                    <a:pt x="709" y="1566"/>
                  </a:lnTo>
                  <a:lnTo>
                    <a:pt x="709" y="1590"/>
                  </a:lnTo>
                  <a:lnTo>
                    <a:pt x="709" y="1590"/>
                  </a:lnTo>
                  <a:cubicBezTo>
                    <a:pt x="690" y="1590"/>
                    <a:pt x="670" y="1588"/>
                    <a:pt x="651" y="1579"/>
                  </a:cubicBezTo>
                  <a:cubicBezTo>
                    <a:pt x="638" y="1579"/>
                    <a:pt x="627" y="1579"/>
                    <a:pt x="603" y="1566"/>
                  </a:cubicBezTo>
                  <a:cubicBezTo>
                    <a:pt x="615" y="1566"/>
                    <a:pt x="627" y="1566"/>
                    <a:pt x="638" y="1555"/>
                  </a:cubicBezTo>
                  <a:close/>
                  <a:moveTo>
                    <a:pt x="1750" y="786"/>
                  </a:moveTo>
                  <a:lnTo>
                    <a:pt x="1608" y="999"/>
                  </a:lnTo>
                  <a:lnTo>
                    <a:pt x="1596" y="999"/>
                  </a:lnTo>
                  <a:cubicBezTo>
                    <a:pt x="1584" y="999"/>
                    <a:pt x="1573" y="1011"/>
                    <a:pt x="1584" y="1022"/>
                  </a:cubicBezTo>
                  <a:cubicBezTo>
                    <a:pt x="1455" y="1188"/>
                    <a:pt x="1313" y="1318"/>
                    <a:pt x="1147" y="1424"/>
                  </a:cubicBezTo>
                  <a:cubicBezTo>
                    <a:pt x="1040" y="1495"/>
                    <a:pt x="911" y="1579"/>
                    <a:pt x="780" y="1590"/>
                  </a:cubicBezTo>
                  <a:cubicBezTo>
                    <a:pt x="934" y="1555"/>
                    <a:pt x="1064" y="1484"/>
                    <a:pt x="1194" y="1389"/>
                  </a:cubicBezTo>
                  <a:cubicBezTo>
                    <a:pt x="1214" y="1380"/>
                    <a:pt x="1202" y="1347"/>
                    <a:pt x="1184" y="1347"/>
                  </a:cubicBezTo>
                  <a:cubicBezTo>
                    <a:pt x="1180" y="1347"/>
                    <a:pt x="1175" y="1349"/>
                    <a:pt x="1171" y="1353"/>
                  </a:cubicBezTo>
                  <a:cubicBezTo>
                    <a:pt x="1156" y="1369"/>
                    <a:pt x="1135" y="1379"/>
                    <a:pt x="1116" y="1391"/>
                  </a:cubicBezTo>
                  <a:lnTo>
                    <a:pt x="1116" y="1391"/>
                  </a:lnTo>
                  <a:cubicBezTo>
                    <a:pt x="1201" y="1325"/>
                    <a:pt x="1286" y="1252"/>
                    <a:pt x="1371" y="1188"/>
                  </a:cubicBezTo>
                  <a:cubicBezTo>
                    <a:pt x="1384" y="1188"/>
                    <a:pt x="1384" y="1188"/>
                    <a:pt x="1395" y="1177"/>
                  </a:cubicBezTo>
                  <a:cubicBezTo>
                    <a:pt x="1407" y="1164"/>
                    <a:pt x="1419" y="1141"/>
                    <a:pt x="1442" y="1129"/>
                  </a:cubicBezTo>
                  <a:cubicBezTo>
                    <a:pt x="1513" y="1070"/>
                    <a:pt x="1584" y="999"/>
                    <a:pt x="1631" y="917"/>
                  </a:cubicBezTo>
                  <a:cubicBezTo>
                    <a:pt x="1667" y="869"/>
                    <a:pt x="1702" y="833"/>
                    <a:pt x="1738" y="786"/>
                  </a:cubicBezTo>
                  <a:close/>
                  <a:moveTo>
                    <a:pt x="438" y="1484"/>
                  </a:moveTo>
                  <a:cubicBezTo>
                    <a:pt x="462" y="1519"/>
                    <a:pt x="485" y="1543"/>
                    <a:pt x="509" y="1566"/>
                  </a:cubicBezTo>
                  <a:cubicBezTo>
                    <a:pt x="473" y="1637"/>
                    <a:pt x="414" y="1697"/>
                    <a:pt x="343" y="1744"/>
                  </a:cubicBezTo>
                  <a:cubicBezTo>
                    <a:pt x="307" y="1768"/>
                    <a:pt x="260" y="1779"/>
                    <a:pt x="225" y="1791"/>
                  </a:cubicBezTo>
                  <a:cubicBezTo>
                    <a:pt x="196" y="1806"/>
                    <a:pt x="162" y="1816"/>
                    <a:pt x="130" y="1816"/>
                  </a:cubicBezTo>
                  <a:cubicBezTo>
                    <a:pt x="109" y="1816"/>
                    <a:pt x="89" y="1812"/>
                    <a:pt x="71" y="1803"/>
                  </a:cubicBezTo>
                  <a:cubicBezTo>
                    <a:pt x="24" y="1768"/>
                    <a:pt x="47" y="1708"/>
                    <a:pt x="71" y="1661"/>
                  </a:cubicBezTo>
                  <a:cubicBezTo>
                    <a:pt x="95" y="1626"/>
                    <a:pt x="131" y="1602"/>
                    <a:pt x="178" y="1579"/>
                  </a:cubicBezTo>
                  <a:cubicBezTo>
                    <a:pt x="249" y="1531"/>
                    <a:pt x="343" y="1508"/>
                    <a:pt x="426" y="1495"/>
                  </a:cubicBezTo>
                  <a:cubicBezTo>
                    <a:pt x="438" y="1495"/>
                    <a:pt x="438" y="1484"/>
                    <a:pt x="438" y="1484"/>
                  </a:cubicBezTo>
                  <a:close/>
                  <a:moveTo>
                    <a:pt x="532" y="1626"/>
                  </a:moveTo>
                  <a:cubicBezTo>
                    <a:pt x="556" y="1684"/>
                    <a:pt x="580" y="1755"/>
                    <a:pt x="591" y="1815"/>
                  </a:cubicBezTo>
                  <a:cubicBezTo>
                    <a:pt x="591" y="1850"/>
                    <a:pt x="591" y="1897"/>
                    <a:pt x="580" y="1933"/>
                  </a:cubicBezTo>
                  <a:cubicBezTo>
                    <a:pt x="580" y="1957"/>
                    <a:pt x="567" y="1968"/>
                    <a:pt x="556" y="1992"/>
                  </a:cubicBezTo>
                  <a:cubicBezTo>
                    <a:pt x="556" y="2004"/>
                    <a:pt x="544" y="2015"/>
                    <a:pt x="532" y="2015"/>
                  </a:cubicBezTo>
                  <a:cubicBezTo>
                    <a:pt x="532" y="2022"/>
                    <a:pt x="529" y="2025"/>
                    <a:pt x="526" y="2025"/>
                  </a:cubicBezTo>
                  <a:cubicBezTo>
                    <a:pt x="523" y="2025"/>
                    <a:pt x="520" y="2022"/>
                    <a:pt x="520" y="2015"/>
                  </a:cubicBezTo>
                  <a:cubicBezTo>
                    <a:pt x="462" y="1980"/>
                    <a:pt x="473" y="1886"/>
                    <a:pt x="473" y="1839"/>
                  </a:cubicBezTo>
                  <a:cubicBezTo>
                    <a:pt x="485" y="1768"/>
                    <a:pt x="509" y="1697"/>
                    <a:pt x="532" y="1626"/>
                  </a:cubicBezTo>
                  <a:close/>
                  <a:moveTo>
                    <a:pt x="1218" y="0"/>
                  </a:moveTo>
                  <a:cubicBezTo>
                    <a:pt x="1197" y="0"/>
                    <a:pt x="1177" y="6"/>
                    <a:pt x="1159" y="18"/>
                  </a:cubicBezTo>
                  <a:cubicBezTo>
                    <a:pt x="1124" y="53"/>
                    <a:pt x="1111" y="113"/>
                    <a:pt x="1124" y="160"/>
                  </a:cubicBezTo>
                  <a:cubicBezTo>
                    <a:pt x="1111" y="148"/>
                    <a:pt x="1100" y="136"/>
                    <a:pt x="1076" y="124"/>
                  </a:cubicBezTo>
                  <a:cubicBezTo>
                    <a:pt x="1064" y="100"/>
                    <a:pt x="1040" y="77"/>
                    <a:pt x="1005" y="65"/>
                  </a:cubicBezTo>
                  <a:cubicBezTo>
                    <a:pt x="982" y="65"/>
                    <a:pt x="958" y="77"/>
                    <a:pt x="946" y="89"/>
                  </a:cubicBezTo>
                  <a:cubicBezTo>
                    <a:pt x="863" y="160"/>
                    <a:pt x="887" y="266"/>
                    <a:pt x="922" y="360"/>
                  </a:cubicBezTo>
                  <a:cubicBezTo>
                    <a:pt x="878" y="331"/>
                    <a:pt x="830" y="311"/>
                    <a:pt x="783" y="311"/>
                  </a:cubicBezTo>
                  <a:cubicBezTo>
                    <a:pt x="754" y="311"/>
                    <a:pt x="725" y="319"/>
                    <a:pt x="698" y="337"/>
                  </a:cubicBezTo>
                  <a:cubicBezTo>
                    <a:pt x="591" y="396"/>
                    <a:pt x="638" y="526"/>
                    <a:pt x="686" y="609"/>
                  </a:cubicBezTo>
                  <a:cubicBezTo>
                    <a:pt x="698" y="609"/>
                    <a:pt x="698" y="609"/>
                    <a:pt x="698" y="597"/>
                  </a:cubicBezTo>
                  <a:cubicBezTo>
                    <a:pt x="662" y="526"/>
                    <a:pt x="615" y="408"/>
                    <a:pt x="709" y="349"/>
                  </a:cubicBezTo>
                  <a:cubicBezTo>
                    <a:pt x="733" y="336"/>
                    <a:pt x="758" y="330"/>
                    <a:pt x="782" y="330"/>
                  </a:cubicBezTo>
                  <a:cubicBezTo>
                    <a:pt x="843" y="330"/>
                    <a:pt x="901" y="366"/>
                    <a:pt x="934" y="408"/>
                  </a:cubicBezTo>
                  <a:cubicBezTo>
                    <a:pt x="887" y="444"/>
                    <a:pt x="851" y="479"/>
                    <a:pt x="816" y="526"/>
                  </a:cubicBezTo>
                  <a:lnTo>
                    <a:pt x="745" y="597"/>
                  </a:lnTo>
                  <a:lnTo>
                    <a:pt x="709" y="633"/>
                  </a:lnTo>
                  <a:cubicBezTo>
                    <a:pt x="686" y="597"/>
                    <a:pt x="627" y="586"/>
                    <a:pt x="580" y="573"/>
                  </a:cubicBezTo>
                  <a:cubicBezTo>
                    <a:pt x="570" y="571"/>
                    <a:pt x="561" y="570"/>
                    <a:pt x="552" y="570"/>
                  </a:cubicBezTo>
                  <a:cubicBezTo>
                    <a:pt x="505" y="570"/>
                    <a:pt x="467" y="595"/>
                    <a:pt x="438" y="644"/>
                  </a:cubicBezTo>
                  <a:cubicBezTo>
                    <a:pt x="402" y="727"/>
                    <a:pt x="414" y="833"/>
                    <a:pt x="473" y="904"/>
                  </a:cubicBezTo>
                  <a:cubicBezTo>
                    <a:pt x="448" y="896"/>
                    <a:pt x="429" y="888"/>
                    <a:pt x="408" y="888"/>
                  </a:cubicBezTo>
                  <a:cubicBezTo>
                    <a:pt x="398" y="888"/>
                    <a:pt x="389" y="889"/>
                    <a:pt x="378" y="893"/>
                  </a:cubicBezTo>
                  <a:cubicBezTo>
                    <a:pt x="331" y="904"/>
                    <a:pt x="307" y="940"/>
                    <a:pt x="296" y="987"/>
                  </a:cubicBezTo>
                  <a:cubicBezTo>
                    <a:pt x="260" y="1082"/>
                    <a:pt x="343" y="1164"/>
                    <a:pt x="426" y="1188"/>
                  </a:cubicBezTo>
                  <a:cubicBezTo>
                    <a:pt x="402" y="1259"/>
                    <a:pt x="391" y="1342"/>
                    <a:pt x="414" y="1413"/>
                  </a:cubicBezTo>
                  <a:cubicBezTo>
                    <a:pt x="414" y="1424"/>
                    <a:pt x="414" y="1437"/>
                    <a:pt x="426" y="1448"/>
                  </a:cubicBezTo>
                  <a:cubicBezTo>
                    <a:pt x="343" y="1472"/>
                    <a:pt x="249" y="1484"/>
                    <a:pt x="178" y="1519"/>
                  </a:cubicBezTo>
                  <a:cubicBezTo>
                    <a:pt x="107" y="1566"/>
                    <a:pt x="24" y="1626"/>
                    <a:pt x="0" y="1697"/>
                  </a:cubicBezTo>
                  <a:cubicBezTo>
                    <a:pt x="0" y="1744"/>
                    <a:pt x="0" y="1779"/>
                    <a:pt x="24" y="1815"/>
                  </a:cubicBezTo>
                  <a:cubicBezTo>
                    <a:pt x="47" y="1850"/>
                    <a:pt x="95" y="1862"/>
                    <a:pt x="131" y="1862"/>
                  </a:cubicBezTo>
                  <a:cubicBezTo>
                    <a:pt x="213" y="1850"/>
                    <a:pt x="296" y="1826"/>
                    <a:pt x="367" y="1779"/>
                  </a:cubicBezTo>
                  <a:cubicBezTo>
                    <a:pt x="402" y="1755"/>
                    <a:pt x="426" y="1732"/>
                    <a:pt x="462" y="1708"/>
                  </a:cubicBezTo>
                  <a:lnTo>
                    <a:pt x="462" y="1708"/>
                  </a:lnTo>
                  <a:cubicBezTo>
                    <a:pt x="438" y="1768"/>
                    <a:pt x="426" y="1826"/>
                    <a:pt x="426" y="1874"/>
                  </a:cubicBezTo>
                  <a:cubicBezTo>
                    <a:pt x="426" y="1945"/>
                    <a:pt x="438" y="2051"/>
                    <a:pt x="520" y="2075"/>
                  </a:cubicBezTo>
                  <a:cubicBezTo>
                    <a:pt x="524" y="2076"/>
                    <a:pt x="528" y="2076"/>
                    <a:pt x="532" y="2076"/>
                  </a:cubicBezTo>
                  <a:cubicBezTo>
                    <a:pt x="571" y="2076"/>
                    <a:pt x="592" y="2025"/>
                    <a:pt x="603" y="1992"/>
                  </a:cubicBezTo>
                  <a:cubicBezTo>
                    <a:pt x="627" y="1945"/>
                    <a:pt x="638" y="1897"/>
                    <a:pt x="638" y="1850"/>
                  </a:cubicBezTo>
                  <a:cubicBezTo>
                    <a:pt x="638" y="1755"/>
                    <a:pt x="603" y="1673"/>
                    <a:pt x="567" y="1602"/>
                  </a:cubicBezTo>
                  <a:lnTo>
                    <a:pt x="567" y="1602"/>
                  </a:lnTo>
                  <a:cubicBezTo>
                    <a:pt x="616" y="1628"/>
                    <a:pt x="668" y="1639"/>
                    <a:pt x="721" y="1639"/>
                  </a:cubicBezTo>
                  <a:cubicBezTo>
                    <a:pt x="837" y="1639"/>
                    <a:pt x="959" y="1588"/>
                    <a:pt x="1064" y="1531"/>
                  </a:cubicBezTo>
                  <a:cubicBezTo>
                    <a:pt x="1135" y="1495"/>
                    <a:pt x="1206" y="1448"/>
                    <a:pt x="1277" y="1389"/>
                  </a:cubicBezTo>
                  <a:cubicBezTo>
                    <a:pt x="1277" y="1437"/>
                    <a:pt x="1277" y="1484"/>
                    <a:pt x="1289" y="1519"/>
                  </a:cubicBezTo>
                  <a:cubicBezTo>
                    <a:pt x="1300" y="1566"/>
                    <a:pt x="1324" y="1614"/>
                    <a:pt x="1371" y="1626"/>
                  </a:cubicBezTo>
                  <a:cubicBezTo>
                    <a:pt x="1378" y="1628"/>
                    <a:pt x="1384" y="1629"/>
                    <a:pt x="1390" y="1629"/>
                  </a:cubicBezTo>
                  <a:cubicBezTo>
                    <a:pt x="1419" y="1629"/>
                    <a:pt x="1446" y="1608"/>
                    <a:pt x="1466" y="1579"/>
                  </a:cubicBezTo>
                  <a:cubicBezTo>
                    <a:pt x="1478" y="1531"/>
                    <a:pt x="1490" y="1484"/>
                    <a:pt x="1490" y="1437"/>
                  </a:cubicBezTo>
                  <a:cubicBezTo>
                    <a:pt x="1490" y="1377"/>
                    <a:pt x="1478" y="1318"/>
                    <a:pt x="1455" y="1259"/>
                  </a:cubicBezTo>
                  <a:cubicBezTo>
                    <a:pt x="1455" y="1248"/>
                    <a:pt x="1442" y="1248"/>
                    <a:pt x="1442" y="1248"/>
                  </a:cubicBezTo>
                  <a:cubicBezTo>
                    <a:pt x="1466" y="1224"/>
                    <a:pt x="1490" y="1200"/>
                    <a:pt x="1502" y="1177"/>
                  </a:cubicBezTo>
                  <a:cubicBezTo>
                    <a:pt x="1549" y="1141"/>
                    <a:pt x="1584" y="1093"/>
                    <a:pt x="1620" y="1046"/>
                  </a:cubicBezTo>
                  <a:cubicBezTo>
                    <a:pt x="1655" y="1046"/>
                    <a:pt x="1691" y="1082"/>
                    <a:pt x="1715" y="1093"/>
                  </a:cubicBezTo>
                  <a:cubicBezTo>
                    <a:pt x="1748" y="1102"/>
                    <a:pt x="1776" y="1110"/>
                    <a:pt x="1801" y="1110"/>
                  </a:cubicBezTo>
                  <a:cubicBezTo>
                    <a:pt x="1812" y="1110"/>
                    <a:pt x="1822" y="1109"/>
                    <a:pt x="1833" y="1106"/>
                  </a:cubicBezTo>
                  <a:cubicBezTo>
                    <a:pt x="1856" y="1093"/>
                    <a:pt x="1880" y="1093"/>
                    <a:pt x="1891" y="1082"/>
                  </a:cubicBezTo>
                  <a:cubicBezTo>
                    <a:pt x="1904" y="1070"/>
                    <a:pt x="1939" y="1058"/>
                    <a:pt x="1927" y="1035"/>
                  </a:cubicBezTo>
                  <a:cubicBezTo>
                    <a:pt x="1927" y="987"/>
                    <a:pt x="1891" y="952"/>
                    <a:pt x="1856" y="940"/>
                  </a:cubicBezTo>
                  <a:cubicBezTo>
                    <a:pt x="1821" y="917"/>
                    <a:pt x="1773" y="904"/>
                    <a:pt x="1726" y="904"/>
                  </a:cubicBezTo>
                  <a:lnTo>
                    <a:pt x="1797" y="798"/>
                  </a:lnTo>
                  <a:cubicBezTo>
                    <a:pt x="1802" y="803"/>
                    <a:pt x="1809" y="806"/>
                    <a:pt x="1816" y="806"/>
                  </a:cubicBezTo>
                  <a:cubicBezTo>
                    <a:pt x="1827" y="806"/>
                    <a:pt x="1837" y="800"/>
                    <a:pt x="1844" y="786"/>
                  </a:cubicBezTo>
                  <a:cubicBezTo>
                    <a:pt x="1844" y="751"/>
                    <a:pt x="1844" y="727"/>
                    <a:pt x="1856" y="704"/>
                  </a:cubicBezTo>
                  <a:cubicBezTo>
                    <a:pt x="1880" y="691"/>
                    <a:pt x="1904" y="680"/>
                    <a:pt x="1915" y="680"/>
                  </a:cubicBezTo>
                  <a:cubicBezTo>
                    <a:pt x="1934" y="670"/>
                    <a:pt x="1931" y="653"/>
                    <a:pt x="1922" y="653"/>
                  </a:cubicBezTo>
                  <a:cubicBezTo>
                    <a:pt x="1920" y="653"/>
                    <a:pt x="1918" y="654"/>
                    <a:pt x="1915" y="656"/>
                  </a:cubicBezTo>
                  <a:cubicBezTo>
                    <a:pt x="1891" y="656"/>
                    <a:pt x="1880" y="668"/>
                    <a:pt x="1856" y="668"/>
                  </a:cubicBezTo>
                  <a:cubicBezTo>
                    <a:pt x="1868" y="668"/>
                    <a:pt x="1868" y="656"/>
                    <a:pt x="1868" y="656"/>
                  </a:cubicBezTo>
                  <a:lnTo>
                    <a:pt x="1868" y="633"/>
                  </a:lnTo>
                  <a:cubicBezTo>
                    <a:pt x="1868" y="609"/>
                    <a:pt x="1880" y="586"/>
                    <a:pt x="1880" y="550"/>
                  </a:cubicBezTo>
                  <a:cubicBezTo>
                    <a:pt x="1891" y="550"/>
                    <a:pt x="1904" y="538"/>
                    <a:pt x="1915" y="538"/>
                  </a:cubicBezTo>
                  <a:cubicBezTo>
                    <a:pt x="1939" y="538"/>
                    <a:pt x="1951" y="526"/>
                    <a:pt x="1962" y="515"/>
                  </a:cubicBezTo>
                  <a:cubicBezTo>
                    <a:pt x="1975" y="491"/>
                    <a:pt x="1962" y="479"/>
                    <a:pt x="1951" y="479"/>
                  </a:cubicBezTo>
                  <a:cubicBezTo>
                    <a:pt x="1927" y="491"/>
                    <a:pt x="1915" y="502"/>
                    <a:pt x="1904" y="515"/>
                  </a:cubicBezTo>
                  <a:cubicBezTo>
                    <a:pt x="1904" y="515"/>
                    <a:pt x="1891" y="515"/>
                    <a:pt x="1891" y="526"/>
                  </a:cubicBezTo>
                  <a:cubicBezTo>
                    <a:pt x="1891" y="455"/>
                    <a:pt x="1904" y="396"/>
                    <a:pt x="1915" y="337"/>
                  </a:cubicBezTo>
                  <a:cubicBezTo>
                    <a:pt x="1927" y="219"/>
                    <a:pt x="1904" y="77"/>
                    <a:pt x="1786" y="29"/>
                  </a:cubicBezTo>
                  <a:cubicBezTo>
                    <a:pt x="1747" y="10"/>
                    <a:pt x="1708" y="3"/>
                    <a:pt x="1668" y="3"/>
                  </a:cubicBezTo>
                  <a:cubicBezTo>
                    <a:pt x="1585" y="3"/>
                    <a:pt x="1503" y="37"/>
                    <a:pt x="1431" y="77"/>
                  </a:cubicBezTo>
                  <a:cubicBezTo>
                    <a:pt x="1407" y="100"/>
                    <a:pt x="1371" y="113"/>
                    <a:pt x="1348" y="124"/>
                  </a:cubicBezTo>
                  <a:cubicBezTo>
                    <a:pt x="1336" y="89"/>
                    <a:pt x="1313" y="42"/>
                    <a:pt x="1277" y="18"/>
                  </a:cubicBezTo>
                  <a:cubicBezTo>
                    <a:pt x="1259" y="6"/>
                    <a:pt x="1239" y="0"/>
                    <a:pt x="1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6319402" y="3752124"/>
              <a:ext cx="1227705" cy="70303"/>
            </a:xfrm>
            <a:custGeom>
              <a:rect b="b" l="l" r="r" t="t"/>
              <a:pathLst>
                <a:path extrusionOk="0" h="622" w="10862">
                  <a:moveTo>
                    <a:pt x="5522" y="0"/>
                  </a:moveTo>
                  <a:cubicBezTo>
                    <a:pt x="5415" y="0"/>
                    <a:pt x="5309" y="13"/>
                    <a:pt x="5202" y="36"/>
                  </a:cubicBezTo>
                  <a:cubicBezTo>
                    <a:pt x="5025" y="83"/>
                    <a:pt x="4860" y="154"/>
                    <a:pt x="4694" y="225"/>
                  </a:cubicBezTo>
                  <a:cubicBezTo>
                    <a:pt x="4529" y="296"/>
                    <a:pt x="4351" y="367"/>
                    <a:pt x="4162" y="426"/>
                  </a:cubicBezTo>
                  <a:cubicBezTo>
                    <a:pt x="3985" y="473"/>
                    <a:pt x="3807" y="509"/>
                    <a:pt x="3618" y="533"/>
                  </a:cubicBezTo>
                  <a:cubicBezTo>
                    <a:pt x="3512" y="543"/>
                    <a:pt x="3405" y="548"/>
                    <a:pt x="3298" y="548"/>
                  </a:cubicBezTo>
                  <a:cubicBezTo>
                    <a:pt x="3035" y="548"/>
                    <a:pt x="2771" y="517"/>
                    <a:pt x="2519" y="449"/>
                  </a:cubicBezTo>
                  <a:cubicBezTo>
                    <a:pt x="2152" y="367"/>
                    <a:pt x="1810" y="166"/>
                    <a:pt x="1432" y="118"/>
                  </a:cubicBezTo>
                  <a:cubicBezTo>
                    <a:pt x="1365" y="112"/>
                    <a:pt x="1298" y="109"/>
                    <a:pt x="1231" y="109"/>
                  </a:cubicBezTo>
                  <a:cubicBezTo>
                    <a:pt x="917" y="109"/>
                    <a:pt x="598" y="173"/>
                    <a:pt x="297" y="260"/>
                  </a:cubicBezTo>
                  <a:cubicBezTo>
                    <a:pt x="202" y="284"/>
                    <a:pt x="119" y="308"/>
                    <a:pt x="24" y="331"/>
                  </a:cubicBezTo>
                  <a:cubicBezTo>
                    <a:pt x="1" y="343"/>
                    <a:pt x="13" y="378"/>
                    <a:pt x="37" y="378"/>
                  </a:cubicBezTo>
                  <a:cubicBezTo>
                    <a:pt x="415" y="273"/>
                    <a:pt x="804" y="178"/>
                    <a:pt x="1195" y="178"/>
                  </a:cubicBezTo>
                  <a:cubicBezTo>
                    <a:pt x="1396" y="178"/>
                    <a:pt x="1585" y="213"/>
                    <a:pt x="1774" y="273"/>
                  </a:cubicBezTo>
                  <a:cubicBezTo>
                    <a:pt x="1952" y="331"/>
                    <a:pt x="2129" y="414"/>
                    <a:pt x="2318" y="473"/>
                  </a:cubicBezTo>
                  <a:cubicBezTo>
                    <a:pt x="2628" y="573"/>
                    <a:pt x="2953" y="622"/>
                    <a:pt x="3278" y="622"/>
                  </a:cubicBezTo>
                  <a:cubicBezTo>
                    <a:pt x="3683" y="622"/>
                    <a:pt x="4089" y="546"/>
                    <a:pt x="4469" y="402"/>
                  </a:cubicBezTo>
                  <a:cubicBezTo>
                    <a:pt x="4813" y="260"/>
                    <a:pt x="5131" y="83"/>
                    <a:pt x="5510" y="71"/>
                  </a:cubicBezTo>
                  <a:cubicBezTo>
                    <a:pt x="5853" y="71"/>
                    <a:pt x="6184" y="178"/>
                    <a:pt x="6515" y="284"/>
                  </a:cubicBezTo>
                  <a:cubicBezTo>
                    <a:pt x="6811" y="368"/>
                    <a:pt x="7107" y="453"/>
                    <a:pt x="7411" y="453"/>
                  </a:cubicBezTo>
                  <a:cubicBezTo>
                    <a:pt x="7447" y="453"/>
                    <a:pt x="7483" y="452"/>
                    <a:pt x="7519" y="449"/>
                  </a:cubicBezTo>
                  <a:cubicBezTo>
                    <a:pt x="7874" y="426"/>
                    <a:pt x="8217" y="296"/>
                    <a:pt x="8560" y="225"/>
                  </a:cubicBezTo>
                  <a:cubicBezTo>
                    <a:pt x="8705" y="196"/>
                    <a:pt x="8850" y="175"/>
                    <a:pt x="8995" y="175"/>
                  </a:cubicBezTo>
                  <a:cubicBezTo>
                    <a:pt x="9027" y="175"/>
                    <a:pt x="9060" y="176"/>
                    <a:pt x="9092" y="178"/>
                  </a:cubicBezTo>
                  <a:cubicBezTo>
                    <a:pt x="9281" y="202"/>
                    <a:pt x="9470" y="260"/>
                    <a:pt x="9647" y="320"/>
                  </a:cubicBezTo>
                  <a:cubicBezTo>
                    <a:pt x="9871" y="397"/>
                    <a:pt x="10114" y="475"/>
                    <a:pt x="10357" y="475"/>
                  </a:cubicBezTo>
                  <a:cubicBezTo>
                    <a:pt x="10448" y="475"/>
                    <a:pt x="10539" y="464"/>
                    <a:pt x="10629" y="438"/>
                  </a:cubicBezTo>
                  <a:cubicBezTo>
                    <a:pt x="10700" y="414"/>
                    <a:pt x="10771" y="378"/>
                    <a:pt x="10829" y="331"/>
                  </a:cubicBezTo>
                  <a:cubicBezTo>
                    <a:pt x="10861" y="310"/>
                    <a:pt x="10836" y="271"/>
                    <a:pt x="10814" y="271"/>
                  </a:cubicBezTo>
                  <a:cubicBezTo>
                    <a:pt x="10811" y="271"/>
                    <a:pt x="10808" y="271"/>
                    <a:pt x="10806" y="273"/>
                  </a:cubicBezTo>
                  <a:cubicBezTo>
                    <a:pt x="10664" y="375"/>
                    <a:pt x="10503" y="412"/>
                    <a:pt x="10339" y="412"/>
                  </a:cubicBezTo>
                  <a:cubicBezTo>
                    <a:pt x="10163" y="412"/>
                    <a:pt x="9984" y="369"/>
                    <a:pt x="9825" y="320"/>
                  </a:cubicBezTo>
                  <a:cubicBezTo>
                    <a:pt x="9647" y="260"/>
                    <a:pt x="9470" y="189"/>
                    <a:pt x="9281" y="154"/>
                  </a:cubicBezTo>
                  <a:cubicBezTo>
                    <a:pt x="9170" y="123"/>
                    <a:pt x="9054" y="107"/>
                    <a:pt x="8936" y="107"/>
                  </a:cubicBezTo>
                  <a:cubicBezTo>
                    <a:pt x="8878" y="107"/>
                    <a:pt x="8819" y="111"/>
                    <a:pt x="8761" y="118"/>
                  </a:cubicBezTo>
                  <a:cubicBezTo>
                    <a:pt x="8406" y="166"/>
                    <a:pt x="8075" y="296"/>
                    <a:pt x="7721" y="355"/>
                  </a:cubicBezTo>
                  <a:cubicBezTo>
                    <a:pt x="7613" y="376"/>
                    <a:pt x="7508" y="386"/>
                    <a:pt x="7404" y="386"/>
                  </a:cubicBezTo>
                  <a:cubicBezTo>
                    <a:pt x="7165" y="386"/>
                    <a:pt x="6931" y="335"/>
                    <a:pt x="6692" y="260"/>
                  </a:cubicBezTo>
                  <a:cubicBezTo>
                    <a:pt x="6361" y="166"/>
                    <a:pt x="6042" y="47"/>
                    <a:pt x="5699" y="12"/>
                  </a:cubicBezTo>
                  <a:cubicBezTo>
                    <a:pt x="5640" y="4"/>
                    <a:pt x="5581" y="0"/>
                    <a:pt x="5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6369360" y="3836443"/>
              <a:ext cx="1159436" cy="73016"/>
            </a:xfrm>
            <a:custGeom>
              <a:rect b="b" l="l" r="r" t="t"/>
              <a:pathLst>
                <a:path extrusionOk="0" h="646" w="10258">
                  <a:moveTo>
                    <a:pt x="9487" y="1"/>
                  </a:moveTo>
                  <a:cubicBezTo>
                    <a:pt x="9388" y="1"/>
                    <a:pt x="9289" y="11"/>
                    <a:pt x="9194" y="34"/>
                  </a:cubicBezTo>
                  <a:cubicBezTo>
                    <a:pt x="8874" y="118"/>
                    <a:pt x="8626" y="354"/>
                    <a:pt x="8319" y="449"/>
                  </a:cubicBezTo>
                  <a:cubicBezTo>
                    <a:pt x="8176" y="488"/>
                    <a:pt x="8034" y="504"/>
                    <a:pt x="7893" y="504"/>
                  </a:cubicBezTo>
                  <a:cubicBezTo>
                    <a:pt x="7353" y="504"/>
                    <a:pt x="6821" y="268"/>
                    <a:pt x="6297" y="165"/>
                  </a:cubicBezTo>
                  <a:cubicBezTo>
                    <a:pt x="6102" y="125"/>
                    <a:pt x="5904" y="103"/>
                    <a:pt x="5704" y="103"/>
                  </a:cubicBezTo>
                  <a:cubicBezTo>
                    <a:pt x="5552" y="103"/>
                    <a:pt x="5398" y="116"/>
                    <a:pt x="5245" y="141"/>
                  </a:cubicBezTo>
                  <a:cubicBezTo>
                    <a:pt x="4891" y="200"/>
                    <a:pt x="4571" y="354"/>
                    <a:pt x="4229" y="449"/>
                  </a:cubicBezTo>
                  <a:cubicBezTo>
                    <a:pt x="3952" y="528"/>
                    <a:pt x="3670" y="561"/>
                    <a:pt x="3387" y="561"/>
                  </a:cubicBezTo>
                  <a:cubicBezTo>
                    <a:pt x="2957" y="561"/>
                    <a:pt x="2526" y="484"/>
                    <a:pt x="2112" y="378"/>
                  </a:cubicBezTo>
                  <a:cubicBezTo>
                    <a:pt x="1710" y="277"/>
                    <a:pt x="1273" y="121"/>
                    <a:pt x="850" y="121"/>
                  </a:cubicBezTo>
                  <a:cubicBezTo>
                    <a:pt x="626" y="121"/>
                    <a:pt x="406" y="164"/>
                    <a:pt x="197" y="283"/>
                  </a:cubicBezTo>
                  <a:cubicBezTo>
                    <a:pt x="126" y="318"/>
                    <a:pt x="67" y="354"/>
                    <a:pt x="20" y="401"/>
                  </a:cubicBezTo>
                  <a:cubicBezTo>
                    <a:pt x="1" y="421"/>
                    <a:pt x="13" y="440"/>
                    <a:pt x="31" y="440"/>
                  </a:cubicBezTo>
                  <a:cubicBezTo>
                    <a:pt x="35" y="440"/>
                    <a:pt x="39" y="439"/>
                    <a:pt x="44" y="436"/>
                  </a:cubicBezTo>
                  <a:cubicBezTo>
                    <a:pt x="275" y="255"/>
                    <a:pt x="539" y="191"/>
                    <a:pt x="811" y="191"/>
                  </a:cubicBezTo>
                  <a:cubicBezTo>
                    <a:pt x="1194" y="191"/>
                    <a:pt x="1595" y="316"/>
                    <a:pt x="1947" y="413"/>
                  </a:cubicBezTo>
                  <a:cubicBezTo>
                    <a:pt x="2424" y="547"/>
                    <a:pt x="2913" y="645"/>
                    <a:pt x="3401" y="645"/>
                  </a:cubicBezTo>
                  <a:cubicBezTo>
                    <a:pt x="3602" y="645"/>
                    <a:pt x="3803" y="628"/>
                    <a:pt x="4004" y="590"/>
                  </a:cubicBezTo>
                  <a:cubicBezTo>
                    <a:pt x="4358" y="531"/>
                    <a:pt x="4678" y="378"/>
                    <a:pt x="5009" y="283"/>
                  </a:cubicBezTo>
                  <a:cubicBezTo>
                    <a:pt x="5237" y="220"/>
                    <a:pt x="5476" y="189"/>
                    <a:pt x="5712" y="189"/>
                  </a:cubicBezTo>
                  <a:cubicBezTo>
                    <a:pt x="5830" y="189"/>
                    <a:pt x="5946" y="196"/>
                    <a:pt x="6061" y="212"/>
                  </a:cubicBezTo>
                  <a:cubicBezTo>
                    <a:pt x="6682" y="310"/>
                    <a:pt x="7272" y="609"/>
                    <a:pt x="7897" y="609"/>
                  </a:cubicBezTo>
                  <a:cubicBezTo>
                    <a:pt x="7951" y="609"/>
                    <a:pt x="8005" y="607"/>
                    <a:pt x="8059" y="602"/>
                  </a:cubicBezTo>
                  <a:cubicBezTo>
                    <a:pt x="8224" y="590"/>
                    <a:pt x="8390" y="543"/>
                    <a:pt x="8532" y="484"/>
                  </a:cubicBezTo>
                  <a:cubicBezTo>
                    <a:pt x="8674" y="413"/>
                    <a:pt x="8803" y="330"/>
                    <a:pt x="8945" y="259"/>
                  </a:cubicBezTo>
                  <a:cubicBezTo>
                    <a:pt x="9099" y="176"/>
                    <a:pt x="9252" y="118"/>
                    <a:pt x="9418" y="105"/>
                  </a:cubicBezTo>
                  <a:cubicBezTo>
                    <a:pt x="9449" y="103"/>
                    <a:pt x="9479" y="102"/>
                    <a:pt x="9510" y="102"/>
                  </a:cubicBezTo>
                  <a:cubicBezTo>
                    <a:pt x="9656" y="102"/>
                    <a:pt x="9801" y="124"/>
                    <a:pt x="9938" y="153"/>
                  </a:cubicBezTo>
                  <a:cubicBezTo>
                    <a:pt x="10021" y="176"/>
                    <a:pt x="10104" y="189"/>
                    <a:pt x="10187" y="212"/>
                  </a:cubicBezTo>
                  <a:cubicBezTo>
                    <a:pt x="10234" y="212"/>
                    <a:pt x="10258" y="141"/>
                    <a:pt x="10210" y="129"/>
                  </a:cubicBezTo>
                  <a:cubicBezTo>
                    <a:pt x="9983" y="62"/>
                    <a:pt x="9732" y="1"/>
                    <a:pt x="9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6181847" y="3140080"/>
              <a:ext cx="1496597" cy="419671"/>
            </a:xfrm>
            <a:custGeom>
              <a:rect b="b" l="l" r="r" t="t"/>
              <a:pathLst>
                <a:path extrusionOk="0" h="3713" w="13241">
                  <a:moveTo>
                    <a:pt x="804" y="1"/>
                  </a:moveTo>
                  <a:lnTo>
                    <a:pt x="0" y="3713"/>
                  </a:lnTo>
                  <a:lnTo>
                    <a:pt x="13241" y="3713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6380889" y="3229033"/>
              <a:ext cx="223342" cy="227411"/>
            </a:xfrm>
            <a:custGeom>
              <a:rect b="b" l="l" r="r" t="t"/>
              <a:pathLst>
                <a:path extrusionOk="0" h="2012" w="1976">
                  <a:moveTo>
                    <a:pt x="1037" y="40"/>
                  </a:moveTo>
                  <a:cubicBezTo>
                    <a:pt x="1090" y="40"/>
                    <a:pt x="1143" y="44"/>
                    <a:pt x="1195" y="54"/>
                  </a:cubicBezTo>
                  <a:cubicBezTo>
                    <a:pt x="1372" y="89"/>
                    <a:pt x="1550" y="195"/>
                    <a:pt x="1668" y="337"/>
                  </a:cubicBezTo>
                  <a:cubicBezTo>
                    <a:pt x="1810" y="479"/>
                    <a:pt x="1881" y="668"/>
                    <a:pt x="1904" y="869"/>
                  </a:cubicBezTo>
                  <a:cubicBezTo>
                    <a:pt x="1928" y="1070"/>
                    <a:pt x="1904" y="1259"/>
                    <a:pt x="1810" y="1449"/>
                  </a:cubicBezTo>
                  <a:cubicBezTo>
                    <a:pt x="1726" y="1602"/>
                    <a:pt x="1608" y="1744"/>
                    <a:pt x="1455" y="1827"/>
                  </a:cubicBezTo>
                  <a:cubicBezTo>
                    <a:pt x="1320" y="1907"/>
                    <a:pt x="1168" y="1944"/>
                    <a:pt x="1017" y="1944"/>
                  </a:cubicBezTo>
                  <a:cubicBezTo>
                    <a:pt x="809" y="1944"/>
                    <a:pt x="602" y="1874"/>
                    <a:pt x="438" y="1744"/>
                  </a:cubicBezTo>
                  <a:cubicBezTo>
                    <a:pt x="131" y="1496"/>
                    <a:pt x="0" y="1023"/>
                    <a:pt x="131" y="656"/>
                  </a:cubicBezTo>
                  <a:cubicBezTo>
                    <a:pt x="155" y="609"/>
                    <a:pt x="178" y="561"/>
                    <a:pt x="202" y="526"/>
                  </a:cubicBezTo>
                  <a:cubicBezTo>
                    <a:pt x="205" y="520"/>
                    <a:pt x="205" y="514"/>
                    <a:pt x="202" y="510"/>
                  </a:cubicBezTo>
                  <a:lnTo>
                    <a:pt x="202" y="510"/>
                  </a:lnTo>
                  <a:cubicBezTo>
                    <a:pt x="314" y="371"/>
                    <a:pt x="431" y="238"/>
                    <a:pt x="591" y="148"/>
                  </a:cubicBezTo>
                  <a:cubicBezTo>
                    <a:pt x="724" y="78"/>
                    <a:pt x="882" y="40"/>
                    <a:pt x="1037" y="40"/>
                  </a:cubicBezTo>
                  <a:close/>
                  <a:moveTo>
                    <a:pt x="1041" y="0"/>
                  </a:moveTo>
                  <a:cubicBezTo>
                    <a:pt x="931" y="0"/>
                    <a:pt x="822" y="18"/>
                    <a:pt x="722" y="54"/>
                  </a:cubicBezTo>
                  <a:cubicBezTo>
                    <a:pt x="521" y="125"/>
                    <a:pt x="355" y="278"/>
                    <a:pt x="213" y="443"/>
                  </a:cubicBezTo>
                  <a:cubicBezTo>
                    <a:pt x="196" y="461"/>
                    <a:pt x="181" y="482"/>
                    <a:pt x="167" y="502"/>
                  </a:cubicBezTo>
                  <a:lnTo>
                    <a:pt x="167" y="502"/>
                  </a:lnTo>
                  <a:cubicBezTo>
                    <a:pt x="166" y="502"/>
                    <a:pt x="166" y="503"/>
                    <a:pt x="166" y="503"/>
                  </a:cubicBezTo>
                  <a:cubicBezTo>
                    <a:pt x="163" y="507"/>
                    <a:pt x="161" y="510"/>
                    <a:pt x="158" y="514"/>
                  </a:cubicBezTo>
                  <a:lnTo>
                    <a:pt x="158" y="514"/>
                  </a:lnTo>
                  <a:cubicBezTo>
                    <a:pt x="146" y="531"/>
                    <a:pt x="133" y="547"/>
                    <a:pt x="119" y="561"/>
                  </a:cubicBezTo>
                  <a:cubicBezTo>
                    <a:pt x="114" y="570"/>
                    <a:pt x="115" y="578"/>
                    <a:pt x="118" y="583"/>
                  </a:cubicBezTo>
                  <a:lnTo>
                    <a:pt x="118" y="583"/>
                  </a:lnTo>
                  <a:cubicBezTo>
                    <a:pt x="42" y="736"/>
                    <a:pt x="28" y="923"/>
                    <a:pt x="48" y="1094"/>
                  </a:cubicBezTo>
                  <a:cubicBezTo>
                    <a:pt x="71" y="1294"/>
                    <a:pt x="155" y="1496"/>
                    <a:pt x="284" y="1661"/>
                  </a:cubicBezTo>
                  <a:cubicBezTo>
                    <a:pt x="460" y="1887"/>
                    <a:pt x="741" y="2012"/>
                    <a:pt x="1021" y="2012"/>
                  </a:cubicBezTo>
                  <a:cubicBezTo>
                    <a:pt x="1137" y="2012"/>
                    <a:pt x="1253" y="1990"/>
                    <a:pt x="1360" y="1945"/>
                  </a:cubicBezTo>
                  <a:cubicBezTo>
                    <a:pt x="1537" y="1874"/>
                    <a:pt x="1691" y="1756"/>
                    <a:pt x="1797" y="1602"/>
                  </a:cubicBezTo>
                  <a:cubicBezTo>
                    <a:pt x="1916" y="1436"/>
                    <a:pt x="1975" y="1236"/>
                    <a:pt x="1975" y="1034"/>
                  </a:cubicBezTo>
                  <a:cubicBezTo>
                    <a:pt x="1975" y="810"/>
                    <a:pt x="1939" y="585"/>
                    <a:pt x="1810" y="396"/>
                  </a:cubicBezTo>
                  <a:cubicBezTo>
                    <a:pt x="1691" y="243"/>
                    <a:pt x="1537" y="112"/>
                    <a:pt x="1360" y="54"/>
                  </a:cubicBezTo>
                  <a:cubicBezTo>
                    <a:pt x="1260" y="18"/>
                    <a:pt x="1150" y="0"/>
                    <a:pt x="1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6396939" y="3227676"/>
              <a:ext cx="32100" cy="29726"/>
            </a:xfrm>
            <a:custGeom>
              <a:rect b="b" l="l" r="r" t="t"/>
              <a:pathLst>
                <a:path extrusionOk="0" h="263" w="284">
                  <a:moveTo>
                    <a:pt x="160" y="44"/>
                  </a:moveTo>
                  <a:cubicBezTo>
                    <a:pt x="174" y="44"/>
                    <a:pt x="188" y="46"/>
                    <a:pt x="202" y="53"/>
                  </a:cubicBezTo>
                  <a:cubicBezTo>
                    <a:pt x="237" y="77"/>
                    <a:pt x="237" y="124"/>
                    <a:pt x="213" y="160"/>
                  </a:cubicBezTo>
                  <a:cubicBezTo>
                    <a:pt x="202" y="184"/>
                    <a:pt x="189" y="195"/>
                    <a:pt x="166" y="207"/>
                  </a:cubicBezTo>
                  <a:cubicBezTo>
                    <a:pt x="142" y="219"/>
                    <a:pt x="118" y="242"/>
                    <a:pt x="95" y="242"/>
                  </a:cubicBezTo>
                  <a:cubicBezTo>
                    <a:pt x="71" y="231"/>
                    <a:pt x="48" y="219"/>
                    <a:pt x="48" y="195"/>
                  </a:cubicBezTo>
                  <a:cubicBezTo>
                    <a:pt x="44" y="183"/>
                    <a:pt x="41" y="170"/>
                    <a:pt x="39" y="159"/>
                  </a:cubicBezTo>
                  <a:lnTo>
                    <a:pt x="39" y="159"/>
                  </a:lnTo>
                  <a:cubicBezTo>
                    <a:pt x="45" y="157"/>
                    <a:pt x="48" y="154"/>
                    <a:pt x="48" y="148"/>
                  </a:cubicBezTo>
                  <a:lnTo>
                    <a:pt x="48" y="113"/>
                  </a:lnTo>
                  <a:lnTo>
                    <a:pt x="48" y="89"/>
                  </a:lnTo>
                  <a:cubicBezTo>
                    <a:pt x="60" y="89"/>
                    <a:pt x="60" y="77"/>
                    <a:pt x="71" y="77"/>
                  </a:cubicBezTo>
                  <a:cubicBezTo>
                    <a:pt x="97" y="60"/>
                    <a:pt x="128" y="44"/>
                    <a:pt x="160" y="44"/>
                  </a:cubicBezTo>
                  <a:close/>
                  <a:moveTo>
                    <a:pt x="151" y="0"/>
                  </a:moveTo>
                  <a:cubicBezTo>
                    <a:pt x="132" y="0"/>
                    <a:pt x="113" y="3"/>
                    <a:pt x="95" y="6"/>
                  </a:cubicBezTo>
                  <a:cubicBezTo>
                    <a:pt x="71" y="18"/>
                    <a:pt x="36" y="30"/>
                    <a:pt x="13" y="66"/>
                  </a:cubicBezTo>
                  <a:cubicBezTo>
                    <a:pt x="0" y="77"/>
                    <a:pt x="0" y="89"/>
                    <a:pt x="0" y="101"/>
                  </a:cubicBezTo>
                  <a:lnTo>
                    <a:pt x="0" y="124"/>
                  </a:lnTo>
                  <a:lnTo>
                    <a:pt x="0" y="137"/>
                  </a:lnTo>
                  <a:cubicBezTo>
                    <a:pt x="0" y="137"/>
                    <a:pt x="0" y="160"/>
                    <a:pt x="13" y="160"/>
                  </a:cubicBezTo>
                  <a:cubicBezTo>
                    <a:pt x="16" y="160"/>
                    <a:pt x="18" y="160"/>
                    <a:pt x="21" y="160"/>
                  </a:cubicBezTo>
                  <a:lnTo>
                    <a:pt x="21" y="160"/>
                  </a:lnTo>
                  <a:cubicBezTo>
                    <a:pt x="19" y="196"/>
                    <a:pt x="30" y="232"/>
                    <a:pt x="60" y="255"/>
                  </a:cubicBezTo>
                  <a:cubicBezTo>
                    <a:pt x="73" y="260"/>
                    <a:pt x="86" y="262"/>
                    <a:pt x="99" y="262"/>
                  </a:cubicBezTo>
                  <a:cubicBezTo>
                    <a:pt x="145" y="262"/>
                    <a:pt x="189" y="235"/>
                    <a:pt x="225" y="207"/>
                  </a:cubicBezTo>
                  <a:cubicBezTo>
                    <a:pt x="260" y="160"/>
                    <a:pt x="284" y="101"/>
                    <a:pt x="260" y="53"/>
                  </a:cubicBezTo>
                  <a:cubicBezTo>
                    <a:pt x="236" y="13"/>
                    <a:pt x="194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6480014" y="3195916"/>
              <a:ext cx="31874" cy="28822"/>
            </a:xfrm>
            <a:custGeom>
              <a:rect b="b" l="l" r="r" t="t"/>
              <a:pathLst>
                <a:path extrusionOk="0" h="255" w="282">
                  <a:moveTo>
                    <a:pt x="141" y="35"/>
                  </a:moveTo>
                  <a:cubicBezTo>
                    <a:pt x="175" y="35"/>
                    <a:pt x="206" y="48"/>
                    <a:pt x="223" y="74"/>
                  </a:cubicBezTo>
                  <a:cubicBezTo>
                    <a:pt x="247" y="110"/>
                    <a:pt x="235" y="157"/>
                    <a:pt x="211" y="181"/>
                  </a:cubicBezTo>
                  <a:cubicBezTo>
                    <a:pt x="188" y="204"/>
                    <a:pt x="160" y="217"/>
                    <a:pt x="131" y="217"/>
                  </a:cubicBezTo>
                  <a:cubicBezTo>
                    <a:pt x="115" y="217"/>
                    <a:pt x="98" y="213"/>
                    <a:pt x="81" y="205"/>
                  </a:cubicBezTo>
                  <a:cubicBezTo>
                    <a:pt x="69" y="205"/>
                    <a:pt x="46" y="181"/>
                    <a:pt x="46" y="157"/>
                  </a:cubicBezTo>
                  <a:cubicBezTo>
                    <a:pt x="44" y="155"/>
                    <a:pt x="43" y="152"/>
                    <a:pt x="42" y="149"/>
                  </a:cubicBezTo>
                  <a:lnTo>
                    <a:pt x="42" y="149"/>
                  </a:lnTo>
                  <a:cubicBezTo>
                    <a:pt x="43" y="148"/>
                    <a:pt x="44" y="146"/>
                    <a:pt x="46" y="145"/>
                  </a:cubicBezTo>
                  <a:cubicBezTo>
                    <a:pt x="46" y="122"/>
                    <a:pt x="58" y="98"/>
                    <a:pt x="69" y="87"/>
                  </a:cubicBezTo>
                  <a:cubicBezTo>
                    <a:pt x="69" y="63"/>
                    <a:pt x="93" y="51"/>
                    <a:pt x="105" y="39"/>
                  </a:cubicBezTo>
                  <a:cubicBezTo>
                    <a:pt x="117" y="36"/>
                    <a:pt x="129" y="35"/>
                    <a:pt x="141" y="35"/>
                  </a:cubicBezTo>
                  <a:close/>
                  <a:moveTo>
                    <a:pt x="145" y="1"/>
                  </a:moveTo>
                  <a:cubicBezTo>
                    <a:pt x="136" y="1"/>
                    <a:pt x="126" y="1"/>
                    <a:pt x="116" y="3"/>
                  </a:cubicBezTo>
                  <a:cubicBezTo>
                    <a:pt x="67" y="14"/>
                    <a:pt x="17" y="57"/>
                    <a:pt x="17" y="112"/>
                  </a:cubicBezTo>
                  <a:lnTo>
                    <a:pt x="17" y="112"/>
                  </a:lnTo>
                  <a:cubicBezTo>
                    <a:pt x="0" y="149"/>
                    <a:pt x="8" y="200"/>
                    <a:pt x="46" y="228"/>
                  </a:cubicBezTo>
                  <a:cubicBezTo>
                    <a:pt x="69" y="246"/>
                    <a:pt x="99" y="255"/>
                    <a:pt x="128" y="255"/>
                  </a:cubicBezTo>
                  <a:cubicBezTo>
                    <a:pt x="158" y="255"/>
                    <a:pt x="187" y="246"/>
                    <a:pt x="211" y="228"/>
                  </a:cubicBezTo>
                  <a:cubicBezTo>
                    <a:pt x="258" y="192"/>
                    <a:pt x="282" y="134"/>
                    <a:pt x="258" y="74"/>
                  </a:cubicBezTo>
                  <a:cubicBezTo>
                    <a:pt x="238" y="25"/>
                    <a:pt x="194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6564559" y="3224399"/>
              <a:ext cx="35604" cy="34812"/>
            </a:xfrm>
            <a:custGeom>
              <a:rect b="b" l="l" r="r" t="t"/>
              <a:pathLst>
                <a:path extrusionOk="0" h="308" w="315">
                  <a:moveTo>
                    <a:pt x="125" y="47"/>
                  </a:moveTo>
                  <a:cubicBezTo>
                    <a:pt x="172" y="47"/>
                    <a:pt x="232" y="71"/>
                    <a:pt x="256" y="118"/>
                  </a:cubicBezTo>
                  <a:cubicBezTo>
                    <a:pt x="267" y="142"/>
                    <a:pt x="267" y="166"/>
                    <a:pt x="256" y="189"/>
                  </a:cubicBezTo>
                  <a:cubicBezTo>
                    <a:pt x="243" y="213"/>
                    <a:pt x="232" y="236"/>
                    <a:pt x="208" y="248"/>
                  </a:cubicBezTo>
                  <a:cubicBezTo>
                    <a:pt x="192" y="258"/>
                    <a:pt x="171" y="264"/>
                    <a:pt x="151" y="264"/>
                  </a:cubicBezTo>
                  <a:cubicBezTo>
                    <a:pt x="127" y="264"/>
                    <a:pt x="103" y="256"/>
                    <a:pt x="90" y="236"/>
                  </a:cubicBezTo>
                  <a:cubicBezTo>
                    <a:pt x="65" y="218"/>
                    <a:pt x="50" y="189"/>
                    <a:pt x="45" y="158"/>
                  </a:cubicBezTo>
                  <a:lnTo>
                    <a:pt x="45" y="158"/>
                  </a:lnTo>
                  <a:cubicBezTo>
                    <a:pt x="50" y="155"/>
                    <a:pt x="54" y="148"/>
                    <a:pt x="54" y="142"/>
                  </a:cubicBezTo>
                  <a:lnTo>
                    <a:pt x="54" y="106"/>
                  </a:lnTo>
                  <a:cubicBezTo>
                    <a:pt x="54" y="95"/>
                    <a:pt x="66" y="82"/>
                    <a:pt x="66" y="71"/>
                  </a:cubicBezTo>
                  <a:cubicBezTo>
                    <a:pt x="78" y="59"/>
                    <a:pt x="101" y="47"/>
                    <a:pt x="125" y="47"/>
                  </a:cubicBezTo>
                  <a:close/>
                  <a:moveTo>
                    <a:pt x="137" y="0"/>
                  </a:moveTo>
                  <a:cubicBezTo>
                    <a:pt x="90" y="0"/>
                    <a:pt x="54" y="11"/>
                    <a:pt x="30" y="47"/>
                  </a:cubicBezTo>
                  <a:cubicBezTo>
                    <a:pt x="11" y="76"/>
                    <a:pt x="0" y="112"/>
                    <a:pt x="15" y="137"/>
                  </a:cubicBezTo>
                  <a:lnTo>
                    <a:pt x="15" y="137"/>
                  </a:lnTo>
                  <a:cubicBezTo>
                    <a:pt x="13" y="179"/>
                    <a:pt x="24" y="222"/>
                    <a:pt x="54" y="260"/>
                  </a:cubicBezTo>
                  <a:cubicBezTo>
                    <a:pt x="78" y="291"/>
                    <a:pt x="122" y="307"/>
                    <a:pt x="163" y="307"/>
                  </a:cubicBezTo>
                  <a:cubicBezTo>
                    <a:pt x="184" y="307"/>
                    <a:pt x="204" y="303"/>
                    <a:pt x="220" y="295"/>
                  </a:cubicBezTo>
                  <a:cubicBezTo>
                    <a:pt x="256" y="271"/>
                    <a:pt x="279" y="248"/>
                    <a:pt x="291" y="213"/>
                  </a:cubicBezTo>
                  <a:cubicBezTo>
                    <a:pt x="303" y="177"/>
                    <a:pt x="314" y="142"/>
                    <a:pt x="303" y="106"/>
                  </a:cubicBezTo>
                  <a:cubicBezTo>
                    <a:pt x="279" y="35"/>
                    <a:pt x="208" y="11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6608074" y="3302953"/>
              <a:ext cx="29500" cy="29726"/>
            </a:xfrm>
            <a:custGeom>
              <a:rect b="b" l="l" r="r" t="t"/>
              <a:pathLst>
                <a:path extrusionOk="0" h="263" w="261">
                  <a:moveTo>
                    <a:pt x="131" y="38"/>
                  </a:moveTo>
                  <a:cubicBezTo>
                    <a:pt x="166" y="38"/>
                    <a:pt x="202" y="62"/>
                    <a:pt x="213" y="97"/>
                  </a:cubicBezTo>
                  <a:cubicBezTo>
                    <a:pt x="225" y="133"/>
                    <a:pt x="202" y="180"/>
                    <a:pt x="178" y="203"/>
                  </a:cubicBezTo>
                  <a:cubicBezTo>
                    <a:pt x="154" y="227"/>
                    <a:pt x="131" y="227"/>
                    <a:pt x="107" y="227"/>
                  </a:cubicBezTo>
                  <a:cubicBezTo>
                    <a:pt x="95" y="227"/>
                    <a:pt x="71" y="215"/>
                    <a:pt x="60" y="203"/>
                  </a:cubicBezTo>
                  <a:cubicBezTo>
                    <a:pt x="37" y="173"/>
                    <a:pt x="33" y="138"/>
                    <a:pt x="37" y="104"/>
                  </a:cubicBezTo>
                  <a:lnTo>
                    <a:pt x="37" y="104"/>
                  </a:lnTo>
                  <a:cubicBezTo>
                    <a:pt x="41" y="102"/>
                    <a:pt x="45" y="100"/>
                    <a:pt x="47" y="97"/>
                  </a:cubicBezTo>
                  <a:cubicBezTo>
                    <a:pt x="60" y="62"/>
                    <a:pt x="83" y="38"/>
                    <a:pt x="131" y="38"/>
                  </a:cubicBezTo>
                  <a:close/>
                  <a:moveTo>
                    <a:pt x="124" y="0"/>
                  </a:moveTo>
                  <a:cubicBezTo>
                    <a:pt x="95" y="0"/>
                    <a:pt x="66" y="14"/>
                    <a:pt x="45" y="35"/>
                  </a:cubicBezTo>
                  <a:lnTo>
                    <a:pt x="45" y="35"/>
                  </a:lnTo>
                  <a:cubicBezTo>
                    <a:pt x="44" y="32"/>
                    <a:pt x="41" y="30"/>
                    <a:pt x="38" y="30"/>
                  </a:cubicBezTo>
                  <a:cubicBezTo>
                    <a:pt x="34" y="30"/>
                    <a:pt x="29" y="33"/>
                    <a:pt x="24" y="38"/>
                  </a:cubicBezTo>
                  <a:cubicBezTo>
                    <a:pt x="0" y="97"/>
                    <a:pt x="0" y="168"/>
                    <a:pt x="36" y="215"/>
                  </a:cubicBezTo>
                  <a:cubicBezTo>
                    <a:pt x="47" y="238"/>
                    <a:pt x="71" y="251"/>
                    <a:pt x="95" y="262"/>
                  </a:cubicBezTo>
                  <a:cubicBezTo>
                    <a:pt x="131" y="262"/>
                    <a:pt x="154" y="262"/>
                    <a:pt x="189" y="238"/>
                  </a:cubicBezTo>
                  <a:cubicBezTo>
                    <a:pt x="225" y="215"/>
                    <a:pt x="260" y="156"/>
                    <a:pt x="249" y="97"/>
                  </a:cubicBezTo>
                  <a:cubicBezTo>
                    <a:pt x="237" y="49"/>
                    <a:pt x="189" y="2"/>
                    <a:pt x="142" y="2"/>
                  </a:cubicBezTo>
                  <a:cubicBezTo>
                    <a:pt x="136" y="1"/>
                    <a:pt x="130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6593833" y="3389645"/>
              <a:ext cx="34360" cy="32552"/>
            </a:xfrm>
            <a:custGeom>
              <a:rect b="b" l="l" r="r" t="t"/>
              <a:pathLst>
                <a:path extrusionOk="0" h="288" w="304">
                  <a:moveTo>
                    <a:pt x="167" y="27"/>
                  </a:moveTo>
                  <a:cubicBezTo>
                    <a:pt x="192" y="27"/>
                    <a:pt x="218" y="40"/>
                    <a:pt x="233" y="63"/>
                  </a:cubicBezTo>
                  <a:cubicBezTo>
                    <a:pt x="268" y="98"/>
                    <a:pt x="244" y="157"/>
                    <a:pt x="209" y="193"/>
                  </a:cubicBezTo>
                  <a:cubicBezTo>
                    <a:pt x="191" y="230"/>
                    <a:pt x="151" y="259"/>
                    <a:pt x="111" y="259"/>
                  </a:cubicBezTo>
                  <a:cubicBezTo>
                    <a:pt x="100" y="259"/>
                    <a:pt x="89" y="257"/>
                    <a:pt x="79" y="252"/>
                  </a:cubicBezTo>
                  <a:cubicBezTo>
                    <a:pt x="44" y="240"/>
                    <a:pt x="32" y="204"/>
                    <a:pt x="32" y="181"/>
                  </a:cubicBezTo>
                  <a:cubicBezTo>
                    <a:pt x="32" y="160"/>
                    <a:pt x="32" y="140"/>
                    <a:pt x="34" y="119"/>
                  </a:cubicBezTo>
                  <a:lnTo>
                    <a:pt x="34" y="119"/>
                  </a:lnTo>
                  <a:cubicBezTo>
                    <a:pt x="54" y="82"/>
                    <a:pt x="79" y="49"/>
                    <a:pt x="126" y="39"/>
                  </a:cubicBezTo>
                  <a:cubicBezTo>
                    <a:pt x="139" y="31"/>
                    <a:pt x="153" y="27"/>
                    <a:pt x="167" y="27"/>
                  </a:cubicBezTo>
                  <a:close/>
                  <a:moveTo>
                    <a:pt x="169" y="1"/>
                  </a:moveTo>
                  <a:cubicBezTo>
                    <a:pt x="159" y="1"/>
                    <a:pt x="149" y="2"/>
                    <a:pt x="138" y="4"/>
                  </a:cubicBezTo>
                  <a:cubicBezTo>
                    <a:pt x="100" y="4"/>
                    <a:pt x="62" y="33"/>
                    <a:pt x="37" y="69"/>
                  </a:cubicBezTo>
                  <a:lnTo>
                    <a:pt x="37" y="69"/>
                  </a:lnTo>
                  <a:cubicBezTo>
                    <a:pt x="34" y="69"/>
                    <a:pt x="32" y="71"/>
                    <a:pt x="32" y="75"/>
                  </a:cubicBezTo>
                  <a:cubicBezTo>
                    <a:pt x="31" y="77"/>
                    <a:pt x="30" y="80"/>
                    <a:pt x="29" y="82"/>
                  </a:cubicBezTo>
                  <a:lnTo>
                    <a:pt x="29" y="82"/>
                  </a:lnTo>
                  <a:cubicBezTo>
                    <a:pt x="19" y="99"/>
                    <a:pt x="11" y="117"/>
                    <a:pt x="8" y="133"/>
                  </a:cubicBezTo>
                  <a:cubicBezTo>
                    <a:pt x="1" y="141"/>
                    <a:pt x="7" y="144"/>
                    <a:pt x="13" y="145"/>
                  </a:cubicBezTo>
                  <a:lnTo>
                    <a:pt x="13" y="145"/>
                  </a:lnTo>
                  <a:cubicBezTo>
                    <a:pt x="7" y="189"/>
                    <a:pt x="14" y="234"/>
                    <a:pt x="44" y="264"/>
                  </a:cubicBezTo>
                  <a:cubicBezTo>
                    <a:pt x="67" y="288"/>
                    <a:pt x="102" y="288"/>
                    <a:pt x="126" y="288"/>
                  </a:cubicBezTo>
                  <a:cubicBezTo>
                    <a:pt x="162" y="288"/>
                    <a:pt x="186" y="264"/>
                    <a:pt x="209" y="240"/>
                  </a:cubicBezTo>
                  <a:cubicBezTo>
                    <a:pt x="257" y="193"/>
                    <a:pt x="304" y="133"/>
                    <a:pt x="280" y="63"/>
                  </a:cubicBezTo>
                  <a:cubicBezTo>
                    <a:pt x="261" y="24"/>
                    <a:pt x="21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6522513" y="3450454"/>
              <a:ext cx="32213" cy="27579"/>
            </a:xfrm>
            <a:custGeom>
              <a:rect b="b" l="l" r="r" t="t"/>
              <a:pathLst>
                <a:path extrusionOk="0" h="244" w="285">
                  <a:moveTo>
                    <a:pt x="178" y="33"/>
                  </a:moveTo>
                  <a:cubicBezTo>
                    <a:pt x="202" y="45"/>
                    <a:pt x="213" y="57"/>
                    <a:pt x="226" y="68"/>
                  </a:cubicBezTo>
                  <a:cubicBezTo>
                    <a:pt x="237" y="104"/>
                    <a:pt x="237" y="152"/>
                    <a:pt x="213" y="175"/>
                  </a:cubicBezTo>
                  <a:cubicBezTo>
                    <a:pt x="191" y="198"/>
                    <a:pt x="168" y="211"/>
                    <a:pt x="141" y="211"/>
                  </a:cubicBezTo>
                  <a:cubicBezTo>
                    <a:pt x="127" y="211"/>
                    <a:pt x="112" y="207"/>
                    <a:pt x="95" y="199"/>
                  </a:cubicBezTo>
                  <a:cubicBezTo>
                    <a:pt x="60" y="187"/>
                    <a:pt x="36" y="128"/>
                    <a:pt x="60" y="92"/>
                  </a:cubicBezTo>
                  <a:cubicBezTo>
                    <a:pt x="60" y="89"/>
                    <a:pt x="59" y="86"/>
                    <a:pt x="58" y="83"/>
                  </a:cubicBezTo>
                  <a:lnTo>
                    <a:pt x="58" y="83"/>
                  </a:lnTo>
                  <a:cubicBezTo>
                    <a:pt x="58" y="82"/>
                    <a:pt x="59" y="81"/>
                    <a:pt x="60" y="81"/>
                  </a:cubicBezTo>
                  <a:cubicBezTo>
                    <a:pt x="71" y="57"/>
                    <a:pt x="95" y="57"/>
                    <a:pt x="119" y="45"/>
                  </a:cubicBezTo>
                  <a:cubicBezTo>
                    <a:pt x="131" y="33"/>
                    <a:pt x="155" y="33"/>
                    <a:pt x="178" y="33"/>
                  </a:cubicBezTo>
                  <a:close/>
                  <a:moveTo>
                    <a:pt x="166" y="1"/>
                  </a:moveTo>
                  <a:cubicBezTo>
                    <a:pt x="152" y="1"/>
                    <a:pt x="137" y="4"/>
                    <a:pt x="119" y="10"/>
                  </a:cubicBezTo>
                  <a:cubicBezTo>
                    <a:pt x="84" y="10"/>
                    <a:pt x="60" y="21"/>
                    <a:pt x="36" y="57"/>
                  </a:cubicBezTo>
                  <a:cubicBezTo>
                    <a:pt x="13" y="81"/>
                    <a:pt x="1" y="116"/>
                    <a:pt x="13" y="139"/>
                  </a:cubicBezTo>
                  <a:cubicBezTo>
                    <a:pt x="16" y="143"/>
                    <a:pt x="21" y="146"/>
                    <a:pt x="26" y="147"/>
                  </a:cubicBezTo>
                  <a:lnTo>
                    <a:pt x="26" y="147"/>
                  </a:lnTo>
                  <a:cubicBezTo>
                    <a:pt x="30" y="175"/>
                    <a:pt x="45" y="202"/>
                    <a:pt x="71" y="223"/>
                  </a:cubicBezTo>
                  <a:cubicBezTo>
                    <a:pt x="91" y="237"/>
                    <a:pt x="113" y="244"/>
                    <a:pt x="136" y="244"/>
                  </a:cubicBezTo>
                  <a:cubicBezTo>
                    <a:pt x="166" y="244"/>
                    <a:pt x="198" y="231"/>
                    <a:pt x="226" y="210"/>
                  </a:cubicBezTo>
                  <a:cubicBezTo>
                    <a:pt x="261" y="175"/>
                    <a:pt x="284" y="116"/>
                    <a:pt x="261" y="68"/>
                  </a:cubicBezTo>
                  <a:cubicBezTo>
                    <a:pt x="249" y="45"/>
                    <a:pt x="237" y="21"/>
                    <a:pt x="213" y="10"/>
                  </a:cubicBezTo>
                  <a:cubicBezTo>
                    <a:pt x="196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6434351" y="3448871"/>
              <a:ext cx="29500" cy="28031"/>
            </a:xfrm>
            <a:custGeom>
              <a:rect b="b" l="l" r="r" t="t"/>
              <a:pathLst>
                <a:path extrusionOk="0" h="248" w="261">
                  <a:moveTo>
                    <a:pt x="142" y="35"/>
                  </a:moveTo>
                  <a:cubicBezTo>
                    <a:pt x="154" y="35"/>
                    <a:pt x="178" y="35"/>
                    <a:pt x="189" y="47"/>
                  </a:cubicBezTo>
                  <a:cubicBezTo>
                    <a:pt x="225" y="82"/>
                    <a:pt x="213" y="130"/>
                    <a:pt x="189" y="166"/>
                  </a:cubicBezTo>
                  <a:cubicBezTo>
                    <a:pt x="178" y="177"/>
                    <a:pt x="166" y="201"/>
                    <a:pt x="142" y="201"/>
                  </a:cubicBezTo>
                  <a:cubicBezTo>
                    <a:pt x="136" y="207"/>
                    <a:pt x="128" y="210"/>
                    <a:pt x="119" y="210"/>
                  </a:cubicBezTo>
                  <a:cubicBezTo>
                    <a:pt x="110" y="210"/>
                    <a:pt x="101" y="207"/>
                    <a:pt x="95" y="201"/>
                  </a:cubicBezTo>
                  <a:cubicBezTo>
                    <a:pt x="54" y="191"/>
                    <a:pt x="40" y="153"/>
                    <a:pt x="37" y="113"/>
                  </a:cubicBezTo>
                  <a:lnTo>
                    <a:pt x="37" y="113"/>
                  </a:lnTo>
                  <a:cubicBezTo>
                    <a:pt x="44" y="92"/>
                    <a:pt x="62" y="73"/>
                    <a:pt x="84" y="59"/>
                  </a:cubicBezTo>
                  <a:cubicBezTo>
                    <a:pt x="95" y="47"/>
                    <a:pt x="118" y="47"/>
                    <a:pt x="142" y="35"/>
                  </a:cubicBezTo>
                  <a:close/>
                  <a:moveTo>
                    <a:pt x="154" y="0"/>
                  </a:moveTo>
                  <a:cubicBezTo>
                    <a:pt x="131" y="11"/>
                    <a:pt x="107" y="24"/>
                    <a:pt x="71" y="35"/>
                  </a:cubicBezTo>
                  <a:cubicBezTo>
                    <a:pt x="48" y="47"/>
                    <a:pt x="24" y="59"/>
                    <a:pt x="13" y="95"/>
                  </a:cubicBezTo>
                  <a:cubicBezTo>
                    <a:pt x="0" y="118"/>
                    <a:pt x="0" y="153"/>
                    <a:pt x="24" y="177"/>
                  </a:cubicBezTo>
                  <a:lnTo>
                    <a:pt x="24" y="177"/>
                  </a:lnTo>
                  <a:cubicBezTo>
                    <a:pt x="24" y="177"/>
                    <a:pt x="24" y="177"/>
                    <a:pt x="24" y="177"/>
                  </a:cubicBezTo>
                  <a:lnTo>
                    <a:pt x="24" y="177"/>
                  </a:lnTo>
                  <a:cubicBezTo>
                    <a:pt x="24" y="179"/>
                    <a:pt x="24" y="180"/>
                    <a:pt x="25" y="180"/>
                  </a:cubicBezTo>
                  <a:lnTo>
                    <a:pt x="25" y="180"/>
                  </a:lnTo>
                  <a:cubicBezTo>
                    <a:pt x="35" y="201"/>
                    <a:pt x="51" y="221"/>
                    <a:pt x="71" y="237"/>
                  </a:cubicBezTo>
                  <a:cubicBezTo>
                    <a:pt x="95" y="248"/>
                    <a:pt x="118" y="248"/>
                    <a:pt x="142" y="248"/>
                  </a:cubicBezTo>
                  <a:cubicBezTo>
                    <a:pt x="178" y="237"/>
                    <a:pt x="202" y="224"/>
                    <a:pt x="213" y="201"/>
                  </a:cubicBezTo>
                  <a:cubicBezTo>
                    <a:pt x="249" y="153"/>
                    <a:pt x="260" y="82"/>
                    <a:pt x="225" y="35"/>
                  </a:cubicBezTo>
                  <a:cubicBezTo>
                    <a:pt x="213" y="24"/>
                    <a:pt x="189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6367665" y="3393940"/>
              <a:ext cx="29387" cy="27466"/>
            </a:xfrm>
            <a:custGeom>
              <a:rect b="b" l="l" r="r" t="t"/>
              <a:pathLst>
                <a:path extrusionOk="0" h="243" w="260">
                  <a:moveTo>
                    <a:pt x="146" y="30"/>
                  </a:moveTo>
                  <a:cubicBezTo>
                    <a:pt x="161" y="30"/>
                    <a:pt x="176" y="35"/>
                    <a:pt x="188" y="48"/>
                  </a:cubicBezTo>
                  <a:cubicBezTo>
                    <a:pt x="224" y="72"/>
                    <a:pt x="224" y="119"/>
                    <a:pt x="201" y="155"/>
                  </a:cubicBezTo>
                  <a:cubicBezTo>
                    <a:pt x="188" y="179"/>
                    <a:pt x="177" y="190"/>
                    <a:pt x="165" y="202"/>
                  </a:cubicBezTo>
                  <a:cubicBezTo>
                    <a:pt x="153" y="208"/>
                    <a:pt x="141" y="211"/>
                    <a:pt x="131" y="211"/>
                  </a:cubicBezTo>
                  <a:cubicBezTo>
                    <a:pt x="120" y="211"/>
                    <a:pt x="112" y="208"/>
                    <a:pt x="106" y="202"/>
                  </a:cubicBezTo>
                  <a:cubicBezTo>
                    <a:pt x="85" y="192"/>
                    <a:pt x="68" y="179"/>
                    <a:pt x="57" y="163"/>
                  </a:cubicBezTo>
                  <a:lnTo>
                    <a:pt x="57" y="163"/>
                  </a:lnTo>
                  <a:cubicBezTo>
                    <a:pt x="58" y="161"/>
                    <a:pt x="59" y="158"/>
                    <a:pt x="59" y="155"/>
                  </a:cubicBezTo>
                  <a:cubicBezTo>
                    <a:pt x="46" y="131"/>
                    <a:pt x="35" y="119"/>
                    <a:pt x="46" y="108"/>
                  </a:cubicBezTo>
                  <a:cubicBezTo>
                    <a:pt x="46" y="84"/>
                    <a:pt x="59" y="72"/>
                    <a:pt x="70" y="60"/>
                  </a:cubicBezTo>
                  <a:cubicBezTo>
                    <a:pt x="93" y="45"/>
                    <a:pt x="120" y="30"/>
                    <a:pt x="146" y="30"/>
                  </a:cubicBezTo>
                  <a:close/>
                  <a:moveTo>
                    <a:pt x="153" y="1"/>
                  </a:moveTo>
                  <a:cubicBezTo>
                    <a:pt x="117" y="1"/>
                    <a:pt x="94" y="13"/>
                    <a:pt x="70" y="25"/>
                  </a:cubicBezTo>
                  <a:cubicBezTo>
                    <a:pt x="46" y="37"/>
                    <a:pt x="23" y="60"/>
                    <a:pt x="11" y="95"/>
                  </a:cubicBezTo>
                  <a:cubicBezTo>
                    <a:pt x="0" y="117"/>
                    <a:pt x="10" y="150"/>
                    <a:pt x="30" y="163"/>
                  </a:cubicBezTo>
                  <a:lnTo>
                    <a:pt x="30" y="163"/>
                  </a:lnTo>
                  <a:cubicBezTo>
                    <a:pt x="40" y="186"/>
                    <a:pt x="58" y="208"/>
                    <a:pt x="82" y="226"/>
                  </a:cubicBezTo>
                  <a:cubicBezTo>
                    <a:pt x="99" y="234"/>
                    <a:pt x="116" y="242"/>
                    <a:pt x="136" y="242"/>
                  </a:cubicBezTo>
                  <a:cubicBezTo>
                    <a:pt x="145" y="242"/>
                    <a:pt x="154" y="241"/>
                    <a:pt x="165" y="237"/>
                  </a:cubicBezTo>
                  <a:cubicBezTo>
                    <a:pt x="188" y="226"/>
                    <a:pt x="212" y="202"/>
                    <a:pt x="224" y="190"/>
                  </a:cubicBezTo>
                  <a:cubicBezTo>
                    <a:pt x="248" y="131"/>
                    <a:pt x="259" y="72"/>
                    <a:pt x="212" y="25"/>
                  </a:cubicBezTo>
                  <a:cubicBezTo>
                    <a:pt x="201" y="13"/>
                    <a:pt x="177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6350372" y="3302614"/>
              <a:ext cx="27918" cy="28935"/>
            </a:xfrm>
            <a:custGeom>
              <a:rect b="b" l="l" r="r" t="t"/>
              <a:pathLst>
                <a:path extrusionOk="0" h="256" w="247">
                  <a:moveTo>
                    <a:pt x="136" y="36"/>
                  </a:moveTo>
                  <a:cubicBezTo>
                    <a:pt x="145" y="36"/>
                    <a:pt x="155" y="38"/>
                    <a:pt x="164" y="41"/>
                  </a:cubicBezTo>
                  <a:cubicBezTo>
                    <a:pt x="212" y="65"/>
                    <a:pt x="223" y="100"/>
                    <a:pt x="212" y="136"/>
                  </a:cubicBezTo>
                  <a:cubicBezTo>
                    <a:pt x="199" y="183"/>
                    <a:pt x="164" y="230"/>
                    <a:pt x="117" y="230"/>
                  </a:cubicBezTo>
                  <a:cubicBezTo>
                    <a:pt x="91" y="230"/>
                    <a:pt x="71" y="215"/>
                    <a:pt x="60" y="193"/>
                  </a:cubicBezTo>
                  <a:lnTo>
                    <a:pt x="60" y="193"/>
                  </a:lnTo>
                  <a:cubicBezTo>
                    <a:pt x="62" y="190"/>
                    <a:pt x="62" y="187"/>
                    <a:pt x="58" y="183"/>
                  </a:cubicBezTo>
                  <a:cubicBezTo>
                    <a:pt x="58" y="159"/>
                    <a:pt x="46" y="147"/>
                    <a:pt x="46" y="123"/>
                  </a:cubicBezTo>
                  <a:cubicBezTo>
                    <a:pt x="46" y="100"/>
                    <a:pt x="58" y="88"/>
                    <a:pt x="70" y="65"/>
                  </a:cubicBezTo>
                  <a:cubicBezTo>
                    <a:pt x="87" y="47"/>
                    <a:pt x="111" y="36"/>
                    <a:pt x="136" y="36"/>
                  </a:cubicBezTo>
                  <a:close/>
                  <a:moveTo>
                    <a:pt x="132" y="1"/>
                  </a:moveTo>
                  <a:cubicBezTo>
                    <a:pt x="104" y="1"/>
                    <a:pt x="77" y="9"/>
                    <a:pt x="58" y="29"/>
                  </a:cubicBezTo>
                  <a:cubicBezTo>
                    <a:pt x="14" y="62"/>
                    <a:pt x="1" y="136"/>
                    <a:pt x="27" y="184"/>
                  </a:cubicBezTo>
                  <a:lnTo>
                    <a:pt x="27" y="184"/>
                  </a:lnTo>
                  <a:cubicBezTo>
                    <a:pt x="37" y="220"/>
                    <a:pt x="61" y="254"/>
                    <a:pt x="105" y="254"/>
                  </a:cubicBezTo>
                  <a:cubicBezTo>
                    <a:pt x="111" y="255"/>
                    <a:pt x="117" y="255"/>
                    <a:pt x="123" y="255"/>
                  </a:cubicBezTo>
                  <a:cubicBezTo>
                    <a:pt x="174" y="255"/>
                    <a:pt x="214" y="213"/>
                    <a:pt x="235" y="171"/>
                  </a:cubicBezTo>
                  <a:cubicBezTo>
                    <a:pt x="247" y="147"/>
                    <a:pt x="247" y="112"/>
                    <a:pt x="247" y="76"/>
                  </a:cubicBezTo>
                  <a:cubicBezTo>
                    <a:pt x="235" y="52"/>
                    <a:pt x="223" y="41"/>
                    <a:pt x="199" y="17"/>
                  </a:cubicBezTo>
                  <a:cubicBezTo>
                    <a:pt x="178" y="7"/>
                    <a:pt x="155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6337599" y="3179640"/>
              <a:ext cx="325406" cy="322015"/>
            </a:xfrm>
            <a:custGeom>
              <a:rect b="b" l="l" r="r" t="t"/>
              <a:pathLst>
                <a:path extrusionOk="0" h="2849" w="2879">
                  <a:moveTo>
                    <a:pt x="1383" y="41"/>
                  </a:moveTo>
                  <a:cubicBezTo>
                    <a:pt x="1927" y="41"/>
                    <a:pt x="2421" y="369"/>
                    <a:pt x="2642" y="869"/>
                  </a:cubicBezTo>
                  <a:cubicBezTo>
                    <a:pt x="2878" y="1400"/>
                    <a:pt x="2784" y="2098"/>
                    <a:pt x="2346" y="2500"/>
                  </a:cubicBezTo>
                  <a:cubicBezTo>
                    <a:pt x="2122" y="2701"/>
                    <a:pt x="1838" y="2795"/>
                    <a:pt x="1542" y="2808"/>
                  </a:cubicBezTo>
                  <a:cubicBezTo>
                    <a:pt x="1516" y="2809"/>
                    <a:pt x="1490" y="2809"/>
                    <a:pt x="1464" y="2809"/>
                  </a:cubicBezTo>
                  <a:cubicBezTo>
                    <a:pt x="1216" y="2809"/>
                    <a:pt x="963" y="2760"/>
                    <a:pt x="738" y="2654"/>
                  </a:cubicBezTo>
                  <a:cubicBezTo>
                    <a:pt x="490" y="2535"/>
                    <a:pt x="277" y="2346"/>
                    <a:pt x="171" y="2086"/>
                  </a:cubicBezTo>
                  <a:cubicBezTo>
                    <a:pt x="29" y="1802"/>
                    <a:pt x="29" y="1471"/>
                    <a:pt x="76" y="1153"/>
                  </a:cubicBezTo>
                  <a:cubicBezTo>
                    <a:pt x="84" y="1106"/>
                    <a:pt x="97" y="1053"/>
                    <a:pt x="109" y="999"/>
                  </a:cubicBezTo>
                  <a:lnTo>
                    <a:pt x="109" y="999"/>
                  </a:lnTo>
                  <a:cubicBezTo>
                    <a:pt x="114" y="998"/>
                    <a:pt x="120" y="994"/>
                    <a:pt x="123" y="987"/>
                  </a:cubicBezTo>
                  <a:cubicBezTo>
                    <a:pt x="289" y="455"/>
                    <a:pt x="785" y="65"/>
                    <a:pt x="1353" y="41"/>
                  </a:cubicBezTo>
                  <a:cubicBezTo>
                    <a:pt x="1363" y="41"/>
                    <a:pt x="1373" y="41"/>
                    <a:pt x="1383" y="41"/>
                  </a:cubicBezTo>
                  <a:close/>
                  <a:moveTo>
                    <a:pt x="1440" y="0"/>
                  </a:moveTo>
                  <a:cubicBezTo>
                    <a:pt x="1182" y="0"/>
                    <a:pt x="914" y="63"/>
                    <a:pt x="691" y="195"/>
                  </a:cubicBezTo>
                  <a:cubicBezTo>
                    <a:pt x="467" y="336"/>
                    <a:pt x="265" y="549"/>
                    <a:pt x="159" y="798"/>
                  </a:cubicBezTo>
                  <a:cubicBezTo>
                    <a:pt x="123" y="857"/>
                    <a:pt x="100" y="916"/>
                    <a:pt x="88" y="975"/>
                  </a:cubicBezTo>
                  <a:cubicBezTo>
                    <a:pt x="84" y="983"/>
                    <a:pt x="86" y="990"/>
                    <a:pt x="90" y="995"/>
                  </a:cubicBezTo>
                  <a:lnTo>
                    <a:pt x="90" y="995"/>
                  </a:lnTo>
                  <a:cubicBezTo>
                    <a:pt x="14" y="1291"/>
                    <a:pt x="0" y="1604"/>
                    <a:pt x="76" y="1897"/>
                  </a:cubicBezTo>
                  <a:cubicBezTo>
                    <a:pt x="147" y="2181"/>
                    <a:pt x="312" y="2417"/>
                    <a:pt x="549" y="2583"/>
                  </a:cubicBezTo>
                  <a:cubicBezTo>
                    <a:pt x="785" y="2737"/>
                    <a:pt x="1058" y="2819"/>
                    <a:pt x="1329" y="2843"/>
                  </a:cubicBezTo>
                  <a:cubicBezTo>
                    <a:pt x="1378" y="2846"/>
                    <a:pt x="1427" y="2848"/>
                    <a:pt x="1476" y="2848"/>
                  </a:cubicBezTo>
                  <a:cubicBezTo>
                    <a:pt x="1736" y="2848"/>
                    <a:pt x="1995" y="2793"/>
                    <a:pt x="2204" y="2654"/>
                  </a:cubicBezTo>
                  <a:cubicBezTo>
                    <a:pt x="2453" y="2500"/>
                    <a:pt x="2618" y="2252"/>
                    <a:pt x="2713" y="1991"/>
                  </a:cubicBezTo>
                  <a:cubicBezTo>
                    <a:pt x="2819" y="1696"/>
                    <a:pt x="2842" y="1365"/>
                    <a:pt x="2760" y="1058"/>
                  </a:cubicBezTo>
                  <a:cubicBezTo>
                    <a:pt x="2606" y="514"/>
                    <a:pt x="2133" y="76"/>
                    <a:pt x="1566" y="5"/>
                  </a:cubicBezTo>
                  <a:cubicBezTo>
                    <a:pt x="1524" y="2"/>
                    <a:pt x="1482" y="0"/>
                    <a:pt x="1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7246680" y="3229033"/>
              <a:ext cx="224586" cy="227411"/>
            </a:xfrm>
            <a:custGeom>
              <a:rect b="b" l="l" r="r" t="t"/>
              <a:pathLst>
                <a:path extrusionOk="0" h="2012" w="1987">
                  <a:moveTo>
                    <a:pt x="1037" y="40"/>
                  </a:moveTo>
                  <a:cubicBezTo>
                    <a:pt x="1091" y="40"/>
                    <a:pt x="1144" y="44"/>
                    <a:pt x="1195" y="54"/>
                  </a:cubicBezTo>
                  <a:cubicBezTo>
                    <a:pt x="1372" y="89"/>
                    <a:pt x="1550" y="195"/>
                    <a:pt x="1668" y="337"/>
                  </a:cubicBezTo>
                  <a:cubicBezTo>
                    <a:pt x="1810" y="479"/>
                    <a:pt x="1881" y="668"/>
                    <a:pt x="1905" y="869"/>
                  </a:cubicBezTo>
                  <a:cubicBezTo>
                    <a:pt x="1928" y="1070"/>
                    <a:pt x="1905" y="1259"/>
                    <a:pt x="1810" y="1449"/>
                  </a:cubicBezTo>
                  <a:cubicBezTo>
                    <a:pt x="1727" y="1602"/>
                    <a:pt x="1609" y="1744"/>
                    <a:pt x="1455" y="1827"/>
                  </a:cubicBezTo>
                  <a:cubicBezTo>
                    <a:pt x="1321" y="1907"/>
                    <a:pt x="1169" y="1944"/>
                    <a:pt x="1017" y="1944"/>
                  </a:cubicBezTo>
                  <a:cubicBezTo>
                    <a:pt x="810" y="1944"/>
                    <a:pt x="603" y="1874"/>
                    <a:pt x="439" y="1744"/>
                  </a:cubicBezTo>
                  <a:cubicBezTo>
                    <a:pt x="131" y="1496"/>
                    <a:pt x="1" y="1023"/>
                    <a:pt x="131" y="656"/>
                  </a:cubicBezTo>
                  <a:cubicBezTo>
                    <a:pt x="155" y="609"/>
                    <a:pt x="179" y="561"/>
                    <a:pt x="202" y="526"/>
                  </a:cubicBezTo>
                  <a:cubicBezTo>
                    <a:pt x="206" y="520"/>
                    <a:pt x="205" y="514"/>
                    <a:pt x="203" y="509"/>
                  </a:cubicBezTo>
                  <a:lnTo>
                    <a:pt x="203" y="509"/>
                  </a:lnTo>
                  <a:cubicBezTo>
                    <a:pt x="314" y="370"/>
                    <a:pt x="432" y="238"/>
                    <a:pt x="592" y="148"/>
                  </a:cubicBezTo>
                  <a:cubicBezTo>
                    <a:pt x="724" y="78"/>
                    <a:pt x="882" y="40"/>
                    <a:pt x="1037" y="40"/>
                  </a:cubicBezTo>
                  <a:close/>
                  <a:moveTo>
                    <a:pt x="1041" y="0"/>
                  </a:moveTo>
                  <a:cubicBezTo>
                    <a:pt x="932" y="0"/>
                    <a:pt x="823" y="18"/>
                    <a:pt x="723" y="54"/>
                  </a:cubicBezTo>
                  <a:cubicBezTo>
                    <a:pt x="521" y="125"/>
                    <a:pt x="356" y="278"/>
                    <a:pt x="214" y="443"/>
                  </a:cubicBezTo>
                  <a:cubicBezTo>
                    <a:pt x="179" y="479"/>
                    <a:pt x="155" y="526"/>
                    <a:pt x="119" y="561"/>
                  </a:cubicBezTo>
                  <a:cubicBezTo>
                    <a:pt x="113" y="574"/>
                    <a:pt x="117" y="583"/>
                    <a:pt x="123" y="587"/>
                  </a:cubicBezTo>
                  <a:lnTo>
                    <a:pt x="123" y="587"/>
                  </a:lnTo>
                  <a:cubicBezTo>
                    <a:pt x="42" y="740"/>
                    <a:pt x="28" y="925"/>
                    <a:pt x="48" y="1094"/>
                  </a:cubicBezTo>
                  <a:cubicBezTo>
                    <a:pt x="72" y="1294"/>
                    <a:pt x="155" y="1496"/>
                    <a:pt x="285" y="1661"/>
                  </a:cubicBezTo>
                  <a:cubicBezTo>
                    <a:pt x="460" y="1887"/>
                    <a:pt x="742" y="2012"/>
                    <a:pt x="1021" y="2012"/>
                  </a:cubicBezTo>
                  <a:cubicBezTo>
                    <a:pt x="1137" y="2012"/>
                    <a:pt x="1253" y="1990"/>
                    <a:pt x="1361" y="1945"/>
                  </a:cubicBezTo>
                  <a:cubicBezTo>
                    <a:pt x="1538" y="1874"/>
                    <a:pt x="1692" y="1756"/>
                    <a:pt x="1798" y="1602"/>
                  </a:cubicBezTo>
                  <a:cubicBezTo>
                    <a:pt x="1916" y="1436"/>
                    <a:pt x="1976" y="1236"/>
                    <a:pt x="1976" y="1034"/>
                  </a:cubicBezTo>
                  <a:cubicBezTo>
                    <a:pt x="1987" y="810"/>
                    <a:pt x="1940" y="585"/>
                    <a:pt x="1810" y="396"/>
                  </a:cubicBezTo>
                  <a:cubicBezTo>
                    <a:pt x="1692" y="243"/>
                    <a:pt x="1538" y="112"/>
                    <a:pt x="1361" y="54"/>
                  </a:cubicBezTo>
                  <a:cubicBezTo>
                    <a:pt x="1260" y="18"/>
                    <a:pt x="1151" y="0"/>
                    <a:pt x="1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7262730" y="3227676"/>
              <a:ext cx="32213" cy="29726"/>
            </a:xfrm>
            <a:custGeom>
              <a:rect b="b" l="l" r="r" t="t"/>
              <a:pathLst>
                <a:path extrusionOk="0" h="263" w="285">
                  <a:moveTo>
                    <a:pt x="161" y="44"/>
                  </a:moveTo>
                  <a:cubicBezTo>
                    <a:pt x="175" y="44"/>
                    <a:pt x="188" y="46"/>
                    <a:pt x="202" y="53"/>
                  </a:cubicBezTo>
                  <a:cubicBezTo>
                    <a:pt x="237" y="77"/>
                    <a:pt x="237" y="124"/>
                    <a:pt x="214" y="160"/>
                  </a:cubicBezTo>
                  <a:cubicBezTo>
                    <a:pt x="202" y="184"/>
                    <a:pt x="190" y="195"/>
                    <a:pt x="166" y="207"/>
                  </a:cubicBezTo>
                  <a:cubicBezTo>
                    <a:pt x="143" y="219"/>
                    <a:pt x="119" y="242"/>
                    <a:pt x="95" y="242"/>
                  </a:cubicBezTo>
                  <a:cubicBezTo>
                    <a:pt x="72" y="231"/>
                    <a:pt x="48" y="219"/>
                    <a:pt x="48" y="195"/>
                  </a:cubicBezTo>
                  <a:cubicBezTo>
                    <a:pt x="44" y="183"/>
                    <a:pt x="41" y="170"/>
                    <a:pt x="40" y="159"/>
                  </a:cubicBezTo>
                  <a:lnTo>
                    <a:pt x="40" y="159"/>
                  </a:lnTo>
                  <a:cubicBezTo>
                    <a:pt x="45" y="157"/>
                    <a:pt x="48" y="154"/>
                    <a:pt x="48" y="148"/>
                  </a:cubicBezTo>
                  <a:cubicBezTo>
                    <a:pt x="60" y="137"/>
                    <a:pt x="48" y="124"/>
                    <a:pt x="48" y="113"/>
                  </a:cubicBezTo>
                  <a:lnTo>
                    <a:pt x="48" y="89"/>
                  </a:lnTo>
                  <a:cubicBezTo>
                    <a:pt x="60" y="89"/>
                    <a:pt x="60" y="77"/>
                    <a:pt x="72" y="77"/>
                  </a:cubicBezTo>
                  <a:cubicBezTo>
                    <a:pt x="97" y="60"/>
                    <a:pt x="128" y="44"/>
                    <a:pt x="161" y="44"/>
                  </a:cubicBezTo>
                  <a:close/>
                  <a:moveTo>
                    <a:pt x="152" y="0"/>
                  </a:moveTo>
                  <a:cubicBezTo>
                    <a:pt x="133" y="0"/>
                    <a:pt x="114" y="3"/>
                    <a:pt x="95" y="6"/>
                  </a:cubicBezTo>
                  <a:cubicBezTo>
                    <a:pt x="72" y="18"/>
                    <a:pt x="37" y="30"/>
                    <a:pt x="13" y="66"/>
                  </a:cubicBezTo>
                  <a:cubicBezTo>
                    <a:pt x="1" y="77"/>
                    <a:pt x="1" y="89"/>
                    <a:pt x="1" y="101"/>
                  </a:cubicBezTo>
                  <a:lnTo>
                    <a:pt x="1" y="124"/>
                  </a:lnTo>
                  <a:lnTo>
                    <a:pt x="1" y="137"/>
                  </a:lnTo>
                  <a:cubicBezTo>
                    <a:pt x="1" y="137"/>
                    <a:pt x="1" y="160"/>
                    <a:pt x="13" y="160"/>
                  </a:cubicBezTo>
                  <a:cubicBezTo>
                    <a:pt x="16" y="160"/>
                    <a:pt x="19" y="160"/>
                    <a:pt x="22" y="160"/>
                  </a:cubicBezTo>
                  <a:lnTo>
                    <a:pt x="22" y="160"/>
                  </a:lnTo>
                  <a:cubicBezTo>
                    <a:pt x="21" y="196"/>
                    <a:pt x="35" y="232"/>
                    <a:pt x="72" y="255"/>
                  </a:cubicBezTo>
                  <a:cubicBezTo>
                    <a:pt x="82" y="260"/>
                    <a:pt x="93" y="262"/>
                    <a:pt x="105" y="262"/>
                  </a:cubicBezTo>
                  <a:cubicBezTo>
                    <a:pt x="145" y="262"/>
                    <a:pt x="189" y="235"/>
                    <a:pt x="226" y="207"/>
                  </a:cubicBezTo>
                  <a:cubicBezTo>
                    <a:pt x="261" y="160"/>
                    <a:pt x="284" y="101"/>
                    <a:pt x="261" y="53"/>
                  </a:cubicBezTo>
                  <a:cubicBezTo>
                    <a:pt x="237" y="13"/>
                    <a:pt x="195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7345806" y="3195916"/>
              <a:ext cx="31987" cy="28822"/>
            </a:xfrm>
            <a:custGeom>
              <a:rect b="b" l="l" r="r" t="t"/>
              <a:pathLst>
                <a:path extrusionOk="0" h="255" w="283">
                  <a:moveTo>
                    <a:pt x="141" y="35"/>
                  </a:moveTo>
                  <a:cubicBezTo>
                    <a:pt x="175" y="35"/>
                    <a:pt x="206" y="48"/>
                    <a:pt x="224" y="74"/>
                  </a:cubicBezTo>
                  <a:cubicBezTo>
                    <a:pt x="247" y="110"/>
                    <a:pt x="235" y="157"/>
                    <a:pt x="212" y="181"/>
                  </a:cubicBezTo>
                  <a:cubicBezTo>
                    <a:pt x="189" y="204"/>
                    <a:pt x="161" y="217"/>
                    <a:pt x="131" y="217"/>
                  </a:cubicBezTo>
                  <a:cubicBezTo>
                    <a:pt x="115" y="217"/>
                    <a:pt x="99" y="213"/>
                    <a:pt x="82" y="205"/>
                  </a:cubicBezTo>
                  <a:cubicBezTo>
                    <a:pt x="70" y="205"/>
                    <a:pt x="46" y="181"/>
                    <a:pt x="46" y="157"/>
                  </a:cubicBezTo>
                  <a:cubicBezTo>
                    <a:pt x="45" y="155"/>
                    <a:pt x="43" y="152"/>
                    <a:pt x="42" y="149"/>
                  </a:cubicBezTo>
                  <a:lnTo>
                    <a:pt x="42" y="149"/>
                  </a:lnTo>
                  <a:cubicBezTo>
                    <a:pt x="44" y="148"/>
                    <a:pt x="45" y="146"/>
                    <a:pt x="46" y="145"/>
                  </a:cubicBezTo>
                  <a:cubicBezTo>
                    <a:pt x="46" y="122"/>
                    <a:pt x="58" y="98"/>
                    <a:pt x="70" y="87"/>
                  </a:cubicBezTo>
                  <a:cubicBezTo>
                    <a:pt x="82" y="63"/>
                    <a:pt x="93" y="51"/>
                    <a:pt x="106" y="39"/>
                  </a:cubicBezTo>
                  <a:cubicBezTo>
                    <a:pt x="118" y="36"/>
                    <a:pt x="129" y="35"/>
                    <a:pt x="141" y="35"/>
                  </a:cubicBezTo>
                  <a:close/>
                  <a:moveTo>
                    <a:pt x="146" y="1"/>
                  </a:moveTo>
                  <a:cubicBezTo>
                    <a:pt x="136" y="1"/>
                    <a:pt x="127" y="1"/>
                    <a:pt x="117" y="3"/>
                  </a:cubicBezTo>
                  <a:cubicBezTo>
                    <a:pt x="68" y="14"/>
                    <a:pt x="18" y="57"/>
                    <a:pt x="17" y="112"/>
                  </a:cubicBezTo>
                  <a:lnTo>
                    <a:pt x="17" y="112"/>
                  </a:lnTo>
                  <a:cubicBezTo>
                    <a:pt x="1" y="149"/>
                    <a:pt x="9" y="200"/>
                    <a:pt x="46" y="228"/>
                  </a:cubicBezTo>
                  <a:cubicBezTo>
                    <a:pt x="70" y="246"/>
                    <a:pt x="99" y="255"/>
                    <a:pt x="129" y="255"/>
                  </a:cubicBezTo>
                  <a:cubicBezTo>
                    <a:pt x="158" y="255"/>
                    <a:pt x="188" y="246"/>
                    <a:pt x="212" y="228"/>
                  </a:cubicBezTo>
                  <a:cubicBezTo>
                    <a:pt x="259" y="192"/>
                    <a:pt x="282" y="134"/>
                    <a:pt x="259" y="74"/>
                  </a:cubicBezTo>
                  <a:cubicBezTo>
                    <a:pt x="239" y="25"/>
                    <a:pt x="195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7430350" y="3224399"/>
              <a:ext cx="35604" cy="34812"/>
            </a:xfrm>
            <a:custGeom>
              <a:rect b="b" l="l" r="r" t="t"/>
              <a:pathLst>
                <a:path extrusionOk="0" h="308" w="315">
                  <a:moveTo>
                    <a:pt x="138" y="47"/>
                  </a:moveTo>
                  <a:cubicBezTo>
                    <a:pt x="173" y="47"/>
                    <a:pt x="232" y="71"/>
                    <a:pt x="256" y="118"/>
                  </a:cubicBezTo>
                  <a:cubicBezTo>
                    <a:pt x="267" y="142"/>
                    <a:pt x="267" y="166"/>
                    <a:pt x="256" y="189"/>
                  </a:cubicBezTo>
                  <a:cubicBezTo>
                    <a:pt x="244" y="213"/>
                    <a:pt x="232" y="236"/>
                    <a:pt x="209" y="248"/>
                  </a:cubicBezTo>
                  <a:cubicBezTo>
                    <a:pt x="193" y="258"/>
                    <a:pt x="172" y="264"/>
                    <a:pt x="152" y="264"/>
                  </a:cubicBezTo>
                  <a:cubicBezTo>
                    <a:pt x="127" y="264"/>
                    <a:pt x="104" y="256"/>
                    <a:pt x="91" y="236"/>
                  </a:cubicBezTo>
                  <a:cubicBezTo>
                    <a:pt x="66" y="218"/>
                    <a:pt x="50" y="189"/>
                    <a:pt x="45" y="158"/>
                  </a:cubicBezTo>
                  <a:lnTo>
                    <a:pt x="45" y="158"/>
                  </a:lnTo>
                  <a:cubicBezTo>
                    <a:pt x="51" y="155"/>
                    <a:pt x="55" y="148"/>
                    <a:pt x="55" y="142"/>
                  </a:cubicBezTo>
                  <a:cubicBezTo>
                    <a:pt x="67" y="130"/>
                    <a:pt x="55" y="118"/>
                    <a:pt x="55" y="106"/>
                  </a:cubicBezTo>
                  <a:cubicBezTo>
                    <a:pt x="55" y="95"/>
                    <a:pt x="67" y="82"/>
                    <a:pt x="67" y="71"/>
                  </a:cubicBezTo>
                  <a:cubicBezTo>
                    <a:pt x="78" y="59"/>
                    <a:pt x="114" y="47"/>
                    <a:pt x="138" y="47"/>
                  </a:cubicBezTo>
                  <a:close/>
                  <a:moveTo>
                    <a:pt x="138" y="0"/>
                  </a:moveTo>
                  <a:cubicBezTo>
                    <a:pt x="102" y="0"/>
                    <a:pt x="55" y="11"/>
                    <a:pt x="31" y="47"/>
                  </a:cubicBezTo>
                  <a:cubicBezTo>
                    <a:pt x="12" y="76"/>
                    <a:pt x="1" y="112"/>
                    <a:pt x="16" y="137"/>
                  </a:cubicBezTo>
                  <a:lnTo>
                    <a:pt x="16" y="137"/>
                  </a:lnTo>
                  <a:cubicBezTo>
                    <a:pt x="13" y="179"/>
                    <a:pt x="24" y="222"/>
                    <a:pt x="55" y="260"/>
                  </a:cubicBezTo>
                  <a:cubicBezTo>
                    <a:pt x="78" y="291"/>
                    <a:pt x="123" y="307"/>
                    <a:pt x="164" y="307"/>
                  </a:cubicBezTo>
                  <a:cubicBezTo>
                    <a:pt x="184" y="307"/>
                    <a:pt x="204" y="303"/>
                    <a:pt x="220" y="295"/>
                  </a:cubicBezTo>
                  <a:cubicBezTo>
                    <a:pt x="256" y="271"/>
                    <a:pt x="280" y="248"/>
                    <a:pt x="291" y="213"/>
                  </a:cubicBezTo>
                  <a:cubicBezTo>
                    <a:pt x="303" y="177"/>
                    <a:pt x="315" y="142"/>
                    <a:pt x="303" y="106"/>
                  </a:cubicBezTo>
                  <a:cubicBezTo>
                    <a:pt x="280" y="35"/>
                    <a:pt x="209" y="11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7473866" y="3302953"/>
              <a:ext cx="29500" cy="29726"/>
            </a:xfrm>
            <a:custGeom>
              <a:rect b="b" l="l" r="r" t="t"/>
              <a:pathLst>
                <a:path extrusionOk="0" h="263" w="261">
                  <a:moveTo>
                    <a:pt x="131" y="38"/>
                  </a:moveTo>
                  <a:cubicBezTo>
                    <a:pt x="166" y="38"/>
                    <a:pt x="202" y="62"/>
                    <a:pt x="213" y="97"/>
                  </a:cubicBezTo>
                  <a:cubicBezTo>
                    <a:pt x="226" y="133"/>
                    <a:pt x="202" y="180"/>
                    <a:pt x="178" y="203"/>
                  </a:cubicBezTo>
                  <a:cubicBezTo>
                    <a:pt x="155" y="227"/>
                    <a:pt x="131" y="227"/>
                    <a:pt x="119" y="227"/>
                  </a:cubicBezTo>
                  <a:cubicBezTo>
                    <a:pt x="95" y="227"/>
                    <a:pt x="72" y="215"/>
                    <a:pt x="60" y="203"/>
                  </a:cubicBezTo>
                  <a:cubicBezTo>
                    <a:pt x="37" y="173"/>
                    <a:pt x="34" y="138"/>
                    <a:pt x="38" y="104"/>
                  </a:cubicBezTo>
                  <a:lnTo>
                    <a:pt x="38" y="104"/>
                  </a:lnTo>
                  <a:cubicBezTo>
                    <a:pt x="41" y="102"/>
                    <a:pt x="45" y="100"/>
                    <a:pt x="48" y="97"/>
                  </a:cubicBezTo>
                  <a:cubicBezTo>
                    <a:pt x="60" y="62"/>
                    <a:pt x="84" y="38"/>
                    <a:pt x="131" y="38"/>
                  </a:cubicBezTo>
                  <a:close/>
                  <a:moveTo>
                    <a:pt x="125" y="0"/>
                  </a:moveTo>
                  <a:cubicBezTo>
                    <a:pt x="95" y="0"/>
                    <a:pt x="67" y="14"/>
                    <a:pt x="46" y="35"/>
                  </a:cubicBezTo>
                  <a:lnTo>
                    <a:pt x="46" y="35"/>
                  </a:lnTo>
                  <a:cubicBezTo>
                    <a:pt x="44" y="32"/>
                    <a:pt x="42" y="30"/>
                    <a:pt x="38" y="30"/>
                  </a:cubicBezTo>
                  <a:cubicBezTo>
                    <a:pt x="34" y="30"/>
                    <a:pt x="29" y="33"/>
                    <a:pt x="24" y="38"/>
                  </a:cubicBezTo>
                  <a:cubicBezTo>
                    <a:pt x="1" y="97"/>
                    <a:pt x="1" y="168"/>
                    <a:pt x="37" y="215"/>
                  </a:cubicBezTo>
                  <a:cubicBezTo>
                    <a:pt x="48" y="238"/>
                    <a:pt x="72" y="251"/>
                    <a:pt x="95" y="262"/>
                  </a:cubicBezTo>
                  <a:cubicBezTo>
                    <a:pt x="131" y="262"/>
                    <a:pt x="155" y="262"/>
                    <a:pt x="190" y="238"/>
                  </a:cubicBezTo>
                  <a:cubicBezTo>
                    <a:pt x="237" y="215"/>
                    <a:pt x="261" y="156"/>
                    <a:pt x="249" y="97"/>
                  </a:cubicBezTo>
                  <a:cubicBezTo>
                    <a:pt x="237" y="49"/>
                    <a:pt x="190" y="2"/>
                    <a:pt x="142" y="2"/>
                  </a:cubicBezTo>
                  <a:cubicBezTo>
                    <a:pt x="137" y="1"/>
                    <a:pt x="131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7460416" y="3389645"/>
              <a:ext cx="33682" cy="32552"/>
            </a:xfrm>
            <a:custGeom>
              <a:rect b="b" l="l" r="r" t="t"/>
              <a:pathLst>
                <a:path extrusionOk="0" h="288" w="298">
                  <a:moveTo>
                    <a:pt x="160" y="27"/>
                  </a:moveTo>
                  <a:cubicBezTo>
                    <a:pt x="186" y="27"/>
                    <a:pt x="211" y="40"/>
                    <a:pt x="226" y="63"/>
                  </a:cubicBezTo>
                  <a:cubicBezTo>
                    <a:pt x="261" y="98"/>
                    <a:pt x="238" y="157"/>
                    <a:pt x="203" y="193"/>
                  </a:cubicBezTo>
                  <a:cubicBezTo>
                    <a:pt x="184" y="230"/>
                    <a:pt x="144" y="259"/>
                    <a:pt x="105" y="259"/>
                  </a:cubicBezTo>
                  <a:cubicBezTo>
                    <a:pt x="94" y="259"/>
                    <a:pt x="83" y="257"/>
                    <a:pt x="72" y="252"/>
                  </a:cubicBezTo>
                  <a:cubicBezTo>
                    <a:pt x="37" y="240"/>
                    <a:pt x="37" y="204"/>
                    <a:pt x="25" y="181"/>
                  </a:cubicBezTo>
                  <a:cubicBezTo>
                    <a:pt x="25" y="161"/>
                    <a:pt x="25" y="141"/>
                    <a:pt x="27" y="121"/>
                  </a:cubicBezTo>
                  <a:lnTo>
                    <a:pt x="27" y="121"/>
                  </a:lnTo>
                  <a:cubicBezTo>
                    <a:pt x="50" y="83"/>
                    <a:pt x="81" y="49"/>
                    <a:pt x="120" y="39"/>
                  </a:cubicBezTo>
                  <a:cubicBezTo>
                    <a:pt x="132" y="31"/>
                    <a:pt x="146" y="27"/>
                    <a:pt x="160" y="27"/>
                  </a:cubicBezTo>
                  <a:close/>
                  <a:moveTo>
                    <a:pt x="163" y="1"/>
                  </a:moveTo>
                  <a:cubicBezTo>
                    <a:pt x="153" y="1"/>
                    <a:pt x="142" y="2"/>
                    <a:pt x="132" y="4"/>
                  </a:cubicBezTo>
                  <a:cubicBezTo>
                    <a:pt x="94" y="4"/>
                    <a:pt x="56" y="33"/>
                    <a:pt x="30" y="69"/>
                  </a:cubicBezTo>
                  <a:lnTo>
                    <a:pt x="30" y="69"/>
                  </a:lnTo>
                  <a:cubicBezTo>
                    <a:pt x="28" y="69"/>
                    <a:pt x="25" y="71"/>
                    <a:pt x="25" y="75"/>
                  </a:cubicBezTo>
                  <a:cubicBezTo>
                    <a:pt x="24" y="77"/>
                    <a:pt x="23" y="80"/>
                    <a:pt x="22" y="82"/>
                  </a:cubicBezTo>
                  <a:lnTo>
                    <a:pt x="22" y="82"/>
                  </a:lnTo>
                  <a:cubicBezTo>
                    <a:pt x="12" y="99"/>
                    <a:pt x="5" y="117"/>
                    <a:pt x="1" y="133"/>
                  </a:cubicBezTo>
                  <a:cubicBezTo>
                    <a:pt x="1" y="139"/>
                    <a:pt x="4" y="142"/>
                    <a:pt x="7" y="144"/>
                  </a:cubicBezTo>
                  <a:lnTo>
                    <a:pt x="7" y="144"/>
                  </a:lnTo>
                  <a:cubicBezTo>
                    <a:pt x="1" y="188"/>
                    <a:pt x="7" y="233"/>
                    <a:pt x="37" y="264"/>
                  </a:cubicBezTo>
                  <a:cubicBezTo>
                    <a:pt x="61" y="288"/>
                    <a:pt x="96" y="288"/>
                    <a:pt x="120" y="288"/>
                  </a:cubicBezTo>
                  <a:cubicBezTo>
                    <a:pt x="156" y="288"/>
                    <a:pt x="179" y="264"/>
                    <a:pt x="214" y="240"/>
                  </a:cubicBezTo>
                  <a:cubicBezTo>
                    <a:pt x="250" y="193"/>
                    <a:pt x="297" y="133"/>
                    <a:pt x="274" y="63"/>
                  </a:cubicBezTo>
                  <a:cubicBezTo>
                    <a:pt x="254" y="24"/>
                    <a:pt x="210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7388417" y="3450454"/>
              <a:ext cx="32100" cy="27579"/>
            </a:xfrm>
            <a:custGeom>
              <a:rect b="b" l="l" r="r" t="t"/>
              <a:pathLst>
                <a:path extrusionOk="0" h="244" w="284">
                  <a:moveTo>
                    <a:pt x="178" y="33"/>
                  </a:moveTo>
                  <a:cubicBezTo>
                    <a:pt x="201" y="45"/>
                    <a:pt x="213" y="57"/>
                    <a:pt x="225" y="68"/>
                  </a:cubicBezTo>
                  <a:cubicBezTo>
                    <a:pt x="236" y="104"/>
                    <a:pt x="236" y="152"/>
                    <a:pt x="213" y="175"/>
                  </a:cubicBezTo>
                  <a:cubicBezTo>
                    <a:pt x="190" y="198"/>
                    <a:pt x="167" y="211"/>
                    <a:pt x="141" y="211"/>
                  </a:cubicBezTo>
                  <a:cubicBezTo>
                    <a:pt x="126" y="211"/>
                    <a:pt x="111" y="207"/>
                    <a:pt x="95" y="199"/>
                  </a:cubicBezTo>
                  <a:cubicBezTo>
                    <a:pt x="60" y="187"/>
                    <a:pt x="36" y="128"/>
                    <a:pt x="60" y="92"/>
                  </a:cubicBezTo>
                  <a:cubicBezTo>
                    <a:pt x="60" y="89"/>
                    <a:pt x="59" y="86"/>
                    <a:pt x="57" y="83"/>
                  </a:cubicBezTo>
                  <a:lnTo>
                    <a:pt x="57" y="83"/>
                  </a:lnTo>
                  <a:cubicBezTo>
                    <a:pt x="58" y="82"/>
                    <a:pt x="59" y="81"/>
                    <a:pt x="60" y="81"/>
                  </a:cubicBezTo>
                  <a:cubicBezTo>
                    <a:pt x="71" y="57"/>
                    <a:pt x="95" y="57"/>
                    <a:pt x="118" y="45"/>
                  </a:cubicBezTo>
                  <a:cubicBezTo>
                    <a:pt x="131" y="33"/>
                    <a:pt x="154" y="33"/>
                    <a:pt x="178" y="33"/>
                  </a:cubicBezTo>
                  <a:close/>
                  <a:moveTo>
                    <a:pt x="166" y="1"/>
                  </a:moveTo>
                  <a:cubicBezTo>
                    <a:pt x="151" y="1"/>
                    <a:pt x="136" y="4"/>
                    <a:pt x="118" y="10"/>
                  </a:cubicBezTo>
                  <a:cubicBezTo>
                    <a:pt x="83" y="10"/>
                    <a:pt x="60" y="21"/>
                    <a:pt x="36" y="57"/>
                  </a:cubicBezTo>
                  <a:cubicBezTo>
                    <a:pt x="12" y="81"/>
                    <a:pt x="0" y="116"/>
                    <a:pt x="12" y="139"/>
                  </a:cubicBezTo>
                  <a:cubicBezTo>
                    <a:pt x="16" y="143"/>
                    <a:pt x="20" y="146"/>
                    <a:pt x="25" y="147"/>
                  </a:cubicBezTo>
                  <a:lnTo>
                    <a:pt x="25" y="147"/>
                  </a:lnTo>
                  <a:cubicBezTo>
                    <a:pt x="29" y="175"/>
                    <a:pt x="45" y="202"/>
                    <a:pt x="71" y="223"/>
                  </a:cubicBezTo>
                  <a:cubicBezTo>
                    <a:pt x="91" y="237"/>
                    <a:pt x="113" y="244"/>
                    <a:pt x="135" y="244"/>
                  </a:cubicBezTo>
                  <a:cubicBezTo>
                    <a:pt x="166" y="244"/>
                    <a:pt x="198" y="231"/>
                    <a:pt x="225" y="210"/>
                  </a:cubicBezTo>
                  <a:cubicBezTo>
                    <a:pt x="260" y="175"/>
                    <a:pt x="284" y="116"/>
                    <a:pt x="260" y="68"/>
                  </a:cubicBezTo>
                  <a:cubicBezTo>
                    <a:pt x="249" y="45"/>
                    <a:pt x="236" y="21"/>
                    <a:pt x="213" y="10"/>
                  </a:cubicBezTo>
                  <a:cubicBezTo>
                    <a:pt x="195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7300143" y="3448871"/>
              <a:ext cx="29500" cy="28031"/>
            </a:xfrm>
            <a:custGeom>
              <a:rect b="b" l="l" r="r" t="t"/>
              <a:pathLst>
                <a:path extrusionOk="0" h="248" w="261">
                  <a:moveTo>
                    <a:pt x="143" y="35"/>
                  </a:moveTo>
                  <a:cubicBezTo>
                    <a:pt x="166" y="35"/>
                    <a:pt x="179" y="35"/>
                    <a:pt x="190" y="47"/>
                  </a:cubicBezTo>
                  <a:cubicBezTo>
                    <a:pt x="226" y="82"/>
                    <a:pt x="214" y="130"/>
                    <a:pt x="190" y="166"/>
                  </a:cubicBezTo>
                  <a:cubicBezTo>
                    <a:pt x="179" y="177"/>
                    <a:pt x="166" y="201"/>
                    <a:pt x="143" y="201"/>
                  </a:cubicBezTo>
                  <a:cubicBezTo>
                    <a:pt x="137" y="207"/>
                    <a:pt x="128" y="210"/>
                    <a:pt x="119" y="210"/>
                  </a:cubicBezTo>
                  <a:cubicBezTo>
                    <a:pt x="110" y="210"/>
                    <a:pt x="101" y="207"/>
                    <a:pt x="95" y="201"/>
                  </a:cubicBezTo>
                  <a:cubicBezTo>
                    <a:pt x="54" y="191"/>
                    <a:pt x="40" y="153"/>
                    <a:pt x="37" y="113"/>
                  </a:cubicBezTo>
                  <a:lnTo>
                    <a:pt x="37" y="113"/>
                  </a:lnTo>
                  <a:cubicBezTo>
                    <a:pt x="45" y="92"/>
                    <a:pt x="62" y="73"/>
                    <a:pt x="84" y="59"/>
                  </a:cubicBezTo>
                  <a:cubicBezTo>
                    <a:pt x="95" y="47"/>
                    <a:pt x="119" y="47"/>
                    <a:pt x="143" y="35"/>
                  </a:cubicBezTo>
                  <a:close/>
                  <a:moveTo>
                    <a:pt x="155" y="0"/>
                  </a:moveTo>
                  <a:cubicBezTo>
                    <a:pt x="131" y="11"/>
                    <a:pt x="108" y="24"/>
                    <a:pt x="72" y="35"/>
                  </a:cubicBezTo>
                  <a:cubicBezTo>
                    <a:pt x="48" y="47"/>
                    <a:pt x="24" y="59"/>
                    <a:pt x="13" y="95"/>
                  </a:cubicBezTo>
                  <a:cubicBezTo>
                    <a:pt x="1" y="118"/>
                    <a:pt x="1" y="153"/>
                    <a:pt x="24" y="177"/>
                  </a:cubicBezTo>
                  <a:lnTo>
                    <a:pt x="24" y="177"/>
                  </a:lnTo>
                  <a:cubicBezTo>
                    <a:pt x="24" y="177"/>
                    <a:pt x="24" y="177"/>
                    <a:pt x="24" y="177"/>
                  </a:cubicBezTo>
                  <a:lnTo>
                    <a:pt x="24" y="177"/>
                  </a:lnTo>
                  <a:cubicBezTo>
                    <a:pt x="25" y="179"/>
                    <a:pt x="25" y="180"/>
                    <a:pt x="26" y="180"/>
                  </a:cubicBezTo>
                  <a:lnTo>
                    <a:pt x="26" y="180"/>
                  </a:lnTo>
                  <a:cubicBezTo>
                    <a:pt x="35" y="201"/>
                    <a:pt x="51" y="221"/>
                    <a:pt x="72" y="237"/>
                  </a:cubicBezTo>
                  <a:cubicBezTo>
                    <a:pt x="95" y="248"/>
                    <a:pt x="119" y="248"/>
                    <a:pt x="143" y="248"/>
                  </a:cubicBezTo>
                  <a:cubicBezTo>
                    <a:pt x="179" y="237"/>
                    <a:pt x="202" y="224"/>
                    <a:pt x="214" y="201"/>
                  </a:cubicBezTo>
                  <a:cubicBezTo>
                    <a:pt x="250" y="153"/>
                    <a:pt x="261" y="82"/>
                    <a:pt x="226" y="35"/>
                  </a:cubicBezTo>
                  <a:cubicBezTo>
                    <a:pt x="214" y="24"/>
                    <a:pt x="19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7233343" y="3393940"/>
              <a:ext cx="29500" cy="27466"/>
            </a:xfrm>
            <a:custGeom>
              <a:rect b="b" l="l" r="r" t="t"/>
              <a:pathLst>
                <a:path extrusionOk="0" h="243" w="261">
                  <a:moveTo>
                    <a:pt x="148" y="30"/>
                  </a:moveTo>
                  <a:cubicBezTo>
                    <a:pt x="163" y="30"/>
                    <a:pt x="177" y="35"/>
                    <a:pt x="190" y="48"/>
                  </a:cubicBezTo>
                  <a:cubicBezTo>
                    <a:pt x="226" y="72"/>
                    <a:pt x="226" y="119"/>
                    <a:pt x="202" y="155"/>
                  </a:cubicBezTo>
                  <a:cubicBezTo>
                    <a:pt x="190" y="179"/>
                    <a:pt x="178" y="190"/>
                    <a:pt x="166" y="202"/>
                  </a:cubicBezTo>
                  <a:cubicBezTo>
                    <a:pt x="154" y="208"/>
                    <a:pt x="143" y="211"/>
                    <a:pt x="132" y="211"/>
                  </a:cubicBezTo>
                  <a:cubicBezTo>
                    <a:pt x="122" y="211"/>
                    <a:pt x="113" y="208"/>
                    <a:pt x="108" y="202"/>
                  </a:cubicBezTo>
                  <a:cubicBezTo>
                    <a:pt x="86" y="192"/>
                    <a:pt x="70" y="179"/>
                    <a:pt x="58" y="163"/>
                  </a:cubicBezTo>
                  <a:lnTo>
                    <a:pt x="58" y="163"/>
                  </a:lnTo>
                  <a:cubicBezTo>
                    <a:pt x="60" y="161"/>
                    <a:pt x="60" y="158"/>
                    <a:pt x="60" y="155"/>
                  </a:cubicBezTo>
                  <a:cubicBezTo>
                    <a:pt x="48" y="131"/>
                    <a:pt x="37" y="119"/>
                    <a:pt x="48" y="108"/>
                  </a:cubicBezTo>
                  <a:cubicBezTo>
                    <a:pt x="48" y="84"/>
                    <a:pt x="60" y="72"/>
                    <a:pt x="84" y="60"/>
                  </a:cubicBezTo>
                  <a:cubicBezTo>
                    <a:pt x="99" y="45"/>
                    <a:pt x="123" y="30"/>
                    <a:pt x="148" y="30"/>
                  </a:cubicBezTo>
                  <a:close/>
                  <a:moveTo>
                    <a:pt x="155" y="1"/>
                  </a:moveTo>
                  <a:cubicBezTo>
                    <a:pt x="119" y="1"/>
                    <a:pt x="95" y="13"/>
                    <a:pt x="72" y="25"/>
                  </a:cubicBezTo>
                  <a:cubicBezTo>
                    <a:pt x="48" y="37"/>
                    <a:pt x="24" y="60"/>
                    <a:pt x="13" y="95"/>
                  </a:cubicBezTo>
                  <a:cubicBezTo>
                    <a:pt x="1" y="119"/>
                    <a:pt x="13" y="155"/>
                    <a:pt x="37" y="166"/>
                  </a:cubicBezTo>
                  <a:cubicBezTo>
                    <a:pt x="37" y="167"/>
                    <a:pt x="37" y="167"/>
                    <a:pt x="37" y="167"/>
                  </a:cubicBezTo>
                  <a:lnTo>
                    <a:pt x="37" y="167"/>
                  </a:lnTo>
                  <a:cubicBezTo>
                    <a:pt x="46" y="189"/>
                    <a:pt x="61" y="209"/>
                    <a:pt x="84" y="226"/>
                  </a:cubicBezTo>
                  <a:cubicBezTo>
                    <a:pt x="101" y="234"/>
                    <a:pt x="117" y="242"/>
                    <a:pt x="138" y="242"/>
                  </a:cubicBezTo>
                  <a:cubicBezTo>
                    <a:pt x="147" y="242"/>
                    <a:pt x="156" y="241"/>
                    <a:pt x="166" y="237"/>
                  </a:cubicBezTo>
                  <a:cubicBezTo>
                    <a:pt x="190" y="226"/>
                    <a:pt x="213" y="202"/>
                    <a:pt x="226" y="190"/>
                  </a:cubicBezTo>
                  <a:cubicBezTo>
                    <a:pt x="249" y="131"/>
                    <a:pt x="261" y="72"/>
                    <a:pt x="226" y="25"/>
                  </a:cubicBezTo>
                  <a:cubicBezTo>
                    <a:pt x="202" y="13"/>
                    <a:pt x="17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7216276" y="3302614"/>
              <a:ext cx="27918" cy="28935"/>
            </a:xfrm>
            <a:custGeom>
              <a:rect b="b" l="l" r="r" t="t"/>
              <a:pathLst>
                <a:path extrusionOk="0" h="256" w="247">
                  <a:moveTo>
                    <a:pt x="135" y="36"/>
                  </a:moveTo>
                  <a:cubicBezTo>
                    <a:pt x="145" y="36"/>
                    <a:pt x="154" y="38"/>
                    <a:pt x="164" y="41"/>
                  </a:cubicBezTo>
                  <a:cubicBezTo>
                    <a:pt x="211" y="65"/>
                    <a:pt x="223" y="100"/>
                    <a:pt x="211" y="136"/>
                  </a:cubicBezTo>
                  <a:cubicBezTo>
                    <a:pt x="199" y="183"/>
                    <a:pt x="164" y="230"/>
                    <a:pt x="117" y="230"/>
                  </a:cubicBezTo>
                  <a:cubicBezTo>
                    <a:pt x="90" y="230"/>
                    <a:pt x="71" y="215"/>
                    <a:pt x="59" y="193"/>
                  </a:cubicBezTo>
                  <a:lnTo>
                    <a:pt x="59" y="193"/>
                  </a:lnTo>
                  <a:cubicBezTo>
                    <a:pt x="61" y="190"/>
                    <a:pt x="61" y="187"/>
                    <a:pt x="57" y="183"/>
                  </a:cubicBezTo>
                  <a:cubicBezTo>
                    <a:pt x="57" y="159"/>
                    <a:pt x="46" y="147"/>
                    <a:pt x="46" y="123"/>
                  </a:cubicBezTo>
                  <a:cubicBezTo>
                    <a:pt x="46" y="100"/>
                    <a:pt x="57" y="88"/>
                    <a:pt x="69" y="65"/>
                  </a:cubicBezTo>
                  <a:cubicBezTo>
                    <a:pt x="87" y="47"/>
                    <a:pt x="110" y="36"/>
                    <a:pt x="135" y="36"/>
                  </a:cubicBezTo>
                  <a:close/>
                  <a:moveTo>
                    <a:pt x="131" y="1"/>
                  </a:moveTo>
                  <a:cubicBezTo>
                    <a:pt x="103" y="1"/>
                    <a:pt x="77" y="9"/>
                    <a:pt x="57" y="29"/>
                  </a:cubicBezTo>
                  <a:cubicBezTo>
                    <a:pt x="13" y="62"/>
                    <a:pt x="0" y="136"/>
                    <a:pt x="27" y="184"/>
                  </a:cubicBezTo>
                  <a:lnTo>
                    <a:pt x="27" y="184"/>
                  </a:lnTo>
                  <a:cubicBezTo>
                    <a:pt x="36" y="220"/>
                    <a:pt x="61" y="254"/>
                    <a:pt x="104" y="254"/>
                  </a:cubicBezTo>
                  <a:cubicBezTo>
                    <a:pt x="110" y="255"/>
                    <a:pt x="116" y="255"/>
                    <a:pt x="122" y="255"/>
                  </a:cubicBezTo>
                  <a:cubicBezTo>
                    <a:pt x="173" y="255"/>
                    <a:pt x="214" y="213"/>
                    <a:pt x="235" y="171"/>
                  </a:cubicBezTo>
                  <a:cubicBezTo>
                    <a:pt x="246" y="147"/>
                    <a:pt x="246" y="112"/>
                    <a:pt x="246" y="76"/>
                  </a:cubicBezTo>
                  <a:cubicBezTo>
                    <a:pt x="235" y="52"/>
                    <a:pt x="223" y="41"/>
                    <a:pt x="199" y="17"/>
                  </a:cubicBezTo>
                  <a:cubicBezTo>
                    <a:pt x="178" y="7"/>
                    <a:pt x="15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7203504" y="3179640"/>
              <a:ext cx="325293" cy="322015"/>
            </a:xfrm>
            <a:custGeom>
              <a:rect b="b" l="l" r="r" t="t"/>
              <a:pathLst>
                <a:path extrusionOk="0" h="2849" w="2878">
                  <a:moveTo>
                    <a:pt x="1382" y="41"/>
                  </a:moveTo>
                  <a:cubicBezTo>
                    <a:pt x="1927" y="41"/>
                    <a:pt x="2420" y="369"/>
                    <a:pt x="2641" y="869"/>
                  </a:cubicBezTo>
                  <a:cubicBezTo>
                    <a:pt x="2878" y="1400"/>
                    <a:pt x="2783" y="2098"/>
                    <a:pt x="2345" y="2500"/>
                  </a:cubicBezTo>
                  <a:cubicBezTo>
                    <a:pt x="2121" y="2701"/>
                    <a:pt x="1837" y="2795"/>
                    <a:pt x="1541" y="2808"/>
                  </a:cubicBezTo>
                  <a:cubicBezTo>
                    <a:pt x="1515" y="2809"/>
                    <a:pt x="1489" y="2809"/>
                    <a:pt x="1463" y="2809"/>
                  </a:cubicBezTo>
                  <a:cubicBezTo>
                    <a:pt x="1218" y="2809"/>
                    <a:pt x="973" y="2760"/>
                    <a:pt x="738" y="2654"/>
                  </a:cubicBezTo>
                  <a:cubicBezTo>
                    <a:pt x="490" y="2535"/>
                    <a:pt x="277" y="2346"/>
                    <a:pt x="170" y="2086"/>
                  </a:cubicBezTo>
                  <a:cubicBezTo>
                    <a:pt x="28" y="1802"/>
                    <a:pt x="28" y="1471"/>
                    <a:pt x="76" y="1153"/>
                  </a:cubicBezTo>
                  <a:cubicBezTo>
                    <a:pt x="84" y="1106"/>
                    <a:pt x="97" y="1053"/>
                    <a:pt x="108" y="999"/>
                  </a:cubicBezTo>
                  <a:lnTo>
                    <a:pt x="108" y="999"/>
                  </a:lnTo>
                  <a:cubicBezTo>
                    <a:pt x="114" y="998"/>
                    <a:pt x="119" y="994"/>
                    <a:pt x="123" y="987"/>
                  </a:cubicBezTo>
                  <a:cubicBezTo>
                    <a:pt x="288" y="455"/>
                    <a:pt x="785" y="65"/>
                    <a:pt x="1352" y="41"/>
                  </a:cubicBezTo>
                  <a:cubicBezTo>
                    <a:pt x="1362" y="41"/>
                    <a:pt x="1372" y="41"/>
                    <a:pt x="1382" y="41"/>
                  </a:cubicBezTo>
                  <a:close/>
                  <a:moveTo>
                    <a:pt x="1439" y="0"/>
                  </a:moveTo>
                  <a:cubicBezTo>
                    <a:pt x="1181" y="0"/>
                    <a:pt x="914" y="63"/>
                    <a:pt x="690" y="195"/>
                  </a:cubicBezTo>
                  <a:cubicBezTo>
                    <a:pt x="466" y="336"/>
                    <a:pt x="265" y="549"/>
                    <a:pt x="159" y="798"/>
                  </a:cubicBezTo>
                  <a:cubicBezTo>
                    <a:pt x="123" y="857"/>
                    <a:pt x="99" y="916"/>
                    <a:pt x="88" y="975"/>
                  </a:cubicBezTo>
                  <a:cubicBezTo>
                    <a:pt x="83" y="984"/>
                    <a:pt x="86" y="992"/>
                    <a:pt x="92" y="996"/>
                  </a:cubicBezTo>
                  <a:lnTo>
                    <a:pt x="92" y="996"/>
                  </a:lnTo>
                  <a:cubicBezTo>
                    <a:pt x="23" y="1292"/>
                    <a:pt x="0" y="1605"/>
                    <a:pt x="76" y="1897"/>
                  </a:cubicBezTo>
                  <a:cubicBezTo>
                    <a:pt x="146" y="2181"/>
                    <a:pt x="312" y="2417"/>
                    <a:pt x="548" y="2583"/>
                  </a:cubicBezTo>
                  <a:cubicBezTo>
                    <a:pt x="785" y="2737"/>
                    <a:pt x="1057" y="2819"/>
                    <a:pt x="1329" y="2843"/>
                  </a:cubicBezTo>
                  <a:cubicBezTo>
                    <a:pt x="1377" y="2846"/>
                    <a:pt x="1426" y="2848"/>
                    <a:pt x="1475" y="2848"/>
                  </a:cubicBezTo>
                  <a:cubicBezTo>
                    <a:pt x="1735" y="2848"/>
                    <a:pt x="1995" y="2793"/>
                    <a:pt x="2203" y="2654"/>
                  </a:cubicBezTo>
                  <a:cubicBezTo>
                    <a:pt x="2452" y="2500"/>
                    <a:pt x="2618" y="2252"/>
                    <a:pt x="2712" y="1991"/>
                  </a:cubicBezTo>
                  <a:cubicBezTo>
                    <a:pt x="2818" y="1696"/>
                    <a:pt x="2842" y="1365"/>
                    <a:pt x="2760" y="1058"/>
                  </a:cubicBezTo>
                  <a:cubicBezTo>
                    <a:pt x="2605" y="514"/>
                    <a:pt x="2133" y="76"/>
                    <a:pt x="1565" y="5"/>
                  </a:cubicBezTo>
                  <a:cubicBezTo>
                    <a:pt x="1524" y="2"/>
                    <a:pt x="1481" y="0"/>
                    <a:pt x="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6834469" y="3224172"/>
              <a:ext cx="30178" cy="29952"/>
            </a:xfrm>
            <a:custGeom>
              <a:rect b="b" l="l" r="r" t="t"/>
              <a:pathLst>
                <a:path extrusionOk="0" h="265" w="267">
                  <a:moveTo>
                    <a:pt x="140" y="45"/>
                  </a:moveTo>
                  <a:cubicBezTo>
                    <a:pt x="166" y="45"/>
                    <a:pt x="191" y="58"/>
                    <a:pt x="208" y="84"/>
                  </a:cubicBezTo>
                  <a:cubicBezTo>
                    <a:pt x="232" y="120"/>
                    <a:pt x="220" y="168"/>
                    <a:pt x="196" y="203"/>
                  </a:cubicBezTo>
                  <a:cubicBezTo>
                    <a:pt x="174" y="217"/>
                    <a:pt x="152" y="228"/>
                    <a:pt x="130" y="228"/>
                  </a:cubicBezTo>
                  <a:cubicBezTo>
                    <a:pt x="117" y="228"/>
                    <a:pt x="103" y="224"/>
                    <a:pt x="90" y="215"/>
                  </a:cubicBezTo>
                  <a:cubicBezTo>
                    <a:pt x="61" y="205"/>
                    <a:pt x="40" y="172"/>
                    <a:pt x="39" y="135"/>
                  </a:cubicBezTo>
                  <a:lnTo>
                    <a:pt x="39" y="135"/>
                  </a:lnTo>
                  <a:cubicBezTo>
                    <a:pt x="40" y="134"/>
                    <a:pt x="42" y="133"/>
                    <a:pt x="43" y="132"/>
                  </a:cubicBezTo>
                  <a:cubicBezTo>
                    <a:pt x="54" y="132"/>
                    <a:pt x="43" y="120"/>
                    <a:pt x="54" y="108"/>
                  </a:cubicBezTo>
                  <a:cubicBezTo>
                    <a:pt x="54" y="97"/>
                    <a:pt x="54" y="84"/>
                    <a:pt x="66" y="73"/>
                  </a:cubicBezTo>
                  <a:cubicBezTo>
                    <a:pt x="78" y="61"/>
                    <a:pt x="90" y="49"/>
                    <a:pt x="114" y="49"/>
                  </a:cubicBezTo>
                  <a:cubicBezTo>
                    <a:pt x="123" y="46"/>
                    <a:pt x="131" y="45"/>
                    <a:pt x="140" y="45"/>
                  </a:cubicBezTo>
                  <a:close/>
                  <a:moveTo>
                    <a:pt x="133" y="0"/>
                  </a:moveTo>
                  <a:cubicBezTo>
                    <a:pt x="126" y="0"/>
                    <a:pt x="120" y="1"/>
                    <a:pt x="114" y="2"/>
                  </a:cubicBezTo>
                  <a:cubicBezTo>
                    <a:pt x="90" y="2"/>
                    <a:pt x="54" y="26"/>
                    <a:pt x="43" y="49"/>
                  </a:cubicBezTo>
                  <a:cubicBezTo>
                    <a:pt x="30" y="61"/>
                    <a:pt x="19" y="73"/>
                    <a:pt x="19" y="84"/>
                  </a:cubicBezTo>
                  <a:cubicBezTo>
                    <a:pt x="9" y="94"/>
                    <a:pt x="7" y="111"/>
                    <a:pt x="13" y="123"/>
                  </a:cubicBezTo>
                  <a:lnTo>
                    <a:pt x="13" y="123"/>
                  </a:lnTo>
                  <a:cubicBezTo>
                    <a:pt x="1" y="165"/>
                    <a:pt x="23" y="206"/>
                    <a:pt x="54" y="238"/>
                  </a:cubicBezTo>
                  <a:cubicBezTo>
                    <a:pt x="78" y="256"/>
                    <a:pt x="104" y="265"/>
                    <a:pt x="130" y="265"/>
                  </a:cubicBezTo>
                  <a:cubicBezTo>
                    <a:pt x="155" y="265"/>
                    <a:pt x="178" y="256"/>
                    <a:pt x="196" y="238"/>
                  </a:cubicBezTo>
                  <a:cubicBezTo>
                    <a:pt x="243" y="203"/>
                    <a:pt x="267" y="144"/>
                    <a:pt x="243" y="84"/>
                  </a:cubicBezTo>
                  <a:cubicBezTo>
                    <a:pt x="233" y="42"/>
                    <a:pt x="185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6789710" y="3302840"/>
              <a:ext cx="26901" cy="27805"/>
            </a:xfrm>
            <a:custGeom>
              <a:rect b="b" l="l" r="r" t="t"/>
              <a:pathLst>
                <a:path extrusionOk="0" h="246" w="238">
                  <a:moveTo>
                    <a:pt x="122" y="34"/>
                  </a:moveTo>
                  <a:cubicBezTo>
                    <a:pt x="148" y="34"/>
                    <a:pt x="172" y="48"/>
                    <a:pt x="190" y="74"/>
                  </a:cubicBezTo>
                  <a:cubicBezTo>
                    <a:pt x="202" y="98"/>
                    <a:pt x="202" y="134"/>
                    <a:pt x="179" y="169"/>
                  </a:cubicBezTo>
                  <a:cubicBezTo>
                    <a:pt x="158" y="189"/>
                    <a:pt x="129" y="218"/>
                    <a:pt x="99" y="218"/>
                  </a:cubicBezTo>
                  <a:cubicBezTo>
                    <a:pt x="94" y="218"/>
                    <a:pt x="89" y="218"/>
                    <a:pt x="84" y="216"/>
                  </a:cubicBezTo>
                  <a:cubicBezTo>
                    <a:pt x="53" y="201"/>
                    <a:pt x="43" y="170"/>
                    <a:pt x="39" y="138"/>
                  </a:cubicBezTo>
                  <a:lnTo>
                    <a:pt x="39" y="138"/>
                  </a:lnTo>
                  <a:cubicBezTo>
                    <a:pt x="44" y="137"/>
                    <a:pt x="48" y="131"/>
                    <a:pt x="48" y="121"/>
                  </a:cubicBezTo>
                  <a:cubicBezTo>
                    <a:pt x="48" y="98"/>
                    <a:pt x="60" y="86"/>
                    <a:pt x="60" y="74"/>
                  </a:cubicBezTo>
                  <a:lnTo>
                    <a:pt x="95" y="39"/>
                  </a:lnTo>
                  <a:cubicBezTo>
                    <a:pt x="105" y="36"/>
                    <a:pt x="114" y="34"/>
                    <a:pt x="122" y="34"/>
                  </a:cubicBezTo>
                  <a:close/>
                  <a:moveTo>
                    <a:pt x="124" y="0"/>
                  </a:moveTo>
                  <a:cubicBezTo>
                    <a:pt x="115" y="0"/>
                    <a:pt x="105" y="1"/>
                    <a:pt x="95" y="3"/>
                  </a:cubicBezTo>
                  <a:cubicBezTo>
                    <a:pt x="72" y="3"/>
                    <a:pt x="48" y="27"/>
                    <a:pt x="37" y="50"/>
                  </a:cubicBezTo>
                  <a:cubicBezTo>
                    <a:pt x="13" y="63"/>
                    <a:pt x="1" y="98"/>
                    <a:pt x="13" y="121"/>
                  </a:cubicBezTo>
                  <a:cubicBezTo>
                    <a:pt x="13" y="122"/>
                    <a:pt x="13" y="122"/>
                    <a:pt x="14" y="122"/>
                  </a:cubicBezTo>
                  <a:lnTo>
                    <a:pt x="14" y="122"/>
                  </a:lnTo>
                  <a:cubicBezTo>
                    <a:pt x="15" y="168"/>
                    <a:pt x="23" y="209"/>
                    <a:pt x="60" y="228"/>
                  </a:cubicBezTo>
                  <a:cubicBezTo>
                    <a:pt x="77" y="240"/>
                    <a:pt x="95" y="245"/>
                    <a:pt x="112" y="245"/>
                  </a:cubicBezTo>
                  <a:cubicBezTo>
                    <a:pt x="146" y="245"/>
                    <a:pt x="179" y="227"/>
                    <a:pt x="202" y="204"/>
                  </a:cubicBezTo>
                  <a:cubicBezTo>
                    <a:pt x="214" y="181"/>
                    <a:pt x="237" y="157"/>
                    <a:pt x="237" y="134"/>
                  </a:cubicBezTo>
                  <a:cubicBezTo>
                    <a:pt x="237" y="110"/>
                    <a:pt x="237" y="86"/>
                    <a:pt x="226" y="63"/>
                  </a:cubicBezTo>
                  <a:cubicBezTo>
                    <a:pt x="206" y="23"/>
                    <a:pt x="170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6804516" y="3391340"/>
              <a:ext cx="29500" cy="27353"/>
            </a:xfrm>
            <a:custGeom>
              <a:rect b="b" l="l" r="r" t="t"/>
              <a:pathLst>
                <a:path extrusionOk="0" h="242" w="261">
                  <a:moveTo>
                    <a:pt x="106" y="36"/>
                  </a:moveTo>
                  <a:cubicBezTo>
                    <a:pt x="142" y="36"/>
                    <a:pt x="190" y="48"/>
                    <a:pt x="201" y="83"/>
                  </a:cubicBezTo>
                  <a:cubicBezTo>
                    <a:pt x="213" y="107"/>
                    <a:pt x="213" y="131"/>
                    <a:pt x="213" y="154"/>
                  </a:cubicBezTo>
                  <a:cubicBezTo>
                    <a:pt x="213" y="178"/>
                    <a:pt x="201" y="189"/>
                    <a:pt x="190" y="202"/>
                  </a:cubicBezTo>
                  <a:cubicBezTo>
                    <a:pt x="178" y="214"/>
                    <a:pt x="160" y="219"/>
                    <a:pt x="142" y="219"/>
                  </a:cubicBezTo>
                  <a:cubicBezTo>
                    <a:pt x="125" y="219"/>
                    <a:pt x="107" y="214"/>
                    <a:pt x="95" y="202"/>
                  </a:cubicBezTo>
                  <a:cubicBezTo>
                    <a:pt x="71" y="189"/>
                    <a:pt x="59" y="178"/>
                    <a:pt x="48" y="154"/>
                  </a:cubicBezTo>
                  <a:cubicBezTo>
                    <a:pt x="41" y="141"/>
                    <a:pt x="38" y="129"/>
                    <a:pt x="37" y="117"/>
                  </a:cubicBezTo>
                  <a:lnTo>
                    <a:pt x="37" y="117"/>
                  </a:lnTo>
                  <a:cubicBezTo>
                    <a:pt x="48" y="106"/>
                    <a:pt x="59" y="83"/>
                    <a:pt x="71" y="71"/>
                  </a:cubicBezTo>
                  <a:lnTo>
                    <a:pt x="106" y="36"/>
                  </a:lnTo>
                  <a:close/>
                  <a:moveTo>
                    <a:pt x="119" y="0"/>
                  </a:moveTo>
                  <a:cubicBezTo>
                    <a:pt x="95" y="0"/>
                    <a:pt x="71" y="13"/>
                    <a:pt x="48" y="36"/>
                  </a:cubicBezTo>
                  <a:cubicBezTo>
                    <a:pt x="24" y="60"/>
                    <a:pt x="0" y="95"/>
                    <a:pt x="24" y="118"/>
                  </a:cubicBezTo>
                  <a:lnTo>
                    <a:pt x="24" y="154"/>
                  </a:lnTo>
                  <a:cubicBezTo>
                    <a:pt x="35" y="178"/>
                    <a:pt x="48" y="202"/>
                    <a:pt x="71" y="213"/>
                  </a:cubicBezTo>
                  <a:cubicBezTo>
                    <a:pt x="91" y="233"/>
                    <a:pt x="114" y="242"/>
                    <a:pt x="138" y="242"/>
                  </a:cubicBezTo>
                  <a:cubicBezTo>
                    <a:pt x="159" y="242"/>
                    <a:pt x="180" y="236"/>
                    <a:pt x="201" y="225"/>
                  </a:cubicBezTo>
                  <a:cubicBezTo>
                    <a:pt x="248" y="202"/>
                    <a:pt x="260" y="142"/>
                    <a:pt x="248" y="95"/>
                  </a:cubicBezTo>
                  <a:cubicBezTo>
                    <a:pt x="225" y="36"/>
                    <a:pt x="177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6872559" y="3450115"/>
              <a:ext cx="28257" cy="24979"/>
            </a:xfrm>
            <a:custGeom>
              <a:rect b="b" l="l" r="r" t="t"/>
              <a:pathLst>
                <a:path extrusionOk="0" h="221" w="250">
                  <a:moveTo>
                    <a:pt x="131" y="48"/>
                  </a:moveTo>
                  <a:cubicBezTo>
                    <a:pt x="155" y="48"/>
                    <a:pt x="166" y="48"/>
                    <a:pt x="179" y="60"/>
                  </a:cubicBezTo>
                  <a:cubicBezTo>
                    <a:pt x="190" y="71"/>
                    <a:pt x="190" y="84"/>
                    <a:pt x="202" y="95"/>
                  </a:cubicBezTo>
                  <a:cubicBezTo>
                    <a:pt x="202" y="107"/>
                    <a:pt x="202" y="131"/>
                    <a:pt x="190" y="142"/>
                  </a:cubicBezTo>
                  <a:cubicBezTo>
                    <a:pt x="179" y="166"/>
                    <a:pt x="155" y="178"/>
                    <a:pt x="119" y="178"/>
                  </a:cubicBezTo>
                  <a:cubicBezTo>
                    <a:pt x="84" y="178"/>
                    <a:pt x="62" y="158"/>
                    <a:pt x="48" y="129"/>
                  </a:cubicBezTo>
                  <a:lnTo>
                    <a:pt x="48" y="129"/>
                  </a:lnTo>
                  <a:lnTo>
                    <a:pt x="48" y="107"/>
                  </a:lnTo>
                  <a:lnTo>
                    <a:pt x="48" y="84"/>
                  </a:lnTo>
                  <a:cubicBezTo>
                    <a:pt x="60" y="71"/>
                    <a:pt x="72" y="60"/>
                    <a:pt x="84" y="60"/>
                  </a:cubicBezTo>
                  <a:cubicBezTo>
                    <a:pt x="95" y="48"/>
                    <a:pt x="119" y="48"/>
                    <a:pt x="131" y="48"/>
                  </a:cubicBezTo>
                  <a:close/>
                  <a:moveTo>
                    <a:pt x="125" y="0"/>
                  </a:moveTo>
                  <a:cubicBezTo>
                    <a:pt x="107" y="0"/>
                    <a:pt x="89" y="4"/>
                    <a:pt x="72" y="13"/>
                  </a:cubicBezTo>
                  <a:cubicBezTo>
                    <a:pt x="48" y="24"/>
                    <a:pt x="24" y="36"/>
                    <a:pt x="13" y="71"/>
                  </a:cubicBezTo>
                  <a:cubicBezTo>
                    <a:pt x="1" y="95"/>
                    <a:pt x="1" y="142"/>
                    <a:pt x="24" y="142"/>
                  </a:cubicBezTo>
                  <a:cubicBezTo>
                    <a:pt x="27" y="145"/>
                    <a:pt x="29" y="146"/>
                    <a:pt x="31" y="147"/>
                  </a:cubicBezTo>
                  <a:lnTo>
                    <a:pt x="31" y="147"/>
                  </a:lnTo>
                  <a:cubicBezTo>
                    <a:pt x="35" y="155"/>
                    <a:pt x="40" y="162"/>
                    <a:pt x="48" y="166"/>
                  </a:cubicBezTo>
                  <a:cubicBezTo>
                    <a:pt x="60" y="190"/>
                    <a:pt x="84" y="213"/>
                    <a:pt x="108" y="213"/>
                  </a:cubicBezTo>
                  <a:cubicBezTo>
                    <a:pt x="118" y="219"/>
                    <a:pt x="129" y="221"/>
                    <a:pt x="140" y="221"/>
                  </a:cubicBezTo>
                  <a:cubicBezTo>
                    <a:pt x="175" y="221"/>
                    <a:pt x="208" y="194"/>
                    <a:pt x="226" y="166"/>
                  </a:cubicBezTo>
                  <a:cubicBezTo>
                    <a:pt x="250" y="131"/>
                    <a:pt x="250" y="71"/>
                    <a:pt x="214" y="36"/>
                  </a:cubicBezTo>
                  <a:cubicBezTo>
                    <a:pt x="191" y="13"/>
                    <a:pt x="158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6963433" y="3447402"/>
              <a:ext cx="28257" cy="28596"/>
            </a:xfrm>
            <a:custGeom>
              <a:rect b="b" l="l" r="r" t="t"/>
              <a:pathLst>
                <a:path extrusionOk="0" h="253" w="250">
                  <a:moveTo>
                    <a:pt x="119" y="48"/>
                  </a:moveTo>
                  <a:cubicBezTo>
                    <a:pt x="155" y="48"/>
                    <a:pt x="190" y="60"/>
                    <a:pt x="202" y="95"/>
                  </a:cubicBezTo>
                  <a:lnTo>
                    <a:pt x="202" y="166"/>
                  </a:lnTo>
                  <a:lnTo>
                    <a:pt x="202" y="190"/>
                  </a:lnTo>
                  <a:cubicBezTo>
                    <a:pt x="190" y="190"/>
                    <a:pt x="178" y="202"/>
                    <a:pt x="178" y="202"/>
                  </a:cubicBezTo>
                  <a:cubicBezTo>
                    <a:pt x="158" y="209"/>
                    <a:pt x="133" y="216"/>
                    <a:pt x="109" y="216"/>
                  </a:cubicBezTo>
                  <a:cubicBezTo>
                    <a:pt x="92" y="216"/>
                    <a:pt x="75" y="212"/>
                    <a:pt x="60" y="202"/>
                  </a:cubicBezTo>
                  <a:cubicBezTo>
                    <a:pt x="44" y="178"/>
                    <a:pt x="33" y="153"/>
                    <a:pt x="32" y="125"/>
                  </a:cubicBezTo>
                  <a:lnTo>
                    <a:pt x="32" y="125"/>
                  </a:lnTo>
                  <a:cubicBezTo>
                    <a:pt x="35" y="127"/>
                    <a:pt x="39" y="128"/>
                    <a:pt x="42" y="128"/>
                  </a:cubicBezTo>
                  <a:cubicBezTo>
                    <a:pt x="48" y="128"/>
                    <a:pt x="54" y="125"/>
                    <a:pt x="60" y="119"/>
                  </a:cubicBezTo>
                  <a:cubicBezTo>
                    <a:pt x="60" y="119"/>
                    <a:pt x="60" y="108"/>
                    <a:pt x="72" y="95"/>
                  </a:cubicBezTo>
                  <a:cubicBezTo>
                    <a:pt x="72" y="84"/>
                    <a:pt x="72" y="84"/>
                    <a:pt x="84" y="72"/>
                  </a:cubicBezTo>
                  <a:cubicBezTo>
                    <a:pt x="95" y="60"/>
                    <a:pt x="108" y="48"/>
                    <a:pt x="119" y="48"/>
                  </a:cubicBezTo>
                  <a:close/>
                  <a:moveTo>
                    <a:pt x="131" y="1"/>
                  </a:moveTo>
                  <a:cubicBezTo>
                    <a:pt x="95" y="1"/>
                    <a:pt x="72" y="13"/>
                    <a:pt x="48" y="37"/>
                  </a:cubicBezTo>
                  <a:cubicBezTo>
                    <a:pt x="36" y="49"/>
                    <a:pt x="23" y="64"/>
                    <a:pt x="18" y="80"/>
                  </a:cubicBezTo>
                  <a:lnTo>
                    <a:pt x="18" y="80"/>
                  </a:lnTo>
                  <a:cubicBezTo>
                    <a:pt x="16" y="81"/>
                    <a:pt x="15" y="82"/>
                    <a:pt x="13" y="84"/>
                  </a:cubicBezTo>
                  <a:cubicBezTo>
                    <a:pt x="1" y="131"/>
                    <a:pt x="1" y="179"/>
                    <a:pt x="37" y="214"/>
                  </a:cubicBezTo>
                  <a:cubicBezTo>
                    <a:pt x="57" y="241"/>
                    <a:pt x="86" y="253"/>
                    <a:pt x="116" y="253"/>
                  </a:cubicBezTo>
                  <a:cubicBezTo>
                    <a:pt x="137" y="253"/>
                    <a:pt x="159" y="247"/>
                    <a:pt x="178" y="237"/>
                  </a:cubicBezTo>
                  <a:cubicBezTo>
                    <a:pt x="213" y="237"/>
                    <a:pt x="237" y="214"/>
                    <a:pt x="249" y="190"/>
                  </a:cubicBezTo>
                  <a:lnTo>
                    <a:pt x="249" y="95"/>
                  </a:lnTo>
                  <a:cubicBezTo>
                    <a:pt x="237" y="48"/>
                    <a:pt x="190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7031476" y="3388628"/>
              <a:ext cx="28257" cy="29726"/>
            </a:xfrm>
            <a:custGeom>
              <a:rect b="b" l="l" r="r" t="t"/>
              <a:pathLst>
                <a:path extrusionOk="0" h="263" w="250">
                  <a:moveTo>
                    <a:pt x="155" y="43"/>
                  </a:moveTo>
                  <a:cubicBezTo>
                    <a:pt x="159" y="43"/>
                    <a:pt x="163" y="44"/>
                    <a:pt x="168" y="48"/>
                  </a:cubicBezTo>
                  <a:lnTo>
                    <a:pt x="203" y="84"/>
                  </a:lnTo>
                  <a:cubicBezTo>
                    <a:pt x="215" y="119"/>
                    <a:pt x="203" y="166"/>
                    <a:pt x="179" y="202"/>
                  </a:cubicBezTo>
                  <a:cubicBezTo>
                    <a:pt x="164" y="217"/>
                    <a:pt x="146" y="226"/>
                    <a:pt x="125" y="226"/>
                  </a:cubicBezTo>
                  <a:cubicBezTo>
                    <a:pt x="112" y="226"/>
                    <a:pt x="98" y="223"/>
                    <a:pt x="84" y="213"/>
                  </a:cubicBezTo>
                  <a:cubicBezTo>
                    <a:pt x="62" y="198"/>
                    <a:pt x="45" y="174"/>
                    <a:pt x="41" y="146"/>
                  </a:cubicBezTo>
                  <a:lnTo>
                    <a:pt x="41" y="146"/>
                  </a:lnTo>
                  <a:cubicBezTo>
                    <a:pt x="46" y="144"/>
                    <a:pt x="49" y="137"/>
                    <a:pt x="49" y="131"/>
                  </a:cubicBezTo>
                  <a:lnTo>
                    <a:pt x="49" y="107"/>
                  </a:lnTo>
                  <a:lnTo>
                    <a:pt x="73" y="84"/>
                  </a:lnTo>
                  <a:cubicBezTo>
                    <a:pt x="84" y="72"/>
                    <a:pt x="108" y="60"/>
                    <a:pt x="120" y="48"/>
                  </a:cubicBezTo>
                  <a:cubicBezTo>
                    <a:pt x="136" y="48"/>
                    <a:pt x="146" y="43"/>
                    <a:pt x="155" y="43"/>
                  </a:cubicBezTo>
                  <a:close/>
                  <a:moveTo>
                    <a:pt x="132" y="1"/>
                  </a:moveTo>
                  <a:cubicBezTo>
                    <a:pt x="97" y="13"/>
                    <a:pt x="73" y="37"/>
                    <a:pt x="49" y="60"/>
                  </a:cubicBezTo>
                  <a:cubicBezTo>
                    <a:pt x="33" y="68"/>
                    <a:pt x="11" y="93"/>
                    <a:pt x="11" y="115"/>
                  </a:cubicBezTo>
                  <a:lnTo>
                    <a:pt x="11" y="115"/>
                  </a:lnTo>
                  <a:cubicBezTo>
                    <a:pt x="0" y="155"/>
                    <a:pt x="21" y="197"/>
                    <a:pt x="49" y="226"/>
                  </a:cubicBezTo>
                  <a:cubicBezTo>
                    <a:pt x="75" y="251"/>
                    <a:pt x="103" y="263"/>
                    <a:pt x="130" y="263"/>
                  </a:cubicBezTo>
                  <a:cubicBezTo>
                    <a:pt x="153" y="263"/>
                    <a:pt x="174" y="254"/>
                    <a:pt x="191" y="237"/>
                  </a:cubicBezTo>
                  <a:cubicBezTo>
                    <a:pt x="239" y="202"/>
                    <a:pt x="250" y="142"/>
                    <a:pt x="239" y="84"/>
                  </a:cubicBezTo>
                  <a:cubicBezTo>
                    <a:pt x="226" y="37"/>
                    <a:pt x="179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7046283" y="3301822"/>
              <a:ext cx="28257" cy="30857"/>
            </a:xfrm>
            <a:custGeom>
              <a:rect b="b" l="l" r="r" t="t"/>
              <a:pathLst>
                <a:path extrusionOk="0" h="273" w="250">
                  <a:moveTo>
                    <a:pt x="132" y="45"/>
                  </a:moveTo>
                  <a:cubicBezTo>
                    <a:pt x="170" y="45"/>
                    <a:pt x="202" y="68"/>
                    <a:pt x="202" y="107"/>
                  </a:cubicBezTo>
                  <a:lnTo>
                    <a:pt x="202" y="178"/>
                  </a:lnTo>
                  <a:cubicBezTo>
                    <a:pt x="190" y="190"/>
                    <a:pt x="190" y="213"/>
                    <a:pt x="166" y="213"/>
                  </a:cubicBezTo>
                  <a:cubicBezTo>
                    <a:pt x="154" y="225"/>
                    <a:pt x="140" y="231"/>
                    <a:pt x="123" y="231"/>
                  </a:cubicBezTo>
                  <a:cubicBezTo>
                    <a:pt x="107" y="231"/>
                    <a:pt x="90" y="225"/>
                    <a:pt x="72" y="213"/>
                  </a:cubicBezTo>
                  <a:cubicBezTo>
                    <a:pt x="50" y="199"/>
                    <a:pt x="37" y="171"/>
                    <a:pt x="33" y="143"/>
                  </a:cubicBezTo>
                  <a:lnTo>
                    <a:pt x="33" y="143"/>
                  </a:lnTo>
                  <a:cubicBezTo>
                    <a:pt x="38" y="140"/>
                    <a:pt x="43" y="135"/>
                    <a:pt x="48" y="130"/>
                  </a:cubicBezTo>
                  <a:lnTo>
                    <a:pt x="48" y="107"/>
                  </a:lnTo>
                  <a:cubicBezTo>
                    <a:pt x="48" y="95"/>
                    <a:pt x="60" y="83"/>
                    <a:pt x="60" y="72"/>
                  </a:cubicBezTo>
                  <a:cubicBezTo>
                    <a:pt x="72" y="59"/>
                    <a:pt x="95" y="48"/>
                    <a:pt x="108" y="48"/>
                  </a:cubicBezTo>
                  <a:cubicBezTo>
                    <a:pt x="116" y="46"/>
                    <a:pt x="124" y="45"/>
                    <a:pt x="132" y="45"/>
                  </a:cubicBezTo>
                  <a:close/>
                  <a:moveTo>
                    <a:pt x="119" y="1"/>
                  </a:moveTo>
                  <a:cubicBezTo>
                    <a:pt x="84" y="1"/>
                    <a:pt x="60" y="24"/>
                    <a:pt x="37" y="48"/>
                  </a:cubicBezTo>
                  <a:cubicBezTo>
                    <a:pt x="13" y="72"/>
                    <a:pt x="1" y="107"/>
                    <a:pt x="13" y="130"/>
                  </a:cubicBezTo>
                  <a:cubicBezTo>
                    <a:pt x="13" y="130"/>
                    <a:pt x="13" y="130"/>
                    <a:pt x="13" y="131"/>
                  </a:cubicBezTo>
                  <a:lnTo>
                    <a:pt x="13" y="131"/>
                  </a:lnTo>
                  <a:cubicBezTo>
                    <a:pt x="8" y="166"/>
                    <a:pt x="22" y="202"/>
                    <a:pt x="48" y="237"/>
                  </a:cubicBezTo>
                  <a:cubicBezTo>
                    <a:pt x="71" y="260"/>
                    <a:pt x="104" y="273"/>
                    <a:pt x="137" y="273"/>
                  </a:cubicBezTo>
                  <a:cubicBezTo>
                    <a:pt x="155" y="273"/>
                    <a:pt x="173" y="269"/>
                    <a:pt x="190" y="261"/>
                  </a:cubicBezTo>
                  <a:cubicBezTo>
                    <a:pt x="237" y="225"/>
                    <a:pt x="249" y="166"/>
                    <a:pt x="249" y="107"/>
                  </a:cubicBezTo>
                  <a:cubicBezTo>
                    <a:pt x="249" y="72"/>
                    <a:pt x="226" y="48"/>
                    <a:pt x="202" y="24"/>
                  </a:cubicBezTo>
                  <a:cubicBezTo>
                    <a:pt x="178" y="12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7003558" y="3226433"/>
              <a:ext cx="26788" cy="27692"/>
            </a:xfrm>
            <a:custGeom>
              <a:rect b="b" l="l" r="r" t="t"/>
              <a:pathLst>
                <a:path extrusionOk="0" h="245" w="237">
                  <a:moveTo>
                    <a:pt x="119" y="40"/>
                  </a:moveTo>
                  <a:cubicBezTo>
                    <a:pt x="133" y="40"/>
                    <a:pt x="145" y="44"/>
                    <a:pt x="155" y="53"/>
                  </a:cubicBezTo>
                  <a:cubicBezTo>
                    <a:pt x="178" y="53"/>
                    <a:pt x="189" y="64"/>
                    <a:pt x="202" y="77"/>
                  </a:cubicBezTo>
                  <a:cubicBezTo>
                    <a:pt x="202" y="100"/>
                    <a:pt x="202" y="124"/>
                    <a:pt x="189" y="135"/>
                  </a:cubicBezTo>
                  <a:cubicBezTo>
                    <a:pt x="178" y="171"/>
                    <a:pt x="155" y="206"/>
                    <a:pt x="119" y="206"/>
                  </a:cubicBezTo>
                  <a:cubicBezTo>
                    <a:pt x="87" y="206"/>
                    <a:pt x="61" y="191"/>
                    <a:pt x="47" y="166"/>
                  </a:cubicBezTo>
                  <a:lnTo>
                    <a:pt x="47" y="166"/>
                  </a:lnTo>
                  <a:cubicBezTo>
                    <a:pt x="47" y="164"/>
                    <a:pt x="48" y="162"/>
                    <a:pt x="48" y="159"/>
                  </a:cubicBezTo>
                  <a:lnTo>
                    <a:pt x="48" y="135"/>
                  </a:lnTo>
                  <a:lnTo>
                    <a:pt x="48" y="112"/>
                  </a:lnTo>
                  <a:cubicBezTo>
                    <a:pt x="48" y="100"/>
                    <a:pt x="48" y="77"/>
                    <a:pt x="60" y="64"/>
                  </a:cubicBezTo>
                  <a:cubicBezTo>
                    <a:pt x="74" y="50"/>
                    <a:pt x="98" y="40"/>
                    <a:pt x="119" y="40"/>
                  </a:cubicBezTo>
                  <a:close/>
                  <a:moveTo>
                    <a:pt x="122" y="1"/>
                  </a:moveTo>
                  <a:cubicBezTo>
                    <a:pt x="94" y="1"/>
                    <a:pt x="67" y="9"/>
                    <a:pt x="48" y="29"/>
                  </a:cubicBezTo>
                  <a:cubicBezTo>
                    <a:pt x="24" y="41"/>
                    <a:pt x="13" y="77"/>
                    <a:pt x="0" y="100"/>
                  </a:cubicBezTo>
                  <a:cubicBezTo>
                    <a:pt x="0" y="124"/>
                    <a:pt x="0" y="171"/>
                    <a:pt x="24" y="183"/>
                  </a:cubicBezTo>
                  <a:cubicBezTo>
                    <a:pt x="26" y="183"/>
                    <a:pt x="27" y="183"/>
                    <a:pt x="29" y="182"/>
                  </a:cubicBezTo>
                  <a:lnTo>
                    <a:pt x="29" y="182"/>
                  </a:lnTo>
                  <a:cubicBezTo>
                    <a:pt x="45" y="211"/>
                    <a:pt x="72" y="235"/>
                    <a:pt x="107" y="242"/>
                  </a:cubicBezTo>
                  <a:cubicBezTo>
                    <a:pt x="113" y="244"/>
                    <a:pt x="119" y="244"/>
                    <a:pt x="125" y="244"/>
                  </a:cubicBezTo>
                  <a:cubicBezTo>
                    <a:pt x="166" y="244"/>
                    <a:pt x="205" y="212"/>
                    <a:pt x="225" y="171"/>
                  </a:cubicBezTo>
                  <a:cubicBezTo>
                    <a:pt x="237" y="148"/>
                    <a:pt x="237" y="112"/>
                    <a:pt x="237" y="88"/>
                  </a:cubicBezTo>
                  <a:cubicBezTo>
                    <a:pt x="237" y="53"/>
                    <a:pt x="225" y="29"/>
                    <a:pt x="189" y="17"/>
                  </a:cubicBezTo>
                  <a:cubicBezTo>
                    <a:pt x="168" y="6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919466" y="3193542"/>
              <a:ext cx="30743" cy="28935"/>
            </a:xfrm>
            <a:custGeom>
              <a:rect b="b" l="l" r="r" t="t"/>
              <a:pathLst>
                <a:path extrusionOk="0" h="256" w="272">
                  <a:moveTo>
                    <a:pt x="148" y="39"/>
                  </a:moveTo>
                  <a:cubicBezTo>
                    <a:pt x="156" y="39"/>
                    <a:pt x="165" y="42"/>
                    <a:pt x="177" y="48"/>
                  </a:cubicBezTo>
                  <a:cubicBezTo>
                    <a:pt x="224" y="60"/>
                    <a:pt x="224" y="108"/>
                    <a:pt x="213" y="143"/>
                  </a:cubicBezTo>
                  <a:cubicBezTo>
                    <a:pt x="191" y="175"/>
                    <a:pt x="159" y="227"/>
                    <a:pt x="118" y="227"/>
                  </a:cubicBezTo>
                  <a:cubicBezTo>
                    <a:pt x="114" y="227"/>
                    <a:pt x="110" y="227"/>
                    <a:pt x="106" y="226"/>
                  </a:cubicBezTo>
                  <a:cubicBezTo>
                    <a:pt x="82" y="226"/>
                    <a:pt x="59" y="202"/>
                    <a:pt x="47" y="190"/>
                  </a:cubicBezTo>
                  <a:lnTo>
                    <a:pt x="47" y="166"/>
                  </a:lnTo>
                  <a:cubicBezTo>
                    <a:pt x="35" y="155"/>
                    <a:pt x="35" y="143"/>
                    <a:pt x="35" y="131"/>
                  </a:cubicBezTo>
                  <a:cubicBezTo>
                    <a:pt x="47" y="119"/>
                    <a:pt x="47" y="95"/>
                    <a:pt x="59" y="72"/>
                  </a:cubicBezTo>
                  <a:lnTo>
                    <a:pt x="82" y="48"/>
                  </a:lnTo>
                  <a:lnTo>
                    <a:pt x="118" y="48"/>
                  </a:lnTo>
                  <a:cubicBezTo>
                    <a:pt x="130" y="42"/>
                    <a:pt x="139" y="39"/>
                    <a:pt x="148" y="39"/>
                  </a:cubicBezTo>
                  <a:close/>
                  <a:moveTo>
                    <a:pt x="130" y="1"/>
                  </a:moveTo>
                  <a:cubicBezTo>
                    <a:pt x="106" y="13"/>
                    <a:pt x="71" y="13"/>
                    <a:pt x="47" y="24"/>
                  </a:cubicBezTo>
                  <a:cubicBezTo>
                    <a:pt x="35" y="37"/>
                    <a:pt x="24" y="60"/>
                    <a:pt x="24" y="72"/>
                  </a:cubicBezTo>
                  <a:cubicBezTo>
                    <a:pt x="11" y="84"/>
                    <a:pt x="11" y="108"/>
                    <a:pt x="0" y="119"/>
                  </a:cubicBezTo>
                  <a:cubicBezTo>
                    <a:pt x="0" y="129"/>
                    <a:pt x="0" y="140"/>
                    <a:pt x="1" y="151"/>
                  </a:cubicBezTo>
                  <a:lnTo>
                    <a:pt x="1" y="151"/>
                  </a:lnTo>
                  <a:cubicBezTo>
                    <a:pt x="0" y="153"/>
                    <a:pt x="0" y="155"/>
                    <a:pt x="0" y="155"/>
                  </a:cubicBezTo>
                  <a:cubicBezTo>
                    <a:pt x="0" y="155"/>
                    <a:pt x="1" y="156"/>
                    <a:pt x="1" y="157"/>
                  </a:cubicBezTo>
                  <a:lnTo>
                    <a:pt x="1" y="157"/>
                  </a:lnTo>
                  <a:cubicBezTo>
                    <a:pt x="3" y="182"/>
                    <a:pt x="8" y="206"/>
                    <a:pt x="24" y="213"/>
                  </a:cubicBezTo>
                  <a:cubicBezTo>
                    <a:pt x="27" y="217"/>
                    <a:pt x="30" y="219"/>
                    <a:pt x="34" y="219"/>
                  </a:cubicBezTo>
                  <a:lnTo>
                    <a:pt x="34" y="219"/>
                  </a:lnTo>
                  <a:cubicBezTo>
                    <a:pt x="46" y="236"/>
                    <a:pt x="64" y="249"/>
                    <a:pt x="82" y="249"/>
                  </a:cubicBezTo>
                  <a:cubicBezTo>
                    <a:pt x="93" y="254"/>
                    <a:pt x="104" y="256"/>
                    <a:pt x="115" y="256"/>
                  </a:cubicBezTo>
                  <a:cubicBezTo>
                    <a:pt x="163" y="256"/>
                    <a:pt x="207" y="217"/>
                    <a:pt x="236" y="178"/>
                  </a:cubicBezTo>
                  <a:cubicBezTo>
                    <a:pt x="260" y="131"/>
                    <a:pt x="271" y="60"/>
                    <a:pt x="213" y="24"/>
                  </a:cubicBezTo>
                  <a:cubicBezTo>
                    <a:pt x="189" y="1"/>
                    <a:pt x="153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819775" y="3230502"/>
              <a:ext cx="221308" cy="217352"/>
            </a:xfrm>
            <a:custGeom>
              <a:rect b="b" l="l" r="r" t="t"/>
              <a:pathLst>
                <a:path extrusionOk="0" h="1923" w="1958">
                  <a:moveTo>
                    <a:pt x="882" y="41"/>
                  </a:moveTo>
                  <a:cubicBezTo>
                    <a:pt x="988" y="41"/>
                    <a:pt x="1095" y="64"/>
                    <a:pt x="1201" y="88"/>
                  </a:cubicBezTo>
                  <a:cubicBezTo>
                    <a:pt x="1295" y="123"/>
                    <a:pt x="1390" y="147"/>
                    <a:pt x="1473" y="194"/>
                  </a:cubicBezTo>
                  <a:cubicBezTo>
                    <a:pt x="1544" y="241"/>
                    <a:pt x="1615" y="301"/>
                    <a:pt x="1674" y="372"/>
                  </a:cubicBezTo>
                  <a:cubicBezTo>
                    <a:pt x="1792" y="513"/>
                    <a:pt x="1875" y="703"/>
                    <a:pt x="1899" y="903"/>
                  </a:cubicBezTo>
                  <a:cubicBezTo>
                    <a:pt x="1946" y="1270"/>
                    <a:pt x="1757" y="1636"/>
                    <a:pt x="1426" y="1790"/>
                  </a:cubicBezTo>
                  <a:cubicBezTo>
                    <a:pt x="1286" y="1860"/>
                    <a:pt x="1129" y="1887"/>
                    <a:pt x="976" y="1887"/>
                  </a:cubicBezTo>
                  <a:cubicBezTo>
                    <a:pt x="948" y="1887"/>
                    <a:pt x="921" y="1887"/>
                    <a:pt x="893" y="1885"/>
                  </a:cubicBezTo>
                  <a:cubicBezTo>
                    <a:pt x="704" y="1861"/>
                    <a:pt x="539" y="1743"/>
                    <a:pt x="409" y="1612"/>
                  </a:cubicBezTo>
                  <a:cubicBezTo>
                    <a:pt x="151" y="1344"/>
                    <a:pt x="0" y="905"/>
                    <a:pt x="155" y="559"/>
                  </a:cubicBezTo>
                  <a:lnTo>
                    <a:pt x="155" y="559"/>
                  </a:lnTo>
                  <a:cubicBezTo>
                    <a:pt x="156" y="559"/>
                    <a:pt x="156" y="559"/>
                    <a:pt x="157" y="559"/>
                  </a:cubicBezTo>
                  <a:cubicBezTo>
                    <a:pt x="163" y="559"/>
                    <a:pt x="169" y="556"/>
                    <a:pt x="173" y="548"/>
                  </a:cubicBezTo>
                  <a:cubicBezTo>
                    <a:pt x="231" y="466"/>
                    <a:pt x="291" y="372"/>
                    <a:pt x="362" y="288"/>
                  </a:cubicBezTo>
                  <a:cubicBezTo>
                    <a:pt x="421" y="206"/>
                    <a:pt x="504" y="159"/>
                    <a:pt x="598" y="123"/>
                  </a:cubicBezTo>
                  <a:cubicBezTo>
                    <a:pt x="693" y="88"/>
                    <a:pt x="787" y="52"/>
                    <a:pt x="882" y="41"/>
                  </a:cubicBezTo>
                  <a:close/>
                  <a:moveTo>
                    <a:pt x="950" y="0"/>
                  </a:moveTo>
                  <a:cubicBezTo>
                    <a:pt x="872" y="0"/>
                    <a:pt x="794" y="11"/>
                    <a:pt x="717" y="28"/>
                  </a:cubicBezTo>
                  <a:cubicBezTo>
                    <a:pt x="622" y="64"/>
                    <a:pt x="527" y="99"/>
                    <a:pt x="444" y="159"/>
                  </a:cubicBezTo>
                  <a:cubicBezTo>
                    <a:pt x="350" y="217"/>
                    <a:pt x="302" y="301"/>
                    <a:pt x="244" y="383"/>
                  </a:cubicBezTo>
                  <a:cubicBezTo>
                    <a:pt x="221" y="421"/>
                    <a:pt x="198" y="454"/>
                    <a:pt x="176" y="485"/>
                  </a:cubicBezTo>
                  <a:lnTo>
                    <a:pt x="176" y="485"/>
                  </a:lnTo>
                  <a:cubicBezTo>
                    <a:pt x="176" y="485"/>
                    <a:pt x="175" y="485"/>
                    <a:pt x="175" y="485"/>
                  </a:cubicBezTo>
                  <a:cubicBezTo>
                    <a:pt x="174" y="485"/>
                    <a:pt x="173" y="486"/>
                    <a:pt x="173" y="489"/>
                  </a:cubicBezTo>
                  <a:lnTo>
                    <a:pt x="173" y="489"/>
                  </a:lnTo>
                  <a:cubicBezTo>
                    <a:pt x="161" y="505"/>
                    <a:pt x="149" y="521"/>
                    <a:pt x="137" y="537"/>
                  </a:cubicBezTo>
                  <a:cubicBezTo>
                    <a:pt x="133" y="541"/>
                    <a:pt x="134" y="546"/>
                    <a:pt x="139" y="551"/>
                  </a:cubicBezTo>
                  <a:lnTo>
                    <a:pt x="139" y="551"/>
                  </a:lnTo>
                  <a:cubicBezTo>
                    <a:pt x="64" y="705"/>
                    <a:pt x="59" y="889"/>
                    <a:pt x="90" y="1045"/>
                  </a:cubicBezTo>
                  <a:cubicBezTo>
                    <a:pt x="125" y="1223"/>
                    <a:pt x="196" y="1400"/>
                    <a:pt x="315" y="1541"/>
                  </a:cubicBezTo>
                  <a:cubicBezTo>
                    <a:pt x="421" y="1683"/>
                    <a:pt x="562" y="1814"/>
                    <a:pt x="728" y="1872"/>
                  </a:cubicBezTo>
                  <a:cubicBezTo>
                    <a:pt x="823" y="1908"/>
                    <a:pt x="924" y="1923"/>
                    <a:pt x="1023" y="1923"/>
                  </a:cubicBezTo>
                  <a:cubicBezTo>
                    <a:pt x="1122" y="1923"/>
                    <a:pt x="1219" y="1908"/>
                    <a:pt x="1308" y="1885"/>
                  </a:cubicBezTo>
                  <a:cubicBezTo>
                    <a:pt x="1484" y="1825"/>
                    <a:pt x="1650" y="1719"/>
                    <a:pt x="1757" y="1577"/>
                  </a:cubicBezTo>
                  <a:cubicBezTo>
                    <a:pt x="1875" y="1423"/>
                    <a:pt x="1946" y="1223"/>
                    <a:pt x="1946" y="1034"/>
                  </a:cubicBezTo>
                  <a:cubicBezTo>
                    <a:pt x="1957" y="643"/>
                    <a:pt x="1733" y="230"/>
                    <a:pt x="1355" y="88"/>
                  </a:cubicBezTo>
                  <a:cubicBezTo>
                    <a:pt x="1248" y="52"/>
                    <a:pt x="1142" y="17"/>
                    <a:pt x="1035" y="5"/>
                  </a:cubicBezTo>
                  <a:cubicBezTo>
                    <a:pt x="1007" y="2"/>
                    <a:pt x="979" y="0"/>
                    <a:pt x="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764731" y="3180770"/>
              <a:ext cx="320433" cy="318964"/>
            </a:xfrm>
            <a:custGeom>
              <a:rect b="b" l="l" r="r" t="t"/>
              <a:pathLst>
                <a:path extrusionOk="0" h="2822" w="2835">
                  <a:moveTo>
                    <a:pt x="1482" y="36"/>
                  </a:moveTo>
                  <a:cubicBezTo>
                    <a:pt x="1519" y="36"/>
                    <a:pt x="1556" y="38"/>
                    <a:pt x="1593" y="43"/>
                  </a:cubicBezTo>
                  <a:cubicBezTo>
                    <a:pt x="1747" y="66"/>
                    <a:pt x="1913" y="102"/>
                    <a:pt x="2055" y="150"/>
                  </a:cubicBezTo>
                  <a:cubicBezTo>
                    <a:pt x="2197" y="197"/>
                    <a:pt x="2315" y="279"/>
                    <a:pt x="2421" y="386"/>
                  </a:cubicBezTo>
                  <a:cubicBezTo>
                    <a:pt x="2515" y="504"/>
                    <a:pt x="2610" y="622"/>
                    <a:pt x="2681" y="764"/>
                  </a:cubicBezTo>
                  <a:cubicBezTo>
                    <a:pt x="2752" y="894"/>
                    <a:pt x="2775" y="1048"/>
                    <a:pt x="2788" y="1214"/>
                  </a:cubicBezTo>
                  <a:cubicBezTo>
                    <a:pt x="2799" y="1367"/>
                    <a:pt x="2799" y="1521"/>
                    <a:pt x="2788" y="1674"/>
                  </a:cubicBezTo>
                  <a:cubicBezTo>
                    <a:pt x="2775" y="1828"/>
                    <a:pt x="2740" y="1981"/>
                    <a:pt x="2669" y="2123"/>
                  </a:cubicBezTo>
                  <a:cubicBezTo>
                    <a:pt x="2539" y="2348"/>
                    <a:pt x="2326" y="2538"/>
                    <a:pt x="2090" y="2656"/>
                  </a:cubicBezTo>
                  <a:cubicBezTo>
                    <a:pt x="1915" y="2748"/>
                    <a:pt x="1710" y="2797"/>
                    <a:pt x="1505" y="2797"/>
                  </a:cubicBezTo>
                  <a:cubicBezTo>
                    <a:pt x="1448" y="2797"/>
                    <a:pt x="1390" y="2793"/>
                    <a:pt x="1333" y="2785"/>
                  </a:cubicBezTo>
                  <a:cubicBezTo>
                    <a:pt x="1085" y="2750"/>
                    <a:pt x="837" y="2644"/>
                    <a:pt x="636" y="2478"/>
                  </a:cubicBezTo>
                  <a:cubicBezTo>
                    <a:pt x="423" y="2312"/>
                    <a:pt x="269" y="2088"/>
                    <a:pt x="198" y="1828"/>
                  </a:cubicBezTo>
                  <a:cubicBezTo>
                    <a:pt x="116" y="1556"/>
                    <a:pt x="116" y="1272"/>
                    <a:pt x="187" y="1001"/>
                  </a:cubicBezTo>
                  <a:cubicBezTo>
                    <a:pt x="205" y="947"/>
                    <a:pt x="222" y="900"/>
                    <a:pt x="240" y="850"/>
                  </a:cubicBezTo>
                  <a:lnTo>
                    <a:pt x="240" y="850"/>
                  </a:lnTo>
                  <a:cubicBezTo>
                    <a:pt x="242" y="851"/>
                    <a:pt x="244" y="851"/>
                    <a:pt x="246" y="851"/>
                  </a:cubicBezTo>
                  <a:cubicBezTo>
                    <a:pt x="250" y="851"/>
                    <a:pt x="254" y="850"/>
                    <a:pt x="258" y="847"/>
                  </a:cubicBezTo>
                  <a:cubicBezTo>
                    <a:pt x="376" y="610"/>
                    <a:pt x="565" y="410"/>
                    <a:pt x="778" y="268"/>
                  </a:cubicBezTo>
                  <a:cubicBezTo>
                    <a:pt x="984" y="134"/>
                    <a:pt x="1234" y="36"/>
                    <a:pt x="1482" y="36"/>
                  </a:cubicBezTo>
                  <a:close/>
                  <a:moveTo>
                    <a:pt x="1464" y="0"/>
                  </a:moveTo>
                  <a:cubicBezTo>
                    <a:pt x="1425" y="0"/>
                    <a:pt x="1386" y="2"/>
                    <a:pt x="1345" y="8"/>
                  </a:cubicBezTo>
                  <a:cubicBezTo>
                    <a:pt x="1204" y="31"/>
                    <a:pt x="1073" y="79"/>
                    <a:pt x="943" y="137"/>
                  </a:cubicBezTo>
                  <a:cubicBezTo>
                    <a:pt x="695" y="256"/>
                    <a:pt x="482" y="433"/>
                    <a:pt x="329" y="657"/>
                  </a:cubicBezTo>
                  <a:cubicBezTo>
                    <a:pt x="293" y="705"/>
                    <a:pt x="258" y="764"/>
                    <a:pt x="234" y="823"/>
                  </a:cubicBezTo>
                  <a:cubicBezTo>
                    <a:pt x="233" y="825"/>
                    <a:pt x="233" y="826"/>
                    <a:pt x="232" y="828"/>
                  </a:cubicBezTo>
                  <a:lnTo>
                    <a:pt x="232" y="828"/>
                  </a:lnTo>
                  <a:cubicBezTo>
                    <a:pt x="1" y="1332"/>
                    <a:pt x="87" y="1954"/>
                    <a:pt x="471" y="2372"/>
                  </a:cubicBezTo>
                  <a:cubicBezTo>
                    <a:pt x="737" y="2656"/>
                    <a:pt x="1118" y="2821"/>
                    <a:pt x="1501" y="2821"/>
                  </a:cubicBezTo>
                  <a:cubicBezTo>
                    <a:pt x="1644" y="2821"/>
                    <a:pt x="1787" y="2798"/>
                    <a:pt x="1924" y="2750"/>
                  </a:cubicBezTo>
                  <a:cubicBezTo>
                    <a:pt x="2184" y="2667"/>
                    <a:pt x="2409" y="2514"/>
                    <a:pt x="2575" y="2301"/>
                  </a:cubicBezTo>
                  <a:cubicBezTo>
                    <a:pt x="2669" y="2183"/>
                    <a:pt x="2740" y="2052"/>
                    <a:pt x="2788" y="1911"/>
                  </a:cubicBezTo>
                  <a:cubicBezTo>
                    <a:pt x="2823" y="1757"/>
                    <a:pt x="2823" y="1592"/>
                    <a:pt x="2823" y="1438"/>
                  </a:cubicBezTo>
                  <a:cubicBezTo>
                    <a:pt x="2835" y="1272"/>
                    <a:pt x="2823" y="1119"/>
                    <a:pt x="2788" y="965"/>
                  </a:cubicBezTo>
                  <a:cubicBezTo>
                    <a:pt x="2752" y="799"/>
                    <a:pt x="2669" y="670"/>
                    <a:pt x="2586" y="539"/>
                  </a:cubicBezTo>
                  <a:cubicBezTo>
                    <a:pt x="2492" y="421"/>
                    <a:pt x="2397" y="303"/>
                    <a:pt x="2268" y="221"/>
                  </a:cubicBezTo>
                  <a:cubicBezTo>
                    <a:pt x="2149" y="137"/>
                    <a:pt x="1995" y="90"/>
                    <a:pt x="1853" y="55"/>
                  </a:cubicBezTo>
                  <a:cubicBezTo>
                    <a:pt x="1725" y="27"/>
                    <a:pt x="1597" y="0"/>
                    <a:pt x="1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7656971" y="3935229"/>
              <a:ext cx="243348" cy="140380"/>
            </a:xfrm>
            <a:custGeom>
              <a:rect b="b" l="l" r="r" t="t"/>
              <a:pathLst>
                <a:path extrusionOk="0" h="1242" w="2153">
                  <a:moveTo>
                    <a:pt x="1987" y="0"/>
                  </a:moveTo>
                  <a:lnTo>
                    <a:pt x="1" y="674"/>
                  </a:lnTo>
                  <a:lnTo>
                    <a:pt x="201" y="1241"/>
                  </a:lnTo>
                  <a:lnTo>
                    <a:pt x="2152" y="579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7873419" y="3944497"/>
              <a:ext cx="74937" cy="49619"/>
            </a:xfrm>
            <a:custGeom>
              <a:rect b="b" l="l" r="r" t="t"/>
              <a:pathLst>
                <a:path extrusionOk="0" h="439" w="663">
                  <a:moveTo>
                    <a:pt x="1" y="0"/>
                  </a:moveTo>
                  <a:lnTo>
                    <a:pt x="130" y="438"/>
                  </a:lnTo>
                  <a:lnTo>
                    <a:pt x="663" y="48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7969605" y="3782868"/>
              <a:ext cx="244592" cy="144449"/>
            </a:xfrm>
            <a:custGeom>
              <a:rect b="b" l="l" r="r" t="t"/>
              <a:pathLst>
                <a:path extrusionOk="0" h="1278" w="2164">
                  <a:moveTo>
                    <a:pt x="190" y="1"/>
                  </a:moveTo>
                  <a:lnTo>
                    <a:pt x="1" y="568"/>
                  </a:lnTo>
                  <a:lnTo>
                    <a:pt x="1927" y="1277"/>
                  </a:lnTo>
                  <a:lnTo>
                    <a:pt x="2164" y="721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8182097" y="3866960"/>
              <a:ext cx="77537" cy="50975"/>
            </a:xfrm>
            <a:custGeom>
              <a:rect b="b" l="l" r="r" t="t"/>
              <a:pathLst>
                <a:path extrusionOk="0" h="451" w="686">
                  <a:moveTo>
                    <a:pt x="178" y="1"/>
                  </a:moveTo>
                  <a:lnTo>
                    <a:pt x="0" y="415"/>
                  </a:lnTo>
                  <a:lnTo>
                    <a:pt x="662" y="450"/>
                  </a:lnTo>
                  <a:lnTo>
                    <a:pt x="686" y="403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5707471" y="3527425"/>
              <a:ext cx="189773" cy="159369"/>
            </a:xfrm>
            <a:custGeom>
              <a:rect b="b" l="l" r="r" t="t"/>
              <a:pathLst>
                <a:path extrusionOk="0" h="1410" w="1679">
                  <a:moveTo>
                    <a:pt x="1094" y="0"/>
                  </a:moveTo>
                  <a:cubicBezTo>
                    <a:pt x="930" y="0"/>
                    <a:pt x="864" y="464"/>
                    <a:pt x="864" y="464"/>
                  </a:cubicBezTo>
                  <a:cubicBezTo>
                    <a:pt x="864" y="464"/>
                    <a:pt x="816" y="144"/>
                    <a:pt x="675" y="144"/>
                  </a:cubicBezTo>
                  <a:cubicBezTo>
                    <a:pt x="544" y="156"/>
                    <a:pt x="591" y="511"/>
                    <a:pt x="591" y="511"/>
                  </a:cubicBezTo>
                  <a:cubicBezTo>
                    <a:pt x="591" y="511"/>
                    <a:pt x="393" y="209"/>
                    <a:pt x="233" y="209"/>
                  </a:cubicBezTo>
                  <a:cubicBezTo>
                    <a:pt x="205" y="209"/>
                    <a:pt x="179" y="218"/>
                    <a:pt x="154" y="239"/>
                  </a:cubicBezTo>
                  <a:cubicBezTo>
                    <a:pt x="0" y="369"/>
                    <a:pt x="851" y="1409"/>
                    <a:pt x="851" y="1409"/>
                  </a:cubicBezTo>
                  <a:lnTo>
                    <a:pt x="1147" y="1409"/>
                  </a:lnTo>
                  <a:cubicBezTo>
                    <a:pt x="1147" y="1409"/>
                    <a:pt x="1679" y="251"/>
                    <a:pt x="1526" y="168"/>
                  </a:cubicBezTo>
                  <a:cubicBezTo>
                    <a:pt x="1510" y="159"/>
                    <a:pt x="1494" y="156"/>
                    <a:pt x="1479" y="156"/>
                  </a:cubicBezTo>
                  <a:cubicBezTo>
                    <a:pt x="1340" y="156"/>
                    <a:pt x="1206" y="451"/>
                    <a:pt x="1206" y="451"/>
                  </a:cubicBezTo>
                  <a:cubicBezTo>
                    <a:pt x="1206" y="451"/>
                    <a:pt x="1277" y="38"/>
                    <a:pt x="1111" y="2"/>
                  </a:cubicBezTo>
                  <a:cubicBezTo>
                    <a:pt x="1105" y="1"/>
                    <a:pt x="1100" y="0"/>
                    <a:pt x="1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5786364" y="3609822"/>
              <a:ext cx="32100" cy="74259"/>
            </a:xfrm>
            <a:custGeom>
              <a:rect b="b" l="l" r="r" t="t"/>
              <a:pathLst>
                <a:path extrusionOk="0" h="657" w="284">
                  <a:moveTo>
                    <a:pt x="21" y="1"/>
                  </a:moveTo>
                  <a:cubicBezTo>
                    <a:pt x="18" y="1"/>
                    <a:pt x="16" y="2"/>
                    <a:pt x="12" y="6"/>
                  </a:cubicBezTo>
                  <a:cubicBezTo>
                    <a:pt x="0" y="6"/>
                    <a:pt x="0" y="6"/>
                    <a:pt x="0" y="18"/>
                  </a:cubicBezTo>
                  <a:lnTo>
                    <a:pt x="248" y="644"/>
                  </a:lnTo>
                  <a:cubicBezTo>
                    <a:pt x="248" y="657"/>
                    <a:pt x="260" y="657"/>
                    <a:pt x="260" y="657"/>
                  </a:cubicBezTo>
                  <a:lnTo>
                    <a:pt x="272" y="657"/>
                  </a:lnTo>
                  <a:cubicBezTo>
                    <a:pt x="284" y="657"/>
                    <a:pt x="284" y="644"/>
                    <a:pt x="284" y="644"/>
                  </a:cubicBezTo>
                  <a:lnTo>
                    <a:pt x="35" y="6"/>
                  </a:lnTo>
                  <a:cubicBezTo>
                    <a:pt x="28" y="6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5818351" y="3626437"/>
              <a:ext cx="5538" cy="50975"/>
            </a:xfrm>
            <a:custGeom>
              <a:rect b="b" l="l" r="r" t="t"/>
              <a:pathLst>
                <a:path extrusionOk="0" h="451" w="49">
                  <a:moveTo>
                    <a:pt x="12" y="1"/>
                  </a:moveTo>
                  <a:cubicBezTo>
                    <a:pt x="12" y="1"/>
                    <a:pt x="1" y="1"/>
                    <a:pt x="1" y="13"/>
                  </a:cubicBezTo>
                  <a:lnTo>
                    <a:pt x="12" y="426"/>
                  </a:lnTo>
                  <a:cubicBezTo>
                    <a:pt x="12" y="439"/>
                    <a:pt x="25" y="450"/>
                    <a:pt x="36" y="450"/>
                  </a:cubicBezTo>
                  <a:cubicBezTo>
                    <a:pt x="36" y="450"/>
                    <a:pt x="48" y="439"/>
                    <a:pt x="48" y="426"/>
                  </a:cubicBezTo>
                  <a:lnTo>
                    <a:pt x="36" y="13"/>
                  </a:lnTo>
                  <a:cubicBezTo>
                    <a:pt x="36" y="1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5826376" y="3609144"/>
              <a:ext cx="18876" cy="68269"/>
            </a:xfrm>
            <a:custGeom>
              <a:rect b="b" l="l" r="r" t="t"/>
              <a:pathLst>
                <a:path extrusionOk="0" h="604" w="167">
                  <a:moveTo>
                    <a:pt x="154" y="1"/>
                  </a:moveTo>
                  <a:cubicBezTo>
                    <a:pt x="143" y="1"/>
                    <a:pt x="143" y="1"/>
                    <a:pt x="130" y="12"/>
                  </a:cubicBezTo>
                  <a:lnTo>
                    <a:pt x="1" y="579"/>
                  </a:lnTo>
                  <a:cubicBezTo>
                    <a:pt x="1" y="592"/>
                    <a:pt x="12" y="603"/>
                    <a:pt x="12" y="603"/>
                  </a:cubicBezTo>
                  <a:lnTo>
                    <a:pt x="25" y="603"/>
                  </a:lnTo>
                  <a:cubicBezTo>
                    <a:pt x="25" y="603"/>
                    <a:pt x="36" y="603"/>
                    <a:pt x="36" y="592"/>
                  </a:cubicBezTo>
                  <a:lnTo>
                    <a:pt x="166" y="24"/>
                  </a:lnTo>
                  <a:cubicBezTo>
                    <a:pt x="166" y="12"/>
                    <a:pt x="166" y="1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5441856" y="3660346"/>
              <a:ext cx="546262" cy="277483"/>
            </a:xfrm>
            <a:custGeom>
              <a:rect b="b" l="l" r="r" t="t"/>
              <a:pathLst>
                <a:path extrusionOk="0" h="2455" w="4833">
                  <a:moveTo>
                    <a:pt x="3495" y="0"/>
                  </a:moveTo>
                  <a:cubicBezTo>
                    <a:pt x="2904" y="0"/>
                    <a:pt x="2335" y="479"/>
                    <a:pt x="2090" y="812"/>
                  </a:cubicBezTo>
                  <a:cubicBezTo>
                    <a:pt x="1915" y="1058"/>
                    <a:pt x="1706" y="1200"/>
                    <a:pt x="1515" y="1200"/>
                  </a:cubicBezTo>
                  <a:cubicBezTo>
                    <a:pt x="1385" y="1200"/>
                    <a:pt x="1264" y="1134"/>
                    <a:pt x="1168" y="990"/>
                  </a:cubicBezTo>
                  <a:cubicBezTo>
                    <a:pt x="932" y="635"/>
                    <a:pt x="1334" y="588"/>
                    <a:pt x="1204" y="339"/>
                  </a:cubicBezTo>
                  <a:cubicBezTo>
                    <a:pt x="1163" y="265"/>
                    <a:pt x="1084" y="225"/>
                    <a:pt x="998" y="225"/>
                  </a:cubicBezTo>
                  <a:cubicBezTo>
                    <a:pt x="810" y="225"/>
                    <a:pt x="587" y="420"/>
                    <a:pt x="660" y="883"/>
                  </a:cubicBezTo>
                  <a:cubicBezTo>
                    <a:pt x="660" y="883"/>
                    <a:pt x="659" y="883"/>
                    <a:pt x="656" y="883"/>
                  </a:cubicBezTo>
                  <a:cubicBezTo>
                    <a:pt x="600" y="883"/>
                    <a:pt x="0" y="893"/>
                    <a:pt x="45" y="1332"/>
                  </a:cubicBezTo>
                  <a:cubicBezTo>
                    <a:pt x="64" y="1510"/>
                    <a:pt x="174" y="1565"/>
                    <a:pt x="302" y="1565"/>
                  </a:cubicBezTo>
                  <a:cubicBezTo>
                    <a:pt x="505" y="1565"/>
                    <a:pt x="755" y="1427"/>
                    <a:pt x="755" y="1427"/>
                  </a:cubicBezTo>
                  <a:cubicBezTo>
                    <a:pt x="755" y="1427"/>
                    <a:pt x="1180" y="2183"/>
                    <a:pt x="2137" y="2385"/>
                  </a:cubicBezTo>
                  <a:cubicBezTo>
                    <a:pt x="2361" y="2431"/>
                    <a:pt x="2591" y="2454"/>
                    <a:pt x="2817" y="2454"/>
                  </a:cubicBezTo>
                  <a:cubicBezTo>
                    <a:pt x="3568" y="2454"/>
                    <a:pt x="4268" y="2199"/>
                    <a:pt x="4514" y="1699"/>
                  </a:cubicBezTo>
                  <a:cubicBezTo>
                    <a:pt x="4833" y="1049"/>
                    <a:pt x="4561" y="339"/>
                    <a:pt x="3863" y="68"/>
                  </a:cubicBezTo>
                  <a:cubicBezTo>
                    <a:pt x="3742" y="21"/>
                    <a:pt x="3618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5738214" y="3774843"/>
              <a:ext cx="73581" cy="72225"/>
            </a:xfrm>
            <a:custGeom>
              <a:rect b="b" l="l" r="r" t="t"/>
              <a:pathLst>
                <a:path extrusionOk="0" h="639" w="651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cubicBezTo>
                    <a:pt x="1" y="497"/>
                    <a:pt x="142" y="639"/>
                    <a:pt x="319" y="639"/>
                  </a:cubicBezTo>
                  <a:cubicBezTo>
                    <a:pt x="497" y="639"/>
                    <a:pt x="650" y="497"/>
                    <a:pt x="650" y="319"/>
                  </a:cubicBezTo>
                  <a:cubicBezTo>
                    <a:pt x="650" y="142"/>
                    <a:pt x="497" y="1"/>
                    <a:pt x="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5803657" y="3740143"/>
              <a:ext cx="65669" cy="52106"/>
            </a:xfrm>
            <a:custGeom>
              <a:rect b="b" l="l" r="r" t="t"/>
              <a:pathLst>
                <a:path extrusionOk="0" h="461" w="581">
                  <a:moveTo>
                    <a:pt x="0" y="0"/>
                  </a:moveTo>
                  <a:cubicBezTo>
                    <a:pt x="0" y="260"/>
                    <a:pt x="131" y="461"/>
                    <a:pt x="296" y="461"/>
                  </a:cubicBezTo>
                  <a:cubicBezTo>
                    <a:pt x="450" y="461"/>
                    <a:pt x="580" y="260"/>
                    <a:pt x="580" y="0"/>
                  </a:cubicBezTo>
                  <a:lnTo>
                    <a:pt x="557" y="0"/>
                  </a:lnTo>
                  <a:cubicBezTo>
                    <a:pt x="557" y="237"/>
                    <a:pt x="438" y="437"/>
                    <a:pt x="296" y="437"/>
                  </a:cubicBezTo>
                  <a:cubicBezTo>
                    <a:pt x="155" y="437"/>
                    <a:pt x="36" y="237"/>
                    <a:pt x="36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5866500" y="3848311"/>
              <a:ext cx="58887" cy="36169"/>
            </a:xfrm>
            <a:custGeom>
              <a:rect b="b" l="l" r="r" t="t"/>
              <a:pathLst>
                <a:path extrusionOk="0" h="320" w="521">
                  <a:moveTo>
                    <a:pt x="24" y="0"/>
                  </a:moveTo>
                  <a:lnTo>
                    <a:pt x="1" y="13"/>
                  </a:lnTo>
                  <a:cubicBezTo>
                    <a:pt x="1" y="13"/>
                    <a:pt x="95" y="320"/>
                    <a:pt x="437" y="320"/>
                  </a:cubicBezTo>
                  <a:lnTo>
                    <a:pt x="521" y="320"/>
                  </a:lnTo>
                  <a:lnTo>
                    <a:pt x="521" y="284"/>
                  </a:lnTo>
                  <a:cubicBezTo>
                    <a:pt x="487" y="289"/>
                    <a:pt x="456" y="291"/>
                    <a:pt x="427" y="291"/>
                  </a:cubicBezTo>
                  <a:cubicBezTo>
                    <a:pt x="115" y="291"/>
                    <a:pt x="35" y="22"/>
                    <a:pt x="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5592521" y="3929803"/>
              <a:ext cx="120374" cy="120374"/>
            </a:xfrm>
            <a:custGeom>
              <a:rect b="b" l="l" r="r" t="t"/>
              <a:pathLst>
                <a:path extrusionOk="0" h="1065" w="1065">
                  <a:moveTo>
                    <a:pt x="533" y="1"/>
                  </a:moveTo>
                  <a:cubicBezTo>
                    <a:pt x="249" y="1"/>
                    <a:pt x="1" y="237"/>
                    <a:pt x="1" y="532"/>
                  </a:cubicBezTo>
                  <a:cubicBezTo>
                    <a:pt x="1" y="828"/>
                    <a:pt x="249" y="1065"/>
                    <a:pt x="533" y="1065"/>
                  </a:cubicBezTo>
                  <a:cubicBezTo>
                    <a:pt x="828" y="1065"/>
                    <a:pt x="1065" y="828"/>
                    <a:pt x="1065" y="532"/>
                  </a:cubicBezTo>
                  <a:cubicBezTo>
                    <a:pt x="1065" y="237"/>
                    <a:pt x="828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619309" y="3956591"/>
              <a:ext cx="68269" cy="68156"/>
            </a:xfrm>
            <a:custGeom>
              <a:rect b="b" l="l" r="r" t="t"/>
              <a:pathLst>
                <a:path extrusionOk="0" h="603" w="604">
                  <a:moveTo>
                    <a:pt x="296" y="0"/>
                  </a:moveTo>
                  <a:cubicBezTo>
                    <a:pt x="131" y="0"/>
                    <a:pt x="0" y="130"/>
                    <a:pt x="0" y="295"/>
                  </a:cubicBezTo>
                  <a:cubicBezTo>
                    <a:pt x="0" y="461"/>
                    <a:pt x="131" y="603"/>
                    <a:pt x="296" y="603"/>
                  </a:cubicBezTo>
                  <a:cubicBezTo>
                    <a:pt x="462" y="603"/>
                    <a:pt x="603" y="461"/>
                    <a:pt x="603" y="295"/>
                  </a:cubicBezTo>
                  <a:cubicBezTo>
                    <a:pt x="603" y="130"/>
                    <a:pt x="46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03657" y="3929803"/>
              <a:ext cx="120374" cy="120374"/>
            </a:xfrm>
            <a:custGeom>
              <a:rect b="b" l="l" r="r" t="t"/>
              <a:pathLst>
                <a:path extrusionOk="0" h="1065" w="1065">
                  <a:moveTo>
                    <a:pt x="533" y="1"/>
                  </a:moveTo>
                  <a:cubicBezTo>
                    <a:pt x="237" y="1"/>
                    <a:pt x="0" y="237"/>
                    <a:pt x="0" y="532"/>
                  </a:cubicBezTo>
                  <a:cubicBezTo>
                    <a:pt x="0" y="828"/>
                    <a:pt x="237" y="1065"/>
                    <a:pt x="533" y="1065"/>
                  </a:cubicBezTo>
                  <a:cubicBezTo>
                    <a:pt x="828" y="1065"/>
                    <a:pt x="1064" y="828"/>
                    <a:pt x="1064" y="532"/>
                  </a:cubicBezTo>
                  <a:cubicBezTo>
                    <a:pt x="1064" y="237"/>
                    <a:pt x="828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829088" y="3956591"/>
              <a:ext cx="68156" cy="68156"/>
            </a:xfrm>
            <a:custGeom>
              <a:rect b="b" l="l" r="r" t="t"/>
              <a:pathLst>
                <a:path extrusionOk="0" h="603" w="603">
                  <a:moveTo>
                    <a:pt x="308" y="0"/>
                  </a:moveTo>
                  <a:cubicBezTo>
                    <a:pt x="142" y="0"/>
                    <a:pt x="1" y="130"/>
                    <a:pt x="1" y="295"/>
                  </a:cubicBezTo>
                  <a:cubicBezTo>
                    <a:pt x="1" y="461"/>
                    <a:pt x="142" y="603"/>
                    <a:pt x="308" y="603"/>
                  </a:cubicBezTo>
                  <a:cubicBezTo>
                    <a:pt x="473" y="603"/>
                    <a:pt x="603" y="461"/>
                    <a:pt x="603" y="295"/>
                  </a:cubicBezTo>
                  <a:cubicBezTo>
                    <a:pt x="603" y="130"/>
                    <a:pt x="473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973424" y="3732118"/>
              <a:ext cx="21475" cy="21475"/>
            </a:xfrm>
            <a:custGeom>
              <a:rect b="b" l="l" r="r" t="t"/>
              <a:pathLst>
                <a:path extrusionOk="0" h="190" w="190">
                  <a:moveTo>
                    <a:pt x="95" y="0"/>
                  </a:moveTo>
                  <a:cubicBezTo>
                    <a:pt x="48" y="0"/>
                    <a:pt x="0" y="35"/>
                    <a:pt x="0" y="95"/>
                  </a:cubicBezTo>
                  <a:cubicBezTo>
                    <a:pt x="0" y="142"/>
                    <a:pt x="48" y="189"/>
                    <a:pt x="95" y="189"/>
                  </a:cubicBezTo>
                  <a:cubicBezTo>
                    <a:pt x="153" y="189"/>
                    <a:pt x="189" y="142"/>
                    <a:pt x="189" y="95"/>
                  </a:cubicBezTo>
                  <a:cubicBezTo>
                    <a:pt x="189" y="35"/>
                    <a:pt x="153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5949350" y="3659555"/>
              <a:ext cx="36169" cy="76972"/>
            </a:xfrm>
            <a:custGeom>
              <a:rect b="b" l="l" r="r" t="t"/>
              <a:pathLst>
                <a:path extrusionOk="0" h="681" w="320">
                  <a:moveTo>
                    <a:pt x="114" y="31"/>
                  </a:moveTo>
                  <a:cubicBezTo>
                    <a:pt x="157" y="31"/>
                    <a:pt x="195" y="87"/>
                    <a:pt x="213" y="122"/>
                  </a:cubicBezTo>
                  <a:cubicBezTo>
                    <a:pt x="237" y="169"/>
                    <a:pt x="248" y="228"/>
                    <a:pt x="261" y="288"/>
                  </a:cubicBezTo>
                  <a:cubicBezTo>
                    <a:pt x="283" y="399"/>
                    <a:pt x="294" y="520"/>
                    <a:pt x="295" y="643"/>
                  </a:cubicBezTo>
                  <a:lnTo>
                    <a:pt x="295" y="643"/>
                  </a:lnTo>
                  <a:cubicBezTo>
                    <a:pt x="219" y="572"/>
                    <a:pt x="163" y="472"/>
                    <a:pt x="106" y="382"/>
                  </a:cubicBezTo>
                  <a:cubicBezTo>
                    <a:pt x="83" y="323"/>
                    <a:pt x="59" y="275"/>
                    <a:pt x="48" y="217"/>
                  </a:cubicBezTo>
                  <a:cubicBezTo>
                    <a:pt x="48" y="169"/>
                    <a:pt x="35" y="86"/>
                    <a:pt x="71" y="51"/>
                  </a:cubicBezTo>
                  <a:cubicBezTo>
                    <a:pt x="86" y="37"/>
                    <a:pt x="100" y="31"/>
                    <a:pt x="114" y="31"/>
                  </a:cubicBezTo>
                  <a:close/>
                  <a:moveTo>
                    <a:pt x="118" y="1"/>
                  </a:moveTo>
                  <a:cubicBezTo>
                    <a:pt x="74" y="1"/>
                    <a:pt x="32" y="41"/>
                    <a:pt x="24" y="98"/>
                  </a:cubicBezTo>
                  <a:cubicBezTo>
                    <a:pt x="0" y="193"/>
                    <a:pt x="35" y="299"/>
                    <a:pt x="83" y="382"/>
                  </a:cubicBezTo>
                  <a:cubicBezTo>
                    <a:pt x="130" y="488"/>
                    <a:pt x="201" y="595"/>
                    <a:pt x="284" y="677"/>
                  </a:cubicBezTo>
                  <a:cubicBezTo>
                    <a:pt x="289" y="680"/>
                    <a:pt x="293" y="681"/>
                    <a:pt x="297" y="681"/>
                  </a:cubicBezTo>
                  <a:cubicBezTo>
                    <a:pt x="302" y="681"/>
                    <a:pt x="307" y="678"/>
                    <a:pt x="309" y="674"/>
                  </a:cubicBezTo>
                  <a:lnTo>
                    <a:pt x="309" y="674"/>
                  </a:lnTo>
                  <a:cubicBezTo>
                    <a:pt x="315" y="674"/>
                    <a:pt x="319" y="671"/>
                    <a:pt x="319" y="666"/>
                  </a:cubicBezTo>
                  <a:cubicBezTo>
                    <a:pt x="319" y="548"/>
                    <a:pt x="319" y="430"/>
                    <a:pt x="296" y="311"/>
                  </a:cubicBezTo>
                  <a:cubicBezTo>
                    <a:pt x="284" y="217"/>
                    <a:pt x="261" y="98"/>
                    <a:pt x="177" y="28"/>
                  </a:cubicBezTo>
                  <a:cubicBezTo>
                    <a:pt x="159" y="9"/>
                    <a:pt x="138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982919" y="3735735"/>
              <a:ext cx="57418" cy="75163"/>
            </a:xfrm>
            <a:custGeom>
              <a:rect b="b" l="l" r="r" t="t"/>
              <a:pathLst>
                <a:path extrusionOk="0" h="665" w="508">
                  <a:moveTo>
                    <a:pt x="16" y="0"/>
                  </a:moveTo>
                  <a:cubicBezTo>
                    <a:pt x="7" y="0"/>
                    <a:pt x="1" y="18"/>
                    <a:pt x="11" y="27"/>
                  </a:cubicBezTo>
                  <a:cubicBezTo>
                    <a:pt x="82" y="87"/>
                    <a:pt x="82" y="181"/>
                    <a:pt x="69" y="263"/>
                  </a:cubicBezTo>
                  <a:cubicBezTo>
                    <a:pt x="69" y="347"/>
                    <a:pt x="58" y="429"/>
                    <a:pt x="105" y="512"/>
                  </a:cubicBezTo>
                  <a:cubicBezTo>
                    <a:pt x="140" y="571"/>
                    <a:pt x="188" y="618"/>
                    <a:pt x="259" y="642"/>
                  </a:cubicBezTo>
                  <a:cubicBezTo>
                    <a:pt x="291" y="658"/>
                    <a:pt x="325" y="664"/>
                    <a:pt x="361" y="664"/>
                  </a:cubicBezTo>
                  <a:cubicBezTo>
                    <a:pt x="404" y="664"/>
                    <a:pt x="450" y="655"/>
                    <a:pt x="495" y="642"/>
                  </a:cubicBezTo>
                  <a:cubicBezTo>
                    <a:pt x="506" y="642"/>
                    <a:pt x="507" y="616"/>
                    <a:pt x="492" y="616"/>
                  </a:cubicBezTo>
                  <a:cubicBezTo>
                    <a:pt x="490" y="616"/>
                    <a:pt x="487" y="616"/>
                    <a:pt x="484" y="618"/>
                  </a:cubicBezTo>
                  <a:cubicBezTo>
                    <a:pt x="447" y="624"/>
                    <a:pt x="410" y="629"/>
                    <a:pt x="373" y="629"/>
                  </a:cubicBezTo>
                  <a:cubicBezTo>
                    <a:pt x="327" y="629"/>
                    <a:pt x="281" y="621"/>
                    <a:pt x="235" y="594"/>
                  </a:cubicBezTo>
                  <a:cubicBezTo>
                    <a:pt x="176" y="559"/>
                    <a:pt x="129" y="500"/>
                    <a:pt x="105" y="429"/>
                  </a:cubicBezTo>
                  <a:cubicBezTo>
                    <a:pt x="69" y="287"/>
                    <a:pt x="164" y="110"/>
                    <a:pt x="22" y="3"/>
                  </a:cubicBezTo>
                  <a:cubicBezTo>
                    <a:pt x="20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986762" y="3415415"/>
              <a:ext cx="193842" cy="333318"/>
            </a:xfrm>
            <a:custGeom>
              <a:rect b="b" l="l" r="r" t="t"/>
              <a:pathLst>
                <a:path extrusionOk="0" h="2949" w="1715">
                  <a:moveTo>
                    <a:pt x="1703" y="0"/>
                  </a:moveTo>
                  <a:cubicBezTo>
                    <a:pt x="1466" y="12"/>
                    <a:pt x="1230" y="83"/>
                    <a:pt x="1052" y="225"/>
                  </a:cubicBezTo>
                  <a:cubicBezTo>
                    <a:pt x="839" y="391"/>
                    <a:pt x="710" y="651"/>
                    <a:pt x="697" y="934"/>
                  </a:cubicBezTo>
                  <a:cubicBezTo>
                    <a:pt x="697" y="1242"/>
                    <a:pt x="875" y="1502"/>
                    <a:pt x="946" y="1797"/>
                  </a:cubicBezTo>
                  <a:cubicBezTo>
                    <a:pt x="993" y="2069"/>
                    <a:pt x="970" y="2388"/>
                    <a:pt x="792" y="2613"/>
                  </a:cubicBezTo>
                  <a:cubicBezTo>
                    <a:pt x="660" y="2801"/>
                    <a:pt x="432" y="2922"/>
                    <a:pt x="201" y="2922"/>
                  </a:cubicBezTo>
                  <a:cubicBezTo>
                    <a:pt x="142" y="2922"/>
                    <a:pt x="82" y="2914"/>
                    <a:pt x="24" y="2897"/>
                  </a:cubicBezTo>
                  <a:cubicBezTo>
                    <a:pt x="21" y="2895"/>
                    <a:pt x="18" y="2894"/>
                    <a:pt x="15" y="2894"/>
                  </a:cubicBezTo>
                  <a:cubicBezTo>
                    <a:pt x="1" y="2894"/>
                    <a:pt x="2" y="2921"/>
                    <a:pt x="12" y="2921"/>
                  </a:cubicBezTo>
                  <a:cubicBezTo>
                    <a:pt x="74" y="2939"/>
                    <a:pt x="139" y="2948"/>
                    <a:pt x="203" y="2948"/>
                  </a:cubicBezTo>
                  <a:cubicBezTo>
                    <a:pt x="381" y="2948"/>
                    <a:pt x="558" y="2880"/>
                    <a:pt x="697" y="2766"/>
                  </a:cubicBezTo>
                  <a:cubicBezTo>
                    <a:pt x="899" y="2590"/>
                    <a:pt x="993" y="2329"/>
                    <a:pt x="993" y="2069"/>
                  </a:cubicBezTo>
                  <a:cubicBezTo>
                    <a:pt x="1005" y="1927"/>
                    <a:pt x="981" y="1786"/>
                    <a:pt x="934" y="1655"/>
                  </a:cubicBezTo>
                  <a:cubicBezTo>
                    <a:pt x="887" y="1502"/>
                    <a:pt x="816" y="1348"/>
                    <a:pt x="768" y="1195"/>
                  </a:cubicBezTo>
                  <a:cubicBezTo>
                    <a:pt x="686" y="911"/>
                    <a:pt x="745" y="603"/>
                    <a:pt x="946" y="367"/>
                  </a:cubicBezTo>
                  <a:cubicBezTo>
                    <a:pt x="1135" y="154"/>
                    <a:pt x="1407" y="47"/>
                    <a:pt x="1703" y="36"/>
                  </a:cubicBezTo>
                  <a:cubicBezTo>
                    <a:pt x="1714" y="36"/>
                    <a:pt x="1714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982806" y="3674022"/>
              <a:ext cx="40125" cy="66799"/>
            </a:xfrm>
            <a:custGeom>
              <a:rect b="b" l="l" r="r" t="t"/>
              <a:pathLst>
                <a:path extrusionOk="0" h="591" w="355">
                  <a:moveTo>
                    <a:pt x="272" y="29"/>
                  </a:moveTo>
                  <a:cubicBezTo>
                    <a:pt x="319" y="29"/>
                    <a:pt x="331" y="76"/>
                    <a:pt x="331" y="124"/>
                  </a:cubicBezTo>
                  <a:cubicBezTo>
                    <a:pt x="319" y="195"/>
                    <a:pt x="272" y="278"/>
                    <a:pt x="225" y="336"/>
                  </a:cubicBezTo>
                  <a:cubicBezTo>
                    <a:pt x="170" y="413"/>
                    <a:pt x="106" y="488"/>
                    <a:pt x="33" y="546"/>
                  </a:cubicBezTo>
                  <a:lnTo>
                    <a:pt x="33" y="546"/>
                  </a:lnTo>
                  <a:cubicBezTo>
                    <a:pt x="28" y="460"/>
                    <a:pt x="49" y="376"/>
                    <a:pt x="70" y="302"/>
                  </a:cubicBezTo>
                  <a:cubicBezTo>
                    <a:pt x="83" y="218"/>
                    <a:pt x="118" y="147"/>
                    <a:pt x="165" y="89"/>
                  </a:cubicBezTo>
                  <a:cubicBezTo>
                    <a:pt x="189" y="65"/>
                    <a:pt x="225" y="29"/>
                    <a:pt x="272" y="29"/>
                  </a:cubicBezTo>
                  <a:close/>
                  <a:moveTo>
                    <a:pt x="260" y="0"/>
                  </a:moveTo>
                  <a:cubicBezTo>
                    <a:pt x="239" y="0"/>
                    <a:pt x="218" y="6"/>
                    <a:pt x="201" y="18"/>
                  </a:cubicBezTo>
                  <a:cubicBezTo>
                    <a:pt x="130" y="65"/>
                    <a:pt x="83" y="147"/>
                    <a:pt x="59" y="218"/>
                  </a:cubicBezTo>
                  <a:cubicBezTo>
                    <a:pt x="24" y="333"/>
                    <a:pt x="1" y="448"/>
                    <a:pt x="11" y="563"/>
                  </a:cubicBezTo>
                  <a:lnTo>
                    <a:pt x="11" y="563"/>
                  </a:lnTo>
                  <a:cubicBezTo>
                    <a:pt x="5" y="576"/>
                    <a:pt x="10" y="585"/>
                    <a:pt x="17" y="588"/>
                  </a:cubicBezTo>
                  <a:lnTo>
                    <a:pt x="17" y="588"/>
                  </a:lnTo>
                  <a:cubicBezTo>
                    <a:pt x="19" y="590"/>
                    <a:pt x="21" y="591"/>
                    <a:pt x="24" y="591"/>
                  </a:cubicBezTo>
                  <a:cubicBezTo>
                    <a:pt x="25" y="591"/>
                    <a:pt x="27" y="590"/>
                    <a:pt x="29" y="589"/>
                  </a:cubicBezTo>
                  <a:lnTo>
                    <a:pt x="29" y="589"/>
                  </a:lnTo>
                  <a:cubicBezTo>
                    <a:pt x="31" y="588"/>
                    <a:pt x="34" y="587"/>
                    <a:pt x="35" y="585"/>
                  </a:cubicBezTo>
                  <a:cubicBezTo>
                    <a:pt x="118" y="514"/>
                    <a:pt x="189" y="443"/>
                    <a:pt x="248" y="360"/>
                  </a:cubicBezTo>
                  <a:cubicBezTo>
                    <a:pt x="307" y="289"/>
                    <a:pt x="354" y="195"/>
                    <a:pt x="354" y="100"/>
                  </a:cubicBezTo>
                  <a:cubicBezTo>
                    <a:pt x="354" y="65"/>
                    <a:pt x="343" y="29"/>
                    <a:pt x="319" y="18"/>
                  </a:cubicBezTo>
                  <a:cubicBezTo>
                    <a:pt x="301" y="6"/>
                    <a:pt x="280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6034912" y="3329853"/>
              <a:ext cx="221873" cy="188417"/>
            </a:xfrm>
            <a:custGeom>
              <a:rect b="b" l="l" r="r" t="t"/>
              <a:pathLst>
                <a:path extrusionOk="0" h="1667" w="1963">
                  <a:moveTo>
                    <a:pt x="1726" y="0"/>
                  </a:moveTo>
                  <a:lnTo>
                    <a:pt x="0" y="273"/>
                  </a:lnTo>
                  <a:cubicBezTo>
                    <a:pt x="11" y="355"/>
                    <a:pt x="35" y="426"/>
                    <a:pt x="71" y="509"/>
                  </a:cubicBezTo>
                  <a:cubicBezTo>
                    <a:pt x="71" y="509"/>
                    <a:pt x="342" y="1254"/>
                    <a:pt x="673" y="1514"/>
                  </a:cubicBezTo>
                  <a:cubicBezTo>
                    <a:pt x="782" y="1599"/>
                    <a:pt x="860" y="1629"/>
                    <a:pt x="914" y="1629"/>
                  </a:cubicBezTo>
                  <a:cubicBezTo>
                    <a:pt x="943" y="1629"/>
                    <a:pt x="965" y="1621"/>
                    <a:pt x="981" y="1608"/>
                  </a:cubicBezTo>
                  <a:cubicBezTo>
                    <a:pt x="1043" y="1648"/>
                    <a:pt x="1100" y="1666"/>
                    <a:pt x="1148" y="1666"/>
                  </a:cubicBezTo>
                  <a:cubicBezTo>
                    <a:pt x="1199" y="1666"/>
                    <a:pt x="1240" y="1645"/>
                    <a:pt x="1265" y="1608"/>
                  </a:cubicBezTo>
                  <a:lnTo>
                    <a:pt x="1277" y="1608"/>
                  </a:lnTo>
                  <a:cubicBezTo>
                    <a:pt x="1318" y="1634"/>
                    <a:pt x="1356" y="1646"/>
                    <a:pt x="1392" y="1646"/>
                  </a:cubicBezTo>
                  <a:cubicBezTo>
                    <a:pt x="1438" y="1646"/>
                    <a:pt x="1479" y="1625"/>
                    <a:pt x="1513" y="1585"/>
                  </a:cubicBezTo>
                  <a:cubicBezTo>
                    <a:pt x="1525" y="1573"/>
                    <a:pt x="1525" y="1561"/>
                    <a:pt x="1525" y="1537"/>
                  </a:cubicBezTo>
                  <a:lnTo>
                    <a:pt x="1537" y="1537"/>
                  </a:lnTo>
                  <a:cubicBezTo>
                    <a:pt x="1558" y="1553"/>
                    <a:pt x="1586" y="1565"/>
                    <a:pt x="1619" y="1565"/>
                  </a:cubicBezTo>
                  <a:cubicBezTo>
                    <a:pt x="1658" y="1565"/>
                    <a:pt x="1704" y="1548"/>
                    <a:pt x="1750" y="1502"/>
                  </a:cubicBezTo>
                  <a:cubicBezTo>
                    <a:pt x="1797" y="1443"/>
                    <a:pt x="1808" y="1325"/>
                    <a:pt x="1785" y="1195"/>
                  </a:cubicBezTo>
                  <a:cubicBezTo>
                    <a:pt x="1821" y="1183"/>
                    <a:pt x="1844" y="1159"/>
                    <a:pt x="1868" y="1112"/>
                  </a:cubicBezTo>
                  <a:cubicBezTo>
                    <a:pt x="1962" y="946"/>
                    <a:pt x="1797" y="557"/>
                    <a:pt x="1737" y="249"/>
                  </a:cubicBezTo>
                  <a:cubicBezTo>
                    <a:pt x="1726" y="190"/>
                    <a:pt x="1726" y="107"/>
                    <a:pt x="1726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129629" y="3424344"/>
              <a:ext cx="129869" cy="427131"/>
            </a:xfrm>
            <a:custGeom>
              <a:rect b="b" l="l" r="r" t="t"/>
              <a:pathLst>
                <a:path extrusionOk="0" h="3779" w="1149">
                  <a:moveTo>
                    <a:pt x="863" y="1"/>
                  </a:moveTo>
                  <a:cubicBezTo>
                    <a:pt x="849" y="1"/>
                    <a:pt x="845" y="18"/>
                    <a:pt x="864" y="28"/>
                  </a:cubicBezTo>
                  <a:cubicBezTo>
                    <a:pt x="970" y="99"/>
                    <a:pt x="1054" y="217"/>
                    <a:pt x="1089" y="347"/>
                  </a:cubicBezTo>
                  <a:cubicBezTo>
                    <a:pt x="1112" y="489"/>
                    <a:pt x="1124" y="654"/>
                    <a:pt x="1112" y="808"/>
                  </a:cubicBezTo>
                  <a:cubicBezTo>
                    <a:pt x="1101" y="1116"/>
                    <a:pt x="1006" y="1411"/>
                    <a:pt x="852" y="1683"/>
                  </a:cubicBezTo>
                  <a:cubicBezTo>
                    <a:pt x="723" y="1931"/>
                    <a:pt x="545" y="2156"/>
                    <a:pt x="379" y="2392"/>
                  </a:cubicBezTo>
                  <a:cubicBezTo>
                    <a:pt x="297" y="2511"/>
                    <a:pt x="226" y="2640"/>
                    <a:pt x="155" y="2758"/>
                  </a:cubicBezTo>
                  <a:cubicBezTo>
                    <a:pt x="95" y="2889"/>
                    <a:pt x="37" y="3018"/>
                    <a:pt x="25" y="3160"/>
                  </a:cubicBezTo>
                  <a:cubicBezTo>
                    <a:pt x="1" y="3397"/>
                    <a:pt x="143" y="3622"/>
                    <a:pt x="308" y="3775"/>
                  </a:cubicBezTo>
                  <a:cubicBezTo>
                    <a:pt x="311" y="3777"/>
                    <a:pt x="314" y="3778"/>
                    <a:pt x="316" y="3778"/>
                  </a:cubicBezTo>
                  <a:cubicBezTo>
                    <a:pt x="328" y="3778"/>
                    <a:pt x="342" y="3761"/>
                    <a:pt x="332" y="3751"/>
                  </a:cubicBezTo>
                  <a:cubicBezTo>
                    <a:pt x="179" y="3609"/>
                    <a:pt x="37" y="3409"/>
                    <a:pt x="48" y="3196"/>
                  </a:cubicBezTo>
                  <a:cubicBezTo>
                    <a:pt x="61" y="3042"/>
                    <a:pt x="119" y="2889"/>
                    <a:pt x="190" y="2758"/>
                  </a:cubicBezTo>
                  <a:cubicBezTo>
                    <a:pt x="261" y="2629"/>
                    <a:pt x="344" y="2511"/>
                    <a:pt x="427" y="2392"/>
                  </a:cubicBezTo>
                  <a:cubicBezTo>
                    <a:pt x="581" y="2156"/>
                    <a:pt x="758" y="1919"/>
                    <a:pt x="899" y="1671"/>
                  </a:cubicBezTo>
                  <a:cubicBezTo>
                    <a:pt x="1041" y="1399"/>
                    <a:pt x="1124" y="1116"/>
                    <a:pt x="1148" y="820"/>
                  </a:cubicBezTo>
                  <a:cubicBezTo>
                    <a:pt x="1148" y="654"/>
                    <a:pt x="1148" y="489"/>
                    <a:pt x="1112" y="323"/>
                  </a:cubicBezTo>
                  <a:cubicBezTo>
                    <a:pt x="1077" y="193"/>
                    <a:pt x="994" y="75"/>
                    <a:pt x="876" y="4"/>
                  </a:cubicBezTo>
                  <a:cubicBezTo>
                    <a:pt x="871" y="2"/>
                    <a:pt x="867" y="1"/>
                    <a:pt x="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90718" y="3094643"/>
              <a:ext cx="319529" cy="292854"/>
            </a:xfrm>
            <a:custGeom>
              <a:rect b="b" l="l" r="r" t="t"/>
              <a:pathLst>
                <a:path extrusionOk="0" h="2591" w="2827">
                  <a:moveTo>
                    <a:pt x="958" y="1"/>
                  </a:moveTo>
                  <a:cubicBezTo>
                    <a:pt x="639" y="368"/>
                    <a:pt x="0" y="1314"/>
                    <a:pt x="462" y="2590"/>
                  </a:cubicBezTo>
                  <a:lnTo>
                    <a:pt x="2128" y="2330"/>
                  </a:lnTo>
                  <a:cubicBezTo>
                    <a:pt x="2081" y="2023"/>
                    <a:pt x="2152" y="781"/>
                    <a:pt x="2743" y="308"/>
                  </a:cubicBezTo>
                  <a:cubicBezTo>
                    <a:pt x="2779" y="297"/>
                    <a:pt x="2803" y="273"/>
                    <a:pt x="2826" y="250"/>
                  </a:cubicBezTo>
                  <a:lnTo>
                    <a:pt x="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6123073" y="4125906"/>
              <a:ext cx="65556" cy="66460"/>
            </a:xfrm>
            <a:custGeom>
              <a:rect b="b" l="l" r="r" t="t"/>
              <a:pathLst>
                <a:path extrusionOk="0" h="588" w="580">
                  <a:moveTo>
                    <a:pt x="266" y="0"/>
                  </a:moveTo>
                  <a:cubicBezTo>
                    <a:pt x="218" y="0"/>
                    <a:pt x="175" y="23"/>
                    <a:pt x="166" y="63"/>
                  </a:cubicBezTo>
                  <a:lnTo>
                    <a:pt x="12" y="405"/>
                  </a:lnTo>
                  <a:cubicBezTo>
                    <a:pt x="0" y="452"/>
                    <a:pt x="24" y="512"/>
                    <a:pt x="71" y="536"/>
                  </a:cubicBezTo>
                  <a:lnTo>
                    <a:pt x="166" y="571"/>
                  </a:lnTo>
                  <a:cubicBezTo>
                    <a:pt x="185" y="582"/>
                    <a:pt x="206" y="588"/>
                    <a:pt x="227" y="588"/>
                  </a:cubicBezTo>
                  <a:cubicBezTo>
                    <a:pt x="272" y="588"/>
                    <a:pt x="315" y="564"/>
                    <a:pt x="331" y="523"/>
                  </a:cubicBezTo>
                  <a:lnTo>
                    <a:pt x="544" y="169"/>
                  </a:lnTo>
                  <a:cubicBezTo>
                    <a:pt x="579" y="110"/>
                    <a:pt x="532" y="39"/>
                    <a:pt x="461" y="27"/>
                  </a:cubicBezTo>
                  <a:lnTo>
                    <a:pt x="295" y="3"/>
                  </a:lnTo>
                  <a:cubicBezTo>
                    <a:pt x="286" y="1"/>
                    <a:pt x="276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35"/>
          <p:cNvGrpSpPr/>
          <p:nvPr/>
        </p:nvGrpSpPr>
        <p:grpSpPr>
          <a:xfrm rot="-1678593">
            <a:off x="7897773" y="868966"/>
            <a:ext cx="488178" cy="283799"/>
            <a:chOff x="5340425" y="3804350"/>
            <a:chExt cx="67425" cy="39200"/>
          </a:xfrm>
        </p:grpSpPr>
        <p:sp>
          <p:nvSpPr>
            <p:cNvPr id="1189" name="Google Shape;1189;p35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2" name="Google Shape;1192;p35"/>
          <p:cNvSpPr txBox="1"/>
          <p:nvPr/>
        </p:nvSpPr>
        <p:spPr>
          <a:xfrm>
            <a:off x="618225" y="1093925"/>
            <a:ext cx="42768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Entertain children with interesting games while parents are busy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Parents are sometimes unavailable as they are busy with their own affairs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Screen time for children from 6 to 8 years old - Not more than 1 hour a day 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Screen time for children from 9 to 12 years old - Not more than 2 hours a day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93" name="Google Shape;1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450" y="3593700"/>
            <a:ext cx="2585850" cy="14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99" name="Google Shape;1199;p36"/>
          <p:cNvSpPr/>
          <p:nvPr/>
        </p:nvSpPr>
        <p:spPr>
          <a:xfrm>
            <a:off x="6458426" y="1210700"/>
            <a:ext cx="10738" cy="21475"/>
          </a:xfrm>
          <a:custGeom>
            <a:rect b="b" l="l" r="r" t="t"/>
            <a:pathLst>
              <a:path extrusionOk="0" h="190" w="95">
                <a:moveTo>
                  <a:pt x="36" y="0"/>
                </a:moveTo>
                <a:cubicBezTo>
                  <a:pt x="12" y="12"/>
                  <a:pt x="0" y="24"/>
                  <a:pt x="12" y="47"/>
                </a:cubicBezTo>
                <a:cubicBezTo>
                  <a:pt x="12" y="83"/>
                  <a:pt x="24" y="118"/>
                  <a:pt x="24" y="154"/>
                </a:cubicBezTo>
                <a:cubicBezTo>
                  <a:pt x="24" y="178"/>
                  <a:pt x="36" y="189"/>
                  <a:pt x="60" y="189"/>
                </a:cubicBezTo>
                <a:cubicBezTo>
                  <a:pt x="83" y="189"/>
                  <a:pt x="95" y="178"/>
                  <a:pt x="95" y="154"/>
                </a:cubicBezTo>
                <a:cubicBezTo>
                  <a:pt x="95" y="107"/>
                  <a:pt x="83" y="71"/>
                  <a:pt x="83" y="36"/>
                </a:cubicBezTo>
                <a:cubicBezTo>
                  <a:pt x="71" y="12"/>
                  <a:pt x="60" y="0"/>
                  <a:pt x="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0" name="Google Shape;1200;p36"/>
          <p:cNvGrpSpPr/>
          <p:nvPr/>
        </p:nvGrpSpPr>
        <p:grpSpPr>
          <a:xfrm rot="-1678593">
            <a:off x="7897773" y="868966"/>
            <a:ext cx="488178" cy="283799"/>
            <a:chOff x="5340425" y="3804350"/>
            <a:chExt cx="67425" cy="39200"/>
          </a:xfrm>
        </p:grpSpPr>
        <p:sp>
          <p:nvSpPr>
            <p:cNvPr id="1201" name="Google Shape;1201;p36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36"/>
          <p:cNvSpPr txBox="1"/>
          <p:nvPr/>
        </p:nvSpPr>
        <p:spPr>
          <a:xfrm>
            <a:off x="459975" y="717900"/>
            <a:ext cx="4401000" cy="4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Education for kids at a young age is important. Research has concluded that a child’s brains are more open to learning new skills like reading, writing or playing a physical instrument.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When children start to learn earlier at a young age, they are able to perceive and understand better while at the same time developing their brains functionality.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</a:rPr>
              <a:t>Furthermore, children at a very young age to develop emotions has always been something a parent would want their child to have. Having to use entertainment to educate kids on emotions is a better way for them to understand emotions better.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05" name="Google Shape;1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668" y="1142874"/>
            <a:ext cx="3049332" cy="20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36"/>
          <p:cNvSpPr txBox="1"/>
          <p:nvPr/>
        </p:nvSpPr>
        <p:spPr>
          <a:xfrm>
            <a:off x="5079400" y="3425925"/>
            <a:ext cx="3546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However, it is not always good to educate children's emotions through entertainment. It would be best if the parents are there to educate their child physically.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12" name="Google Shape;1212;p37"/>
          <p:cNvSpPr/>
          <p:nvPr/>
        </p:nvSpPr>
        <p:spPr>
          <a:xfrm>
            <a:off x="6458426" y="1210700"/>
            <a:ext cx="10738" cy="21475"/>
          </a:xfrm>
          <a:custGeom>
            <a:rect b="b" l="l" r="r" t="t"/>
            <a:pathLst>
              <a:path extrusionOk="0" h="190" w="95">
                <a:moveTo>
                  <a:pt x="36" y="0"/>
                </a:moveTo>
                <a:cubicBezTo>
                  <a:pt x="12" y="12"/>
                  <a:pt x="0" y="24"/>
                  <a:pt x="12" y="47"/>
                </a:cubicBezTo>
                <a:cubicBezTo>
                  <a:pt x="12" y="83"/>
                  <a:pt x="24" y="118"/>
                  <a:pt x="24" y="154"/>
                </a:cubicBezTo>
                <a:cubicBezTo>
                  <a:pt x="24" y="178"/>
                  <a:pt x="36" y="189"/>
                  <a:pt x="60" y="189"/>
                </a:cubicBezTo>
                <a:cubicBezTo>
                  <a:pt x="83" y="189"/>
                  <a:pt x="95" y="178"/>
                  <a:pt x="95" y="154"/>
                </a:cubicBezTo>
                <a:cubicBezTo>
                  <a:pt x="95" y="107"/>
                  <a:pt x="83" y="71"/>
                  <a:pt x="83" y="36"/>
                </a:cubicBezTo>
                <a:cubicBezTo>
                  <a:pt x="71" y="12"/>
                  <a:pt x="60" y="0"/>
                  <a:pt x="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3" name="Google Shape;1213;p37"/>
          <p:cNvGrpSpPr/>
          <p:nvPr/>
        </p:nvGrpSpPr>
        <p:grpSpPr>
          <a:xfrm>
            <a:off x="5023496" y="1006716"/>
            <a:ext cx="3771368" cy="3794901"/>
            <a:chOff x="5436204" y="1436893"/>
            <a:chExt cx="2953072" cy="2987406"/>
          </a:xfrm>
        </p:grpSpPr>
        <p:sp>
          <p:nvSpPr>
            <p:cNvPr id="1214" name="Google Shape;1214;p37"/>
            <p:cNvSpPr/>
            <p:nvPr/>
          </p:nvSpPr>
          <p:spPr>
            <a:xfrm>
              <a:off x="7783901" y="3284416"/>
              <a:ext cx="164455" cy="4182"/>
            </a:xfrm>
            <a:custGeom>
              <a:rect b="b" l="l" r="r" t="t"/>
              <a:pathLst>
                <a:path extrusionOk="0" h="37" w="1455">
                  <a:moveTo>
                    <a:pt x="24" y="1"/>
                  </a:moveTo>
                  <a:cubicBezTo>
                    <a:pt x="13" y="1"/>
                    <a:pt x="0" y="13"/>
                    <a:pt x="0" y="13"/>
                  </a:cubicBezTo>
                  <a:cubicBezTo>
                    <a:pt x="0" y="24"/>
                    <a:pt x="13" y="36"/>
                    <a:pt x="24" y="36"/>
                  </a:cubicBezTo>
                  <a:lnTo>
                    <a:pt x="1443" y="36"/>
                  </a:lnTo>
                  <a:cubicBezTo>
                    <a:pt x="1443" y="36"/>
                    <a:pt x="1455" y="24"/>
                    <a:pt x="1455" y="13"/>
                  </a:cubicBezTo>
                  <a:lnTo>
                    <a:pt x="14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7856012" y="3201567"/>
              <a:ext cx="2826" cy="184461"/>
            </a:xfrm>
            <a:custGeom>
              <a:rect b="b" l="l" r="r" t="t"/>
              <a:pathLst>
                <a:path extrusionOk="0" h="1632" w="25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lnTo>
                    <a:pt x="1" y="1621"/>
                  </a:lnTo>
                  <a:cubicBezTo>
                    <a:pt x="1" y="1632"/>
                    <a:pt x="1" y="1632"/>
                    <a:pt x="13" y="1632"/>
                  </a:cubicBezTo>
                  <a:cubicBezTo>
                    <a:pt x="24" y="1632"/>
                    <a:pt x="24" y="1632"/>
                    <a:pt x="24" y="1621"/>
                  </a:cubicBezTo>
                  <a:lnTo>
                    <a:pt x="24" y="13"/>
                  </a:lnTo>
                  <a:cubicBezTo>
                    <a:pt x="24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7798594" y="3225981"/>
              <a:ext cx="121731" cy="117323"/>
            </a:xfrm>
            <a:custGeom>
              <a:rect b="b" l="l" r="r" t="t"/>
              <a:pathLst>
                <a:path extrusionOk="0" h="1038" w="1077">
                  <a:moveTo>
                    <a:pt x="1069" y="0"/>
                  </a:moveTo>
                  <a:cubicBezTo>
                    <a:pt x="1064" y="0"/>
                    <a:pt x="1059" y="4"/>
                    <a:pt x="1052" y="10"/>
                  </a:cubicBezTo>
                  <a:lnTo>
                    <a:pt x="12" y="1014"/>
                  </a:lnTo>
                  <a:cubicBezTo>
                    <a:pt x="1" y="1014"/>
                    <a:pt x="1" y="1026"/>
                    <a:pt x="12" y="1026"/>
                  </a:cubicBezTo>
                  <a:lnTo>
                    <a:pt x="12" y="1038"/>
                  </a:lnTo>
                  <a:lnTo>
                    <a:pt x="24" y="1038"/>
                  </a:lnTo>
                  <a:lnTo>
                    <a:pt x="1076" y="33"/>
                  </a:lnTo>
                  <a:lnTo>
                    <a:pt x="1076" y="10"/>
                  </a:lnTo>
                  <a:cubicBezTo>
                    <a:pt x="1076" y="4"/>
                    <a:pt x="1073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7798594" y="3225981"/>
              <a:ext cx="121731" cy="117323"/>
            </a:xfrm>
            <a:custGeom>
              <a:rect b="b" l="l" r="r" t="t"/>
              <a:pathLst>
                <a:path extrusionOk="0" h="1038" w="1077">
                  <a:moveTo>
                    <a:pt x="18" y="0"/>
                  </a:moveTo>
                  <a:cubicBezTo>
                    <a:pt x="15" y="0"/>
                    <a:pt x="12" y="4"/>
                    <a:pt x="12" y="10"/>
                  </a:cubicBezTo>
                  <a:cubicBezTo>
                    <a:pt x="1" y="10"/>
                    <a:pt x="1" y="21"/>
                    <a:pt x="12" y="33"/>
                  </a:cubicBezTo>
                  <a:lnTo>
                    <a:pt x="1052" y="1038"/>
                  </a:lnTo>
                  <a:lnTo>
                    <a:pt x="1065" y="1038"/>
                  </a:lnTo>
                  <a:cubicBezTo>
                    <a:pt x="1065" y="1038"/>
                    <a:pt x="1076" y="1038"/>
                    <a:pt x="1076" y="1026"/>
                  </a:cubicBezTo>
                  <a:lnTo>
                    <a:pt x="1076" y="1014"/>
                  </a:lnTo>
                  <a:lnTo>
                    <a:pt x="24" y="10"/>
                  </a:lnTo>
                  <a:cubicBezTo>
                    <a:pt x="24" y="4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7936149" y="4285275"/>
              <a:ext cx="224586" cy="2826"/>
            </a:xfrm>
            <a:custGeom>
              <a:rect b="b" l="l" r="r" t="t"/>
              <a:pathLst>
                <a:path extrusionOk="0" h="25" w="1987">
                  <a:moveTo>
                    <a:pt x="25" y="1"/>
                  </a:moveTo>
                  <a:cubicBezTo>
                    <a:pt x="13" y="1"/>
                    <a:pt x="1" y="1"/>
                    <a:pt x="1" y="12"/>
                  </a:cubicBezTo>
                  <a:cubicBezTo>
                    <a:pt x="1" y="24"/>
                    <a:pt x="13" y="24"/>
                    <a:pt x="25" y="24"/>
                  </a:cubicBezTo>
                  <a:lnTo>
                    <a:pt x="1976" y="24"/>
                  </a:lnTo>
                  <a:cubicBezTo>
                    <a:pt x="1987" y="24"/>
                    <a:pt x="1987" y="24"/>
                    <a:pt x="1987" y="12"/>
                  </a:cubicBezTo>
                  <a:cubicBezTo>
                    <a:pt x="1987" y="1"/>
                    <a:pt x="1987" y="1"/>
                    <a:pt x="19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8035048" y="4170326"/>
              <a:ext cx="2826" cy="253973"/>
            </a:xfrm>
            <a:custGeom>
              <a:rect b="b" l="l" r="r" t="t"/>
              <a:pathLst>
                <a:path extrusionOk="0" h="2247" w="25">
                  <a:moveTo>
                    <a:pt x="13" y="1"/>
                  </a:moveTo>
                  <a:cubicBezTo>
                    <a:pt x="13" y="1"/>
                    <a:pt x="1" y="1"/>
                    <a:pt x="1" y="12"/>
                  </a:cubicBezTo>
                  <a:lnTo>
                    <a:pt x="1" y="2235"/>
                  </a:lnTo>
                  <a:lnTo>
                    <a:pt x="13" y="2247"/>
                  </a:lnTo>
                  <a:cubicBezTo>
                    <a:pt x="24" y="2247"/>
                    <a:pt x="24" y="2235"/>
                    <a:pt x="24" y="2235"/>
                  </a:cubicBezTo>
                  <a:lnTo>
                    <a:pt x="24" y="12"/>
                  </a:lnTo>
                  <a:cubicBezTo>
                    <a:pt x="24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7956268" y="4205138"/>
              <a:ext cx="167055" cy="159030"/>
            </a:xfrm>
            <a:custGeom>
              <a:rect b="b" l="l" r="r" t="t"/>
              <a:pathLst>
                <a:path extrusionOk="0" h="1407" w="1478">
                  <a:moveTo>
                    <a:pt x="1454" y="0"/>
                  </a:moveTo>
                  <a:lnTo>
                    <a:pt x="12" y="1383"/>
                  </a:lnTo>
                  <a:cubicBezTo>
                    <a:pt x="1" y="1383"/>
                    <a:pt x="1" y="1395"/>
                    <a:pt x="12" y="1407"/>
                  </a:cubicBezTo>
                  <a:lnTo>
                    <a:pt x="36" y="1407"/>
                  </a:lnTo>
                  <a:lnTo>
                    <a:pt x="1478" y="24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7956268" y="4205138"/>
              <a:ext cx="167055" cy="159030"/>
            </a:xfrm>
            <a:custGeom>
              <a:rect b="b" l="l" r="r" t="t"/>
              <a:pathLst>
                <a:path extrusionOk="0" h="1407" w="1478">
                  <a:moveTo>
                    <a:pt x="12" y="0"/>
                  </a:moveTo>
                  <a:cubicBezTo>
                    <a:pt x="1" y="12"/>
                    <a:pt x="1" y="12"/>
                    <a:pt x="12" y="24"/>
                  </a:cubicBezTo>
                  <a:lnTo>
                    <a:pt x="1454" y="1407"/>
                  </a:lnTo>
                  <a:lnTo>
                    <a:pt x="1478" y="1407"/>
                  </a:lnTo>
                  <a:lnTo>
                    <a:pt x="1478" y="138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5436204" y="2931657"/>
              <a:ext cx="224586" cy="4182"/>
            </a:xfrm>
            <a:custGeom>
              <a:rect b="b" l="l" r="r" t="t"/>
              <a:pathLst>
                <a:path extrusionOk="0" h="37" w="1987">
                  <a:moveTo>
                    <a:pt x="25" y="1"/>
                  </a:moveTo>
                  <a:cubicBezTo>
                    <a:pt x="12" y="1"/>
                    <a:pt x="1" y="13"/>
                    <a:pt x="1" y="24"/>
                  </a:cubicBezTo>
                  <a:cubicBezTo>
                    <a:pt x="1" y="24"/>
                    <a:pt x="12" y="37"/>
                    <a:pt x="25" y="37"/>
                  </a:cubicBezTo>
                  <a:lnTo>
                    <a:pt x="1975" y="37"/>
                  </a:lnTo>
                  <a:cubicBezTo>
                    <a:pt x="1987" y="37"/>
                    <a:pt x="1987" y="24"/>
                    <a:pt x="1987" y="24"/>
                  </a:cubicBezTo>
                  <a:cubicBezTo>
                    <a:pt x="1987" y="13"/>
                    <a:pt x="1987" y="1"/>
                    <a:pt x="1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5535103" y="2816708"/>
              <a:ext cx="4069" cy="254086"/>
            </a:xfrm>
            <a:custGeom>
              <a:rect b="b" l="l" r="r" t="t"/>
              <a:pathLst>
                <a:path extrusionOk="0" h="2248" w="36">
                  <a:moveTo>
                    <a:pt x="12" y="1"/>
                  </a:moveTo>
                  <a:lnTo>
                    <a:pt x="1" y="13"/>
                  </a:lnTo>
                  <a:lnTo>
                    <a:pt x="1" y="2236"/>
                  </a:lnTo>
                  <a:cubicBezTo>
                    <a:pt x="1" y="2247"/>
                    <a:pt x="12" y="2247"/>
                    <a:pt x="12" y="2247"/>
                  </a:cubicBezTo>
                  <a:cubicBezTo>
                    <a:pt x="24" y="2247"/>
                    <a:pt x="36" y="2247"/>
                    <a:pt x="36" y="2236"/>
                  </a:cubicBezTo>
                  <a:lnTo>
                    <a:pt x="36" y="13"/>
                  </a:lnTo>
                  <a:cubicBezTo>
                    <a:pt x="36" y="13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5456210" y="2851521"/>
              <a:ext cx="167168" cy="160386"/>
            </a:xfrm>
            <a:custGeom>
              <a:rect b="b" l="l" r="r" t="t"/>
              <a:pathLst>
                <a:path extrusionOk="0" h="1419" w="1479">
                  <a:moveTo>
                    <a:pt x="1455" y="0"/>
                  </a:moveTo>
                  <a:lnTo>
                    <a:pt x="13" y="1384"/>
                  </a:lnTo>
                  <a:cubicBezTo>
                    <a:pt x="1" y="1395"/>
                    <a:pt x="1" y="1408"/>
                    <a:pt x="13" y="1408"/>
                  </a:cubicBezTo>
                  <a:cubicBezTo>
                    <a:pt x="13" y="1408"/>
                    <a:pt x="13" y="1419"/>
                    <a:pt x="24" y="1419"/>
                  </a:cubicBezTo>
                  <a:cubicBezTo>
                    <a:pt x="24" y="1419"/>
                    <a:pt x="24" y="1408"/>
                    <a:pt x="37" y="1408"/>
                  </a:cubicBezTo>
                  <a:lnTo>
                    <a:pt x="1479" y="2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5456210" y="2851521"/>
              <a:ext cx="167168" cy="160386"/>
            </a:xfrm>
            <a:custGeom>
              <a:rect b="b" l="l" r="r" t="t"/>
              <a:pathLst>
                <a:path extrusionOk="0" h="1419" w="1479">
                  <a:moveTo>
                    <a:pt x="13" y="0"/>
                  </a:moveTo>
                  <a:cubicBezTo>
                    <a:pt x="1" y="13"/>
                    <a:pt x="1" y="24"/>
                    <a:pt x="13" y="24"/>
                  </a:cubicBezTo>
                  <a:lnTo>
                    <a:pt x="1455" y="1408"/>
                  </a:lnTo>
                  <a:cubicBezTo>
                    <a:pt x="1455" y="1408"/>
                    <a:pt x="1455" y="1419"/>
                    <a:pt x="1467" y="1419"/>
                  </a:cubicBezTo>
                  <a:cubicBezTo>
                    <a:pt x="1467" y="1419"/>
                    <a:pt x="1467" y="1408"/>
                    <a:pt x="1479" y="1408"/>
                  </a:cubicBezTo>
                  <a:lnTo>
                    <a:pt x="1479" y="138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5849094" y="2077847"/>
              <a:ext cx="296697" cy="4069"/>
            </a:xfrm>
            <a:custGeom>
              <a:rect b="b" l="l" r="r" t="t"/>
              <a:pathLst>
                <a:path extrusionOk="0" h="36" w="2625">
                  <a:moveTo>
                    <a:pt x="13" y="1"/>
                  </a:moveTo>
                  <a:cubicBezTo>
                    <a:pt x="0" y="1"/>
                    <a:pt x="0" y="12"/>
                    <a:pt x="0" y="12"/>
                  </a:cubicBezTo>
                  <a:cubicBezTo>
                    <a:pt x="0" y="25"/>
                    <a:pt x="0" y="36"/>
                    <a:pt x="13" y="36"/>
                  </a:cubicBezTo>
                  <a:lnTo>
                    <a:pt x="2613" y="36"/>
                  </a:lnTo>
                  <a:cubicBezTo>
                    <a:pt x="2625" y="36"/>
                    <a:pt x="2625" y="25"/>
                    <a:pt x="2625" y="12"/>
                  </a:cubicBezTo>
                  <a:cubicBezTo>
                    <a:pt x="2625" y="12"/>
                    <a:pt x="2625" y="1"/>
                    <a:pt x="2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5978737" y="1925599"/>
              <a:ext cx="4069" cy="336822"/>
            </a:xfrm>
            <a:custGeom>
              <a:rect b="b" l="l" r="r" t="t"/>
              <a:pathLst>
                <a:path extrusionOk="0" h="2980" w="36">
                  <a:moveTo>
                    <a:pt x="24" y="0"/>
                  </a:moveTo>
                  <a:cubicBezTo>
                    <a:pt x="12" y="0"/>
                    <a:pt x="1" y="0"/>
                    <a:pt x="1" y="12"/>
                  </a:cubicBezTo>
                  <a:lnTo>
                    <a:pt x="1" y="2967"/>
                  </a:lnTo>
                  <a:cubicBezTo>
                    <a:pt x="1" y="2967"/>
                    <a:pt x="12" y="2979"/>
                    <a:pt x="24" y="2979"/>
                  </a:cubicBezTo>
                  <a:lnTo>
                    <a:pt x="36" y="2967"/>
                  </a:lnTo>
                  <a:lnTo>
                    <a:pt x="36" y="12"/>
                  </a:lnTo>
                  <a:cubicBezTo>
                    <a:pt x="36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5874525" y="1971036"/>
              <a:ext cx="221873" cy="211248"/>
            </a:xfrm>
            <a:custGeom>
              <a:rect b="b" l="l" r="r" t="t"/>
              <a:pathLst>
                <a:path extrusionOk="0" h="1869" w="1963">
                  <a:moveTo>
                    <a:pt x="1927" y="0"/>
                  </a:moveTo>
                  <a:lnTo>
                    <a:pt x="12" y="1844"/>
                  </a:lnTo>
                  <a:cubicBezTo>
                    <a:pt x="0" y="1844"/>
                    <a:pt x="0" y="1856"/>
                    <a:pt x="12" y="1868"/>
                  </a:cubicBezTo>
                  <a:lnTo>
                    <a:pt x="35" y="1868"/>
                  </a:lnTo>
                  <a:lnTo>
                    <a:pt x="1951" y="24"/>
                  </a:lnTo>
                  <a:cubicBezTo>
                    <a:pt x="1963" y="24"/>
                    <a:pt x="1963" y="12"/>
                    <a:pt x="1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5874525" y="1971036"/>
              <a:ext cx="221873" cy="211248"/>
            </a:xfrm>
            <a:custGeom>
              <a:rect b="b" l="l" r="r" t="t"/>
              <a:pathLst>
                <a:path extrusionOk="0" h="1869" w="1963">
                  <a:moveTo>
                    <a:pt x="12" y="0"/>
                  </a:moveTo>
                  <a:cubicBezTo>
                    <a:pt x="0" y="12"/>
                    <a:pt x="0" y="24"/>
                    <a:pt x="12" y="24"/>
                  </a:cubicBezTo>
                  <a:lnTo>
                    <a:pt x="1927" y="1868"/>
                  </a:lnTo>
                  <a:lnTo>
                    <a:pt x="1951" y="1868"/>
                  </a:lnTo>
                  <a:cubicBezTo>
                    <a:pt x="1963" y="1856"/>
                    <a:pt x="1963" y="1844"/>
                    <a:pt x="1951" y="1844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8211484" y="2274289"/>
              <a:ext cx="177792" cy="2713"/>
            </a:xfrm>
            <a:custGeom>
              <a:rect b="b" l="l" r="r" t="t"/>
              <a:pathLst>
                <a:path extrusionOk="0" h="24" w="1573">
                  <a:moveTo>
                    <a:pt x="24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4"/>
                    <a:pt x="13" y="24"/>
                    <a:pt x="24" y="24"/>
                  </a:cubicBezTo>
                  <a:lnTo>
                    <a:pt x="1561" y="24"/>
                  </a:lnTo>
                  <a:cubicBezTo>
                    <a:pt x="1561" y="24"/>
                    <a:pt x="1573" y="24"/>
                    <a:pt x="1573" y="13"/>
                  </a:cubicBezTo>
                  <a:cubicBezTo>
                    <a:pt x="1573" y="0"/>
                    <a:pt x="1561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8288908" y="2183415"/>
              <a:ext cx="4182" cy="200511"/>
            </a:xfrm>
            <a:custGeom>
              <a:rect b="b" l="l" r="r" t="t"/>
              <a:pathLst>
                <a:path extrusionOk="0" h="1774" w="37">
                  <a:moveTo>
                    <a:pt x="25" y="0"/>
                  </a:moveTo>
                  <a:cubicBezTo>
                    <a:pt x="13" y="0"/>
                    <a:pt x="1" y="13"/>
                    <a:pt x="1" y="13"/>
                  </a:cubicBezTo>
                  <a:lnTo>
                    <a:pt x="1" y="1762"/>
                  </a:lnTo>
                  <a:cubicBezTo>
                    <a:pt x="1" y="1774"/>
                    <a:pt x="13" y="1774"/>
                    <a:pt x="25" y="1774"/>
                  </a:cubicBezTo>
                  <a:cubicBezTo>
                    <a:pt x="25" y="1774"/>
                    <a:pt x="37" y="1774"/>
                    <a:pt x="37" y="1762"/>
                  </a:cubicBezTo>
                  <a:lnTo>
                    <a:pt x="37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8227534" y="2210429"/>
              <a:ext cx="132355" cy="126817"/>
            </a:xfrm>
            <a:custGeom>
              <a:rect b="b" l="l" r="r" t="t"/>
              <a:pathLst>
                <a:path extrusionOk="0" h="1122" w="1171">
                  <a:moveTo>
                    <a:pt x="1153" y="1"/>
                  </a:moveTo>
                  <a:cubicBezTo>
                    <a:pt x="1150" y="1"/>
                    <a:pt x="1147" y="4"/>
                    <a:pt x="1147" y="10"/>
                  </a:cubicBezTo>
                  <a:lnTo>
                    <a:pt x="12" y="1098"/>
                  </a:lnTo>
                  <a:cubicBezTo>
                    <a:pt x="0" y="1098"/>
                    <a:pt x="0" y="1109"/>
                    <a:pt x="12" y="1121"/>
                  </a:cubicBezTo>
                  <a:lnTo>
                    <a:pt x="24" y="1121"/>
                  </a:lnTo>
                  <a:lnTo>
                    <a:pt x="1159" y="34"/>
                  </a:lnTo>
                  <a:cubicBezTo>
                    <a:pt x="1171" y="21"/>
                    <a:pt x="1171" y="10"/>
                    <a:pt x="1159" y="10"/>
                  </a:cubicBezTo>
                  <a:cubicBezTo>
                    <a:pt x="1159" y="4"/>
                    <a:pt x="1156" y="1"/>
                    <a:pt x="1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8227534" y="2210429"/>
              <a:ext cx="132355" cy="126817"/>
            </a:xfrm>
            <a:custGeom>
              <a:rect b="b" l="l" r="r" t="t"/>
              <a:pathLst>
                <a:path extrusionOk="0" h="1122" w="1171">
                  <a:moveTo>
                    <a:pt x="18" y="1"/>
                  </a:moveTo>
                  <a:cubicBezTo>
                    <a:pt x="15" y="1"/>
                    <a:pt x="12" y="4"/>
                    <a:pt x="12" y="10"/>
                  </a:cubicBezTo>
                  <a:cubicBezTo>
                    <a:pt x="0" y="10"/>
                    <a:pt x="0" y="21"/>
                    <a:pt x="12" y="34"/>
                  </a:cubicBezTo>
                  <a:lnTo>
                    <a:pt x="1147" y="1121"/>
                  </a:lnTo>
                  <a:lnTo>
                    <a:pt x="1159" y="1121"/>
                  </a:lnTo>
                  <a:cubicBezTo>
                    <a:pt x="1171" y="1109"/>
                    <a:pt x="1171" y="1098"/>
                    <a:pt x="1159" y="1098"/>
                  </a:cubicBezTo>
                  <a:lnTo>
                    <a:pt x="24" y="10"/>
                  </a:lnTo>
                  <a:cubicBezTo>
                    <a:pt x="24" y="4"/>
                    <a:pt x="2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8248896" y="3458139"/>
              <a:ext cx="34812" cy="34812"/>
            </a:xfrm>
            <a:custGeom>
              <a:rect b="b" l="l" r="r" t="t"/>
              <a:pathLst>
                <a:path extrusionOk="0" h="308" w="308">
                  <a:moveTo>
                    <a:pt x="154" y="0"/>
                  </a:moveTo>
                  <a:cubicBezTo>
                    <a:pt x="71" y="0"/>
                    <a:pt x="0" y="71"/>
                    <a:pt x="0" y="155"/>
                  </a:cubicBezTo>
                  <a:cubicBezTo>
                    <a:pt x="0" y="237"/>
                    <a:pt x="71" y="308"/>
                    <a:pt x="154" y="308"/>
                  </a:cubicBezTo>
                  <a:cubicBezTo>
                    <a:pt x="237" y="308"/>
                    <a:pt x="308" y="237"/>
                    <a:pt x="308" y="155"/>
                  </a:cubicBezTo>
                  <a:cubicBezTo>
                    <a:pt x="308" y="71"/>
                    <a:pt x="237" y="0"/>
                    <a:pt x="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5663390" y="4368124"/>
              <a:ext cx="48263" cy="48263"/>
            </a:xfrm>
            <a:custGeom>
              <a:rect b="b" l="l" r="r" t="t"/>
              <a:pathLst>
                <a:path extrusionOk="0" h="427" w="427">
                  <a:moveTo>
                    <a:pt x="213" y="0"/>
                  </a:moveTo>
                  <a:cubicBezTo>
                    <a:pt x="95" y="0"/>
                    <a:pt x="1" y="95"/>
                    <a:pt x="1" y="213"/>
                  </a:cubicBezTo>
                  <a:cubicBezTo>
                    <a:pt x="1" y="331"/>
                    <a:pt x="95" y="426"/>
                    <a:pt x="213" y="426"/>
                  </a:cubicBezTo>
                  <a:cubicBezTo>
                    <a:pt x="332" y="426"/>
                    <a:pt x="426" y="331"/>
                    <a:pt x="426" y="213"/>
                  </a:cubicBezTo>
                  <a:cubicBezTo>
                    <a:pt x="426" y="95"/>
                    <a:pt x="332" y="0"/>
                    <a:pt x="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5958618" y="2696447"/>
              <a:ext cx="36282" cy="36282"/>
            </a:xfrm>
            <a:custGeom>
              <a:rect b="b" l="l" r="r" t="t"/>
              <a:pathLst>
                <a:path extrusionOk="0" h="321" w="321">
                  <a:moveTo>
                    <a:pt x="16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0"/>
                    <a:pt x="72" y="321"/>
                    <a:pt x="166" y="321"/>
                  </a:cubicBezTo>
                  <a:cubicBezTo>
                    <a:pt x="249" y="321"/>
                    <a:pt x="320" y="250"/>
                    <a:pt x="320" y="155"/>
                  </a:cubicBezTo>
                  <a:cubicBezTo>
                    <a:pt x="320" y="72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5856183" y="1436893"/>
              <a:ext cx="97769" cy="97769"/>
            </a:xfrm>
            <a:custGeom>
              <a:rect b="b" l="l" r="r" t="t"/>
              <a:pathLst>
                <a:path extrusionOk="0" h="865" w="865">
                  <a:moveTo>
                    <a:pt x="438" y="1"/>
                  </a:moveTo>
                  <a:cubicBezTo>
                    <a:pt x="190" y="1"/>
                    <a:pt x="1" y="202"/>
                    <a:pt x="1" y="439"/>
                  </a:cubicBezTo>
                  <a:cubicBezTo>
                    <a:pt x="1" y="675"/>
                    <a:pt x="190" y="864"/>
                    <a:pt x="438" y="864"/>
                  </a:cubicBezTo>
                  <a:cubicBezTo>
                    <a:pt x="675" y="864"/>
                    <a:pt x="864" y="675"/>
                    <a:pt x="864" y="439"/>
                  </a:cubicBezTo>
                  <a:cubicBezTo>
                    <a:pt x="864" y="202"/>
                    <a:pt x="675" y="1"/>
                    <a:pt x="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8023067" y="1797313"/>
              <a:ext cx="52219" cy="52106"/>
            </a:xfrm>
            <a:custGeom>
              <a:rect b="b" l="l" r="r" t="t"/>
              <a:pathLst>
                <a:path extrusionOk="0" h="461" w="462">
                  <a:moveTo>
                    <a:pt x="225" y="0"/>
                  </a:moveTo>
                  <a:cubicBezTo>
                    <a:pt x="107" y="0"/>
                    <a:pt x="1" y="106"/>
                    <a:pt x="1" y="237"/>
                  </a:cubicBezTo>
                  <a:cubicBezTo>
                    <a:pt x="1" y="366"/>
                    <a:pt x="107" y="461"/>
                    <a:pt x="225" y="461"/>
                  </a:cubicBezTo>
                  <a:cubicBezTo>
                    <a:pt x="355" y="461"/>
                    <a:pt x="461" y="366"/>
                    <a:pt x="461" y="237"/>
                  </a:cubicBezTo>
                  <a:cubicBezTo>
                    <a:pt x="461" y="106"/>
                    <a:pt x="355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6029486" y="2942282"/>
              <a:ext cx="442390" cy="296810"/>
            </a:xfrm>
            <a:custGeom>
              <a:rect b="b" l="l" r="r" t="t"/>
              <a:pathLst>
                <a:path extrusionOk="0" h="2626" w="3914">
                  <a:moveTo>
                    <a:pt x="3876" y="1"/>
                  </a:moveTo>
                  <a:cubicBezTo>
                    <a:pt x="3614" y="1"/>
                    <a:pt x="2044" y="50"/>
                    <a:pt x="781" y="1183"/>
                  </a:cubicBezTo>
                  <a:cubicBezTo>
                    <a:pt x="781" y="1183"/>
                    <a:pt x="178" y="1703"/>
                    <a:pt x="1" y="2567"/>
                  </a:cubicBezTo>
                  <a:lnTo>
                    <a:pt x="1880" y="2626"/>
                  </a:lnTo>
                  <a:cubicBezTo>
                    <a:pt x="1963" y="2247"/>
                    <a:pt x="2129" y="1881"/>
                    <a:pt x="2400" y="1656"/>
                  </a:cubicBezTo>
                  <a:cubicBezTo>
                    <a:pt x="3003" y="1183"/>
                    <a:pt x="3264" y="1254"/>
                    <a:pt x="3322" y="1112"/>
                  </a:cubicBezTo>
                  <a:cubicBezTo>
                    <a:pt x="3382" y="971"/>
                    <a:pt x="3913" y="1"/>
                    <a:pt x="3913" y="1"/>
                  </a:cubicBezTo>
                  <a:cubicBezTo>
                    <a:pt x="3913" y="1"/>
                    <a:pt x="3900" y="1"/>
                    <a:pt x="3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6523869" y="2939682"/>
              <a:ext cx="499016" cy="493252"/>
            </a:xfrm>
            <a:custGeom>
              <a:rect b="b" l="l" r="r" t="t"/>
              <a:pathLst>
                <a:path extrusionOk="0" h="4364" w="4415">
                  <a:moveTo>
                    <a:pt x="416" y="0"/>
                  </a:moveTo>
                  <a:cubicBezTo>
                    <a:pt x="415" y="0"/>
                    <a:pt x="414" y="1"/>
                    <a:pt x="414" y="1"/>
                  </a:cubicBezTo>
                  <a:lnTo>
                    <a:pt x="1" y="710"/>
                  </a:lnTo>
                  <a:cubicBezTo>
                    <a:pt x="1" y="710"/>
                    <a:pt x="1242" y="4351"/>
                    <a:pt x="2176" y="4363"/>
                  </a:cubicBezTo>
                  <a:cubicBezTo>
                    <a:pt x="2180" y="4363"/>
                    <a:pt x="2184" y="4363"/>
                    <a:pt x="2189" y="4363"/>
                  </a:cubicBezTo>
                  <a:cubicBezTo>
                    <a:pt x="3121" y="4363"/>
                    <a:pt x="4415" y="3114"/>
                    <a:pt x="2826" y="1550"/>
                  </a:cubicBezTo>
                  <a:cubicBezTo>
                    <a:pt x="1277" y="23"/>
                    <a:pt x="462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6267409" y="2935726"/>
              <a:ext cx="513145" cy="517214"/>
            </a:xfrm>
            <a:custGeom>
              <a:rect b="b" l="l" r="r" t="t"/>
              <a:pathLst>
                <a:path extrusionOk="0" h="4576" w="4540">
                  <a:moveTo>
                    <a:pt x="2270" y="1"/>
                  </a:moveTo>
                  <a:cubicBezTo>
                    <a:pt x="1017" y="1"/>
                    <a:pt x="0" y="1987"/>
                    <a:pt x="0" y="4422"/>
                  </a:cubicBezTo>
                  <a:lnTo>
                    <a:pt x="0" y="4575"/>
                  </a:lnTo>
                  <a:lnTo>
                    <a:pt x="4527" y="4575"/>
                  </a:lnTo>
                  <a:cubicBezTo>
                    <a:pt x="4540" y="4528"/>
                    <a:pt x="4540" y="4469"/>
                    <a:pt x="4540" y="4422"/>
                  </a:cubicBezTo>
                  <a:cubicBezTo>
                    <a:pt x="4540" y="1987"/>
                    <a:pt x="3523" y="1"/>
                    <a:pt x="2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6541275" y="3031800"/>
              <a:ext cx="156430" cy="81719"/>
            </a:xfrm>
            <a:custGeom>
              <a:rect b="b" l="l" r="r" t="t"/>
              <a:pathLst>
                <a:path extrusionOk="0" h="723" w="1384">
                  <a:moveTo>
                    <a:pt x="951" y="0"/>
                  </a:moveTo>
                  <a:cubicBezTo>
                    <a:pt x="797" y="0"/>
                    <a:pt x="627" y="273"/>
                    <a:pt x="627" y="273"/>
                  </a:cubicBezTo>
                  <a:cubicBezTo>
                    <a:pt x="627" y="273"/>
                    <a:pt x="468" y="18"/>
                    <a:pt x="306" y="18"/>
                  </a:cubicBezTo>
                  <a:cubicBezTo>
                    <a:pt x="271" y="18"/>
                    <a:pt x="235" y="31"/>
                    <a:pt x="201" y="60"/>
                  </a:cubicBezTo>
                  <a:cubicBezTo>
                    <a:pt x="0" y="226"/>
                    <a:pt x="615" y="722"/>
                    <a:pt x="615" y="722"/>
                  </a:cubicBezTo>
                  <a:cubicBezTo>
                    <a:pt x="615" y="722"/>
                    <a:pt x="1384" y="202"/>
                    <a:pt x="1005" y="13"/>
                  </a:cubicBezTo>
                  <a:cubicBezTo>
                    <a:pt x="988" y="4"/>
                    <a:pt x="969" y="0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6461026" y="2864858"/>
              <a:ext cx="127156" cy="124443"/>
            </a:xfrm>
            <a:custGeom>
              <a:rect b="b" l="l" r="r" t="t"/>
              <a:pathLst>
                <a:path extrusionOk="0" h="1101" w="1125">
                  <a:moveTo>
                    <a:pt x="48" y="0"/>
                  </a:moveTo>
                  <a:lnTo>
                    <a:pt x="24" y="533"/>
                  </a:lnTo>
                  <a:cubicBezTo>
                    <a:pt x="1" y="828"/>
                    <a:pt x="226" y="1088"/>
                    <a:pt x="533" y="1100"/>
                  </a:cubicBezTo>
                  <a:cubicBezTo>
                    <a:pt x="540" y="1101"/>
                    <a:pt x="547" y="1101"/>
                    <a:pt x="555" y="1101"/>
                  </a:cubicBezTo>
                  <a:cubicBezTo>
                    <a:pt x="840" y="1101"/>
                    <a:pt x="1077" y="880"/>
                    <a:pt x="1088" y="592"/>
                  </a:cubicBezTo>
                  <a:lnTo>
                    <a:pt x="1124" y="6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6217903" y="2334081"/>
              <a:ext cx="678843" cy="585256"/>
            </a:xfrm>
            <a:custGeom>
              <a:rect b="b" l="l" r="r" t="t"/>
              <a:pathLst>
                <a:path extrusionOk="0" h="5178" w="6006">
                  <a:moveTo>
                    <a:pt x="3800" y="0"/>
                  </a:moveTo>
                  <a:cubicBezTo>
                    <a:pt x="3732" y="0"/>
                    <a:pt x="3659" y="89"/>
                    <a:pt x="3665" y="264"/>
                  </a:cubicBezTo>
                  <a:cubicBezTo>
                    <a:pt x="3665" y="264"/>
                    <a:pt x="3588" y="92"/>
                    <a:pt x="3507" y="92"/>
                  </a:cubicBezTo>
                  <a:cubicBezTo>
                    <a:pt x="3493" y="92"/>
                    <a:pt x="3478" y="97"/>
                    <a:pt x="3464" y="110"/>
                  </a:cubicBezTo>
                  <a:cubicBezTo>
                    <a:pt x="3358" y="193"/>
                    <a:pt x="3606" y="524"/>
                    <a:pt x="3547" y="748"/>
                  </a:cubicBezTo>
                  <a:lnTo>
                    <a:pt x="3547" y="772"/>
                  </a:lnTo>
                  <a:cubicBezTo>
                    <a:pt x="3499" y="819"/>
                    <a:pt x="1371" y="784"/>
                    <a:pt x="935" y="1848"/>
                  </a:cubicBezTo>
                  <a:cubicBezTo>
                    <a:pt x="935" y="1848"/>
                    <a:pt x="95" y="2699"/>
                    <a:pt x="24" y="4094"/>
                  </a:cubicBezTo>
                  <a:cubicBezTo>
                    <a:pt x="0" y="4578"/>
                    <a:pt x="1253" y="4851"/>
                    <a:pt x="2033" y="4922"/>
                  </a:cubicBezTo>
                  <a:cubicBezTo>
                    <a:pt x="2141" y="4929"/>
                    <a:pt x="3691" y="5177"/>
                    <a:pt x="4723" y="5177"/>
                  </a:cubicBezTo>
                  <a:cubicBezTo>
                    <a:pt x="5176" y="5177"/>
                    <a:pt x="5529" y="5130"/>
                    <a:pt x="5616" y="4993"/>
                  </a:cubicBezTo>
                  <a:cubicBezTo>
                    <a:pt x="5829" y="4649"/>
                    <a:pt x="6006" y="3621"/>
                    <a:pt x="5840" y="2699"/>
                  </a:cubicBezTo>
                  <a:cubicBezTo>
                    <a:pt x="5816" y="2403"/>
                    <a:pt x="5722" y="2119"/>
                    <a:pt x="5580" y="1848"/>
                  </a:cubicBezTo>
                  <a:cubicBezTo>
                    <a:pt x="5580" y="1848"/>
                    <a:pt x="5569" y="1848"/>
                    <a:pt x="5569" y="1836"/>
                  </a:cubicBezTo>
                  <a:cubicBezTo>
                    <a:pt x="5569" y="1836"/>
                    <a:pt x="5569" y="1824"/>
                    <a:pt x="5556" y="1824"/>
                  </a:cubicBezTo>
                  <a:cubicBezTo>
                    <a:pt x="5204" y="1193"/>
                    <a:pt x="4552" y="708"/>
                    <a:pt x="3914" y="708"/>
                  </a:cubicBezTo>
                  <a:cubicBezTo>
                    <a:pt x="3847" y="708"/>
                    <a:pt x="3779" y="713"/>
                    <a:pt x="3712" y="724"/>
                  </a:cubicBezTo>
                  <a:cubicBezTo>
                    <a:pt x="3772" y="653"/>
                    <a:pt x="3914" y="453"/>
                    <a:pt x="3914" y="217"/>
                  </a:cubicBezTo>
                  <a:cubicBezTo>
                    <a:pt x="3919" y="71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6286059" y="2428685"/>
              <a:ext cx="458327" cy="503538"/>
            </a:xfrm>
            <a:custGeom>
              <a:rect b="b" l="l" r="r" t="t"/>
              <a:pathLst>
                <a:path extrusionOk="0" h="4455" w="4055">
                  <a:moveTo>
                    <a:pt x="1829" y="0"/>
                  </a:moveTo>
                  <a:cubicBezTo>
                    <a:pt x="1236" y="0"/>
                    <a:pt x="504" y="139"/>
                    <a:pt x="319" y="762"/>
                  </a:cubicBezTo>
                  <a:cubicBezTo>
                    <a:pt x="1" y="1826"/>
                    <a:pt x="71" y="2902"/>
                    <a:pt x="95" y="3410"/>
                  </a:cubicBezTo>
                  <a:cubicBezTo>
                    <a:pt x="106" y="3919"/>
                    <a:pt x="508" y="4238"/>
                    <a:pt x="863" y="4356"/>
                  </a:cubicBezTo>
                  <a:cubicBezTo>
                    <a:pt x="1013" y="4406"/>
                    <a:pt x="1385" y="4454"/>
                    <a:pt x="1807" y="4454"/>
                  </a:cubicBezTo>
                  <a:cubicBezTo>
                    <a:pt x="2380" y="4454"/>
                    <a:pt x="3048" y="4365"/>
                    <a:pt x="3382" y="4072"/>
                  </a:cubicBezTo>
                  <a:cubicBezTo>
                    <a:pt x="3949" y="3564"/>
                    <a:pt x="4020" y="1697"/>
                    <a:pt x="4020" y="1697"/>
                  </a:cubicBezTo>
                  <a:cubicBezTo>
                    <a:pt x="4055" y="1200"/>
                    <a:pt x="2684" y="136"/>
                    <a:pt x="2636" y="89"/>
                  </a:cubicBezTo>
                  <a:cubicBezTo>
                    <a:pt x="2616" y="74"/>
                    <a:pt x="2259" y="0"/>
                    <a:pt x="1829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6211235" y="2337358"/>
              <a:ext cx="566607" cy="383276"/>
            </a:xfrm>
            <a:custGeom>
              <a:rect b="b" l="l" r="r" t="t"/>
              <a:pathLst>
                <a:path extrusionOk="0" h="3391" w="5013">
                  <a:moveTo>
                    <a:pt x="2076" y="1"/>
                  </a:moveTo>
                  <a:cubicBezTo>
                    <a:pt x="1973" y="1"/>
                    <a:pt x="1868" y="11"/>
                    <a:pt x="1761" y="33"/>
                  </a:cubicBezTo>
                  <a:cubicBezTo>
                    <a:pt x="757" y="235"/>
                    <a:pt x="1" y="1086"/>
                    <a:pt x="390" y="1830"/>
                  </a:cubicBezTo>
                  <a:cubicBezTo>
                    <a:pt x="568" y="2163"/>
                    <a:pt x="793" y="2274"/>
                    <a:pt x="1012" y="2274"/>
                  </a:cubicBezTo>
                  <a:cubicBezTo>
                    <a:pt x="1274" y="2274"/>
                    <a:pt x="1525" y="2114"/>
                    <a:pt x="1667" y="1984"/>
                  </a:cubicBezTo>
                  <a:lnTo>
                    <a:pt x="1667" y="1984"/>
                  </a:lnTo>
                  <a:cubicBezTo>
                    <a:pt x="1667" y="1985"/>
                    <a:pt x="1514" y="2327"/>
                    <a:pt x="1916" y="2469"/>
                  </a:cubicBezTo>
                  <a:cubicBezTo>
                    <a:pt x="1943" y="2479"/>
                    <a:pt x="1974" y="2484"/>
                    <a:pt x="2007" y="2484"/>
                  </a:cubicBezTo>
                  <a:cubicBezTo>
                    <a:pt x="2450" y="2484"/>
                    <a:pt x="3311" y="1582"/>
                    <a:pt x="3311" y="1582"/>
                  </a:cubicBezTo>
                  <a:cubicBezTo>
                    <a:pt x="3311" y="1582"/>
                    <a:pt x="3558" y="2965"/>
                    <a:pt x="4362" y="3391"/>
                  </a:cubicBezTo>
                  <a:cubicBezTo>
                    <a:pt x="4362" y="3391"/>
                    <a:pt x="4906" y="3190"/>
                    <a:pt x="4966" y="2765"/>
                  </a:cubicBezTo>
                  <a:cubicBezTo>
                    <a:pt x="5013" y="2481"/>
                    <a:pt x="4918" y="1843"/>
                    <a:pt x="4753" y="1559"/>
                  </a:cubicBezTo>
                  <a:cubicBezTo>
                    <a:pt x="4375" y="955"/>
                    <a:pt x="3642" y="719"/>
                    <a:pt x="3642" y="719"/>
                  </a:cubicBezTo>
                  <a:cubicBezTo>
                    <a:pt x="3642" y="719"/>
                    <a:pt x="2942" y="1"/>
                    <a:pt x="2076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6690924" y="2656435"/>
              <a:ext cx="129756" cy="112801"/>
            </a:xfrm>
            <a:custGeom>
              <a:rect b="b" l="l" r="r" t="t"/>
              <a:pathLst>
                <a:path extrusionOk="0" h="998" w="1148">
                  <a:moveTo>
                    <a:pt x="578" y="0"/>
                  </a:moveTo>
                  <a:cubicBezTo>
                    <a:pt x="539" y="0"/>
                    <a:pt x="501" y="4"/>
                    <a:pt x="462" y="13"/>
                  </a:cubicBezTo>
                  <a:cubicBezTo>
                    <a:pt x="178" y="71"/>
                    <a:pt x="0" y="344"/>
                    <a:pt x="60" y="615"/>
                  </a:cubicBezTo>
                  <a:cubicBezTo>
                    <a:pt x="109" y="836"/>
                    <a:pt x="314" y="998"/>
                    <a:pt x="548" y="998"/>
                  </a:cubicBezTo>
                  <a:cubicBezTo>
                    <a:pt x="589" y="998"/>
                    <a:pt x="632" y="993"/>
                    <a:pt x="674" y="982"/>
                  </a:cubicBezTo>
                  <a:cubicBezTo>
                    <a:pt x="958" y="922"/>
                    <a:pt x="1147" y="662"/>
                    <a:pt x="1088" y="391"/>
                  </a:cubicBezTo>
                  <a:cubicBezTo>
                    <a:pt x="1037" y="156"/>
                    <a:pt x="819" y="0"/>
                    <a:pt x="578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6414345" y="2695204"/>
              <a:ext cx="36169" cy="65556"/>
            </a:xfrm>
            <a:custGeom>
              <a:rect b="b" l="l" r="r" t="t"/>
              <a:pathLst>
                <a:path extrusionOk="0" h="580" w="320">
                  <a:moveTo>
                    <a:pt x="261" y="1"/>
                  </a:moveTo>
                  <a:lnTo>
                    <a:pt x="237" y="166"/>
                  </a:lnTo>
                  <a:cubicBezTo>
                    <a:pt x="177" y="166"/>
                    <a:pt x="119" y="190"/>
                    <a:pt x="83" y="225"/>
                  </a:cubicBezTo>
                  <a:cubicBezTo>
                    <a:pt x="24" y="272"/>
                    <a:pt x="0" y="319"/>
                    <a:pt x="0" y="379"/>
                  </a:cubicBezTo>
                  <a:cubicBezTo>
                    <a:pt x="0" y="485"/>
                    <a:pt x="119" y="579"/>
                    <a:pt x="261" y="579"/>
                  </a:cubicBezTo>
                  <a:lnTo>
                    <a:pt x="272" y="579"/>
                  </a:lnTo>
                  <a:lnTo>
                    <a:pt x="272" y="521"/>
                  </a:lnTo>
                  <a:cubicBezTo>
                    <a:pt x="154" y="521"/>
                    <a:pt x="59" y="461"/>
                    <a:pt x="59" y="379"/>
                  </a:cubicBezTo>
                  <a:cubicBezTo>
                    <a:pt x="59" y="343"/>
                    <a:pt x="83" y="308"/>
                    <a:pt x="119" y="272"/>
                  </a:cubicBezTo>
                  <a:cubicBezTo>
                    <a:pt x="154" y="237"/>
                    <a:pt x="213" y="225"/>
                    <a:pt x="261" y="225"/>
                  </a:cubicBezTo>
                  <a:lnTo>
                    <a:pt x="284" y="22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6404964" y="2784721"/>
              <a:ext cx="84319" cy="37525"/>
            </a:xfrm>
            <a:custGeom>
              <a:rect b="b" l="l" r="r" t="t"/>
              <a:pathLst>
                <a:path extrusionOk="0" h="332" w="746">
                  <a:moveTo>
                    <a:pt x="662" y="60"/>
                  </a:moveTo>
                  <a:lnTo>
                    <a:pt x="662" y="60"/>
                  </a:lnTo>
                  <a:cubicBezTo>
                    <a:pt x="639" y="131"/>
                    <a:pt x="591" y="189"/>
                    <a:pt x="533" y="225"/>
                  </a:cubicBezTo>
                  <a:cubicBezTo>
                    <a:pt x="486" y="257"/>
                    <a:pt x="433" y="272"/>
                    <a:pt x="379" y="272"/>
                  </a:cubicBezTo>
                  <a:cubicBezTo>
                    <a:pt x="352" y="272"/>
                    <a:pt x="324" y="268"/>
                    <a:pt x="296" y="260"/>
                  </a:cubicBezTo>
                  <a:cubicBezTo>
                    <a:pt x="202" y="237"/>
                    <a:pt x="118" y="178"/>
                    <a:pt x="83" y="83"/>
                  </a:cubicBezTo>
                  <a:lnTo>
                    <a:pt x="662" y="60"/>
                  </a:lnTo>
                  <a:close/>
                  <a:moveTo>
                    <a:pt x="745" y="0"/>
                  </a:moveTo>
                  <a:lnTo>
                    <a:pt x="0" y="24"/>
                  </a:lnTo>
                  <a:lnTo>
                    <a:pt x="12" y="60"/>
                  </a:lnTo>
                  <a:cubicBezTo>
                    <a:pt x="47" y="189"/>
                    <a:pt x="154" y="296"/>
                    <a:pt x="284" y="320"/>
                  </a:cubicBezTo>
                  <a:cubicBezTo>
                    <a:pt x="308" y="331"/>
                    <a:pt x="344" y="331"/>
                    <a:pt x="367" y="331"/>
                  </a:cubicBezTo>
                  <a:cubicBezTo>
                    <a:pt x="438" y="331"/>
                    <a:pt x="509" y="320"/>
                    <a:pt x="568" y="273"/>
                  </a:cubicBezTo>
                  <a:cubicBezTo>
                    <a:pt x="651" y="225"/>
                    <a:pt x="710" y="142"/>
                    <a:pt x="733" y="36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6551900" y="2756238"/>
              <a:ext cx="133712" cy="122522"/>
            </a:xfrm>
            <a:custGeom>
              <a:rect b="b" l="l" r="r" t="t"/>
              <a:pathLst>
                <a:path extrusionOk="0" h="1084" w="1183">
                  <a:moveTo>
                    <a:pt x="599" y="1"/>
                  </a:moveTo>
                  <a:cubicBezTo>
                    <a:pt x="557" y="1"/>
                    <a:pt x="516" y="6"/>
                    <a:pt x="473" y="16"/>
                  </a:cubicBezTo>
                  <a:cubicBezTo>
                    <a:pt x="178" y="75"/>
                    <a:pt x="1" y="370"/>
                    <a:pt x="60" y="654"/>
                  </a:cubicBezTo>
                  <a:cubicBezTo>
                    <a:pt x="110" y="908"/>
                    <a:pt x="335" y="1083"/>
                    <a:pt x="585" y="1083"/>
                  </a:cubicBezTo>
                  <a:cubicBezTo>
                    <a:pt x="626" y="1083"/>
                    <a:pt x="668" y="1078"/>
                    <a:pt x="710" y="1068"/>
                  </a:cubicBezTo>
                  <a:cubicBezTo>
                    <a:pt x="994" y="1009"/>
                    <a:pt x="1183" y="725"/>
                    <a:pt x="1124" y="430"/>
                  </a:cubicBezTo>
                  <a:cubicBezTo>
                    <a:pt x="1063" y="176"/>
                    <a:pt x="846" y="1"/>
                    <a:pt x="599" y="1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6294084" y="2748666"/>
              <a:ext cx="52219" cy="109637"/>
            </a:xfrm>
            <a:custGeom>
              <a:rect b="b" l="l" r="r" t="t"/>
              <a:pathLst>
                <a:path extrusionOk="0" h="970" w="462">
                  <a:moveTo>
                    <a:pt x="0" y="0"/>
                  </a:moveTo>
                  <a:cubicBezTo>
                    <a:pt x="12" y="237"/>
                    <a:pt x="12" y="437"/>
                    <a:pt x="24" y="579"/>
                  </a:cubicBezTo>
                  <a:cubicBezTo>
                    <a:pt x="24" y="733"/>
                    <a:pt x="59" y="863"/>
                    <a:pt x="119" y="970"/>
                  </a:cubicBezTo>
                  <a:cubicBezTo>
                    <a:pt x="331" y="875"/>
                    <a:pt x="461" y="639"/>
                    <a:pt x="414" y="402"/>
                  </a:cubicBezTo>
                  <a:cubicBezTo>
                    <a:pt x="366" y="190"/>
                    <a:pt x="201" y="35"/>
                    <a:pt x="0" y="0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6302109" y="2637786"/>
              <a:ext cx="122974" cy="112349"/>
            </a:xfrm>
            <a:custGeom>
              <a:rect b="b" l="l" r="r" t="t"/>
              <a:pathLst>
                <a:path extrusionOk="0" h="994" w="1088">
                  <a:moveTo>
                    <a:pt x="540" y="1"/>
                  </a:moveTo>
                  <a:cubicBezTo>
                    <a:pt x="506" y="1"/>
                    <a:pt x="471" y="4"/>
                    <a:pt x="437" y="12"/>
                  </a:cubicBezTo>
                  <a:cubicBezTo>
                    <a:pt x="166" y="71"/>
                    <a:pt x="0" y="331"/>
                    <a:pt x="59" y="603"/>
                  </a:cubicBezTo>
                  <a:cubicBezTo>
                    <a:pt x="111" y="838"/>
                    <a:pt x="312" y="993"/>
                    <a:pt x="541" y="993"/>
                  </a:cubicBezTo>
                  <a:cubicBezTo>
                    <a:pt x="577" y="993"/>
                    <a:pt x="613" y="989"/>
                    <a:pt x="650" y="981"/>
                  </a:cubicBezTo>
                  <a:cubicBezTo>
                    <a:pt x="910" y="922"/>
                    <a:pt x="1088" y="662"/>
                    <a:pt x="1028" y="390"/>
                  </a:cubicBezTo>
                  <a:cubicBezTo>
                    <a:pt x="977" y="164"/>
                    <a:pt x="765" y="1"/>
                    <a:pt x="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6303352" y="2647167"/>
              <a:ext cx="93700" cy="102968"/>
            </a:xfrm>
            <a:custGeom>
              <a:rect b="b" l="l" r="r" t="t"/>
              <a:pathLst>
                <a:path extrusionOk="0" h="911" w="829">
                  <a:moveTo>
                    <a:pt x="249" y="0"/>
                  </a:moveTo>
                  <a:cubicBezTo>
                    <a:pt x="95" y="118"/>
                    <a:pt x="1" y="319"/>
                    <a:pt x="48" y="520"/>
                  </a:cubicBezTo>
                  <a:cubicBezTo>
                    <a:pt x="100" y="755"/>
                    <a:pt x="301" y="910"/>
                    <a:pt x="530" y="910"/>
                  </a:cubicBezTo>
                  <a:cubicBezTo>
                    <a:pt x="566" y="910"/>
                    <a:pt x="602" y="906"/>
                    <a:pt x="639" y="898"/>
                  </a:cubicBezTo>
                  <a:cubicBezTo>
                    <a:pt x="710" y="886"/>
                    <a:pt x="770" y="851"/>
                    <a:pt x="828" y="815"/>
                  </a:cubicBezTo>
                  <a:lnTo>
                    <a:pt x="284" y="47"/>
                  </a:lnTo>
                  <a:cubicBezTo>
                    <a:pt x="273" y="24"/>
                    <a:pt x="261" y="11"/>
                    <a:pt x="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6475832" y="2633717"/>
              <a:ext cx="126930" cy="116305"/>
            </a:xfrm>
            <a:custGeom>
              <a:rect b="b" l="l" r="r" t="t"/>
              <a:pathLst>
                <a:path extrusionOk="0" h="1029" w="1123">
                  <a:moveTo>
                    <a:pt x="563" y="0"/>
                  </a:moveTo>
                  <a:cubicBezTo>
                    <a:pt x="526" y="0"/>
                    <a:pt x="488" y="4"/>
                    <a:pt x="449" y="12"/>
                  </a:cubicBezTo>
                  <a:cubicBezTo>
                    <a:pt x="177" y="72"/>
                    <a:pt x="0" y="343"/>
                    <a:pt x="59" y="627"/>
                  </a:cubicBezTo>
                  <a:cubicBezTo>
                    <a:pt x="111" y="864"/>
                    <a:pt x="323" y="1029"/>
                    <a:pt x="564" y="1029"/>
                  </a:cubicBezTo>
                  <a:cubicBezTo>
                    <a:pt x="600" y="1029"/>
                    <a:pt x="637" y="1025"/>
                    <a:pt x="674" y="1017"/>
                  </a:cubicBezTo>
                  <a:cubicBezTo>
                    <a:pt x="946" y="958"/>
                    <a:pt x="1123" y="686"/>
                    <a:pt x="1064" y="403"/>
                  </a:cubicBezTo>
                  <a:cubicBezTo>
                    <a:pt x="1013" y="157"/>
                    <a:pt x="803" y="0"/>
                    <a:pt x="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6477076" y="2641742"/>
              <a:ext cx="95056" cy="108280"/>
            </a:xfrm>
            <a:custGeom>
              <a:rect b="b" l="l" r="r" t="t"/>
              <a:pathLst>
                <a:path extrusionOk="0" h="958" w="841">
                  <a:moveTo>
                    <a:pt x="284" y="1"/>
                  </a:moveTo>
                  <a:cubicBezTo>
                    <a:pt x="107" y="107"/>
                    <a:pt x="1" y="343"/>
                    <a:pt x="48" y="556"/>
                  </a:cubicBezTo>
                  <a:cubicBezTo>
                    <a:pt x="100" y="793"/>
                    <a:pt x="312" y="958"/>
                    <a:pt x="553" y="958"/>
                  </a:cubicBezTo>
                  <a:cubicBezTo>
                    <a:pt x="589" y="958"/>
                    <a:pt x="626" y="954"/>
                    <a:pt x="663" y="946"/>
                  </a:cubicBezTo>
                  <a:cubicBezTo>
                    <a:pt x="710" y="934"/>
                    <a:pt x="793" y="899"/>
                    <a:pt x="840" y="876"/>
                  </a:cubicBezTo>
                  <a:cubicBezTo>
                    <a:pt x="675" y="615"/>
                    <a:pt x="391" y="190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6797735" y="1672644"/>
              <a:ext cx="332866" cy="1892759"/>
            </a:xfrm>
            <a:custGeom>
              <a:rect b="b" l="l" r="r" t="t"/>
              <a:pathLst>
                <a:path extrusionOk="0" h="16746" w="2945">
                  <a:moveTo>
                    <a:pt x="342" y="0"/>
                  </a:moveTo>
                  <a:cubicBezTo>
                    <a:pt x="327" y="0"/>
                    <a:pt x="312" y="1"/>
                    <a:pt x="297" y="3"/>
                  </a:cubicBezTo>
                  <a:cubicBezTo>
                    <a:pt x="131" y="27"/>
                    <a:pt x="1" y="193"/>
                    <a:pt x="24" y="370"/>
                  </a:cubicBezTo>
                  <a:lnTo>
                    <a:pt x="2283" y="16472"/>
                  </a:lnTo>
                  <a:cubicBezTo>
                    <a:pt x="2305" y="16624"/>
                    <a:pt x="2447" y="16746"/>
                    <a:pt x="2607" y="16746"/>
                  </a:cubicBezTo>
                  <a:cubicBezTo>
                    <a:pt x="2621" y="16746"/>
                    <a:pt x="2635" y="16745"/>
                    <a:pt x="2649" y="16743"/>
                  </a:cubicBezTo>
                  <a:cubicBezTo>
                    <a:pt x="2814" y="16719"/>
                    <a:pt x="2945" y="16554"/>
                    <a:pt x="2921" y="16377"/>
                  </a:cubicBezTo>
                  <a:lnTo>
                    <a:pt x="663" y="276"/>
                  </a:lnTo>
                  <a:cubicBezTo>
                    <a:pt x="641" y="113"/>
                    <a:pt x="50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6867812" y="2280619"/>
              <a:ext cx="91552" cy="18197"/>
            </a:xfrm>
            <a:custGeom>
              <a:rect b="b" l="l" r="r" t="t"/>
              <a:pathLst>
                <a:path extrusionOk="0" h="161" w="810">
                  <a:moveTo>
                    <a:pt x="23" y="0"/>
                  </a:moveTo>
                  <a:cubicBezTo>
                    <a:pt x="12" y="0"/>
                    <a:pt x="0" y="18"/>
                    <a:pt x="19" y="27"/>
                  </a:cubicBezTo>
                  <a:cubicBezTo>
                    <a:pt x="137" y="98"/>
                    <a:pt x="279" y="122"/>
                    <a:pt x="421" y="146"/>
                  </a:cubicBezTo>
                  <a:cubicBezTo>
                    <a:pt x="467" y="155"/>
                    <a:pt x="516" y="160"/>
                    <a:pt x="566" y="160"/>
                  </a:cubicBezTo>
                  <a:cubicBezTo>
                    <a:pt x="645" y="160"/>
                    <a:pt x="727" y="146"/>
                    <a:pt x="799" y="110"/>
                  </a:cubicBezTo>
                  <a:cubicBezTo>
                    <a:pt x="809" y="101"/>
                    <a:pt x="803" y="83"/>
                    <a:pt x="788" y="83"/>
                  </a:cubicBezTo>
                  <a:cubicBezTo>
                    <a:pt x="784" y="83"/>
                    <a:pt x="780" y="84"/>
                    <a:pt x="776" y="86"/>
                  </a:cubicBezTo>
                  <a:cubicBezTo>
                    <a:pt x="713" y="118"/>
                    <a:pt x="646" y="129"/>
                    <a:pt x="578" y="129"/>
                  </a:cubicBezTo>
                  <a:cubicBezTo>
                    <a:pt x="519" y="129"/>
                    <a:pt x="458" y="121"/>
                    <a:pt x="397" y="110"/>
                  </a:cubicBezTo>
                  <a:cubicBezTo>
                    <a:pt x="268" y="86"/>
                    <a:pt x="137" y="62"/>
                    <a:pt x="31" y="4"/>
                  </a:cubicBezTo>
                  <a:cubicBezTo>
                    <a:pt x="29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6876628" y="2288644"/>
              <a:ext cx="90422" cy="38203"/>
            </a:xfrm>
            <a:custGeom>
              <a:rect b="b" l="l" r="r" t="t"/>
              <a:pathLst>
                <a:path extrusionOk="0" h="338" w="800">
                  <a:moveTo>
                    <a:pt x="777" y="0"/>
                  </a:moveTo>
                  <a:cubicBezTo>
                    <a:pt x="774" y="0"/>
                    <a:pt x="771" y="1"/>
                    <a:pt x="769" y="4"/>
                  </a:cubicBezTo>
                  <a:cubicBezTo>
                    <a:pt x="568" y="204"/>
                    <a:pt x="284" y="264"/>
                    <a:pt x="12" y="311"/>
                  </a:cubicBezTo>
                  <a:cubicBezTo>
                    <a:pt x="2" y="311"/>
                    <a:pt x="1" y="337"/>
                    <a:pt x="16" y="337"/>
                  </a:cubicBezTo>
                  <a:cubicBezTo>
                    <a:pt x="18" y="337"/>
                    <a:pt x="21" y="336"/>
                    <a:pt x="24" y="335"/>
                  </a:cubicBezTo>
                  <a:cubicBezTo>
                    <a:pt x="296" y="288"/>
                    <a:pt x="580" y="228"/>
                    <a:pt x="781" y="27"/>
                  </a:cubicBezTo>
                  <a:cubicBezTo>
                    <a:pt x="800" y="18"/>
                    <a:pt x="788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6880810" y="2295538"/>
              <a:ext cx="79571" cy="60583"/>
            </a:xfrm>
            <a:custGeom>
              <a:rect b="b" l="l" r="r" t="t"/>
              <a:pathLst>
                <a:path extrusionOk="0" h="536" w="704">
                  <a:moveTo>
                    <a:pt x="689" y="1"/>
                  </a:moveTo>
                  <a:cubicBezTo>
                    <a:pt x="684" y="1"/>
                    <a:pt x="677" y="5"/>
                    <a:pt x="673" y="14"/>
                  </a:cubicBezTo>
                  <a:cubicBezTo>
                    <a:pt x="602" y="132"/>
                    <a:pt x="519" y="238"/>
                    <a:pt x="413" y="321"/>
                  </a:cubicBezTo>
                  <a:cubicBezTo>
                    <a:pt x="353" y="368"/>
                    <a:pt x="306" y="403"/>
                    <a:pt x="235" y="439"/>
                  </a:cubicBezTo>
                  <a:cubicBezTo>
                    <a:pt x="212" y="451"/>
                    <a:pt x="177" y="463"/>
                    <a:pt x="141" y="474"/>
                  </a:cubicBezTo>
                  <a:cubicBezTo>
                    <a:pt x="123" y="484"/>
                    <a:pt x="85" y="506"/>
                    <a:pt x="52" y="506"/>
                  </a:cubicBezTo>
                  <a:cubicBezTo>
                    <a:pt x="41" y="506"/>
                    <a:pt x="31" y="504"/>
                    <a:pt x="22" y="498"/>
                  </a:cubicBezTo>
                  <a:cubicBezTo>
                    <a:pt x="21" y="496"/>
                    <a:pt x="19" y="496"/>
                    <a:pt x="18" y="496"/>
                  </a:cubicBezTo>
                  <a:cubicBezTo>
                    <a:pt x="8" y="496"/>
                    <a:pt x="0" y="522"/>
                    <a:pt x="11" y="522"/>
                  </a:cubicBezTo>
                  <a:cubicBezTo>
                    <a:pt x="26" y="532"/>
                    <a:pt x="39" y="535"/>
                    <a:pt x="51" y="535"/>
                  </a:cubicBezTo>
                  <a:cubicBezTo>
                    <a:pt x="68" y="535"/>
                    <a:pt x="85" y="529"/>
                    <a:pt x="106" y="522"/>
                  </a:cubicBezTo>
                  <a:cubicBezTo>
                    <a:pt x="141" y="510"/>
                    <a:pt x="177" y="498"/>
                    <a:pt x="200" y="487"/>
                  </a:cubicBezTo>
                  <a:cubicBezTo>
                    <a:pt x="271" y="451"/>
                    <a:pt x="342" y="416"/>
                    <a:pt x="401" y="368"/>
                  </a:cubicBezTo>
                  <a:cubicBezTo>
                    <a:pt x="531" y="274"/>
                    <a:pt x="626" y="156"/>
                    <a:pt x="697" y="25"/>
                  </a:cubicBezTo>
                  <a:cubicBezTo>
                    <a:pt x="704" y="11"/>
                    <a:pt x="697" y="1"/>
                    <a:pt x="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6843172" y="2353973"/>
              <a:ext cx="112010" cy="100029"/>
            </a:xfrm>
            <a:custGeom>
              <a:rect b="b" l="l" r="r" t="t"/>
              <a:pathLst>
                <a:path extrusionOk="0" h="885" w="991">
                  <a:moveTo>
                    <a:pt x="535" y="65"/>
                  </a:moveTo>
                  <a:cubicBezTo>
                    <a:pt x="641" y="123"/>
                    <a:pt x="728" y="201"/>
                    <a:pt x="805" y="301"/>
                  </a:cubicBezTo>
                  <a:cubicBezTo>
                    <a:pt x="841" y="348"/>
                    <a:pt x="864" y="407"/>
                    <a:pt x="888" y="454"/>
                  </a:cubicBezTo>
                  <a:cubicBezTo>
                    <a:pt x="923" y="513"/>
                    <a:pt x="959" y="596"/>
                    <a:pt x="946" y="667"/>
                  </a:cubicBezTo>
                  <a:cubicBezTo>
                    <a:pt x="936" y="710"/>
                    <a:pt x="907" y="726"/>
                    <a:pt x="874" y="726"/>
                  </a:cubicBezTo>
                  <a:cubicBezTo>
                    <a:pt x="835" y="726"/>
                    <a:pt x="789" y="704"/>
                    <a:pt x="757" y="679"/>
                  </a:cubicBezTo>
                  <a:cubicBezTo>
                    <a:pt x="710" y="643"/>
                    <a:pt x="675" y="572"/>
                    <a:pt x="639" y="513"/>
                  </a:cubicBezTo>
                  <a:cubicBezTo>
                    <a:pt x="578" y="401"/>
                    <a:pt x="543" y="280"/>
                    <a:pt x="535" y="157"/>
                  </a:cubicBezTo>
                  <a:lnTo>
                    <a:pt x="535" y="157"/>
                  </a:lnTo>
                  <a:cubicBezTo>
                    <a:pt x="536" y="126"/>
                    <a:pt x="536" y="95"/>
                    <a:pt x="535" y="65"/>
                  </a:cubicBezTo>
                  <a:close/>
                  <a:moveTo>
                    <a:pt x="485" y="0"/>
                  </a:moveTo>
                  <a:cubicBezTo>
                    <a:pt x="481" y="0"/>
                    <a:pt x="477" y="2"/>
                    <a:pt x="474" y="5"/>
                  </a:cubicBezTo>
                  <a:cubicBezTo>
                    <a:pt x="379" y="99"/>
                    <a:pt x="284" y="217"/>
                    <a:pt x="214" y="336"/>
                  </a:cubicBezTo>
                  <a:cubicBezTo>
                    <a:pt x="179" y="395"/>
                    <a:pt x="143" y="466"/>
                    <a:pt x="108" y="525"/>
                  </a:cubicBezTo>
                  <a:cubicBezTo>
                    <a:pt x="84" y="584"/>
                    <a:pt x="60" y="655"/>
                    <a:pt x="60" y="726"/>
                  </a:cubicBezTo>
                  <a:cubicBezTo>
                    <a:pt x="69" y="802"/>
                    <a:pt x="140" y="885"/>
                    <a:pt x="216" y="885"/>
                  </a:cubicBezTo>
                  <a:cubicBezTo>
                    <a:pt x="235" y="885"/>
                    <a:pt x="254" y="880"/>
                    <a:pt x="273" y="868"/>
                  </a:cubicBezTo>
                  <a:cubicBezTo>
                    <a:pt x="332" y="832"/>
                    <a:pt x="355" y="773"/>
                    <a:pt x="379" y="714"/>
                  </a:cubicBezTo>
                  <a:cubicBezTo>
                    <a:pt x="415" y="655"/>
                    <a:pt x="439" y="584"/>
                    <a:pt x="462" y="525"/>
                  </a:cubicBezTo>
                  <a:cubicBezTo>
                    <a:pt x="492" y="440"/>
                    <a:pt x="513" y="356"/>
                    <a:pt x="525" y="273"/>
                  </a:cubicBezTo>
                  <a:lnTo>
                    <a:pt x="525" y="273"/>
                  </a:lnTo>
                  <a:cubicBezTo>
                    <a:pt x="536" y="339"/>
                    <a:pt x="555" y="402"/>
                    <a:pt x="580" y="466"/>
                  </a:cubicBezTo>
                  <a:cubicBezTo>
                    <a:pt x="628" y="572"/>
                    <a:pt x="699" y="714"/>
                    <a:pt x="817" y="750"/>
                  </a:cubicBezTo>
                  <a:cubicBezTo>
                    <a:pt x="829" y="753"/>
                    <a:pt x="842" y="754"/>
                    <a:pt x="853" y="754"/>
                  </a:cubicBezTo>
                  <a:cubicBezTo>
                    <a:pt x="931" y="754"/>
                    <a:pt x="991" y="690"/>
                    <a:pt x="970" y="608"/>
                  </a:cubicBezTo>
                  <a:cubicBezTo>
                    <a:pt x="959" y="490"/>
                    <a:pt x="888" y="383"/>
                    <a:pt x="828" y="288"/>
                  </a:cubicBezTo>
                  <a:cubicBezTo>
                    <a:pt x="746" y="182"/>
                    <a:pt x="639" y="88"/>
                    <a:pt x="533" y="17"/>
                  </a:cubicBezTo>
                  <a:cubicBezTo>
                    <a:pt x="521" y="17"/>
                    <a:pt x="510" y="28"/>
                    <a:pt x="510" y="41"/>
                  </a:cubicBezTo>
                  <a:cubicBezTo>
                    <a:pt x="510" y="194"/>
                    <a:pt x="486" y="348"/>
                    <a:pt x="439" y="501"/>
                  </a:cubicBezTo>
                  <a:cubicBezTo>
                    <a:pt x="415" y="584"/>
                    <a:pt x="379" y="655"/>
                    <a:pt x="344" y="726"/>
                  </a:cubicBezTo>
                  <a:cubicBezTo>
                    <a:pt x="316" y="773"/>
                    <a:pt x="273" y="850"/>
                    <a:pt x="215" y="850"/>
                  </a:cubicBezTo>
                  <a:cubicBezTo>
                    <a:pt x="200" y="850"/>
                    <a:pt x="183" y="844"/>
                    <a:pt x="166" y="832"/>
                  </a:cubicBezTo>
                  <a:cubicBezTo>
                    <a:pt x="1" y="738"/>
                    <a:pt x="155" y="501"/>
                    <a:pt x="214" y="395"/>
                  </a:cubicBezTo>
                  <a:cubicBezTo>
                    <a:pt x="284" y="253"/>
                    <a:pt x="379" y="135"/>
                    <a:pt x="497" y="28"/>
                  </a:cubicBezTo>
                  <a:cubicBezTo>
                    <a:pt x="506" y="11"/>
                    <a:pt x="49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6789710" y="1747807"/>
              <a:ext cx="97769" cy="20232"/>
            </a:xfrm>
            <a:custGeom>
              <a:rect b="b" l="l" r="r" t="t"/>
              <a:pathLst>
                <a:path extrusionOk="0" h="179" w="865">
                  <a:moveTo>
                    <a:pt x="37" y="0"/>
                  </a:moveTo>
                  <a:cubicBezTo>
                    <a:pt x="13" y="0"/>
                    <a:pt x="1" y="24"/>
                    <a:pt x="25" y="36"/>
                  </a:cubicBezTo>
                  <a:cubicBezTo>
                    <a:pt x="285" y="142"/>
                    <a:pt x="568" y="155"/>
                    <a:pt x="852" y="178"/>
                  </a:cubicBezTo>
                  <a:cubicBezTo>
                    <a:pt x="864" y="178"/>
                    <a:pt x="864" y="142"/>
                    <a:pt x="852" y="142"/>
                  </a:cubicBezTo>
                  <a:cubicBezTo>
                    <a:pt x="568" y="131"/>
                    <a:pt x="297" y="107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6780442" y="1795391"/>
              <a:ext cx="94943" cy="112801"/>
            </a:xfrm>
            <a:custGeom>
              <a:rect b="b" l="l" r="r" t="t"/>
              <a:pathLst>
                <a:path extrusionOk="0" h="998" w="840">
                  <a:moveTo>
                    <a:pt x="448" y="123"/>
                  </a:moveTo>
                  <a:cubicBezTo>
                    <a:pt x="516" y="187"/>
                    <a:pt x="593" y="246"/>
                    <a:pt x="663" y="325"/>
                  </a:cubicBezTo>
                  <a:cubicBezTo>
                    <a:pt x="734" y="419"/>
                    <a:pt x="804" y="561"/>
                    <a:pt x="757" y="679"/>
                  </a:cubicBezTo>
                  <a:cubicBezTo>
                    <a:pt x="747" y="708"/>
                    <a:pt x="737" y="730"/>
                    <a:pt x="708" y="730"/>
                  </a:cubicBezTo>
                  <a:cubicBezTo>
                    <a:pt x="701" y="730"/>
                    <a:pt x="694" y="729"/>
                    <a:pt x="686" y="727"/>
                  </a:cubicBezTo>
                  <a:cubicBezTo>
                    <a:pt x="674" y="727"/>
                    <a:pt x="663" y="703"/>
                    <a:pt x="650" y="691"/>
                  </a:cubicBezTo>
                  <a:cubicBezTo>
                    <a:pt x="627" y="667"/>
                    <a:pt x="615" y="643"/>
                    <a:pt x="592" y="620"/>
                  </a:cubicBezTo>
                  <a:cubicBezTo>
                    <a:pt x="568" y="561"/>
                    <a:pt x="544" y="502"/>
                    <a:pt x="532" y="443"/>
                  </a:cubicBezTo>
                  <a:cubicBezTo>
                    <a:pt x="504" y="339"/>
                    <a:pt x="476" y="229"/>
                    <a:pt x="448" y="123"/>
                  </a:cubicBezTo>
                  <a:close/>
                  <a:moveTo>
                    <a:pt x="377" y="31"/>
                  </a:moveTo>
                  <a:cubicBezTo>
                    <a:pt x="375" y="37"/>
                    <a:pt x="375" y="45"/>
                    <a:pt x="379" y="52"/>
                  </a:cubicBezTo>
                  <a:cubicBezTo>
                    <a:pt x="383" y="57"/>
                    <a:pt x="386" y="61"/>
                    <a:pt x="390" y="65"/>
                  </a:cubicBezTo>
                  <a:lnTo>
                    <a:pt x="390" y="65"/>
                  </a:lnTo>
                  <a:cubicBezTo>
                    <a:pt x="390" y="235"/>
                    <a:pt x="389" y="415"/>
                    <a:pt x="355" y="585"/>
                  </a:cubicBezTo>
                  <a:cubicBezTo>
                    <a:pt x="332" y="656"/>
                    <a:pt x="319" y="738"/>
                    <a:pt x="272" y="809"/>
                  </a:cubicBezTo>
                  <a:cubicBezTo>
                    <a:pt x="252" y="859"/>
                    <a:pt x="192" y="965"/>
                    <a:pt x="124" y="965"/>
                  </a:cubicBezTo>
                  <a:cubicBezTo>
                    <a:pt x="111" y="965"/>
                    <a:pt x="97" y="961"/>
                    <a:pt x="83" y="951"/>
                  </a:cubicBezTo>
                  <a:cubicBezTo>
                    <a:pt x="1" y="892"/>
                    <a:pt x="36" y="762"/>
                    <a:pt x="59" y="679"/>
                  </a:cubicBezTo>
                  <a:cubicBezTo>
                    <a:pt x="83" y="608"/>
                    <a:pt x="107" y="525"/>
                    <a:pt x="130" y="454"/>
                  </a:cubicBezTo>
                  <a:cubicBezTo>
                    <a:pt x="189" y="302"/>
                    <a:pt x="271" y="149"/>
                    <a:pt x="377" y="31"/>
                  </a:cubicBezTo>
                  <a:close/>
                  <a:moveTo>
                    <a:pt x="371" y="1"/>
                  </a:moveTo>
                  <a:cubicBezTo>
                    <a:pt x="367" y="1"/>
                    <a:pt x="362" y="2"/>
                    <a:pt x="355" y="5"/>
                  </a:cubicBezTo>
                  <a:cubicBezTo>
                    <a:pt x="261" y="112"/>
                    <a:pt x="190" y="242"/>
                    <a:pt x="130" y="372"/>
                  </a:cubicBezTo>
                  <a:cubicBezTo>
                    <a:pt x="107" y="443"/>
                    <a:pt x="83" y="525"/>
                    <a:pt x="59" y="596"/>
                  </a:cubicBezTo>
                  <a:cubicBezTo>
                    <a:pt x="36" y="667"/>
                    <a:pt x="12" y="738"/>
                    <a:pt x="1" y="809"/>
                  </a:cubicBezTo>
                  <a:cubicBezTo>
                    <a:pt x="1" y="869"/>
                    <a:pt x="12" y="939"/>
                    <a:pt x="59" y="974"/>
                  </a:cubicBezTo>
                  <a:cubicBezTo>
                    <a:pt x="81" y="991"/>
                    <a:pt x="102" y="997"/>
                    <a:pt x="122" y="997"/>
                  </a:cubicBezTo>
                  <a:cubicBezTo>
                    <a:pt x="147" y="997"/>
                    <a:pt x="170" y="987"/>
                    <a:pt x="190" y="974"/>
                  </a:cubicBezTo>
                  <a:cubicBezTo>
                    <a:pt x="296" y="880"/>
                    <a:pt x="355" y="738"/>
                    <a:pt x="379" y="608"/>
                  </a:cubicBezTo>
                  <a:cubicBezTo>
                    <a:pt x="407" y="466"/>
                    <a:pt x="412" y="309"/>
                    <a:pt x="420" y="155"/>
                  </a:cubicBezTo>
                  <a:lnTo>
                    <a:pt x="420" y="155"/>
                  </a:lnTo>
                  <a:cubicBezTo>
                    <a:pt x="454" y="290"/>
                    <a:pt x="486" y="419"/>
                    <a:pt x="532" y="549"/>
                  </a:cubicBezTo>
                  <a:cubicBezTo>
                    <a:pt x="551" y="607"/>
                    <a:pt x="626" y="766"/>
                    <a:pt x="704" y="766"/>
                  </a:cubicBezTo>
                  <a:cubicBezTo>
                    <a:pt x="721" y="766"/>
                    <a:pt x="740" y="758"/>
                    <a:pt x="757" y="738"/>
                  </a:cubicBezTo>
                  <a:cubicBezTo>
                    <a:pt x="839" y="643"/>
                    <a:pt x="792" y="478"/>
                    <a:pt x="734" y="383"/>
                  </a:cubicBezTo>
                  <a:cubicBezTo>
                    <a:pt x="658" y="254"/>
                    <a:pt x="533" y="164"/>
                    <a:pt x="431" y="59"/>
                  </a:cubicBezTo>
                  <a:lnTo>
                    <a:pt x="431" y="59"/>
                  </a:lnTo>
                  <a:cubicBezTo>
                    <a:pt x="429" y="53"/>
                    <a:pt x="428" y="47"/>
                    <a:pt x="426" y="41"/>
                  </a:cubicBezTo>
                  <a:cubicBezTo>
                    <a:pt x="421" y="31"/>
                    <a:pt x="414" y="27"/>
                    <a:pt x="407" y="27"/>
                  </a:cubicBezTo>
                  <a:cubicBezTo>
                    <a:pt x="405" y="27"/>
                    <a:pt x="404" y="27"/>
                    <a:pt x="402" y="28"/>
                  </a:cubicBezTo>
                  <a:lnTo>
                    <a:pt x="402" y="28"/>
                  </a:lnTo>
                  <a:cubicBezTo>
                    <a:pt x="399" y="22"/>
                    <a:pt x="394" y="19"/>
                    <a:pt x="390" y="19"/>
                  </a:cubicBezTo>
                  <a:cubicBezTo>
                    <a:pt x="387" y="19"/>
                    <a:pt x="384" y="20"/>
                    <a:pt x="381" y="23"/>
                  </a:cubicBezTo>
                  <a:lnTo>
                    <a:pt x="381" y="23"/>
                  </a:lnTo>
                  <a:cubicBezTo>
                    <a:pt x="386" y="9"/>
                    <a:pt x="38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6709573" y="1795617"/>
              <a:ext cx="112123" cy="68608"/>
            </a:xfrm>
            <a:custGeom>
              <a:rect b="b" l="l" r="r" t="t"/>
              <a:pathLst>
                <a:path extrusionOk="0" h="607" w="992">
                  <a:moveTo>
                    <a:pt x="966" y="0"/>
                  </a:moveTo>
                  <a:cubicBezTo>
                    <a:pt x="963" y="0"/>
                    <a:pt x="961" y="1"/>
                    <a:pt x="959" y="3"/>
                  </a:cubicBezTo>
                  <a:cubicBezTo>
                    <a:pt x="675" y="240"/>
                    <a:pt x="355" y="441"/>
                    <a:pt x="13" y="571"/>
                  </a:cubicBezTo>
                  <a:cubicBezTo>
                    <a:pt x="1" y="583"/>
                    <a:pt x="1" y="606"/>
                    <a:pt x="24" y="606"/>
                  </a:cubicBezTo>
                  <a:cubicBezTo>
                    <a:pt x="368" y="465"/>
                    <a:pt x="699" y="275"/>
                    <a:pt x="982" y="27"/>
                  </a:cubicBezTo>
                  <a:cubicBezTo>
                    <a:pt x="991" y="17"/>
                    <a:pt x="978" y="0"/>
                    <a:pt x="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6805760" y="1760805"/>
              <a:ext cx="89405" cy="35265"/>
            </a:xfrm>
            <a:custGeom>
              <a:rect b="b" l="l" r="r" t="t"/>
              <a:pathLst>
                <a:path extrusionOk="0" h="312" w="791">
                  <a:moveTo>
                    <a:pt x="769" y="1"/>
                  </a:moveTo>
                  <a:cubicBezTo>
                    <a:pt x="766" y="1"/>
                    <a:pt x="762" y="2"/>
                    <a:pt x="757" y="4"/>
                  </a:cubicBezTo>
                  <a:cubicBezTo>
                    <a:pt x="545" y="169"/>
                    <a:pt x="284" y="264"/>
                    <a:pt x="13" y="276"/>
                  </a:cubicBezTo>
                  <a:cubicBezTo>
                    <a:pt x="1" y="276"/>
                    <a:pt x="1" y="311"/>
                    <a:pt x="13" y="311"/>
                  </a:cubicBezTo>
                  <a:cubicBezTo>
                    <a:pt x="284" y="287"/>
                    <a:pt x="557" y="193"/>
                    <a:pt x="781" y="27"/>
                  </a:cubicBezTo>
                  <a:cubicBezTo>
                    <a:pt x="791" y="18"/>
                    <a:pt x="785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6883297" y="1651620"/>
              <a:ext cx="934172" cy="645274"/>
            </a:xfrm>
            <a:custGeom>
              <a:rect b="b" l="l" r="r" t="t"/>
              <a:pathLst>
                <a:path extrusionOk="0" h="5709" w="8265">
                  <a:moveTo>
                    <a:pt x="7267" y="0"/>
                  </a:moveTo>
                  <a:cubicBezTo>
                    <a:pt x="6643" y="0"/>
                    <a:pt x="5498" y="311"/>
                    <a:pt x="4569" y="311"/>
                  </a:cubicBezTo>
                  <a:cubicBezTo>
                    <a:pt x="4392" y="311"/>
                    <a:pt x="4223" y="299"/>
                    <a:pt x="4067" y="273"/>
                  </a:cubicBezTo>
                  <a:cubicBezTo>
                    <a:pt x="3808" y="226"/>
                    <a:pt x="3583" y="207"/>
                    <a:pt x="3382" y="207"/>
                  </a:cubicBezTo>
                  <a:cubicBezTo>
                    <a:pt x="2621" y="207"/>
                    <a:pt x="2218" y="482"/>
                    <a:pt x="1703" y="556"/>
                  </a:cubicBezTo>
                  <a:cubicBezTo>
                    <a:pt x="1170" y="626"/>
                    <a:pt x="614" y="923"/>
                    <a:pt x="191" y="923"/>
                  </a:cubicBezTo>
                  <a:cubicBezTo>
                    <a:pt x="183" y="923"/>
                    <a:pt x="174" y="923"/>
                    <a:pt x="166" y="922"/>
                  </a:cubicBezTo>
                  <a:cubicBezTo>
                    <a:pt x="48" y="922"/>
                    <a:pt x="0" y="970"/>
                    <a:pt x="48" y="1077"/>
                  </a:cubicBezTo>
                  <a:cubicBezTo>
                    <a:pt x="355" y="1750"/>
                    <a:pt x="970" y="3760"/>
                    <a:pt x="662" y="5675"/>
                  </a:cubicBezTo>
                  <a:cubicBezTo>
                    <a:pt x="658" y="5700"/>
                    <a:pt x="695" y="5708"/>
                    <a:pt x="745" y="5708"/>
                  </a:cubicBezTo>
                  <a:cubicBezTo>
                    <a:pt x="812" y="5708"/>
                    <a:pt x="901" y="5694"/>
                    <a:pt x="935" y="5687"/>
                  </a:cubicBezTo>
                  <a:cubicBezTo>
                    <a:pt x="1248" y="5608"/>
                    <a:pt x="2050" y="5427"/>
                    <a:pt x="2706" y="5427"/>
                  </a:cubicBezTo>
                  <a:cubicBezTo>
                    <a:pt x="2940" y="5427"/>
                    <a:pt x="3155" y="5450"/>
                    <a:pt x="3323" y="5509"/>
                  </a:cubicBezTo>
                  <a:cubicBezTo>
                    <a:pt x="3422" y="5543"/>
                    <a:pt x="3527" y="5558"/>
                    <a:pt x="3636" y="5558"/>
                  </a:cubicBezTo>
                  <a:cubicBezTo>
                    <a:pt x="4296" y="5558"/>
                    <a:pt x="5137" y="5030"/>
                    <a:pt x="6014" y="5030"/>
                  </a:cubicBezTo>
                  <a:cubicBezTo>
                    <a:pt x="6106" y="5030"/>
                    <a:pt x="6198" y="5036"/>
                    <a:pt x="6290" y="5049"/>
                  </a:cubicBezTo>
                  <a:cubicBezTo>
                    <a:pt x="6692" y="5104"/>
                    <a:pt x="7106" y="5203"/>
                    <a:pt x="7520" y="5203"/>
                  </a:cubicBezTo>
                  <a:cubicBezTo>
                    <a:pt x="7543" y="5203"/>
                    <a:pt x="7567" y="5203"/>
                    <a:pt x="7590" y="5202"/>
                  </a:cubicBezTo>
                  <a:cubicBezTo>
                    <a:pt x="7957" y="5191"/>
                    <a:pt x="8264" y="4765"/>
                    <a:pt x="8252" y="4445"/>
                  </a:cubicBezTo>
                  <a:cubicBezTo>
                    <a:pt x="8241" y="3701"/>
                    <a:pt x="8157" y="2613"/>
                    <a:pt x="8039" y="2034"/>
                  </a:cubicBezTo>
                  <a:cubicBezTo>
                    <a:pt x="7850" y="1182"/>
                    <a:pt x="7992" y="520"/>
                    <a:pt x="7685" y="119"/>
                  </a:cubicBezTo>
                  <a:cubicBezTo>
                    <a:pt x="7616" y="33"/>
                    <a:pt x="7469" y="0"/>
                    <a:pt x="7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7165301" y="1978157"/>
              <a:ext cx="362140" cy="244365"/>
            </a:xfrm>
            <a:custGeom>
              <a:rect b="b" l="l" r="r" t="t"/>
              <a:pathLst>
                <a:path extrusionOk="0" h="2162" w="3204">
                  <a:moveTo>
                    <a:pt x="1878" y="0"/>
                  </a:moveTo>
                  <a:cubicBezTo>
                    <a:pt x="1839" y="0"/>
                    <a:pt x="1804" y="3"/>
                    <a:pt x="1774" y="8"/>
                  </a:cubicBezTo>
                  <a:cubicBezTo>
                    <a:pt x="1477" y="55"/>
                    <a:pt x="1359" y="103"/>
                    <a:pt x="1076" y="398"/>
                  </a:cubicBezTo>
                  <a:cubicBezTo>
                    <a:pt x="955" y="519"/>
                    <a:pt x="849" y="555"/>
                    <a:pt x="767" y="555"/>
                  </a:cubicBezTo>
                  <a:cubicBezTo>
                    <a:pt x="649" y="555"/>
                    <a:pt x="579" y="481"/>
                    <a:pt x="579" y="481"/>
                  </a:cubicBezTo>
                  <a:cubicBezTo>
                    <a:pt x="579" y="481"/>
                    <a:pt x="495" y="301"/>
                    <a:pt x="376" y="301"/>
                  </a:cubicBezTo>
                  <a:cubicBezTo>
                    <a:pt x="369" y="301"/>
                    <a:pt x="362" y="302"/>
                    <a:pt x="355" y="303"/>
                  </a:cubicBezTo>
                  <a:cubicBezTo>
                    <a:pt x="259" y="330"/>
                    <a:pt x="323" y="477"/>
                    <a:pt x="363" y="553"/>
                  </a:cubicBezTo>
                  <a:lnTo>
                    <a:pt x="363" y="553"/>
                  </a:lnTo>
                  <a:cubicBezTo>
                    <a:pt x="330" y="499"/>
                    <a:pt x="267" y="418"/>
                    <a:pt x="201" y="418"/>
                  </a:cubicBezTo>
                  <a:cubicBezTo>
                    <a:pt x="193" y="418"/>
                    <a:pt x="185" y="419"/>
                    <a:pt x="177" y="421"/>
                  </a:cubicBezTo>
                  <a:cubicBezTo>
                    <a:pt x="83" y="469"/>
                    <a:pt x="0" y="894"/>
                    <a:pt x="366" y="1509"/>
                  </a:cubicBezTo>
                  <a:cubicBezTo>
                    <a:pt x="745" y="2136"/>
                    <a:pt x="1206" y="2147"/>
                    <a:pt x="1206" y="2147"/>
                  </a:cubicBezTo>
                  <a:cubicBezTo>
                    <a:pt x="1248" y="2156"/>
                    <a:pt x="1317" y="2161"/>
                    <a:pt x="1403" y="2161"/>
                  </a:cubicBezTo>
                  <a:cubicBezTo>
                    <a:pt x="1684" y="2161"/>
                    <a:pt x="2146" y="2107"/>
                    <a:pt x="2436" y="1935"/>
                  </a:cubicBezTo>
                  <a:cubicBezTo>
                    <a:pt x="2814" y="1710"/>
                    <a:pt x="3203" y="1214"/>
                    <a:pt x="2991" y="670"/>
                  </a:cubicBezTo>
                  <a:cubicBezTo>
                    <a:pt x="2790" y="184"/>
                    <a:pt x="2203" y="0"/>
                    <a:pt x="1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7157276" y="1750633"/>
              <a:ext cx="354115" cy="293872"/>
            </a:xfrm>
            <a:custGeom>
              <a:rect b="b" l="l" r="r" t="t"/>
              <a:pathLst>
                <a:path extrusionOk="0" h="2600" w="3133">
                  <a:moveTo>
                    <a:pt x="1682" y="1"/>
                  </a:moveTo>
                  <a:cubicBezTo>
                    <a:pt x="1580" y="1"/>
                    <a:pt x="1476" y="12"/>
                    <a:pt x="1372" y="35"/>
                  </a:cubicBezTo>
                  <a:cubicBezTo>
                    <a:pt x="1112" y="94"/>
                    <a:pt x="886" y="212"/>
                    <a:pt x="697" y="390"/>
                  </a:cubicBezTo>
                  <a:cubicBezTo>
                    <a:pt x="697" y="390"/>
                    <a:pt x="607" y="27"/>
                    <a:pt x="491" y="27"/>
                  </a:cubicBezTo>
                  <a:cubicBezTo>
                    <a:pt x="481" y="27"/>
                    <a:pt x="471" y="30"/>
                    <a:pt x="461" y="35"/>
                  </a:cubicBezTo>
                  <a:cubicBezTo>
                    <a:pt x="319" y="106"/>
                    <a:pt x="544" y="437"/>
                    <a:pt x="544" y="437"/>
                  </a:cubicBezTo>
                  <a:cubicBezTo>
                    <a:pt x="544" y="437"/>
                    <a:pt x="301" y="330"/>
                    <a:pt x="147" y="330"/>
                  </a:cubicBezTo>
                  <a:cubicBezTo>
                    <a:pt x="79" y="330"/>
                    <a:pt x="27" y="351"/>
                    <a:pt x="24" y="413"/>
                  </a:cubicBezTo>
                  <a:cubicBezTo>
                    <a:pt x="0" y="614"/>
                    <a:pt x="485" y="661"/>
                    <a:pt x="485" y="661"/>
                  </a:cubicBezTo>
                  <a:cubicBezTo>
                    <a:pt x="319" y="934"/>
                    <a:pt x="248" y="1265"/>
                    <a:pt x="319" y="1583"/>
                  </a:cubicBezTo>
                  <a:cubicBezTo>
                    <a:pt x="451" y="2191"/>
                    <a:pt x="1000" y="2600"/>
                    <a:pt x="1615" y="2600"/>
                  </a:cubicBezTo>
                  <a:cubicBezTo>
                    <a:pt x="1718" y="2600"/>
                    <a:pt x="1822" y="2589"/>
                    <a:pt x="1927" y="2565"/>
                  </a:cubicBezTo>
                  <a:cubicBezTo>
                    <a:pt x="2660" y="2411"/>
                    <a:pt x="3133" y="1714"/>
                    <a:pt x="2979" y="1016"/>
                  </a:cubicBezTo>
                  <a:cubicBezTo>
                    <a:pt x="2847" y="417"/>
                    <a:pt x="2304" y="1"/>
                    <a:pt x="1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7317549" y="1841620"/>
              <a:ext cx="99012" cy="90535"/>
            </a:xfrm>
            <a:custGeom>
              <a:rect b="b" l="l" r="r" t="t"/>
              <a:pathLst>
                <a:path extrusionOk="0" h="801" w="876">
                  <a:moveTo>
                    <a:pt x="443" y="1"/>
                  </a:moveTo>
                  <a:cubicBezTo>
                    <a:pt x="414" y="1"/>
                    <a:pt x="385" y="4"/>
                    <a:pt x="356" y="10"/>
                  </a:cubicBezTo>
                  <a:cubicBezTo>
                    <a:pt x="130" y="58"/>
                    <a:pt x="1" y="270"/>
                    <a:pt x="36" y="483"/>
                  </a:cubicBezTo>
                  <a:cubicBezTo>
                    <a:pt x="77" y="677"/>
                    <a:pt x="250" y="800"/>
                    <a:pt x="433" y="800"/>
                  </a:cubicBezTo>
                  <a:cubicBezTo>
                    <a:pt x="462" y="800"/>
                    <a:pt x="492" y="797"/>
                    <a:pt x="521" y="791"/>
                  </a:cubicBezTo>
                  <a:cubicBezTo>
                    <a:pt x="734" y="743"/>
                    <a:pt x="876" y="530"/>
                    <a:pt x="828" y="318"/>
                  </a:cubicBezTo>
                  <a:cubicBezTo>
                    <a:pt x="788" y="124"/>
                    <a:pt x="624" y="1"/>
                    <a:pt x="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7354961" y="1841620"/>
              <a:ext cx="61600" cy="90648"/>
            </a:xfrm>
            <a:custGeom>
              <a:rect b="b" l="l" r="r" t="t"/>
              <a:pathLst>
                <a:path extrusionOk="0" h="802" w="545">
                  <a:moveTo>
                    <a:pt x="112" y="1"/>
                  </a:moveTo>
                  <a:cubicBezTo>
                    <a:pt x="83" y="1"/>
                    <a:pt x="54" y="4"/>
                    <a:pt x="25" y="10"/>
                  </a:cubicBezTo>
                  <a:lnTo>
                    <a:pt x="1" y="10"/>
                  </a:lnTo>
                  <a:lnTo>
                    <a:pt x="166" y="802"/>
                  </a:lnTo>
                  <a:cubicBezTo>
                    <a:pt x="178" y="802"/>
                    <a:pt x="178" y="791"/>
                    <a:pt x="190" y="791"/>
                  </a:cubicBezTo>
                  <a:cubicBezTo>
                    <a:pt x="403" y="743"/>
                    <a:pt x="545" y="530"/>
                    <a:pt x="497" y="318"/>
                  </a:cubicBezTo>
                  <a:cubicBezTo>
                    <a:pt x="457" y="124"/>
                    <a:pt x="293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7269512" y="1917122"/>
              <a:ext cx="66912" cy="60131"/>
            </a:xfrm>
            <a:custGeom>
              <a:rect b="b" l="l" r="r" t="t"/>
              <a:pathLst>
                <a:path extrusionOk="0" h="532" w="592">
                  <a:moveTo>
                    <a:pt x="288" y="0"/>
                  </a:moveTo>
                  <a:cubicBezTo>
                    <a:pt x="272" y="0"/>
                    <a:pt x="254" y="2"/>
                    <a:pt x="237" y="4"/>
                  </a:cubicBezTo>
                  <a:cubicBezTo>
                    <a:pt x="95" y="39"/>
                    <a:pt x="0" y="181"/>
                    <a:pt x="35" y="323"/>
                  </a:cubicBezTo>
                  <a:cubicBezTo>
                    <a:pt x="66" y="445"/>
                    <a:pt x="175" y="532"/>
                    <a:pt x="295" y="532"/>
                  </a:cubicBezTo>
                  <a:cubicBezTo>
                    <a:pt x="315" y="532"/>
                    <a:pt x="335" y="529"/>
                    <a:pt x="355" y="524"/>
                  </a:cubicBezTo>
                  <a:cubicBezTo>
                    <a:pt x="497" y="501"/>
                    <a:pt x="591" y="359"/>
                    <a:pt x="555" y="205"/>
                  </a:cubicBezTo>
                  <a:cubicBezTo>
                    <a:pt x="525" y="79"/>
                    <a:pt x="419" y="0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7424473" y="1887961"/>
              <a:ext cx="132129" cy="104437"/>
            </a:xfrm>
            <a:custGeom>
              <a:rect b="b" l="l" r="r" t="t"/>
              <a:pathLst>
                <a:path extrusionOk="0" h="924" w="1169">
                  <a:moveTo>
                    <a:pt x="525" y="1"/>
                  </a:moveTo>
                  <a:cubicBezTo>
                    <a:pt x="436" y="1"/>
                    <a:pt x="374" y="151"/>
                    <a:pt x="355" y="310"/>
                  </a:cubicBezTo>
                  <a:cubicBezTo>
                    <a:pt x="319" y="522"/>
                    <a:pt x="1" y="439"/>
                    <a:pt x="72" y="723"/>
                  </a:cubicBezTo>
                  <a:cubicBezTo>
                    <a:pt x="117" y="878"/>
                    <a:pt x="250" y="924"/>
                    <a:pt x="384" y="924"/>
                  </a:cubicBezTo>
                  <a:cubicBezTo>
                    <a:pt x="496" y="924"/>
                    <a:pt x="610" y="892"/>
                    <a:pt x="674" y="865"/>
                  </a:cubicBezTo>
                  <a:cubicBezTo>
                    <a:pt x="958" y="759"/>
                    <a:pt x="1052" y="641"/>
                    <a:pt x="1112" y="499"/>
                  </a:cubicBezTo>
                  <a:cubicBezTo>
                    <a:pt x="1169" y="361"/>
                    <a:pt x="1093" y="167"/>
                    <a:pt x="915" y="167"/>
                  </a:cubicBezTo>
                  <a:cubicBezTo>
                    <a:pt x="910" y="167"/>
                    <a:pt x="905" y="167"/>
                    <a:pt x="899" y="168"/>
                  </a:cubicBezTo>
                  <a:cubicBezTo>
                    <a:pt x="792" y="168"/>
                    <a:pt x="721" y="144"/>
                    <a:pt x="603" y="37"/>
                  </a:cubicBezTo>
                  <a:cubicBezTo>
                    <a:pt x="575" y="12"/>
                    <a:pt x="549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6857979" y="2806988"/>
              <a:ext cx="310034" cy="177001"/>
            </a:xfrm>
            <a:custGeom>
              <a:rect b="b" l="l" r="r" t="t"/>
              <a:pathLst>
                <a:path extrusionOk="0" h="1566" w="2743">
                  <a:moveTo>
                    <a:pt x="1498" y="1"/>
                  </a:moveTo>
                  <a:cubicBezTo>
                    <a:pt x="1484" y="1"/>
                    <a:pt x="1469" y="2"/>
                    <a:pt x="1454" y="5"/>
                  </a:cubicBezTo>
                  <a:cubicBezTo>
                    <a:pt x="1041" y="76"/>
                    <a:pt x="1336" y="678"/>
                    <a:pt x="1336" y="678"/>
                  </a:cubicBezTo>
                  <a:cubicBezTo>
                    <a:pt x="1336" y="678"/>
                    <a:pt x="969" y="109"/>
                    <a:pt x="641" y="109"/>
                  </a:cubicBezTo>
                  <a:cubicBezTo>
                    <a:pt x="556" y="109"/>
                    <a:pt x="475" y="147"/>
                    <a:pt x="402" y="241"/>
                  </a:cubicBezTo>
                  <a:cubicBezTo>
                    <a:pt x="0" y="761"/>
                    <a:pt x="1135" y="1305"/>
                    <a:pt x="1135" y="1305"/>
                  </a:cubicBezTo>
                  <a:lnTo>
                    <a:pt x="2010" y="1565"/>
                  </a:lnTo>
                  <a:cubicBezTo>
                    <a:pt x="2010" y="1565"/>
                    <a:pt x="2743" y="572"/>
                    <a:pt x="2270" y="442"/>
                  </a:cubicBezTo>
                  <a:cubicBezTo>
                    <a:pt x="2235" y="432"/>
                    <a:pt x="2203" y="428"/>
                    <a:pt x="2173" y="428"/>
                  </a:cubicBezTo>
                  <a:cubicBezTo>
                    <a:pt x="1867" y="428"/>
                    <a:pt x="1809" y="879"/>
                    <a:pt x="1809" y="879"/>
                  </a:cubicBezTo>
                  <a:cubicBezTo>
                    <a:pt x="1809" y="879"/>
                    <a:pt x="1874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6832547" y="2970991"/>
              <a:ext cx="139024" cy="90422"/>
            </a:xfrm>
            <a:custGeom>
              <a:rect b="b" l="l" r="r" t="t"/>
              <a:pathLst>
                <a:path extrusionOk="0" h="800" w="1230">
                  <a:moveTo>
                    <a:pt x="544" y="0"/>
                  </a:moveTo>
                  <a:cubicBezTo>
                    <a:pt x="364" y="0"/>
                    <a:pt x="206" y="30"/>
                    <a:pt x="154" y="125"/>
                  </a:cubicBezTo>
                  <a:cubicBezTo>
                    <a:pt x="0" y="374"/>
                    <a:pt x="580" y="800"/>
                    <a:pt x="580" y="800"/>
                  </a:cubicBezTo>
                  <a:lnTo>
                    <a:pt x="1230" y="90"/>
                  </a:lnTo>
                  <a:cubicBezTo>
                    <a:pt x="1230" y="90"/>
                    <a:pt x="855" y="0"/>
                    <a:pt x="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6828591" y="2927023"/>
              <a:ext cx="315460" cy="353550"/>
            </a:xfrm>
            <a:custGeom>
              <a:rect b="b" l="l" r="r" t="t"/>
              <a:pathLst>
                <a:path extrusionOk="0" h="3128" w="2791">
                  <a:moveTo>
                    <a:pt x="1586" y="1"/>
                  </a:moveTo>
                  <a:cubicBezTo>
                    <a:pt x="1449" y="1"/>
                    <a:pt x="1298" y="33"/>
                    <a:pt x="1135" y="101"/>
                  </a:cubicBezTo>
                  <a:cubicBezTo>
                    <a:pt x="284" y="456"/>
                    <a:pt x="0" y="3128"/>
                    <a:pt x="0" y="3128"/>
                  </a:cubicBezTo>
                  <a:lnTo>
                    <a:pt x="2790" y="3128"/>
                  </a:lnTo>
                  <a:cubicBezTo>
                    <a:pt x="2790" y="3128"/>
                    <a:pt x="2778" y="2595"/>
                    <a:pt x="2636" y="1484"/>
                  </a:cubicBezTo>
                  <a:cubicBezTo>
                    <a:pt x="2521" y="576"/>
                    <a:pt x="2167" y="1"/>
                    <a:pt x="1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6916753" y="2955845"/>
              <a:ext cx="176436" cy="164003"/>
            </a:xfrm>
            <a:custGeom>
              <a:rect b="b" l="l" r="r" t="t"/>
              <a:pathLst>
                <a:path extrusionOk="0" h="1451" w="1561">
                  <a:moveTo>
                    <a:pt x="787" y="0"/>
                  </a:moveTo>
                  <a:cubicBezTo>
                    <a:pt x="746" y="0"/>
                    <a:pt x="704" y="4"/>
                    <a:pt x="662" y="12"/>
                  </a:cubicBezTo>
                  <a:cubicBezTo>
                    <a:pt x="260" y="83"/>
                    <a:pt x="0" y="449"/>
                    <a:pt x="59" y="851"/>
                  </a:cubicBezTo>
                  <a:cubicBezTo>
                    <a:pt x="123" y="1204"/>
                    <a:pt x="429" y="1450"/>
                    <a:pt x="784" y="1450"/>
                  </a:cubicBezTo>
                  <a:cubicBezTo>
                    <a:pt x="822" y="1450"/>
                    <a:pt x="860" y="1447"/>
                    <a:pt x="899" y="1442"/>
                  </a:cubicBezTo>
                  <a:cubicBezTo>
                    <a:pt x="1289" y="1371"/>
                    <a:pt x="1561" y="1005"/>
                    <a:pt x="1490" y="603"/>
                  </a:cubicBezTo>
                  <a:cubicBezTo>
                    <a:pt x="1427" y="254"/>
                    <a:pt x="1127" y="0"/>
                    <a:pt x="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6946140" y="2981954"/>
              <a:ext cx="112349" cy="104437"/>
            </a:xfrm>
            <a:custGeom>
              <a:rect b="b" l="l" r="r" t="t"/>
              <a:pathLst>
                <a:path extrusionOk="0" h="924" w="994">
                  <a:moveTo>
                    <a:pt x="492" y="0"/>
                  </a:moveTo>
                  <a:cubicBezTo>
                    <a:pt x="470" y="0"/>
                    <a:pt x="448" y="2"/>
                    <a:pt x="426" y="5"/>
                  </a:cubicBezTo>
                  <a:cubicBezTo>
                    <a:pt x="166" y="52"/>
                    <a:pt x="0" y="289"/>
                    <a:pt x="48" y="537"/>
                  </a:cubicBezTo>
                  <a:cubicBezTo>
                    <a:pt x="79" y="758"/>
                    <a:pt x="270" y="923"/>
                    <a:pt x="487" y="923"/>
                  </a:cubicBezTo>
                  <a:cubicBezTo>
                    <a:pt x="514" y="923"/>
                    <a:pt x="541" y="921"/>
                    <a:pt x="568" y="916"/>
                  </a:cubicBezTo>
                  <a:cubicBezTo>
                    <a:pt x="828" y="880"/>
                    <a:pt x="994" y="643"/>
                    <a:pt x="946" y="383"/>
                  </a:cubicBezTo>
                  <a:cubicBezTo>
                    <a:pt x="914" y="158"/>
                    <a:pt x="715" y="0"/>
                    <a:pt x="4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6960834" y="2996535"/>
              <a:ext cx="82849" cy="75954"/>
            </a:xfrm>
            <a:custGeom>
              <a:rect b="b" l="l" r="r" t="t"/>
              <a:pathLst>
                <a:path extrusionOk="0" h="672" w="733">
                  <a:moveTo>
                    <a:pt x="370" y="0"/>
                  </a:moveTo>
                  <a:cubicBezTo>
                    <a:pt x="350" y="0"/>
                    <a:pt x="329" y="2"/>
                    <a:pt x="307" y="6"/>
                  </a:cubicBezTo>
                  <a:cubicBezTo>
                    <a:pt x="131" y="30"/>
                    <a:pt x="0" y="207"/>
                    <a:pt x="36" y="385"/>
                  </a:cubicBezTo>
                  <a:cubicBezTo>
                    <a:pt x="58" y="558"/>
                    <a:pt x="207" y="671"/>
                    <a:pt x="378" y="671"/>
                  </a:cubicBezTo>
                  <a:cubicBezTo>
                    <a:pt x="394" y="671"/>
                    <a:pt x="410" y="670"/>
                    <a:pt x="426" y="668"/>
                  </a:cubicBezTo>
                  <a:cubicBezTo>
                    <a:pt x="603" y="632"/>
                    <a:pt x="733" y="467"/>
                    <a:pt x="698" y="278"/>
                  </a:cubicBezTo>
                  <a:cubicBezTo>
                    <a:pt x="666" y="121"/>
                    <a:pt x="53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7702408" y="2679154"/>
              <a:ext cx="77650" cy="151118"/>
            </a:xfrm>
            <a:custGeom>
              <a:rect b="b" l="l" r="r" t="t"/>
              <a:pathLst>
                <a:path extrusionOk="0" h="1337" w="687">
                  <a:moveTo>
                    <a:pt x="592" y="1"/>
                  </a:moveTo>
                  <a:lnTo>
                    <a:pt x="1" y="36"/>
                  </a:lnTo>
                  <a:lnTo>
                    <a:pt x="83" y="1336"/>
                  </a:lnTo>
                  <a:lnTo>
                    <a:pt x="686" y="1301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7730439" y="2640385"/>
              <a:ext cx="423740" cy="176436"/>
            </a:xfrm>
            <a:custGeom>
              <a:rect b="b" l="l" r="r" t="t"/>
              <a:pathLst>
                <a:path extrusionOk="0" h="1561" w="3749">
                  <a:moveTo>
                    <a:pt x="3641" y="0"/>
                  </a:moveTo>
                  <a:lnTo>
                    <a:pt x="0" y="533"/>
                  </a:lnTo>
                  <a:lnTo>
                    <a:pt x="13" y="651"/>
                  </a:lnTo>
                  <a:lnTo>
                    <a:pt x="60" y="1384"/>
                  </a:lnTo>
                  <a:lnTo>
                    <a:pt x="71" y="1502"/>
                  </a:lnTo>
                  <a:lnTo>
                    <a:pt x="3748" y="1561"/>
                  </a:lnTo>
                  <a:lnTo>
                    <a:pt x="3748" y="1561"/>
                  </a:lnTo>
                  <a:lnTo>
                    <a:pt x="3712" y="1148"/>
                  </a:lnTo>
                  <a:lnTo>
                    <a:pt x="3665" y="415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8116654" y="2608285"/>
              <a:ext cx="77537" cy="239392"/>
            </a:xfrm>
            <a:custGeom>
              <a:rect b="b" l="l" r="r" t="t"/>
              <a:pathLst>
                <a:path extrusionOk="0" h="2118" w="686">
                  <a:moveTo>
                    <a:pt x="544" y="1"/>
                  </a:moveTo>
                  <a:lnTo>
                    <a:pt x="0" y="37"/>
                  </a:lnTo>
                  <a:lnTo>
                    <a:pt x="130" y="2117"/>
                  </a:lnTo>
                  <a:lnTo>
                    <a:pt x="686" y="208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7209268" y="2386525"/>
              <a:ext cx="475846" cy="522639"/>
            </a:xfrm>
            <a:custGeom>
              <a:rect b="b" l="l" r="r" t="t"/>
              <a:pathLst>
                <a:path extrusionOk="0" h="4624" w="4210">
                  <a:moveTo>
                    <a:pt x="3240" y="0"/>
                  </a:moveTo>
                  <a:cubicBezTo>
                    <a:pt x="3240" y="0"/>
                    <a:pt x="852" y="344"/>
                    <a:pt x="486" y="651"/>
                  </a:cubicBezTo>
                  <a:cubicBezTo>
                    <a:pt x="108" y="958"/>
                    <a:pt x="1" y="2365"/>
                    <a:pt x="486" y="3523"/>
                  </a:cubicBezTo>
                  <a:cubicBezTo>
                    <a:pt x="797" y="4286"/>
                    <a:pt x="1421" y="4624"/>
                    <a:pt x="2071" y="4624"/>
                  </a:cubicBezTo>
                  <a:cubicBezTo>
                    <a:pt x="2408" y="4624"/>
                    <a:pt x="2752" y="4533"/>
                    <a:pt x="3063" y="4363"/>
                  </a:cubicBezTo>
                  <a:cubicBezTo>
                    <a:pt x="3973" y="3854"/>
                    <a:pt x="3962" y="2719"/>
                    <a:pt x="3962" y="2719"/>
                  </a:cubicBezTo>
                  <a:cubicBezTo>
                    <a:pt x="3962" y="2719"/>
                    <a:pt x="4209" y="2637"/>
                    <a:pt x="4162" y="2459"/>
                  </a:cubicBezTo>
                  <a:cubicBezTo>
                    <a:pt x="4127" y="2341"/>
                    <a:pt x="3902" y="2330"/>
                    <a:pt x="3902" y="2330"/>
                  </a:cubicBezTo>
                  <a:cubicBezTo>
                    <a:pt x="3962" y="485"/>
                    <a:pt x="3240" y="0"/>
                    <a:pt x="3240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7045039" y="2354765"/>
              <a:ext cx="635667" cy="594412"/>
            </a:xfrm>
            <a:custGeom>
              <a:rect b="b" l="l" r="r" t="t"/>
              <a:pathLst>
                <a:path extrusionOk="0" h="5259" w="5624">
                  <a:moveTo>
                    <a:pt x="4525" y="0"/>
                  </a:moveTo>
                  <a:cubicBezTo>
                    <a:pt x="3732" y="0"/>
                    <a:pt x="1558" y="669"/>
                    <a:pt x="970" y="1310"/>
                  </a:cubicBezTo>
                  <a:cubicBezTo>
                    <a:pt x="308" y="2031"/>
                    <a:pt x="0" y="3178"/>
                    <a:pt x="993" y="4206"/>
                  </a:cubicBezTo>
                  <a:cubicBezTo>
                    <a:pt x="1135" y="4348"/>
                    <a:pt x="1312" y="4466"/>
                    <a:pt x="1501" y="4561"/>
                  </a:cubicBezTo>
                  <a:cubicBezTo>
                    <a:pt x="1714" y="4679"/>
                    <a:pt x="1986" y="4774"/>
                    <a:pt x="2305" y="4833"/>
                  </a:cubicBezTo>
                  <a:cubicBezTo>
                    <a:pt x="2305" y="4833"/>
                    <a:pt x="2317" y="4915"/>
                    <a:pt x="2175" y="5046"/>
                  </a:cubicBezTo>
                  <a:cubicBezTo>
                    <a:pt x="2078" y="5144"/>
                    <a:pt x="2171" y="5253"/>
                    <a:pt x="2312" y="5253"/>
                  </a:cubicBezTo>
                  <a:cubicBezTo>
                    <a:pt x="2375" y="5253"/>
                    <a:pt x="2448" y="5231"/>
                    <a:pt x="2518" y="5176"/>
                  </a:cubicBezTo>
                  <a:cubicBezTo>
                    <a:pt x="2575" y="5131"/>
                    <a:pt x="2603" y="5114"/>
                    <a:pt x="2617" y="5114"/>
                  </a:cubicBezTo>
                  <a:cubicBezTo>
                    <a:pt x="2657" y="5114"/>
                    <a:pt x="2572" y="5259"/>
                    <a:pt x="2731" y="5259"/>
                  </a:cubicBezTo>
                  <a:cubicBezTo>
                    <a:pt x="3085" y="5259"/>
                    <a:pt x="3227" y="3769"/>
                    <a:pt x="3227" y="3769"/>
                  </a:cubicBezTo>
                  <a:cubicBezTo>
                    <a:pt x="3298" y="3533"/>
                    <a:pt x="3345" y="3344"/>
                    <a:pt x="3345" y="3344"/>
                  </a:cubicBezTo>
                  <a:cubicBezTo>
                    <a:pt x="3345" y="3344"/>
                    <a:pt x="3996" y="2693"/>
                    <a:pt x="3972" y="1416"/>
                  </a:cubicBezTo>
                  <a:lnTo>
                    <a:pt x="3972" y="1074"/>
                  </a:lnTo>
                  <a:cubicBezTo>
                    <a:pt x="3972" y="1074"/>
                    <a:pt x="4149" y="1369"/>
                    <a:pt x="4693" y="1523"/>
                  </a:cubicBezTo>
                  <a:cubicBezTo>
                    <a:pt x="4816" y="1561"/>
                    <a:pt x="4927" y="1578"/>
                    <a:pt x="5022" y="1578"/>
                  </a:cubicBezTo>
                  <a:cubicBezTo>
                    <a:pt x="5347" y="1578"/>
                    <a:pt x="5493" y="1375"/>
                    <a:pt x="5355" y="1074"/>
                  </a:cubicBezTo>
                  <a:lnTo>
                    <a:pt x="5355" y="1074"/>
                  </a:lnTo>
                  <a:cubicBezTo>
                    <a:pt x="5355" y="1074"/>
                    <a:pt x="5481" y="1200"/>
                    <a:pt x="5558" y="1200"/>
                  </a:cubicBezTo>
                  <a:cubicBezTo>
                    <a:pt x="5597" y="1200"/>
                    <a:pt x="5623" y="1168"/>
                    <a:pt x="5615" y="1074"/>
                  </a:cubicBezTo>
                  <a:cubicBezTo>
                    <a:pt x="5604" y="778"/>
                    <a:pt x="5213" y="234"/>
                    <a:pt x="4753" y="34"/>
                  </a:cubicBezTo>
                  <a:cubicBezTo>
                    <a:pt x="4703" y="11"/>
                    <a:pt x="462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7317549" y="2670451"/>
              <a:ext cx="133825" cy="115514"/>
            </a:xfrm>
            <a:custGeom>
              <a:rect b="b" l="l" r="r" t="t"/>
              <a:pathLst>
                <a:path extrusionOk="0" h="1022" w="1184">
                  <a:moveTo>
                    <a:pt x="583" y="1"/>
                  </a:moveTo>
                  <a:cubicBezTo>
                    <a:pt x="351" y="1"/>
                    <a:pt x="143" y="146"/>
                    <a:pt x="83" y="373"/>
                  </a:cubicBezTo>
                  <a:cubicBezTo>
                    <a:pt x="1" y="645"/>
                    <a:pt x="178" y="917"/>
                    <a:pt x="462" y="1000"/>
                  </a:cubicBezTo>
                  <a:cubicBezTo>
                    <a:pt x="511" y="1014"/>
                    <a:pt x="561" y="1021"/>
                    <a:pt x="609" y="1021"/>
                  </a:cubicBezTo>
                  <a:cubicBezTo>
                    <a:pt x="838" y="1021"/>
                    <a:pt x="1041" y="869"/>
                    <a:pt x="1100" y="645"/>
                  </a:cubicBezTo>
                  <a:cubicBezTo>
                    <a:pt x="1183" y="385"/>
                    <a:pt x="1005" y="101"/>
                    <a:pt x="722" y="18"/>
                  </a:cubicBezTo>
                  <a:cubicBezTo>
                    <a:pt x="675" y="7"/>
                    <a:pt x="629" y="1"/>
                    <a:pt x="583" y="1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7552759" y="2601730"/>
              <a:ext cx="65556" cy="60131"/>
            </a:xfrm>
            <a:custGeom>
              <a:rect b="b" l="l" r="r" t="t"/>
              <a:pathLst>
                <a:path extrusionOk="0" h="532" w="580">
                  <a:moveTo>
                    <a:pt x="284" y="0"/>
                  </a:moveTo>
                  <a:cubicBezTo>
                    <a:pt x="130" y="0"/>
                    <a:pt x="1" y="237"/>
                    <a:pt x="1" y="532"/>
                  </a:cubicBezTo>
                  <a:lnTo>
                    <a:pt x="59" y="532"/>
                  </a:lnTo>
                  <a:cubicBezTo>
                    <a:pt x="59" y="272"/>
                    <a:pt x="166" y="59"/>
                    <a:pt x="284" y="59"/>
                  </a:cubicBezTo>
                  <a:cubicBezTo>
                    <a:pt x="414" y="59"/>
                    <a:pt x="521" y="272"/>
                    <a:pt x="521" y="532"/>
                  </a:cubicBezTo>
                  <a:lnTo>
                    <a:pt x="579" y="532"/>
                  </a:lnTo>
                  <a:cubicBezTo>
                    <a:pt x="579" y="237"/>
                    <a:pt x="45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7487203" y="2668529"/>
              <a:ext cx="88388" cy="89518"/>
            </a:xfrm>
            <a:custGeom>
              <a:rect b="b" l="l" r="r" t="t"/>
              <a:pathLst>
                <a:path extrusionOk="0" h="792" w="782">
                  <a:moveTo>
                    <a:pt x="391" y="0"/>
                  </a:moveTo>
                  <a:cubicBezTo>
                    <a:pt x="179" y="0"/>
                    <a:pt x="1" y="177"/>
                    <a:pt x="1" y="402"/>
                  </a:cubicBezTo>
                  <a:cubicBezTo>
                    <a:pt x="1" y="615"/>
                    <a:pt x="179" y="792"/>
                    <a:pt x="391" y="792"/>
                  </a:cubicBezTo>
                  <a:cubicBezTo>
                    <a:pt x="604" y="792"/>
                    <a:pt x="781" y="615"/>
                    <a:pt x="781" y="402"/>
                  </a:cubicBezTo>
                  <a:cubicBezTo>
                    <a:pt x="781" y="177"/>
                    <a:pt x="604" y="0"/>
                    <a:pt x="391" y="0"/>
                  </a:cubicBezTo>
                  <a:close/>
                </a:path>
              </a:pathLst>
            </a:custGeom>
            <a:solidFill>
              <a:srgbClr val="FFB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7584859" y="2737928"/>
              <a:ext cx="58887" cy="32213"/>
            </a:xfrm>
            <a:custGeom>
              <a:rect b="b" l="l" r="r" t="t"/>
              <a:pathLst>
                <a:path extrusionOk="0" h="285" w="521">
                  <a:moveTo>
                    <a:pt x="59" y="1"/>
                  </a:moveTo>
                  <a:lnTo>
                    <a:pt x="0" y="25"/>
                  </a:lnTo>
                  <a:cubicBezTo>
                    <a:pt x="0" y="25"/>
                    <a:pt x="119" y="285"/>
                    <a:pt x="426" y="285"/>
                  </a:cubicBezTo>
                  <a:lnTo>
                    <a:pt x="520" y="285"/>
                  </a:lnTo>
                  <a:lnTo>
                    <a:pt x="508" y="225"/>
                  </a:lnTo>
                  <a:cubicBezTo>
                    <a:pt x="481" y="229"/>
                    <a:pt x="455" y="231"/>
                    <a:pt x="430" y="231"/>
                  </a:cubicBezTo>
                  <a:cubicBezTo>
                    <a:pt x="158" y="231"/>
                    <a:pt x="59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7054307" y="2124641"/>
              <a:ext cx="590682" cy="582657"/>
            </a:xfrm>
            <a:custGeom>
              <a:rect b="b" l="l" r="r" t="t"/>
              <a:pathLst>
                <a:path extrusionOk="0" h="5155" w="5226">
                  <a:moveTo>
                    <a:pt x="663" y="0"/>
                  </a:moveTo>
                  <a:lnTo>
                    <a:pt x="1" y="5155"/>
                  </a:lnTo>
                  <a:lnTo>
                    <a:pt x="5226" y="2057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6970215" y="2272933"/>
              <a:ext cx="718968" cy="521283"/>
            </a:xfrm>
            <a:custGeom>
              <a:rect b="b" l="l" r="r" t="t"/>
              <a:pathLst>
                <a:path extrusionOk="0" h="4612" w="6361">
                  <a:moveTo>
                    <a:pt x="6053" y="1"/>
                  </a:moveTo>
                  <a:lnTo>
                    <a:pt x="0" y="3582"/>
                  </a:lnTo>
                  <a:lnTo>
                    <a:pt x="981" y="4611"/>
                  </a:lnTo>
                  <a:lnTo>
                    <a:pt x="6360" y="1467"/>
                  </a:lnTo>
                  <a:lnTo>
                    <a:pt x="6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7679689" y="2707976"/>
              <a:ext cx="232611" cy="218595"/>
            </a:xfrm>
            <a:custGeom>
              <a:rect b="b" l="l" r="r" t="t"/>
              <a:pathLst>
                <a:path extrusionOk="0" h="1934" w="2058">
                  <a:moveTo>
                    <a:pt x="1130" y="0"/>
                  </a:moveTo>
                  <a:cubicBezTo>
                    <a:pt x="935" y="0"/>
                    <a:pt x="154" y="537"/>
                    <a:pt x="154" y="537"/>
                  </a:cubicBezTo>
                  <a:cubicBezTo>
                    <a:pt x="154" y="537"/>
                    <a:pt x="0" y="621"/>
                    <a:pt x="12" y="644"/>
                  </a:cubicBezTo>
                  <a:cubicBezTo>
                    <a:pt x="12" y="644"/>
                    <a:pt x="408" y="1934"/>
                    <a:pt x="852" y="1934"/>
                  </a:cubicBezTo>
                  <a:cubicBezTo>
                    <a:pt x="887" y="1934"/>
                    <a:pt x="923" y="1926"/>
                    <a:pt x="958" y="1909"/>
                  </a:cubicBezTo>
                  <a:cubicBezTo>
                    <a:pt x="1442" y="1661"/>
                    <a:pt x="1844" y="1212"/>
                    <a:pt x="1951" y="952"/>
                  </a:cubicBezTo>
                  <a:cubicBezTo>
                    <a:pt x="2057" y="703"/>
                    <a:pt x="1939" y="573"/>
                    <a:pt x="1939" y="573"/>
                  </a:cubicBezTo>
                  <a:cubicBezTo>
                    <a:pt x="1972" y="409"/>
                    <a:pt x="1874" y="356"/>
                    <a:pt x="1859" y="349"/>
                  </a:cubicBezTo>
                  <a:lnTo>
                    <a:pt x="1859" y="349"/>
                  </a:lnTo>
                  <a:cubicBezTo>
                    <a:pt x="1866" y="293"/>
                    <a:pt x="1852" y="240"/>
                    <a:pt x="1786" y="206"/>
                  </a:cubicBezTo>
                  <a:cubicBezTo>
                    <a:pt x="1756" y="188"/>
                    <a:pt x="1719" y="180"/>
                    <a:pt x="1676" y="180"/>
                  </a:cubicBezTo>
                  <a:cubicBezTo>
                    <a:pt x="1447" y="180"/>
                    <a:pt x="1076" y="408"/>
                    <a:pt x="1076" y="408"/>
                  </a:cubicBezTo>
                  <a:cubicBezTo>
                    <a:pt x="1076" y="408"/>
                    <a:pt x="1289" y="88"/>
                    <a:pt x="1159" y="6"/>
                  </a:cubicBezTo>
                  <a:cubicBezTo>
                    <a:pt x="1151" y="2"/>
                    <a:pt x="1142" y="0"/>
                    <a:pt x="1130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7125176" y="2763359"/>
              <a:ext cx="689581" cy="514501"/>
            </a:xfrm>
            <a:custGeom>
              <a:rect b="b" l="l" r="r" t="t"/>
              <a:pathLst>
                <a:path extrusionOk="0" h="4552" w="6101">
                  <a:moveTo>
                    <a:pt x="5108" y="0"/>
                  </a:moveTo>
                  <a:cubicBezTo>
                    <a:pt x="5108" y="0"/>
                    <a:pt x="4693" y="142"/>
                    <a:pt x="3984" y="378"/>
                  </a:cubicBezTo>
                  <a:cubicBezTo>
                    <a:pt x="3571" y="532"/>
                    <a:pt x="3003" y="709"/>
                    <a:pt x="2400" y="946"/>
                  </a:cubicBezTo>
                  <a:cubicBezTo>
                    <a:pt x="792" y="1584"/>
                    <a:pt x="1" y="3819"/>
                    <a:pt x="1" y="3819"/>
                  </a:cubicBezTo>
                  <a:cubicBezTo>
                    <a:pt x="1" y="3819"/>
                    <a:pt x="2069" y="4374"/>
                    <a:pt x="3523" y="4552"/>
                  </a:cubicBezTo>
                  <a:lnTo>
                    <a:pt x="3653" y="3074"/>
                  </a:lnTo>
                  <a:cubicBezTo>
                    <a:pt x="4528" y="2519"/>
                    <a:pt x="6101" y="1289"/>
                    <a:pt x="6101" y="1289"/>
                  </a:cubicBezTo>
                  <a:lnTo>
                    <a:pt x="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7296752" y="2966018"/>
              <a:ext cx="101160" cy="82849"/>
            </a:xfrm>
            <a:custGeom>
              <a:rect b="b" l="l" r="r" t="t"/>
              <a:pathLst>
                <a:path extrusionOk="0" h="733" w="895">
                  <a:moveTo>
                    <a:pt x="203" y="1"/>
                  </a:moveTo>
                  <a:cubicBezTo>
                    <a:pt x="197" y="1"/>
                    <a:pt x="191" y="2"/>
                    <a:pt x="185" y="4"/>
                  </a:cubicBezTo>
                  <a:cubicBezTo>
                    <a:pt x="78" y="40"/>
                    <a:pt x="267" y="300"/>
                    <a:pt x="267" y="300"/>
                  </a:cubicBezTo>
                  <a:cubicBezTo>
                    <a:pt x="267" y="300"/>
                    <a:pt x="193" y="274"/>
                    <a:pt x="123" y="274"/>
                  </a:cubicBezTo>
                  <a:cubicBezTo>
                    <a:pt x="69" y="274"/>
                    <a:pt x="18" y="290"/>
                    <a:pt x="7" y="347"/>
                  </a:cubicBezTo>
                  <a:cubicBezTo>
                    <a:pt x="1" y="413"/>
                    <a:pt x="89" y="428"/>
                    <a:pt x="169" y="428"/>
                  </a:cubicBezTo>
                  <a:cubicBezTo>
                    <a:pt x="233" y="428"/>
                    <a:pt x="291" y="418"/>
                    <a:pt x="291" y="418"/>
                  </a:cubicBezTo>
                  <a:cubicBezTo>
                    <a:pt x="385" y="673"/>
                    <a:pt x="551" y="733"/>
                    <a:pt x="686" y="733"/>
                  </a:cubicBezTo>
                  <a:cubicBezTo>
                    <a:pt x="739" y="733"/>
                    <a:pt x="787" y="723"/>
                    <a:pt x="823" y="713"/>
                  </a:cubicBezTo>
                  <a:cubicBezTo>
                    <a:pt x="871" y="702"/>
                    <a:pt x="894" y="642"/>
                    <a:pt x="882" y="607"/>
                  </a:cubicBezTo>
                  <a:cubicBezTo>
                    <a:pt x="767" y="282"/>
                    <a:pt x="528" y="251"/>
                    <a:pt x="442" y="251"/>
                  </a:cubicBezTo>
                  <a:cubicBezTo>
                    <a:pt x="421" y="251"/>
                    <a:pt x="409" y="253"/>
                    <a:pt x="409" y="253"/>
                  </a:cubicBezTo>
                  <a:cubicBezTo>
                    <a:pt x="409" y="253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7379036" y="3026035"/>
              <a:ext cx="12094" cy="11868"/>
            </a:xfrm>
            <a:custGeom>
              <a:rect b="b" l="l" r="r" t="t"/>
              <a:pathLst>
                <a:path extrusionOk="0" h="105" w="107">
                  <a:moveTo>
                    <a:pt x="57" y="1"/>
                  </a:moveTo>
                  <a:cubicBezTo>
                    <a:pt x="49" y="1"/>
                    <a:pt x="42" y="2"/>
                    <a:pt x="36" y="5"/>
                  </a:cubicBezTo>
                  <a:cubicBezTo>
                    <a:pt x="12" y="17"/>
                    <a:pt x="1" y="40"/>
                    <a:pt x="12" y="76"/>
                  </a:cubicBezTo>
                  <a:cubicBezTo>
                    <a:pt x="21" y="94"/>
                    <a:pt x="36" y="104"/>
                    <a:pt x="53" y="104"/>
                  </a:cubicBezTo>
                  <a:cubicBezTo>
                    <a:pt x="59" y="104"/>
                    <a:pt x="65" y="103"/>
                    <a:pt x="72" y="100"/>
                  </a:cubicBezTo>
                  <a:cubicBezTo>
                    <a:pt x="95" y="88"/>
                    <a:pt x="107" y="53"/>
                    <a:pt x="107" y="29"/>
                  </a:cubicBezTo>
                  <a:cubicBezTo>
                    <a:pt x="98" y="12"/>
                    <a:pt x="7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7336311" y="3099729"/>
              <a:ext cx="84205" cy="109185"/>
            </a:xfrm>
            <a:custGeom>
              <a:rect b="b" l="l" r="r" t="t"/>
              <a:pathLst>
                <a:path extrusionOk="0" h="966" w="745">
                  <a:moveTo>
                    <a:pt x="224" y="0"/>
                  </a:moveTo>
                  <a:cubicBezTo>
                    <a:pt x="185" y="0"/>
                    <a:pt x="150" y="21"/>
                    <a:pt x="130" y="50"/>
                  </a:cubicBezTo>
                  <a:cubicBezTo>
                    <a:pt x="0" y="452"/>
                    <a:pt x="284" y="630"/>
                    <a:pt x="284" y="630"/>
                  </a:cubicBezTo>
                  <a:cubicBezTo>
                    <a:pt x="284" y="630"/>
                    <a:pt x="190" y="914"/>
                    <a:pt x="308" y="961"/>
                  </a:cubicBezTo>
                  <a:cubicBezTo>
                    <a:pt x="315" y="964"/>
                    <a:pt x="322" y="966"/>
                    <a:pt x="328" y="966"/>
                  </a:cubicBezTo>
                  <a:cubicBezTo>
                    <a:pt x="415" y="966"/>
                    <a:pt x="426" y="689"/>
                    <a:pt x="426" y="689"/>
                  </a:cubicBezTo>
                  <a:cubicBezTo>
                    <a:pt x="426" y="689"/>
                    <a:pt x="515" y="827"/>
                    <a:pt x="599" y="827"/>
                  </a:cubicBezTo>
                  <a:cubicBezTo>
                    <a:pt x="617" y="827"/>
                    <a:pt x="634" y="821"/>
                    <a:pt x="650" y="807"/>
                  </a:cubicBezTo>
                  <a:cubicBezTo>
                    <a:pt x="745" y="712"/>
                    <a:pt x="473" y="571"/>
                    <a:pt x="473" y="571"/>
                  </a:cubicBezTo>
                  <a:cubicBezTo>
                    <a:pt x="592" y="216"/>
                    <a:pt x="366" y="63"/>
                    <a:pt x="248" y="3"/>
                  </a:cubicBezTo>
                  <a:cubicBezTo>
                    <a:pt x="240" y="1"/>
                    <a:pt x="232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7352361" y="3108997"/>
              <a:ext cx="12094" cy="11529"/>
            </a:xfrm>
            <a:custGeom>
              <a:rect b="b" l="l" r="r" t="t"/>
              <a:pathLst>
                <a:path extrusionOk="0" h="102" w="107">
                  <a:moveTo>
                    <a:pt x="57" y="1"/>
                  </a:moveTo>
                  <a:cubicBezTo>
                    <a:pt x="35" y="1"/>
                    <a:pt x="12" y="20"/>
                    <a:pt x="12" y="39"/>
                  </a:cubicBezTo>
                  <a:cubicBezTo>
                    <a:pt x="0" y="63"/>
                    <a:pt x="12" y="99"/>
                    <a:pt x="48" y="99"/>
                  </a:cubicBezTo>
                  <a:cubicBezTo>
                    <a:pt x="52" y="101"/>
                    <a:pt x="56" y="102"/>
                    <a:pt x="60" y="102"/>
                  </a:cubicBezTo>
                  <a:cubicBezTo>
                    <a:pt x="79" y="102"/>
                    <a:pt x="97" y="82"/>
                    <a:pt x="106" y="63"/>
                  </a:cubicBezTo>
                  <a:cubicBezTo>
                    <a:pt x="106" y="39"/>
                    <a:pt x="95" y="16"/>
                    <a:pt x="71" y="4"/>
                  </a:cubicBezTo>
                  <a:cubicBezTo>
                    <a:pt x="67" y="2"/>
                    <a:pt x="62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7170613" y="3154321"/>
              <a:ext cx="88274" cy="103533"/>
            </a:xfrm>
            <a:custGeom>
              <a:rect b="b" l="l" r="r" t="t"/>
              <a:pathLst>
                <a:path extrusionOk="0" h="916" w="781">
                  <a:moveTo>
                    <a:pt x="578" y="1"/>
                  </a:moveTo>
                  <a:cubicBezTo>
                    <a:pt x="567" y="1"/>
                    <a:pt x="556" y="2"/>
                    <a:pt x="544" y="5"/>
                  </a:cubicBezTo>
                  <a:cubicBezTo>
                    <a:pt x="177" y="206"/>
                    <a:pt x="272" y="525"/>
                    <a:pt x="272" y="525"/>
                  </a:cubicBezTo>
                  <a:cubicBezTo>
                    <a:pt x="272" y="525"/>
                    <a:pt x="1" y="679"/>
                    <a:pt x="48" y="786"/>
                  </a:cubicBezTo>
                  <a:cubicBezTo>
                    <a:pt x="57" y="806"/>
                    <a:pt x="73" y="814"/>
                    <a:pt x="93" y="814"/>
                  </a:cubicBezTo>
                  <a:cubicBezTo>
                    <a:pt x="177" y="814"/>
                    <a:pt x="331" y="667"/>
                    <a:pt x="332" y="667"/>
                  </a:cubicBezTo>
                  <a:lnTo>
                    <a:pt x="332" y="667"/>
                  </a:lnTo>
                  <a:cubicBezTo>
                    <a:pt x="332" y="667"/>
                    <a:pt x="284" y="915"/>
                    <a:pt x="414" y="915"/>
                  </a:cubicBezTo>
                  <a:cubicBezTo>
                    <a:pt x="544" y="904"/>
                    <a:pt x="437" y="620"/>
                    <a:pt x="437" y="620"/>
                  </a:cubicBezTo>
                  <a:cubicBezTo>
                    <a:pt x="781" y="442"/>
                    <a:pt x="710" y="171"/>
                    <a:pt x="663" y="53"/>
                  </a:cubicBezTo>
                  <a:cubicBezTo>
                    <a:pt x="645" y="17"/>
                    <a:pt x="613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7225318" y="3160990"/>
              <a:ext cx="12207" cy="11868"/>
            </a:xfrm>
            <a:custGeom>
              <a:rect b="b" l="l" r="r" t="t"/>
              <a:pathLst>
                <a:path extrusionOk="0" h="105" w="108">
                  <a:moveTo>
                    <a:pt x="45" y="0"/>
                  </a:moveTo>
                  <a:cubicBezTo>
                    <a:pt x="38" y="0"/>
                    <a:pt x="31" y="2"/>
                    <a:pt x="24" y="5"/>
                  </a:cubicBezTo>
                  <a:cubicBezTo>
                    <a:pt x="1" y="29"/>
                    <a:pt x="1" y="52"/>
                    <a:pt x="13" y="76"/>
                  </a:cubicBezTo>
                  <a:cubicBezTo>
                    <a:pt x="21" y="93"/>
                    <a:pt x="43" y="104"/>
                    <a:pt x="63" y="104"/>
                  </a:cubicBezTo>
                  <a:cubicBezTo>
                    <a:pt x="70" y="104"/>
                    <a:pt x="78" y="103"/>
                    <a:pt x="84" y="100"/>
                  </a:cubicBezTo>
                  <a:cubicBezTo>
                    <a:pt x="108" y="76"/>
                    <a:pt x="108" y="52"/>
                    <a:pt x="95" y="29"/>
                  </a:cubicBezTo>
                  <a:cubicBezTo>
                    <a:pt x="87" y="11"/>
                    <a:pt x="65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7405823" y="3201228"/>
              <a:ext cx="90987" cy="99464"/>
            </a:xfrm>
            <a:custGeom>
              <a:rect b="b" l="l" r="r" t="t"/>
              <a:pathLst>
                <a:path extrusionOk="0" h="880" w="805">
                  <a:moveTo>
                    <a:pt x="662" y="1"/>
                  </a:moveTo>
                  <a:cubicBezTo>
                    <a:pt x="654" y="1"/>
                    <a:pt x="646" y="2"/>
                    <a:pt x="639" y="4"/>
                  </a:cubicBezTo>
                  <a:cubicBezTo>
                    <a:pt x="248" y="145"/>
                    <a:pt x="295" y="476"/>
                    <a:pt x="295" y="476"/>
                  </a:cubicBezTo>
                  <a:cubicBezTo>
                    <a:pt x="295" y="476"/>
                    <a:pt x="0" y="595"/>
                    <a:pt x="35" y="702"/>
                  </a:cubicBezTo>
                  <a:cubicBezTo>
                    <a:pt x="44" y="730"/>
                    <a:pt x="65" y="740"/>
                    <a:pt x="92" y="740"/>
                  </a:cubicBezTo>
                  <a:cubicBezTo>
                    <a:pt x="180" y="740"/>
                    <a:pt x="331" y="631"/>
                    <a:pt x="331" y="631"/>
                  </a:cubicBezTo>
                  <a:lnTo>
                    <a:pt x="331" y="631"/>
                  </a:lnTo>
                  <a:cubicBezTo>
                    <a:pt x="331" y="631"/>
                    <a:pt x="248" y="867"/>
                    <a:pt x="378" y="878"/>
                  </a:cubicBezTo>
                  <a:cubicBezTo>
                    <a:pt x="383" y="879"/>
                    <a:pt x="388" y="880"/>
                    <a:pt x="392" y="880"/>
                  </a:cubicBezTo>
                  <a:cubicBezTo>
                    <a:pt x="504" y="880"/>
                    <a:pt x="449" y="595"/>
                    <a:pt x="449" y="595"/>
                  </a:cubicBezTo>
                  <a:cubicBezTo>
                    <a:pt x="804" y="465"/>
                    <a:pt x="780" y="193"/>
                    <a:pt x="744" y="63"/>
                  </a:cubicBezTo>
                  <a:cubicBezTo>
                    <a:pt x="735" y="24"/>
                    <a:pt x="701" y="1"/>
                    <a:pt x="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469910" y="3207783"/>
              <a:ext cx="12094" cy="11755"/>
            </a:xfrm>
            <a:custGeom>
              <a:rect b="b" l="l" r="r" t="t"/>
              <a:pathLst>
                <a:path extrusionOk="0" h="104" w="107">
                  <a:moveTo>
                    <a:pt x="55" y="0"/>
                  </a:moveTo>
                  <a:cubicBezTo>
                    <a:pt x="48" y="0"/>
                    <a:pt x="42" y="2"/>
                    <a:pt x="36" y="5"/>
                  </a:cubicBezTo>
                  <a:cubicBezTo>
                    <a:pt x="12" y="17"/>
                    <a:pt x="1" y="40"/>
                    <a:pt x="1" y="64"/>
                  </a:cubicBezTo>
                  <a:cubicBezTo>
                    <a:pt x="9" y="91"/>
                    <a:pt x="32" y="104"/>
                    <a:pt x="52" y="104"/>
                  </a:cubicBezTo>
                  <a:cubicBezTo>
                    <a:pt x="59" y="104"/>
                    <a:pt x="66" y="103"/>
                    <a:pt x="72" y="100"/>
                  </a:cubicBezTo>
                  <a:cubicBezTo>
                    <a:pt x="95" y="87"/>
                    <a:pt x="107" y="52"/>
                    <a:pt x="95" y="29"/>
                  </a:cubicBezTo>
                  <a:cubicBezTo>
                    <a:pt x="86" y="12"/>
                    <a:pt x="71" y="0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7522016" y="3136915"/>
              <a:ext cx="12207" cy="11303"/>
            </a:xfrm>
            <a:custGeom>
              <a:rect b="b" l="l" r="r" t="t"/>
              <a:pathLst>
                <a:path extrusionOk="0" h="100" w="108">
                  <a:moveTo>
                    <a:pt x="55" y="1"/>
                  </a:moveTo>
                  <a:cubicBezTo>
                    <a:pt x="49" y="1"/>
                    <a:pt x="42" y="2"/>
                    <a:pt x="36" y="5"/>
                  </a:cubicBezTo>
                  <a:cubicBezTo>
                    <a:pt x="12" y="5"/>
                    <a:pt x="0" y="29"/>
                    <a:pt x="0" y="65"/>
                  </a:cubicBezTo>
                  <a:cubicBezTo>
                    <a:pt x="12" y="88"/>
                    <a:pt x="36" y="100"/>
                    <a:pt x="60" y="100"/>
                  </a:cubicBezTo>
                  <a:cubicBezTo>
                    <a:pt x="95" y="88"/>
                    <a:pt x="107" y="65"/>
                    <a:pt x="95" y="41"/>
                  </a:cubicBezTo>
                  <a:cubicBezTo>
                    <a:pt x="95" y="14"/>
                    <a:pt x="75" y="1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7460529" y="2995857"/>
              <a:ext cx="93587" cy="93926"/>
            </a:xfrm>
            <a:custGeom>
              <a:rect b="b" l="l" r="r" t="t"/>
              <a:pathLst>
                <a:path extrusionOk="0" h="831" w="828">
                  <a:moveTo>
                    <a:pt x="710" y="0"/>
                  </a:moveTo>
                  <a:cubicBezTo>
                    <a:pt x="308" y="83"/>
                    <a:pt x="296" y="426"/>
                    <a:pt x="296" y="426"/>
                  </a:cubicBezTo>
                  <a:cubicBezTo>
                    <a:pt x="296" y="426"/>
                    <a:pt x="0" y="497"/>
                    <a:pt x="24" y="615"/>
                  </a:cubicBezTo>
                  <a:cubicBezTo>
                    <a:pt x="27" y="644"/>
                    <a:pt x="51" y="655"/>
                    <a:pt x="84" y="655"/>
                  </a:cubicBezTo>
                  <a:cubicBezTo>
                    <a:pt x="170" y="655"/>
                    <a:pt x="320" y="580"/>
                    <a:pt x="320" y="580"/>
                  </a:cubicBezTo>
                  <a:lnTo>
                    <a:pt x="320" y="580"/>
                  </a:lnTo>
                  <a:cubicBezTo>
                    <a:pt x="320" y="580"/>
                    <a:pt x="213" y="793"/>
                    <a:pt x="331" y="828"/>
                  </a:cubicBezTo>
                  <a:cubicBezTo>
                    <a:pt x="338" y="830"/>
                    <a:pt x="345" y="831"/>
                    <a:pt x="350" y="831"/>
                  </a:cubicBezTo>
                  <a:cubicBezTo>
                    <a:pt x="448" y="831"/>
                    <a:pt x="438" y="567"/>
                    <a:pt x="438" y="567"/>
                  </a:cubicBezTo>
                  <a:cubicBezTo>
                    <a:pt x="817" y="485"/>
                    <a:pt x="828" y="213"/>
                    <a:pt x="817" y="71"/>
                  </a:cubicBezTo>
                  <a:cubicBezTo>
                    <a:pt x="804" y="24"/>
                    <a:pt x="757" y="0"/>
                    <a:pt x="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7531397" y="3001169"/>
              <a:ext cx="12094" cy="11303"/>
            </a:xfrm>
            <a:custGeom>
              <a:rect b="b" l="l" r="r" t="t"/>
              <a:pathLst>
                <a:path extrusionOk="0" h="100" w="107">
                  <a:moveTo>
                    <a:pt x="35" y="0"/>
                  </a:moveTo>
                  <a:cubicBezTo>
                    <a:pt x="12" y="13"/>
                    <a:pt x="0" y="36"/>
                    <a:pt x="0" y="60"/>
                  </a:cubicBezTo>
                  <a:cubicBezTo>
                    <a:pt x="9" y="86"/>
                    <a:pt x="24" y="100"/>
                    <a:pt x="41" y="100"/>
                  </a:cubicBezTo>
                  <a:cubicBezTo>
                    <a:pt x="47" y="100"/>
                    <a:pt x="53" y="98"/>
                    <a:pt x="59" y="95"/>
                  </a:cubicBezTo>
                  <a:cubicBezTo>
                    <a:pt x="95" y="95"/>
                    <a:pt x="106" y="60"/>
                    <a:pt x="95" y="36"/>
                  </a:cubicBezTo>
                  <a:cubicBezTo>
                    <a:pt x="95" y="13"/>
                    <a:pt x="59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7404354" y="2879325"/>
              <a:ext cx="112349" cy="60696"/>
            </a:xfrm>
            <a:custGeom>
              <a:rect b="b" l="l" r="r" t="t"/>
              <a:pathLst>
                <a:path extrusionOk="0" h="537" w="994">
                  <a:moveTo>
                    <a:pt x="139" y="1"/>
                  </a:moveTo>
                  <a:cubicBezTo>
                    <a:pt x="123" y="1"/>
                    <a:pt x="108" y="5"/>
                    <a:pt x="95" y="14"/>
                  </a:cubicBezTo>
                  <a:cubicBezTo>
                    <a:pt x="1" y="85"/>
                    <a:pt x="273" y="263"/>
                    <a:pt x="273" y="263"/>
                  </a:cubicBezTo>
                  <a:cubicBezTo>
                    <a:pt x="273" y="263"/>
                    <a:pt x="25" y="263"/>
                    <a:pt x="48" y="393"/>
                  </a:cubicBezTo>
                  <a:cubicBezTo>
                    <a:pt x="58" y="426"/>
                    <a:pt x="86" y="437"/>
                    <a:pt x="120" y="437"/>
                  </a:cubicBezTo>
                  <a:cubicBezTo>
                    <a:pt x="209" y="437"/>
                    <a:pt x="344" y="358"/>
                    <a:pt x="344" y="358"/>
                  </a:cubicBezTo>
                  <a:cubicBezTo>
                    <a:pt x="462" y="493"/>
                    <a:pt x="580" y="537"/>
                    <a:pt x="683" y="537"/>
                  </a:cubicBezTo>
                  <a:cubicBezTo>
                    <a:pt x="796" y="537"/>
                    <a:pt x="891" y="484"/>
                    <a:pt x="947" y="440"/>
                  </a:cubicBezTo>
                  <a:cubicBezTo>
                    <a:pt x="983" y="416"/>
                    <a:pt x="994" y="358"/>
                    <a:pt x="959" y="322"/>
                  </a:cubicBezTo>
                  <a:cubicBezTo>
                    <a:pt x="825" y="165"/>
                    <a:pt x="686" y="126"/>
                    <a:pt x="579" y="126"/>
                  </a:cubicBezTo>
                  <a:cubicBezTo>
                    <a:pt x="468" y="126"/>
                    <a:pt x="391" y="169"/>
                    <a:pt x="391" y="169"/>
                  </a:cubicBezTo>
                  <a:cubicBezTo>
                    <a:pt x="391" y="169"/>
                    <a:pt x="241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7495228" y="2912330"/>
              <a:ext cx="12207" cy="10964"/>
            </a:xfrm>
            <a:custGeom>
              <a:rect b="b" l="l" r="r" t="t"/>
              <a:pathLst>
                <a:path extrusionOk="0" h="97" w="108">
                  <a:moveTo>
                    <a:pt x="56" y="1"/>
                  </a:moveTo>
                  <a:cubicBezTo>
                    <a:pt x="42" y="1"/>
                    <a:pt x="31" y="7"/>
                    <a:pt x="24" y="18"/>
                  </a:cubicBezTo>
                  <a:cubicBezTo>
                    <a:pt x="1" y="30"/>
                    <a:pt x="1" y="66"/>
                    <a:pt x="24" y="77"/>
                  </a:cubicBezTo>
                  <a:cubicBezTo>
                    <a:pt x="32" y="91"/>
                    <a:pt x="47" y="97"/>
                    <a:pt x="63" y="97"/>
                  </a:cubicBezTo>
                  <a:cubicBezTo>
                    <a:pt x="74" y="97"/>
                    <a:pt x="86" y="94"/>
                    <a:pt x="95" y="89"/>
                  </a:cubicBezTo>
                  <a:cubicBezTo>
                    <a:pt x="108" y="66"/>
                    <a:pt x="108" y="30"/>
                    <a:pt x="95" y="18"/>
                  </a:cubicBezTo>
                  <a:cubicBezTo>
                    <a:pt x="84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7567932" y="2808948"/>
              <a:ext cx="90987" cy="98221"/>
            </a:xfrm>
            <a:custGeom>
              <a:rect b="b" l="l" r="r" t="t"/>
              <a:pathLst>
                <a:path extrusionOk="0" h="869" w="805">
                  <a:moveTo>
                    <a:pt x="435" y="1"/>
                  </a:moveTo>
                  <a:cubicBezTo>
                    <a:pt x="323" y="1"/>
                    <a:pt x="366" y="275"/>
                    <a:pt x="366" y="275"/>
                  </a:cubicBezTo>
                  <a:cubicBezTo>
                    <a:pt x="0" y="404"/>
                    <a:pt x="12" y="664"/>
                    <a:pt x="48" y="806"/>
                  </a:cubicBezTo>
                  <a:cubicBezTo>
                    <a:pt x="57" y="846"/>
                    <a:pt x="91" y="869"/>
                    <a:pt x="130" y="869"/>
                  </a:cubicBezTo>
                  <a:cubicBezTo>
                    <a:pt x="138" y="869"/>
                    <a:pt x="146" y="868"/>
                    <a:pt x="153" y="866"/>
                  </a:cubicBezTo>
                  <a:cubicBezTo>
                    <a:pt x="544" y="735"/>
                    <a:pt x="520" y="404"/>
                    <a:pt x="520" y="404"/>
                  </a:cubicBezTo>
                  <a:cubicBezTo>
                    <a:pt x="520" y="404"/>
                    <a:pt x="804" y="298"/>
                    <a:pt x="781" y="191"/>
                  </a:cubicBezTo>
                  <a:cubicBezTo>
                    <a:pt x="772" y="162"/>
                    <a:pt x="749" y="151"/>
                    <a:pt x="719" y="151"/>
                  </a:cubicBezTo>
                  <a:cubicBezTo>
                    <a:pt x="631" y="151"/>
                    <a:pt x="485" y="251"/>
                    <a:pt x="485" y="251"/>
                  </a:cubicBezTo>
                  <a:cubicBezTo>
                    <a:pt x="485" y="251"/>
                    <a:pt x="568" y="26"/>
                    <a:pt x="450" y="2"/>
                  </a:cubicBezTo>
                  <a:cubicBezTo>
                    <a:pt x="444" y="1"/>
                    <a:pt x="440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7581269" y="2889311"/>
              <a:ext cx="13450" cy="11303"/>
            </a:xfrm>
            <a:custGeom>
              <a:rect b="b" l="l" r="r" t="t"/>
              <a:pathLst>
                <a:path extrusionOk="0" h="100" w="119">
                  <a:moveTo>
                    <a:pt x="35" y="1"/>
                  </a:moveTo>
                  <a:cubicBezTo>
                    <a:pt x="12" y="13"/>
                    <a:pt x="1" y="48"/>
                    <a:pt x="12" y="72"/>
                  </a:cubicBezTo>
                  <a:cubicBezTo>
                    <a:pt x="21" y="89"/>
                    <a:pt x="36" y="100"/>
                    <a:pt x="53" y="100"/>
                  </a:cubicBezTo>
                  <a:cubicBezTo>
                    <a:pt x="59" y="100"/>
                    <a:pt x="65" y="98"/>
                    <a:pt x="71" y="95"/>
                  </a:cubicBezTo>
                  <a:cubicBezTo>
                    <a:pt x="95" y="84"/>
                    <a:pt x="119" y="60"/>
                    <a:pt x="106" y="37"/>
                  </a:cubicBezTo>
                  <a:cubicBezTo>
                    <a:pt x="95" y="13"/>
                    <a:pt x="59" y="1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7626208" y="2892437"/>
              <a:ext cx="117662" cy="52671"/>
            </a:xfrm>
            <a:custGeom>
              <a:rect b="b" l="l" r="r" t="t"/>
              <a:pathLst>
                <a:path extrusionOk="0" h="466" w="1041">
                  <a:moveTo>
                    <a:pt x="847" y="0"/>
                  </a:moveTo>
                  <a:cubicBezTo>
                    <a:pt x="763" y="0"/>
                    <a:pt x="639" y="147"/>
                    <a:pt x="639" y="147"/>
                  </a:cubicBezTo>
                  <a:cubicBezTo>
                    <a:pt x="537" y="89"/>
                    <a:pt x="449" y="66"/>
                    <a:pt x="373" y="66"/>
                  </a:cubicBezTo>
                  <a:cubicBezTo>
                    <a:pt x="202" y="66"/>
                    <a:pt x="93" y="180"/>
                    <a:pt x="36" y="253"/>
                  </a:cubicBezTo>
                  <a:cubicBezTo>
                    <a:pt x="1" y="300"/>
                    <a:pt x="12" y="348"/>
                    <a:pt x="59" y="371"/>
                  </a:cubicBezTo>
                  <a:cubicBezTo>
                    <a:pt x="170" y="441"/>
                    <a:pt x="269" y="465"/>
                    <a:pt x="353" y="465"/>
                  </a:cubicBezTo>
                  <a:cubicBezTo>
                    <a:pt x="538" y="465"/>
                    <a:pt x="650" y="348"/>
                    <a:pt x="650" y="348"/>
                  </a:cubicBezTo>
                  <a:cubicBezTo>
                    <a:pt x="650" y="348"/>
                    <a:pt x="803" y="438"/>
                    <a:pt x="906" y="438"/>
                  </a:cubicBezTo>
                  <a:cubicBezTo>
                    <a:pt x="938" y="438"/>
                    <a:pt x="965" y="429"/>
                    <a:pt x="981" y="407"/>
                  </a:cubicBezTo>
                  <a:cubicBezTo>
                    <a:pt x="1041" y="313"/>
                    <a:pt x="734" y="229"/>
                    <a:pt x="734" y="229"/>
                  </a:cubicBezTo>
                  <a:cubicBezTo>
                    <a:pt x="734" y="229"/>
                    <a:pt x="970" y="135"/>
                    <a:pt x="899" y="29"/>
                  </a:cubicBezTo>
                  <a:cubicBezTo>
                    <a:pt x="885" y="8"/>
                    <a:pt x="867" y="0"/>
                    <a:pt x="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7636945" y="2924084"/>
              <a:ext cx="12094" cy="10964"/>
            </a:xfrm>
            <a:custGeom>
              <a:rect b="b" l="l" r="r" t="t"/>
              <a:pathLst>
                <a:path extrusionOk="0" h="97" w="107">
                  <a:moveTo>
                    <a:pt x="42" y="1"/>
                  </a:moveTo>
                  <a:cubicBezTo>
                    <a:pt x="30" y="1"/>
                    <a:pt x="19" y="7"/>
                    <a:pt x="12" y="20"/>
                  </a:cubicBezTo>
                  <a:cubicBezTo>
                    <a:pt x="0" y="56"/>
                    <a:pt x="0" y="80"/>
                    <a:pt x="24" y="91"/>
                  </a:cubicBezTo>
                  <a:cubicBezTo>
                    <a:pt x="33" y="95"/>
                    <a:pt x="42" y="96"/>
                    <a:pt x="50" y="96"/>
                  </a:cubicBezTo>
                  <a:cubicBezTo>
                    <a:pt x="71" y="96"/>
                    <a:pt x="86" y="85"/>
                    <a:pt x="95" y="68"/>
                  </a:cubicBezTo>
                  <a:cubicBezTo>
                    <a:pt x="106" y="44"/>
                    <a:pt x="95" y="20"/>
                    <a:pt x="71" y="9"/>
                  </a:cubicBezTo>
                  <a:cubicBezTo>
                    <a:pt x="61" y="4"/>
                    <a:pt x="51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7202244" y="3048311"/>
              <a:ext cx="109750" cy="71999"/>
            </a:xfrm>
            <a:custGeom>
              <a:rect b="b" l="l" r="r" t="t"/>
              <a:pathLst>
                <a:path extrusionOk="0" h="637" w="971">
                  <a:moveTo>
                    <a:pt x="752" y="0"/>
                  </a:moveTo>
                  <a:cubicBezTo>
                    <a:pt x="462" y="0"/>
                    <a:pt x="355" y="231"/>
                    <a:pt x="355" y="231"/>
                  </a:cubicBezTo>
                  <a:cubicBezTo>
                    <a:pt x="355" y="231"/>
                    <a:pt x="278" y="216"/>
                    <a:pt x="198" y="216"/>
                  </a:cubicBezTo>
                  <a:cubicBezTo>
                    <a:pt x="118" y="216"/>
                    <a:pt x="36" y="231"/>
                    <a:pt x="24" y="290"/>
                  </a:cubicBezTo>
                  <a:cubicBezTo>
                    <a:pt x="0" y="364"/>
                    <a:pt x="146" y="375"/>
                    <a:pt x="238" y="375"/>
                  </a:cubicBezTo>
                  <a:cubicBezTo>
                    <a:pt x="278" y="375"/>
                    <a:pt x="308" y="373"/>
                    <a:pt x="308" y="373"/>
                  </a:cubicBezTo>
                  <a:lnTo>
                    <a:pt x="308" y="373"/>
                  </a:lnTo>
                  <a:cubicBezTo>
                    <a:pt x="308" y="373"/>
                    <a:pt x="119" y="539"/>
                    <a:pt x="214" y="621"/>
                  </a:cubicBezTo>
                  <a:cubicBezTo>
                    <a:pt x="227" y="632"/>
                    <a:pt x="241" y="636"/>
                    <a:pt x="254" y="636"/>
                  </a:cubicBezTo>
                  <a:cubicBezTo>
                    <a:pt x="346" y="636"/>
                    <a:pt x="426" y="420"/>
                    <a:pt x="426" y="420"/>
                  </a:cubicBezTo>
                  <a:cubicBezTo>
                    <a:pt x="474" y="429"/>
                    <a:pt x="518" y="433"/>
                    <a:pt x="557" y="433"/>
                  </a:cubicBezTo>
                  <a:cubicBezTo>
                    <a:pt x="833" y="433"/>
                    <a:pt x="927" y="238"/>
                    <a:pt x="959" y="124"/>
                  </a:cubicBezTo>
                  <a:cubicBezTo>
                    <a:pt x="970" y="77"/>
                    <a:pt x="946" y="30"/>
                    <a:pt x="899" y="18"/>
                  </a:cubicBezTo>
                  <a:cubicBezTo>
                    <a:pt x="846" y="6"/>
                    <a:pt x="797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7290406" y="3052606"/>
              <a:ext cx="12207" cy="11190"/>
            </a:xfrm>
            <a:custGeom>
              <a:rect b="b" l="l" r="r" t="t"/>
              <a:pathLst>
                <a:path extrusionOk="0" h="99" w="108">
                  <a:moveTo>
                    <a:pt x="46" y="1"/>
                  </a:moveTo>
                  <a:cubicBezTo>
                    <a:pt x="25" y="1"/>
                    <a:pt x="1" y="20"/>
                    <a:pt x="1" y="39"/>
                  </a:cubicBezTo>
                  <a:cubicBezTo>
                    <a:pt x="1" y="75"/>
                    <a:pt x="13" y="99"/>
                    <a:pt x="48" y="99"/>
                  </a:cubicBezTo>
                  <a:cubicBezTo>
                    <a:pt x="72" y="99"/>
                    <a:pt x="96" y="86"/>
                    <a:pt x="96" y="63"/>
                  </a:cubicBezTo>
                  <a:cubicBezTo>
                    <a:pt x="108" y="28"/>
                    <a:pt x="84" y="4"/>
                    <a:pt x="61" y="4"/>
                  </a:cubicBezTo>
                  <a:cubicBezTo>
                    <a:pt x="56" y="2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6273965" y="3140080"/>
              <a:ext cx="1312249" cy="821936"/>
            </a:xfrm>
            <a:custGeom>
              <a:rect b="b" l="l" r="r" t="t"/>
              <a:pathLst>
                <a:path extrusionOk="0" h="7272" w="11610">
                  <a:moveTo>
                    <a:pt x="1" y="1"/>
                  </a:moveTo>
                  <a:lnTo>
                    <a:pt x="1" y="7272"/>
                  </a:lnTo>
                  <a:lnTo>
                    <a:pt x="11610" y="7272"/>
                  </a:lnTo>
                  <a:lnTo>
                    <a:pt x="116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7218763" y="3707365"/>
              <a:ext cx="33456" cy="27466"/>
            </a:xfrm>
            <a:custGeom>
              <a:rect b="b" l="l" r="r" t="t"/>
              <a:pathLst>
                <a:path extrusionOk="0" h="243" w="296">
                  <a:moveTo>
                    <a:pt x="224" y="0"/>
                  </a:moveTo>
                  <a:cubicBezTo>
                    <a:pt x="207" y="0"/>
                    <a:pt x="189" y="6"/>
                    <a:pt x="177" y="18"/>
                  </a:cubicBezTo>
                  <a:cubicBezTo>
                    <a:pt x="153" y="30"/>
                    <a:pt x="142" y="65"/>
                    <a:pt x="130" y="89"/>
                  </a:cubicBezTo>
                  <a:cubicBezTo>
                    <a:pt x="118" y="101"/>
                    <a:pt x="106" y="101"/>
                    <a:pt x="82" y="101"/>
                  </a:cubicBezTo>
                  <a:cubicBezTo>
                    <a:pt x="59" y="112"/>
                    <a:pt x="35" y="112"/>
                    <a:pt x="11" y="125"/>
                  </a:cubicBezTo>
                  <a:cubicBezTo>
                    <a:pt x="0" y="125"/>
                    <a:pt x="0" y="136"/>
                    <a:pt x="11" y="136"/>
                  </a:cubicBezTo>
                  <a:cubicBezTo>
                    <a:pt x="35" y="136"/>
                    <a:pt x="71" y="136"/>
                    <a:pt x="95" y="125"/>
                  </a:cubicBezTo>
                  <a:cubicBezTo>
                    <a:pt x="106" y="125"/>
                    <a:pt x="118" y="125"/>
                    <a:pt x="130" y="112"/>
                  </a:cubicBezTo>
                  <a:cubicBezTo>
                    <a:pt x="130" y="125"/>
                    <a:pt x="142" y="125"/>
                    <a:pt x="142" y="136"/>
                  </a:cubicBezTo>
                  <a:cubicBezTo>
                    <a:pt x="106" y="160"/>
                    <a:pt x="82" y="196"/>
                    <a:pt x="59" y="219"/>
                  </a:cubicBezTo>
                  <a:cubicBezTo>
                    <a:pt x="47" y="231"/>
                    <a:pt x="47" y="231"/>
                    <a:pt x="59" y="243"/>
                  </a:cubicBezTo>
                  <a:lnTo>
                    <a:pt x="71" y="243"/>
                  </a:lnTo>
                  <a:lnTo>
                    <a:pt x="153" y="160"/>
                  </a:lnTo>
                  <a:cubicBezTo>
                    <a:pt x="153" y="160"/>
                    <a:pt x="153" y="172"/>
                    <a:pt x="166" y="172"/>
                  </a:cubicBezTo>
                  <a:cubicBezTo>
                    <a:pt x="153" y="183"/>
                    <a:pt x="153" y="207"/>
                    <a:pt x="142" y="219"/>
                  </a:cubicBezTo>
                  <a:cubicBezTo>
                    <a:pt x="142" y="231"/>
                    <a:pt x="142" y="243"/>
                    <a:pt x="153" y="243"/>
                  </a:cubicBezTo>
                  <a:cubicBezTo>
                    <a:pt x="166" y="243"/>
                    <a:pt x="177" y="243"/>
                    <a:pt x="177" y="231"/>
                  </a:cubicBezTo>
                  <a:cubicBezTo>
                    <a:pt x="189" y="207"/>
                    <a:pt x="189" y="196"/>
                    <a:pt x="189" y="183"/>
                  </a:cubicBezTo>
                  <a:cubicBezTo>
                    <a:pt x="201" y="183"/>
                    <a:pt x="201" y="183"/>
                    <a:pt x="213" y="172"/>
                  </a:cubicBezTo>
                  <a:lnTo>
                    <a:pt x="224" y="172"/>
                  </a:lnTo>
                  <a:cubicBezTo>
                    <a:pt x="237" y="172"/>
                    <a:pt x="248" y="160"/>
                    <a:pt x="260" y="148"/>
                  </a:cubicBezTo>
                  <a:cubicBezTo>
                    <a:pt x="272" y="136"/>
                    <a:pt x="284" y="125"/>
                    <a:pt x="284" y="112"/>
                  </a:cubicBezTo>
                  <a:cubicBezTo>
                    <a:pt x="295" y="89"/>
                    <a:pt x="295" y="77"/>
                    <a:pt x="284" y="54"/>
                  </a:cubicBezTo>
                  <a:cubicBezTo>
                    <a:pt x="284" y="41"/>
                    <a:pt x="272" y="30"/>
                    <a:pt x="272" y="18"/>
                  </a:cubicBezTo>
                  <a:cubicBezTo>
                    <a:pt x="260" y="6"/>
                    <a:pt x="242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7081095" y="3679334"/>
              <a:ext cx="223229" cy="234758"/>
            </a:xfrm>
            <a:custGeom>
              <a:rect b="b" l="l" r="r" t="t"/>
              <a:pathLst>
                <a:path extrusionOk="0" h="2077" w="1975">
                  <a:moveTo>
                    <a:pt x="1219" y="37"/>
                  </a:moveTo>
                  <a:cubicBezTo>
                    <a:pt x="1233" y="37"/>
                    <a:pt x="1249" y="42"/>
                    <a:pt x="1265" y="53"/>
                  </a:cubicBezTo>
                  <a:cubicBezTo>
                    <a:pt x="1289" y="77"/>
                    <a:pt x="1300" y="113"/>
                    <a:pt x="1313" y="148"/>
                  </a:cubicBezTo>
                  <a:cubicBezTo>
                    <a:pt x="1265" y="184"/>
                    <a:pt x="1218" y="207"/>
                    <a:pt x="1182" y="231"/>
                  </a:cubicBezTo>
                  <a:cubicBezTo>
                    <a:pt x="1159" y="184"/>
                    <a:pt x="1147" y="113"/>
                    <a:pt x="1171" y="65"/>
                  </a:cubicBezTo>
                  <a:cubicBezTo>
                    <a:pt x="1184" y="46"/>
                    <a:pt x="1200" y="37"/>
                    <a:pt x="1219" y="37"/>
                  </a:cubicBezTo>
                  <a:close/>
                  <a:moveTo>
                    <a:pt x="992" y="108"/>
                  </a:moveTo>
                  <a:cubicBezTo>
                    <a:pt x="1000" y="108"/>
                    <a:pt x="1009" y="116"/>
                    <a:pt x="1017" y="124"/>
                  </a:cubicBezTo>
                  <a:cubicBezTo>
                    <a:pt x="1040" y="136"/>
                    <a:pt x="1053" y="148"/>
                    <a:pt x="1076" y="160"/>
                  </a:cubicBezTo>
                  <a:cubicBezTo>
                    <a:pt x="1100" y="195"/>
                    <a:pt x="1124" y="219"/>
                    <a:pt x="1147" y="255"/>
                  </a:cubicBezTo>
                  <a:cubicBezTo>
                    <a:pt x="1124" y="266"/>
                    <a:pt x="1111" y="289"/>
                    <a:pt x="1088" y="302"/>
                  </a:cubicBezTo>
                  <a:cubicBezTo>
                    <a:pt x="1088" y="302"/>
                    <a:pt x="1076" y="302"/>
                    <a:pt x="1076" y="313"/>
                  </a:cubicBezTo>
                  <a:cubicBezTo>
                    <a:pt x="1070" y="310"/>
                    <a:pt x="1064" y="309"/>
                    <a:pt x="1060" y="309"/>
                  </a:cubicBezTo>
                  <a:cubicBezTo>
                    <a:pt x="1047" y="309"/>
                    <a:pt x="1040" y="319"/>
                    <a:pt x="1040" y="337"/>
                  </a:cubicBezTo>
                  <a:cubicBezTo>
                    <a:pt x="1017" y="349"/>
                    <a:pt x="1005" y="360"/>
                    <a:pt x="982" y="384"/>
                  </a:cubicBezTo>
                  <a:lnTo>
                    <a:pt x="969" y="384"/>
                  </a:lnTo>
                  <a:cubicBezTo>
                    <a:pt x="934" y="313"/>
                    <a:pt x="898" y="207"/>
                    <a:pt x="958" y="136"/>
                  </a:cubicBezTo>
                  <a:cubicBezTo>
                    <a:pt x="958" y="124"/>
                    <a:pt x="969" y="113"/>
                    <a:pt x="982" y="113"/>
                  </a:cubicBezTo>
                  <a:cubicBezTo>
                    <a:pt x="985" y="109"/>
                    <a:pt x="988" y="108"/>
                    <a:pt x="992" y="108"/>
                  </a:cubicBezTo>
                  <a:close/>
                  <a:moveTo>
                    <a:pt x="1053" y="349"/>
                  </a:moveTo>
                  <a:cubicBezTo>
                    <a:pt x="1053" y="360"/>
                    <a:pt x="1064" y="373"/>
                    <a:pt x="1076" y="384"/>
                  </a:cubicBezTo>
                  <a:cubicBezTo>
                    <a:pt x="1064" y="384"/>
                    <a:pt x="1053" y="384"/>
                    <a:pt x="1053" y="396"/>
                  </a:cubicBezTo>
                  <a:cubicBezTo>
                    <a:pt x="1053" y="384"/>
                    <a:pt x="1053" y="373"/>
                    <a:pt x="1040" y="360"/>
                  </a:cubicBezTo>
                  <a:cubicBezTo>
                    <a:pt x="1040" y="349"/>
                    <a:pt x="1053" y="349"/>
                    <a:pt x="1053" y="349"/>
                  </a:cubicBezTo>
                  <a:close/>
                  <a:moveTo>
                    <a:pt x="1029" y="396"/>
                  </a:moveTo>
                  <a:lnTo>
                    <a:pt x="1017" y="408"/>
                  </a:lnTo>
                  <a:lnTo>
                    <a:pt x="1017" y="420"/>
                  </a:lnTo>
                  <a:cubicBezTo>
                    <a:pt x="993" y="420"/>
                    <a:pt x="982" y="431"/>
                    <a:pt x="982" y="444"/>
                  </a:cubicBezTo>
                  <a:cubicBezTo>
                    <a:pt x="982" y="431"/>
                    <a:pt x="982" y="420"/>
                    <a:pt x="993" y="408"/>
                  </a:cubicBezTo>
                  <a:cubicBezTo>
                    <a:pt x="1005" y="408"/>
                    <a:pt x="1017" y="396"/>
                    <a:pt x="1029" y="396"/>
                  </a:cubicBezTo>
                  <a:close/>
                  <a:moveTo>
                    <a:pt x="1100" y="431"/>
                  </a:moveTo>
                  <a:cubicBezTo>
                    <a:pt x="1100" y="431"/>
                    <a:pt x="1100" y="444"/>
                    <a:pt x="1111" y="444"/>
                  </a:cubicBezTo>
                  <a:lnTo>
                    <a:pt x="1088" y="444"/>
                  </a:lnTo>
                  <a:cubicBezTo>
                    <a:pt x="1100" y="444"/>
                    <a:pt x="1100" y="431"/>
                    <a:pt x="1100" y="431"/>
                  </a:cubicBezTo>
                  <a:close/>
                  <a:moveTo>
                    <a:pt x="1061" y="421"/>
                  </a:moveTo>
                  <a:cubicBezTo>
                    <a:pt x="1063" y="421"/>
                    <a:pt x="1064" y="423"/>
                    <a:pt x="1064" y="431"/>
                  </a:cubicBezTo>
                  <a:cubicBezTo>
                    <a:pt x="1064" y="431"/>
                    <a:pt x="1064" y="444"/>
                    <a:pt x="1053" y="455"/>
                  </a:cubicBezTo>
                  <a:cubicBezTo>
                    <a:pt x="1040" y="455"/>
                    <a:pt x="1029" y="467"/>
                    <a:pt x="1017" y="467"/>
                  </a:cubicBezTo>
                  <a:cubicBezTo>
                    <a:pt x="1029" y="455"/>
                    <a:pt x="1040" y="444"/>
                    <a:pt x="1040" y="431"/>
                  </a:cubicBezTo>
                  <a:cubicBezTo>
                    <a:pt x="1049" y="431"/>
                    <a:pt x="1056" y="421"/>
                    <a:pt x="1061" y="421"/>
                  </a:cubicBezTo>
                  <a:close/>
                  <a:moveTo>
                    <a:pt x="1135" y="491"/>
                  </a:moveTo>
                  <a:cubicBezTo>
                    <a:pt x="1147" y="491"/>
                    <a:pt x="1147" y="502"/>
                    <a:pt x="1147" y="502"/>
                  </a:cubicBezTo>
                  <a:lnTo>
                    <a:pt x="1135" y="502"/>
                  </a:lnTo>
                  <a:lnTo>
                    <a:pt x="1135" y="491"/>
                  </a:lnTo>
                  <a:close/>
                  <a:moveTo>
                    <a:pt x="982" y="467"/>
                  </a:moveTo>
                  <a:cubicBezTo>
                    <a:pt x="982" y="491"/>
                    <a:pt x="969" y="502"/>
                    <a:pt x="958" y="515"/>
                  </a:cubicBezTo>
                  <a:cubicBezTo>
                    <a:pt x="939" y="533"/>
                    <a:pt x="921" y="544"/>
                    <a:pt x="907" y="560"/>
                  </a:cubicBezTo>
                  <a:lnTo>
                    <a:pt x="907" y="560"/>
                  </a:lnTo>
                  <a:cubicBezTo>
                    <a:pt x="928" y="529"/>
                    <a:pt x="950" y="498"/>
                    <a:pt x="982" y="467"/>
                  </a:cubicBezTo>
                  <a:close/>
                  <a:moveTo>
                    <a:pt x="946" y="444"/>
                  </a:moveTo>
                  <a:cubicBezTo>
                    <a:pt x="922" y="491"/>
                    <a:pt x="887" y="538"/>
                    <a:pt x="840" y="573"/>
                  </a:cubicBezTo>
                  <a:cubicBezTo>
                    <a:pt x="863" y="526"/>
                    <a:pt x="898" y="479"/>
                    <a:pt x="946" y="444"/>
                  </a:cubicBezTo>
                  <a:close/>
                  <a:moveTo>
                    <a:pt x="1182" y="538"/>
                  </a:moveTo>
                  <a:cubicBezTo>
                    <a:pt x="1206" y="562"/>
                    <a:pt x="1218" y="573"/>
                    <a:pt x="1242" y="586"/>
                  </a:cubicBezTo>
                  <a:lnTo>
                    <a:pt x="1218" y="586"/>
                  </a:lnTo>
                  <a:lnTo>
                    <a:pt x="1206" y="573"/>
                  </a:lnTo>
                  <a:lnTo>
                    <a:pt x="1194" y="562"/>
                  </a:lnTo>
                  <a:lnTo>
                    <a:pt x="1182" y="562"/>
                  </a:lnTo>
                  <a:lnTo>
                    <a:pt x="1182" y="538"/>
                  </a:lnTo>
                  <a:close/>
                  <a:moveTo>
                    <a:pt x="807" y="578"/>
                  </a:moveTo>
                  <a:cubicBezTo>
                    <a:pt x="805" y="583"/>
                    <a:pt x="804" y="590"/>
                    <a:pt x="804" y="597"/>
                  </a:cubicBezTo>
                  <a:lnTo>
                    <a:pt x="793" y="597"/>
                  </a:lnTo>
                  <a:cubicBezTo>
                    <a:pt x="797" y="592"/>
                    <a:pt x="802" y="585"/>
                    <a:pt x="807" y="578"/>
                  </a:cubicBezTo>
                  <a:close/>
                  <a:moveTo>
                    <a:pt x="1218" y="621"/>
                  </a:moveTo>
                  <a:cubicBezTo>
                    <a:pt x="1229" y="621"/>
                    <a:pt x="1229" y="621"/>
                    <a:pt x="1229" y="633"/>
                  </a:cubicBezTo>
                  <a:cubicBezTo>
                    <a:pt x="1229" y="633"/>
                    <a:pt x="1229" y="621"/>
                    <a:pt x="1218" y="621"/>
                  </a:cubicBezTo>
                  <a:close/>
                  <a:moveTo>
                    <a:pt x="1638" y="33"/>
                  </a:moveTo>
                  <a:cubicBezTo>
                    <a:pt x="1659" y="33"/>
                    <a:pt x="1681" y="36"/>
                    <a:pt x="1702" y="42"/>
                  </a:cubicBezTo>
                  <a:cubicBezTo>
                    <a:pt x="1844" y="65"/>
                    <a:pt x="1868" y="207"/>
                    <a:pt x="1856" y="325"/>
                  </a:cubicBezTo>
                  <a:cubicBezTo>
                    <a:pt x="1856" y="396"/>
                    <a:pt x="1844" y="479"/>
                    <a:pt x="1833" y="550"/>
                  </a:cubicBezTo>
                  <a:cubicBezTo>
                    <a:pt x="1809" y="562"/>
                    <a:pt x="1797" y="562"/>
                    <a:pt x="1773" y="573"/>
                  </a:cubicBezTo>
                  <a:cubicBezTo>
                    <a:pt x="1744" y="578"/>
                    <a:pt x="1714" y="581"/>
                    <a:pt x="1685" y="581"/>
                  </a:cubicBezTo>
                  <a:cubicBezTo>
                    <a:pt x="1645" y="581"/>
                    <a:pt x="1607" y="576"/>
                    <a:pt x="1573" y="562"/>
                  </a:cubicBezTo>
                  <a:cubicBezTo>
                    <a:pt x="1560" y="562"/>
                    <a:pt x="1549" y="573"/>
                    <a:pt x="1560" y="573"/>
                  </a:cubicBezTo>
                  <a:cubicBezTo>
                    <a:pt x="1605" y="596"/>
                    <a:pt x="1650" y="604"/>
                    <a:pt x="1695" y="604"/>
                  </a:cubicBezTo>
                  <a:cubicBezTo>
                    <a:pt x="1721" y="604"/>
                    <a:pt x="1747" y="601"/>
                    <a:pt x="1773" y="597"/>
                  </a:cubicBezTo>
                  <a:cubicBezTo>
                    <a:pt x="1786" y="586"/>
                    <a:pt x="1809" y="586"/>
                    <a:pt x="1821" y="573"/>
                  </a:cubicBezTo>
                  <a:lnTo>
                    <a:pt x="1821" y="573"/>
                  </a:lnTo>
                  <a:cubicBezTo>
                    <a:pt x="1821" y="609"/>
                    <a:pt x="1809" y="644"/>
                    <a:pt x="1809" y="668"/>
                  </a:cubicBezTo>
                  <a:cubicBezTo>
                    <a:pt x="1809" y="680"/>
                    <a:pt x="1809" y="680"/>
                    <a:pt x="1797" y="691"/>
                  </a:cubicBezTo>
                  <a:cubicBezTo>
                    <a:pt x="1756" y="699"/>
                    <a:pt x="1713" y="703"/>
                    <a:pt x="1670" y="703"/>
                  </a:cubicBezTo>
                  <a:cubicBezTo>
                    <a:pt x="1579" y="703"/>
                    <a:pt x="1488" y="685"/>
                    <a:pt x="1407" y="644"/>
                  </a:cubicBezTo>
                  <a:cubicBezTo>
                    <a:pt x="1265" y="586"/>
                    <a:pt x="1147" y="467"/>
                    <a:pt x="1088" y="325"/>
                  </a:cubicBezTo>
                  <a:cubicBezTo>
                    <a:pt x="1111" y="313"/>
                    <a:pt x="1135" y="289"/>
                    <a:pt x="1159" y="278"/>
                  </a:cubicBezTo>
                  <a:lnTo>
                    <a:pt x="1159" y="289"/>
                  </a:lnTo>
                  <a:cubicBezTo>
                    <a:pt x="1162" y="296"/>
                    <a:pt x="1168" y="299"/>
                    <a:pt x="1173" y="299"/>
                  </a:cubicBezTo>
                  <a:cubicBezTo>
                    <a:pt x="1187" y="299"/>
                    <a:pt x="1203" y="283"/>
                    <a:pt x="1194" y="266"/>
                  </a:cubicBezTo>
                  <a:lnTo>
                    <a:pt x="1182" y="255"/>
                  </a:lnTo>
                  <a:cubicBezTo>
                    <a:pt x="1229" y="219"/>
                    <a:pt x="1277" y="195"/>
                    <a:pt x="1324" y="160"/>
                  </a:cubicBezTo>
                  <a:cubicBezTo>
                    <a:pt x="1328" y="163"/>
                    <a:pt x="1331" y="165"/>
                    <a:pt x="1335" y="165"/>
                  </a:cubicBezTo>
                  <a:cubicBezTo>
                    <a:pt x="1343" y="165"/>
                    <a:pt x="1351" y="156"/>
                    <a:pt x="1360" y="148"/>
                  </a:cubicBezTo>
                  <a:cubicBezTo>
                    <a:pt x="1439" y="99"/>
                    <a:pt x="1534" y="33"/>
                    <a:pt x="1638" y="33"/>
                  </a:cubicBezTo>
                  <a:close/>
                  <a:moveTo>
                    <a:pt x="1336" y="656"/>
                  </a:moveTo>
                  <a:cubicBezTo>
                    <a:pt x="1360" y="668"/>
                    <a:pt x="1371" y="668"/>
                    <a:pt x="1395" y="680"/>
                  </a:cubicBezTo>
                  <a:cubicBezTo>
                    <a:pt x="1407" y="691"/>
                    <a:pt x="1431" y="691"/>
                    <a:pt x="1455" y="704"/>
                  </a:cubicBezTo>
                  <a:cubicBezTo>
                    <a:pt x="1431" y="704"/>
                    <a:pt x="1419" y="704"/>
                    <a:pt x="1407" y="715"/>
                  </a:cubicBezTo>
                  <a:cubicBezTo>
                    <a:pt x="1407" y="691"/>
                    <a:pt x="1395" y="680"/>
                    <a:pt x="1371" y="680"/>
                  </a:cubicBezTo>
                  <a:cubicBezTo>
                    <a:pt x="1360" y="668"/>
                    <a:pt x="1348" y="668"/>
                    <a:pt x="1336" y="668"/>
                  </a:cubicBezTo>
                  <a:lnTo>
                    <a:pt x="1336" y="656"/>
                  </a:lnTo>
                  <a:close/>
                  <a:moveTo>
                    <a:pt x="1100" y="479"/>
                  </a:moveTo>
                  <a:cubicBezTo>
                    <a:pt x="1111" y="479"/>
                    <a:pt x="1100" y="502"/>
                    <a:pt x="1100" y="502"/>
                  </a:cubicBezTo>
                  <a:cubicBezTo>
                    <a:pt x="1100" y="515"/>
                    <a:pt x="1100" y="515"/>
                    <a:pt x="1088" y="515"/>
                  </a:cubicBezTo>
                  <a:cubicBezTo>
                    <a:pt x="1076" y="526"/>
                    <a:pt x="1064" y="538"/>
                    <a:pt x="1053" y="538"/>
                  </a:cubicBezTo>
                  <a:cubicBezTo>
                    <a:pt x="1017" y="562"/>
                    <a:pt x="982" y="609"/>
                    <a:pt x="969" y="644"/>
                  </a:cubicBezTo>
                  <a:lnTo>
                    <a:pt x="969" y="656"/>
                  </a:lnTo>
                  <a:cubicBezTo>
                    <a:pt x="934" y="680"/>
                    <a:pt x="898" y="715"/>
                    <a:pt x="875" y="739"/>
                  </a:cubicBezTo>
                  <a:cubicBezTo>
                    <a:pt x="898" y="704"/>
                    <a:pt x="934" y="656"/>
                    <a:pt x="958" y="609"/>
                  </a:cubicBezTo>
                  <a:cubicBezTo>
                    <a:pt x="993" y="586"/>
                    <a:pt x="1029" y="550"/>
                    <a:pt x="1053" y="502"/>
                  </a:cubicBezTo>
                  <a:cubicBezTo>
                    <a:pt x="1064" y="502"/>
                    <a:pt x="1064" y="491"/>
                    <a:pt x="1064" y="491"/>
                  </a:cubicBezTo>
                  <a:lnTo>
                    <a:pt x="1076" y="491"/>
                  </a:lnTo>
                  <a:cubicBezTo>
                    <a:pt x="1076" y="479"/>
                    <a:pt x="1088" y="479"/>
                    <a:pt x="1100" y="479"/>
                  </a:cubicBezTo>
                  <a:close/>
                  <a:moveTo>
                    <a:pt x="1287" y="652"/>
                  </a:moveTo>
                  <a:cubicBezTo>
                    <a:pt x="1300" y="652"/>
                    <a:pt x="1297" y="663"/>
                    <a:pt x="1289" y="680"/>
                  </a:cubicBezTo>
                  <a:cubicBezTo>
                    <a:pt x="1265" y="691"/>
                    <a:pt x="1242" y="715"/>
                    <a:pt x="1229" y="751"/>
                  </a:cubicBezTo>
                  <a:cubicBezTo>
                    <a:pt x="1218" y="762"/>
                    <a:pt x="1229" y="775"/>
                    <a:pt x="1253" y="775"/>
                  </a:cubicBezTo>
                  <a:cubicBezTo>
                    <a:pt x="1218" y="798"/>
                    <a:pt x="1194" y="822"/>
                    <a:pt x="1171" y="857"/>
                  </a:cubicBezTo>
                  <a:lnTo>
                    <a:pt x="1171" y="810"/>
                  </a:lnTo>
                  <a:lnTo>
                    <a:pt x="1194" y="786"/>
                  </a:lnTo>
                  <a:cubicBezTo>
                    <a:pt x="1206" y="762"/>
                    <a:pt x="1218" y="727"/>
                    <a:pt x="1218" y="704"/>
                  </a:cubicBezTo>
                  <a:cubicBezTo>
                    <a:pt x="1242" y="691"/>
                    <a:pt x="1253" y="668"/>
                    <a:pt x="1253" y="656"/>
                  </a:cubicBezTo>
                  <a:lnTo>
                    <a:pt x="1265" y="656"/>
                  </a:lnTo>
                  <a:cubicBezTo>
                    <a:pt x="1275" y="653"/>
                    <a:pt x="1282" y="652"/>
                    <a:pt x="1287" y="652"/>
                  </a:cubicBezTo>
                  <a:close/>
                  <a:moveTo>
                    <a:pt x="745" y="668"/>
                  </a:moveTo>
                  <a:lnTo>
                    <a:pt x="745" y="668"/>
                  </a:lnTo>
                  <a:cubicBezTo>
                    <a:pt x="722" y="715"/>
                    <a:pt x="686" y="762"/>
                    <a:pt x="662" y="822"/>
                  </a:cubicBezTo>
                  <a:lnTo>
                    <a:pt x="627" y="857"/>
                  </a:lnTo>
                  <a:lnTo>
                    <a:pt x="615" y="869"/>
                  </a:lnTo>
                  <a:cubicBezTo>
                    <a:pt x="651" y="798"/>
                    <a:pt x="698" y="727"/>
                    <a:pt x="745" y="668"/>
                  </a:cubicBezTo>
                  <a:close/>
                  <a:moveTo>
                    <a:pt x="1620" y="857"/>
                  </a:moveTo>
                  <a:lnTo>
                    <a:pt x="1608" y="869"/>
                  </a:lnTo>
                  <a:lnTo>
                    <a:pt x="1601" y="869"/>
                  </a:lnTo>
                  <a:cubicBezTo>
                    <a:pt x="1607" y="865"/>
                    <a:pt x="1614" y="861"/>
                    <a:pt x="1620" y="857"/>
                  </a:cubicBezTo>
                  <a:close/>
                  <a:moveTo>
                    <a:pt x="898" y="597"/>
                  </a:moveTo>
                  <a:lnTo>
                    <a:pt x="898" y="621"/>
                  </a:lnTo>
                  <a:lnTo>
                    <a:pt x="722" y="869"/>
                  </a:lnTo>
                  <a:cubicBezTo>
                    <a:pt x="709" y="881"/>
                    <a:pt x="709" y="893"/>
                    <a:pt x="698" y="893"/>
                  </a:cubicBezTo>
                  <a:cubicBezTo>
                    <a:pt x="709" y="881"/>
                    <a:pt x="709" y="869"/>
                    <a:pt x="709" y="846"/>
                  </a:cubicBezTo>
                  <a:cubicBezTo>
                    <a:pt x="722" y="846"/>
                    <a:pt x="709" y="833"/>
                    <a:pt x="709" y="833"/>
                  </a:cubicBezTo>
                  <a:cubicBezTo>
                    <a:pt x="757" y="762"/>
                    <a:pt x="793" y="691"/>
                    <a:pt x="828" y="621"/>
                  </a:cubicBezTo>
                  <a:lnTo>
                    <a:pt x="828" y="609"/>
                  </a:lnTo>
                  <a:cubicBezTo>
                    <a:pt x="840" y="609"/>
                    <a:pt x="840" y="609"/>
                    <a:pt x="851" y="597"/>
                  </a:cubicBezTo>
                  <a:lnTo>
                    <a:pt x="851" y="597"/>
                  </a:lnTo>
                  <a:cubicBezTo>
                    <a:pt x="840" y="609"/>
                    <a:pt x="840" y="609"/>
                    <a:pt x="840" y="621"/>
                  </a:cubicBezTo>
                  <a:cubicBezTo>
                    <a:pt x="831" y="629"/>
                    <a:pt x="835" y="637"/>
                    <a:pt x="842" y="637"/>
                  </a:cubicBezTo>
                  <a:cubicBezTo>
                    <a:pt x="845" y="637"/>
                    <a:pt x="848" y="636"/>
                    <a:pt x="851" y="633"/>
                  </a:cubicBezTo>
                  <a:cubicBezTo>
                    <a:pt x="875" y="633"/>
                    <a:pt x="887" y="621"/>
                    <a:pt x="898" y="597"/>
                  </a:cubicBezTo>
                  <a:close/>
                  <a:moveTo>
                    <a:pt x="1455" y="739"/>
                  </a:moveTo>
                  <a:cubicBezTo>
                    <a:pt x="1442" y="751"/>
                    <a:pt x="1419" y="762"/>
                    <a:pt x="1407" y="775"/>
                  </a:cubicBezTo>
                  <a:cubicBezTo>
                    <a:pt x="1395" y="786"/>
                    <a:pt x="1395" y="810"/>
                    <a:pt x="1419" y="810"/>
                  </a:cubicBezTo>
                  <a:cubicBezTo>
                    <a:pt x="1384" y="833"/>
                    <a:pt x="1348" y="869"/>
                    <a:pt x="1313" y="893"/>
                  </a:cubicBezTo>
                  <a:cubicBezTo>
                    <a:pt x="1324" y="869"/>
                    <a:pt x="1348" y="846"/>
                    <a:pt x="1360" y="822"/>
                  </a:cubicBezTo>
                  <a:cubicBezTo>
                    <a:pt x="1371" y="810"/>
                    <a:pt x="1384" y="786"/>
                    <a:pt x="1384" y="762"/>
                  </a:cubicBezTo>
                  <a:cubicBezTo>
                    <a:pt x="1407" y="751"/>
                    <a:pt x="1419" y="751"/>
                    <a:pt x="1431" y="739"/>
                  </a:cubicBezTo>
                  <a:close/>
                  <a:moveTo>
                    <a:pt x="545" y="618"/>
                  </a:moveTo>
                  <a:cubicBezTo>
                    <a:pt x="557" y="618"/>
                    <a:pt x="568" y="621"/>
                    <a:pt x="580" y="621"/>
                  </a:cubicBezTo>
                  <a:cubicBezTo>
                    <a:pt x="615" y="633"/>
                    <a:pt x="662" y="644"/>
                    <a:pt x="686" y="668"/>
                  </a:cubicBezTo>
                  <a:cubicBezTo>
                    <a:pt x="638" y="751"/>
                    <a:pt x="580" y="822"/>
                    <a:pt x="544" y="904"/>
                  </a:cubicBezTo>
                  <a:cubicBezTo>
                    <a:pt x="485" y="857"/>
                    <a:pt x="449" y="762"/>
                    <a:pt x="473" y="680"/>
                  </a:cubicBezTo>
                  <a:cubicBezTo>
                    <a:pt x="473" y="668"/>
                    <a:pt x="485" y="644"/>
                    <a:pt x="509" y="633"/>
                  </a:cubicBezTo>
                  <a:cubicBezTo>
                    <a:pt x="521" y="621"/>
                    <a:pt x="533" y="618"/>
                    <a:pt x="545" y="618"/>
                  </a:cubicBezTo>
                  <a:close/>
                  <a:moveTo>
                    <a:pt x="1596" y="746"/>
                  </a:moveTo>
                  <a:cubicBezTo>
                    <a:pt x="1600" y="746"/>
                    <a:pt x="1604" y="747"/>
                    <a:pt x="1608" y="751"/>
                  </a:cubicBezTo>
                  <a:lnTo>
                    <a:pt x="1620" y="751"/>
                  </a:lnTo>
                  <a:cubicBezTo>
                    <a:pt x="1608" y="762"/>
                    <a:pt x="1608" y="762"/>
                    <a:pt x="1596" y="762"/>
                  </a:cubicBezTo>
                  <a:cubicBezTo>
                    <a:pt x="1584" y="775"/>
                    <a:pt x="1573" y="798"/>
                    <a:pt x="1596" y="810"/>
                  </a:cubicBezTo>
                  <a:cubicBezTo>
                    <a:pt x="1549" y="846"/>
                    <a:pt x="1490" y="893"/>
                    <a:pt x="1442" y="928"/>
                  </a:cubicBezTo>
                  <a:cubicBezTo>
                    <a:pt x="1478" y="869"/>
                    <a:pt x="1525" y="810"/>
                    <a:pt x="1560" y="751"/>
                  </a:cubicBezTo>
                  <a:lnTo>
                    <a:pt x="1573" y="751"/>
                  </a:lnTo>
                  <a:cubicBezTo>
                    <a:pt x="1580" y="751"/>
                    <a:pt x="1588" y="746"/>
                    <a:pt x="1596" y="746"/>
                  </a:cubicBezTo>
                  <a:close/>
                  <a:moveTo>
                    <a:pt x="1076" y="952"/>
                  </a:moveTo>
                  <a:cubicBezTo>
                    <a:pt x="1068" y="967"/>
                    <a:pt x="1055" y="982"/>
                    <a:pt x="1041" y="998"/>
                  </a:cubicBezTo>
                  <a:lnTo>
                    <a:pt x="1041" y="998"/>
                  </a:lnTo>
                  <a:cubicBezTo>
                    <a:pt x="1051" y="979"/>
                    <a:pt x="1060" y="968"/>
                    <a:pt x="1076" y="952"/>
                  </a:cubicBezTo>
                  <a:close/>
                  <a:moveTo>
                    <a:pt x="1702" y="940"/>
                  </a:moveTo>
                  <a:cubicBezTo>
                    <a:pt x="1750" y="940"/>
                    <a:pt x="1786" y="952"/>
                    <a:pt x="1821" y="964"/>
                  </a:cubicBezTo>
                  <a:cubicBezTo>
                    <a:pt x="1844" y="975"/>
                    <a:pt x="1868" y="999"/>
                    <a:pt x="1880" y="1035"/>
                  </a:cubicBezTo>
                  <a:cubicBezTo>
                    <a:pt x="1854" y="1052"/>
                    <a:pt x="1821" y="1063"/>
                    <a:pt x="1792" y="1063"/>
                  </a:cubicBezTo>
                  <a:cubicBezTo>
                    <a:pt x="1781" y="1063"/>
                    <a:pt x="1771" y="1061"/>
                    <a:pt x="1762" y="1058"/>
                  </a:cubicBezTo>
                  <a:cubicBezTo>
                    <a:pt x="1726" y="1046"/>
                    <a:pt x="1691" y="1022"/>
                    <a:pt x="1655" y="1011"/>
                  </a:cubicBezTo>
                  <a:cubicBezTo>
                    <a:pt x="1667" y="987"/>
                    <a:pt x="1691" y="964"/>
                    <a:pt x="1702" y="940"/>
                  </a:cubicBezTo>
                  <a:close/>
                  <a:moveTo>
                    <a:pt x="898" y="775"/>
                  </a:moveTo>
                  <a:lnTo>
                    <a:pt x="898" y="775"/>
                  </a:lnTo>
                  <a:cubicBezTo>
                    <a:pt x="828" y="893"/>
                    <a:pt x="733" y="999"/>
                    <a:pt x="638" y="1093"/>
                  </a:cubicBezTo>
                  <a:cubicBezTo>
                    <a:pt x="651" y="1070"/>
                    <a:pt x="662" y="1058"/>
                    <a:pt x="674" y="1035"/>
                  </a:cubicBezTo>
                  <a:cubicBezTo>
                    <a:pt x="745" y="940"/>
                    <a:pt x="816" y="857"/>
                    <a:pt x="898" y="775"/>
                  </a:cubicBezTo>
                  <a:close/>
                  <a:moveTo>
                    <a:pt x="414" y="928"/>
                  </a:moveTo>
                  <a:cubicBezTo>
                    <a:pt x="449" y="940"/>
                    <a:pt x="485" y="952"/>
                    <a:pt x="520" y="952"/>
                  </a:cubicBezTo>
                  <a:lnTo>
                    <a:pt x="449" y="1129"/>
                  </a:lnTo>
                  <a:lnTo>
                    <a:pt x="438" y="1141"/>
                  </a:lnTo>
                  <a:cubicBezTo>
                    <a:pt x="378" y="1129"/>
                    <a:pt x="307" y="1058"/>
                    <a:pt x="343" y="987"/>
                  </a:cubicBezTo>
                  <a:cubicBezTo>
                    <a:pt x="355" y="952"/>
                    <a:pt x="378" y="928"/>
                    <a:pt x="414" y="928"/>
                  </a:cubicBezTo>
                  <a:close/>
                  <a:moveTo>
                    <a:pt x="580" y="1117"/>
                  </a:moveTo>
                  <a:lnTo>
                    <a:pt x="580" y="1117"/>
                  </a:lnTo>
                  <a:cubicBezTo>
                    <a:pt x="567" y="1141"/>
                    <a:pt x="556" y="1153"/>
                    <a:pt x="544" y="1177"/>
                  </a:cubicBezTo>
                  <a:lnTo>
                    <a:pt x="544" y="1153"/>
                  </a:lnTo>
                  <a:cubicBezTo>
                    <a:pt x="556" y="1153"/>
                    <a:pt x="556" y="1153"/>
                    <a:pt x="556" y="1141"/>
                  </a:cubicBezTo>
                  <a:cubicBezTo>
                    <a:pt x="567" y="1141"/>
                    <a:pt x="567" y="1129"/>
                    <a:pt x="580" y="1117"/>
                  </a:cubicBezTo>
                  <a:close/>
                  <a:moveTo>
                    <a:pt x="556" y="1235"/>
                  </a:moveTo>
                  <a:cubicBezTo>
                    <a:pt x="556" y="1248"/>
                    <a:pt x="556" y="1248"/>
                    <a:pt x="544" y="1248"/>
                  </a:cubicBezTo>
                  <a:lnTo>
                    <a:pt x="544" y="1235"/>
                  </a:lnTo>
                  <a:close/>
                  <a:moveTo>
                    <a:pt x="816" y="1212"/>
                  </a:moveTo>
                  <a:lnTo>
                    <a:pt x="816" y="1212"/>
                  </a:lnTo>
                  <a:cubicBezTo>
                    <a:pt x="804" y="1224"/>
                    <a:pt x="804" y="1235"/>
                    <a:pt x="793" y="1248"/>
                  </a:cubicBezTo>
                  <a:lnTo>
                    <a:pt x="793" y="1235"/>
                  </a:lnTo>
                  <a:lnTo>
                    <a:pt x="816" y="1212"/>
                  </a:lnTo>
                  <a:close/>
                  <a:moveTo>
                    <a:pt x="1140" y="535"/>
                  </a:moveTo>
                  <a:cubicBezTo>
                    <a:pt x="1158" y="535"/>
                    <a:pt x="1156" y="554"/>
                    <a:pt x="1147" y="573"/>
                  </a:cubicBezTo>
                  <a:cubicBezTo>
                    <a:pt x="1135" y="573"/>
                    <a:pt x="1124" y="586"/>
                    <a:pt x="1111" y="586"/>
                  </a:cubicBezTo>
                  <a:cubicBezTo>
                    <a:pt x="1076" y="609"/>
                    <a:pt x="1053" y="644"/>
                    <a:pt x="1040" y="680"/>
                  </a:cubicBezTo>
                  <a:cubicBezTo>
                    <a:pt x="1040" y="691"/>
                    <a:pt x="1053" y="704"/>
                    <a:pt x="1064" y="704"/>
                  </a:cubicBezTo>
                  <a:lnTo>
                    <a:pt x="1088" y="680"/>
                  </a:lnTo>
                  <a:lnTo>
                    <a:pt x="1088" y="704"/>
                  </a:lnTo>
                  <a:cubicBezTo>
                    <a:pt x="1017" y="798"/>
                    <a:pt x="922" y="869"/>
                    <a:pt x="851" y="964"/>
                  </a:cubicBezTo>
                  <a:cubicBezTo>
                    <a:pt x="745" y="1093"/>
                    <a:pt x="651" y="1235"/>
                    <a:pt x="567" y="1377"/>
                  </a:cubicBezTo>
                  <a:cubicBezTo>
                    <a:pt x="567" y="1342"/>
                    <a:pt x="580" y="1306"/>
                    <a:pt x="580" y="1295"/>
                  </a:cubicBezTo>
                  <a:lnTo>
                    <a:pt x="615" y="1188"/>
                  </a:lnTo>
                  <a:cubicBezTo>
                    <a:pt x="780" y="1035"/>
                    <a:pt x="911" y="857"/>
                    <a:pt x="1017" y="668"/>
                  </a:cubicBezTo>
                  <a:cubicBezTo>
                    <a:pt x="1029" y="656"/>
                    <a:pt x="1029" y="656"/>
                    <a:pt x="1017" y="644"/>
                  </a:cubicBezTo>
                  <a:cubicBezTo>
                    <a:pt x="1053" y="621"/>
                    <a:pt x="1088" y="586"/>
                    <a:pt x="1111" y="550"/>
                  </a:cubicBezTo>
                  <a:lnTo>
                    <a:pt x="1124" y="538"/>
                  </a:lnTo>
                  <a:cubicBezTo>
                    <a:pt x="1130" y="536"/>
                    <a:pt x="1136" y="535"/>
                    <a:pt x="1140" y="535"/>
                  </a:cubicBezTo>
                  <a:close/>
                  <a:moveTo>
                    <a:pt x="591" y="964"/>
                  </a:moveTo>
                  <a:lnTo>
                    <a:pt x="520" y="1106"/>
                  </a:lnTo>
                  <a:cubicBezTo>
                    <a:pt x="520" y="1106"/>
                    <a:pt x="509" y="1106"/>
                    <a:pt x="509" y="1117"/>
                  </a:cubicBezTo>
                  <a:cubicBezTo>
                    <a:pt x="497" y="1212"/>
                    <a:pt x="497" y="1306"/>
                    <a:pt x="485" y="1413"/>
                  </a:cubicBezTo>
                  <a:lnTo>
                    <a:pt x="485" y="1472"/>
                  </a:lnTo>
                  <a:lnTo>
                    <a:pt x="473" y="1460"/>
                  </a:lnTo>
                  <a:cubicBezTo>
                    <a:pt x="426" y="1377"/>
                    <a:pt x="449" y="1271"/>
                    <a:pt x="473" y="1188"/>
                  </a:cubicBezTo>
                  <a:cubicBezTo>
                    <a:pt x="497" y="1117"/>
                    <a:pt x="520" y="1058"/>
                    <a:pt x="556" y="987"/>
                  </a:cubicBezTo>
                  <a:lnTo>
                    <a:pt x="567" y="987"/>
                  </a:lnTo>
                  <a:lnTo>
                    <a:pt x="567" y="975"/>
                  </a:lnTo>
                  <a:cubicBezTo>
                    <a:pt x="580" y="975"/>
                    <a:pt x="580" y="975"/>
                    <a:pt x="591" y="964"/>
                  </a:cubicBezTo>
                  <a:close/>
                  <a:moveTo>
                    <a:pt x="1182" y="668"/>
                  </a:moveTo>
                  <a:lnTo>
                    <a:pt x="1182" y="668"/>
                  </a:lnTo>
                  <a:cubicBezTo>
                    <a:pt x="1171" y="680"/>
                    <a:pt x="1159" y="704"/>
                    <a:pt x="1147" y="727"/>
                  </a:cubicBezTo>
                  <a:cubicBezTo>
                    <a:pt x="1147" y="739"/>
                    <a:pt x="1147" y="739"/>
                    <a:pt x="1159" y="751"/>
                  </a:cubicBezTo>
                  <a:cubicBezTo>
                    <a:pt x="1159" y="751"/>
                    <a:pt x="1147" y="751"/>
                    <a:pt x="1147" y="762"/>
                  </a:cubicBezTo>
                  <a:cubicBezTo>
                    <a:pt x="958" y="964"/>
                    <a:pt x="769" y="1188"/>
                    <a:pt x="603" y="1413"/>
                  </a:cubicBezTo>
                  <a:cubicBezTo>
                    <a:pt x="593" y="1423"/>
                    <a:pt x="609" y="1451"/>
                    <a:pt x="621" y="1451"/>
                  </a:cubicBezTo>
                  <a:cubicBezTo>
                    <a:pt x="623" y="1451"/>
                    <a:pt x="625" y="1450"/>
                    <a:pt x="627" y="1448"/>
                  </a:cubicBezTo>
                  <a:cubicBezTo>
                    <a:pt x="627" y="1437"/>
                    <a:pt x="638" y="1437"/>
                    <a:pt x="638" y="1437"/>
                  </a:cubicBezTo>
                  <a:cubicBezTo>
                    <a:pt x="674" y="1401"/>
                    <a:pt x="709" y="1366"/>
                    <a:pt x="733" y="1330"/>
                  </a:cubicBezTo>
                  <a:lnTo>
                    <a:pt x="733" y="1353"/>
                  </a:lnTo>
                  <a:cubicBezTo>
                    <a:pt x="722" y="1377"/>
                    <a:pt x="709" y="1401"/>
                    <a:pt x="698" y="1437"/>
                  </a:cubicBezTo>
                  <a:lnTo>
                    <a:pt x="698" y="1448"/>
                  </a:lnTo>
                  <a:cubicBezTo>
                    <a:pt x="686" y="1472"/>
                    <a:pt x="662" y="1495"/>
                    <a:pt x="627" y="1508"/>
                  </a:cubicBezTo>
                  <a:cubicBezTo>
                    <a:pt x="615" y="1508"/>
                    <a:pt x="615" y="1495"/>
                    <a:pt x="603" y="1484"/>
                  </a:cubicBezTo>
                  <a:cubicBezTo>
                    <a:pt x="591" y="1472"/>
                    <a:pt x="591" y="1448"/>
                    <a:pt x="580" y="1437"/>
                  </a:cubicBezTo>
                  <a:lnTo>
                    <a:pt x="591" y="1424"/>
                  </a:lnTo>
                  <a:cubicBezTo>
                    <a:pt x="686" y="1271"/>
                    <a:pt x="780" y="1117"/>
                    <a:pt x="898" y="975"/>
                  </a:cubicBezTo>
                  <a:cubicBezTo>
                    <a:pt x="969" y="881"/>
                    <a:pt x="1064" y="798"/>
                    <a:pt x="1135" y="704"/>
                  </a:cubicBezTo>
                  <a:cubicBezTo>
                    <a:pt x="1159" y="691"/>
                    <a:pt x="1171" y="680"/>
                    <a:pt x="1182" y="668"/>
                  </a:cubicBezTo>
                  <a:close/>
                  <a:moveTo>
                    <a:pt x="722" y="1495"/>
                  </a:moveTo>
                  <a:cubicBezTo>
                    <a:pt x="722" y="1495"/>
                    <a:pt x="709" y="1508"/>
                    <a:pt x="709" y="1519"/>
                  </a:cubicBezTo>
                  <a:lnTo>
                    <a:pt x="698" y="1519"/>
                  </a:lnTo>
                  <a:cubicBezTo>
                    <a:pt x="698" y="1508"/>
                    <a:pt x="709" y="1495"/>
                    <a:pt x="722" y="1495"/>
                  </a:cubicBezTo>
                  <a:close/>
                  <a:moveTo>
                    <a:pt x="1311" y="776"/>
                  </a:moveTo>
                  <a:lnTo>
                    <a:pt x="1311" y="776"/>
                  </a:lnTo>
                  <a:cubicBezTo>
                    <a:pt x="1301" y="787"/>
                    <a:pt x="1313" y="798"/>
                    <a:pt x="1324" y="798"/>
                  </a:cubicBezTo>
                  <a:cubicBezTo>
                    <a:pt x="1313" y="822"/>
                    <a:pt x="1289" y="846"/>
                    <a:pt x="1277" y="869"/>
                  </a:cubicBezTo>
                  <a:cubicBezTo>
                    <a:pt x="1242" y="928"/>
                    <a:pt x="1194" y="987"/>
                    <a:pt x="1159" y="1046"/>
                  </a:cubicBezTo>
                  <a:cubicBezTo>
                    <a:pt x="1159" y="1046"/>
                    <a:pt x="1147" y="1046"/>
                    <a:pt x="1147" y="1058"/>
                  </a:cubicBezTo>
                  <a:cubicBezTo>
                    <a:pt x="1053" y="1153"/>
                    <a:pt x="969" y="1271"/>
                    <a:pt x="898" y="1389"/>
                  </a:cubicBezTo>
                  <a:cubicBezTo>
                    <a:pt x="890" y="1406"/>
                    <a:pt x="906" y="1423"/>
                    <a:pt x="924" y="1423"/>
                  </a:cubicBezTo>
                  <a:cubicBezTo>
                    <a:pt x="931" y="1423"/>
                    <a:pt x="939" y="1420"/>
                    <a:pt x="946" y="1413"/>
                  </a:cubicBezTo>
                  <a:cubicBezTo>
                    <a:pt x="1029" y="1306"/>
                    <a:pt x="1111" y="1200"/>
                    <a:pt x="1182" y="1082"/>
                  </a:cubicBezTo>
                  <a:cubicBezTo>
                    <a:pt x="1265" y="999"/>
                    <a:pt x="1360" y="917"/>
                    <a:pt x="1455" y="833"/>
                  </a:cubicBezTo>
                  <a:lnTo>
                    <a:pt x="1455" y="833"/>
                  </a:lnTo>
                  <a:cubicBezTo>
                    <a:pt x="1384" y="940"/>
                    <a:pt x="1313" y="1035"/>
                    <a:pt x="1229" y="1129"/>
                  </a:cubicBezTo>
                  <a:lnTo>
                    <a:pt x="1088" y="1271"/>
                  </a:lnTo>
                  <a:cubicBezTo>
                    <a:pt x="1068" y="1290"/>
                    <a:pt x="1088" y="1310"/>
                    <a:pt x="1103" y="1310"/>
                  </a:cubicBezTo>
                  <a:cubicBezTo>
                    <a:pt x="1106" y="1310"/>
                    <a:pt x="1109" y="1308"/>
                    <a:pt x="1111" y="1306"/>
                  </a:cubicBezTo>
                  <a:lnTo>
                    <a:pt x="1124" y="1295"/>
                  </a:lnTo>
                  <a:cubicBezTo>
                    <a:pt x="1171" y="1259"/>
                    <a:pt x="1218" y="1212"/>
                    <a:pt x="1253" y="1164"/>
                  </a:cubicBezTo>
                  <a:cubicBezTo>
                    <a:pt x="1362" y="1055"/>
                    <a:pt x="1471" y="957"/>
                    <a:pt x="1590" y="877"/>
                  </a:cubicBezTo>
                  <a:lnTo>
                    <a:pt x="1590" y="877"/>
                  </a:lnTo>
                  <a:lnTo>
                    <a:pt x="1384" y="1117"/>
                  </a:lnTo>
                  <a:cubicBezTo>
                    <a:pt x="1300" y="1188"/>
                    <a:pt x="1218" y="1259"/>
                    <a:pt x="1124" y="1318"/>
                  </a:cubicBezTo>
                  <a:cubicBezTo>
                    <a:pt x="1053" y="1377"/>
                    <a:pt x="969" y="1437"/>
                    <a:pt x="875" y="1472"/>
                  </a:cubicBezTo>
                  <a:cubicBezTo>
                    <a:pt x="840" y="1495"/>
                    <a:pt x="804" y="1508"/>
                    <a:pt x="757" y="1519"/>
                  </a:cubicBezTo>
                  <a:lnTo>
                    <a:pt x="793" y="1448"/>
                  </a:lnTo>
                  <a:cubicBezTo>
                    <a:pt x="804" y="1413"/>
                    <a:pt x="828" y="1389"/>
                    <a:pt x="851" y="1353"/>
                  </a:cubicBezTo>
                  <a:cubicBezTo>
                    <a:pt x="898" y="1295"/>
                    <a:pt x="946" y="1235"/>
                    <a:pt x="993" y="1164"/>
                  </a:cubicBezTo>
                  <a:cubicBezTo>
                    <a:pt x="1040" y="1106"/>
                    <a:pt x="1088" y="1046"/>
                    <a:pt x="1111" y="975"/>
                  </a:cubicBezTo>
                  <a:lnTo>
                    <a:pt x="1311" y="776"/>
                  </a:lnTo>
                  <a:close/>
                  <a:moveTo>
                    <a:pt x="532" y="1401"/>
                  </a:moveTo>
                  <a:cubicBezTo>
                    <a:pt x="532" y="1424"/>
                    <a:pt x="544" y="1448"/>
                    <a:pt x="544" y="1472"/>
                  </a:cubicBezTo>
                  <a:cubicBezTo>
                    <a:pt x="556" y="1484"/>
                    <a:pt x="567" y="1508"/>
                    <a:pt x="580" y="1531"/>
                  </a:cubicBezTo>
                  <a:cubicBezTo>
                    <a:pt x="567" y="1531"/>
                    <a:pt x="567" y="1531"/>
                    <a:pt x="556" y="1519"/>
                  </a:cubicBezTo>
                  <a:cubicBezTo>
                    <a:pt x="532" y="1508"/>
                    <a:pt x="532" y="1484"/>
                    <a:pt x="532" y="1448"/>
                  </a:cubicBezTo>
                  <a:lnTo>
                    <a:pt x="532" y="1401"/>
                  </a:lnTo>
                  <a:close/>
                  <a:moveTo>
                    <a:pt x="1419" y="1271"/>
                  </a:moveTo>
                  <a:lnTo>
                    <a:pt x="1419" y="1283"/>
                  </a:lnTo>
                  <a:cubicBezTo>
                    <a:pt x="1431" y="1330"/>
                    <a:pt x="1442" y="1389"/>
                    <a:pt x="1442" y="1437"/>
                  </a:cubicBezTo>
                  <a:cubicBezTo>
                    <a:pt x="1442" y="1460"/>
                    <a:pt x="1442" y="1495"/>
                    <a:pt x="1431" y="1519"/>
                  </a:cubicBezTo>
                  <a:cubicBezTo>
                    <a:pt x="1431" y="1531"/>
                    <a:pt x="1431" y="1555"/>
                    <a:pt x="1419" y="1566"/>
                  </a:cubicBezTo>
                  <a:cubicBezTo>
                    <a:pt x="1410" y="1575"/>
                    <a:pt x="1401" y="1579"/>
                    <a:pt x="1392" y="1579"/>
                  </a:cubicBezTo>
                  <a:cubicBezTo>
                    <a:pt x="1367" y="1579"/>
                    <a:pt x="1345" y="1546"/>
                    <a:pt x="1336" y="1519"/>
                  </a:cubicBezTo>
                  <a:cubicBezTo>
                    <a:pt x="1324" y="1472"/>
                    <a:pt x="1313" y="1413"/>
                    <a:pt x="1313" y="1366"/>
                  </a:cubicBezTo>
                  <a:lnTo>
                    <a:pt x="1313" y="1353"/>
                  </a:lnTo>
                  <a:cubicBezTo>
                    <a:pt x="1348" y="1330"/>
                    <a:pt x="1384" y="1306"/>
                    <a:pt x="1419" y="1271"/>
                  </a:cubicBezTo>
                  <a:close/>
                  <a:moveTo>
                    <a:pt x="638" y="1555"/>
                  </a:moveTo>
                  <a:cubicBezTo>
                    <a:pt x="638" y="1555"/>
                    <a:pt x="638" y="1566"/>
                    <a:pt x="651" y="1566"/>
                  </a:cubicBezTo>
                  <a:lnTo>
                    <a:pt x="709" y="1566"/>
                  </a:lnTo>
                  <a:lnTo>
                    <a:pt x="709" y="1590"/>
                  </a:lnTo>
                  <a:lnTo>
                    <a:pt x="709" y="1590"/>
                  </a:lnTo>
                  <a:cubicBezTo>
                    <a:pt x="690" y="1590"/>
                    <a:pt x="670" y="1588"/>
                    <a:pt x="651" y="1579"/>
                  </a:cubicBezTo>
                  <a:cubicBezTo>
                    <a:pt x="638" y="1579"/>
                    <a:pt x="627" y="1579"/>
                    <a:pt x="603" y="1566"/>
                  </a:cubicBezTo>
                  <a:cubicBezTo>
                    <a:pt x="615" y="1566"/>
                    <a:pt x="627" y="1566"/>
                    <a:pt x="638" y="1555"/>
                  </a:cubicBezTo>
                  <a:close/>
                  <a:moveTo>
                    <a:pt x="1750" y="786"/>
                  </a:moveTo>
                  <a:lnTo>
                    <a:pt x="1608" y="999"/>
                  </a:lnTo>
                  <a:lnTo>
                    <a:pt x="1596" y="999"/>
                  </a:lnTo>
                  <a:cubicBezTo>
                    <a:pt x="1584" y="999"/>
                    <a:pt x="1573" y="1011"/>
                    <a:pt x="1584" y="1022"/>
                  </a:cubicBezTo>
                  <a:cubicBezTo>
                    <a:pt x="1455" y="1188"/>
                    <a:pt x="1313" y="1318"/>
                    <a:pt x="1147" y="1424"/>
                  </a:cubicBezTo>
                  <a:cubicBezTo>
                    <a:pt x="1040" y="1495"/>
                    <a:pt x="911" y="1579"/>
                    <a:pt x="780" y="1590"/>
                  </a:cubicBezTo>
                  <a:cubicBezTo>
                    <a:pt x="934" y="1555"/>
                    <a:pt x="1064" y="1484"/>
                    <a:pt x="1194" y="1389"/>
                  </a:cubicBezTo>
                  <a:cubicBezTo>
                    <a:pt x="1214" y="1380"/>
                    <a:pt x="1202" y="1347"/>
                    <a:pt x="1184" y="1347"/>
                  </a:cubicBezTo>
                  <a:cubicBezTo>
                    <a:pt x="1180" y="1347"/>
                    <a:pt x="1175" y="1349"/>
                    <a:pt x="1171" y="1353"/>
                  </a:cubicBezTo>
                  <a:cubicBezTo>
                    <a:pt x="1156" y="1369"/>
                    <a:pt x="1135" y="1379"/>
                    <a:pt x="1116" y="1391"/>
                  </a:cubicBezTo>
                  <a:lnTo>
                    <a:pt x="1116" y="1391"/>
                  </a:lnTo>
                  <a:cubicBezTo>
                    <a:pt x="1201" y="1325"/>
                    <a:pt x="1286" y="1252"/>
                    <a:pt x="1371" y="1188"/>
                  </a:cubicBezTo>
                  <a:cubicBezTo>
                    <a:pt x="1384" y="1188"/>
                    <a:pt x="1384" y="1188"/>
                    <a:pt x="1395" y="1177"/>
                  </a:cubicBezTo>
                  <a:cubicBezTo>
                    <a:pt x="1407" y="1164"/>
                    <a:pt x="1419" y="1141"/>
                    <a:pt x="1442" y="1129"/>
                  </a:cubicBezTo>
                  <a:cubicBezTo>
                    <a:pt x="1513" y="1070"/>
                    <a:pt x="1584" y="999"/>
                    <a:pt x="1631" y="917"/>
                  </a:cubicBezTo>
                  <a:cubicBezTo>
                    <a:pt x="1667" y="869"/>
                    <a:pt x="1702" y="833"/>
                    <a:pt x="1738" y="786"/>
                  </a:cubicBezTo>
                  <a:close/>
                  <a:moveTo>
                    <a:pt x="438" y="1484"/>
                  </a:moveTo>
                  <a:cubicBezTo>
                    <a:pt x="462" y="1519"/>
                    <a:pt x="485" y="1543"/>
                    <a:pt x="509" y="1566"/>
                  </a:cubicBezTo>
                  <a:cubicBezTo>
                    <a:pt x="473" y="1637"/>
                    <a:pt x="414" y="1697"/>
                    <a:pt x="343" y="1744"/>
                  </a:cubicBezTo>
                  <a:cubicBezTo>
                    <a:pt x="307" y="1768"/>
                    <a:pt x="260" y="1779"/>
                    <a:pt x="225" y="1791"/>
                  </a:cubicBezTo>
                  <a:cubicBezTo>
                    <a:pt x="196" y="1806"/>
                    <a:pt x="162" y="1816"/>
                    <a:pt x="130" y="1816"/>
                  </a:cubicBezTo>
                  <a:cubicBezTo>
                    <a:pt x="109" y="1816"/>
                    <a:pt x="89" y="1812"/>
                    <a:pt x="71" y="1803"/>
                  </a:cubicBezTo>
                  <a:cubicBezTo>
                    <a:pt x="24" y="1768"/>
                    <a:pt x="47" y="1708"/>
                    <a:pt x="71" y="1661"/>
                  </a:cubicBezTo>
                  <a:cubicBezTo>
                    <a:pt x="95" y="1626"/>
                    <a:pt x="131" y="1602"/>
                    <a:pt x="178" y="1579"/>
                  </a:cubicBezTo>
                  <a:cubicBezTo>
                    <a:pt x="249" y="1531"/>
                    <a:pt x="343" y="1508"/>
                    <a:pt x="426" y="1495"/>
                  </a:cubicBezTo>
                  <a:cubicBezTo>
                    <a:pt x="438" y="1495"/>
                    <a:pt x="438" y="1484"/>
                    <a:pt x="438" y="1484"/>
                  </a:cubicBezTo>
                  <a:close/>
                  <a:moveTo>
                    <a:pt x="532" y="1626"/>
                  </a:moveTo>
                  <a:cubicBezTo>
                    <a:pt x="556" y="1684"/>
                    <a:pt x="580" y="1755"/>
                    <a:pt x="591" y="1815"/>
                  </a:cubicBezTo>
                  <a:cubicBezTo>
                    <a:pt x="591" y="1850"/>
                    <a:pt x="591" y="1897"/>
                    <a:pt x="580" y="1933"/>
                  </a:cubicBezTo>
                  <a:cubicBezTo>
                    <a:pt x="580" y="1957"/>
                    <a:pt x="567" y="1968"/>
                    <a:pt x="556" y="1992"/>
                  </a:cubicBezTo>
                  <a:cubicBezTo>
                    <a:pt x="556" y="2004"/>
                    <a:pt x="544" y="2015"/>
                    <a:pt x="532" y="2015"/>
                  </a:cubicBezTo>
                  <a:cubicBezTo>
                    <a:pt x="532" y="2022"/>
                    <a:pt x="529" y="2025"/>
                    <a:pt x="526" y="2025"/>
                  </a:cubicBezTo>
                  <a:cubicBezTo>
                    <a:pt x="523" y="2025"/>
                    <a:pt x="520" y="2022"/>
                    <a:pt x="520" y="2015"/>
                  </a:cubicBezTo>
                  <a:cubicBezTo>
                    <a:pt x="462" y="1980"/>
                    <a:pt x="473" y="1886"/>
                    <a:pt x="473" y="1839"/>
                  </a:cubicBezTo>
                  <a:cubicBezTo>
                    <a:pt x="485" y="1768"/>
                    <a:pt x="509" y="1697"/>
                    <a:pt x="532" y="1626"/>
                  </a:cubicBezTo>
                  <a:close/>
                  <a:moveTo>
                    <a:pt x="1218" y="0"/>
                  </a:moveTo>
                  <a:cubicBezTo>
                    <a:pt x="1197" y="0"/>
                    <a:pt x="1177" y="6"/>
                    <a:pt x="1159" y="18"/>
                  </a:cubicBezTo>
                  <a:cubicBezTo>
                    <a:pt x="1124" y="53"/>
                    <a:pt x="1111" y="113"/>
                    <a:pt x="1124" y="160"/>
                  </a:cubicBezTo>
                  <a:cubicBezTo>
                    <a:pt x="1111" y="148"/>
                    <a:pt x="1100" y="136"/>
                    <a:pt x="1076" y="124"/>
                  </a:cubicBezTo>
                  <a:cubicBezTo>
                    <a:pt x="1064" y="100"/>
                    <a:pt x="1040" y="77"/>
                    <a:pt x="1005" y="65"/>
                  </a:cubicBezTo>
                  <a:cubicBezTo>
                    <a:pt x="982" y="65"/>
                    <a:pt x="958" y="77"/>
                    <a:pt x="946" y="89"/>
                  </a:cubicBezTo>
                  <a:cubicBezTo>
                    <a:pt x="863" y="160"/>
                    <a:pt x="887" y="266"/>
                    <a:pt x="922" y="360"/>
                  </a:cubicBezTo>
                  <a:cubicBezTo>
                    <a:pt x="878" y="331"/>
                    <a:pt x="830" y="311"/>
                    <a:pt x="783" y="311"/>
                  </a:cubicBezTo>
                  <a:cubicBezTo>
                    <a:pt x="754" y="311"/>
                    <a:pt x="725" y="319"/>
                    <a:pt x="698" y="337"/>
                  </a:cubicBezTo>
                  <a:cubicBezTo>
                    <a:pt x="591" y="396"/>
                    <a:pt x="638" y="526"/>
                    <a:pt x="686" y="609"/>
                  </a:cubicBezTo>
                  <a:cubicBezTo>
                    <a:pt x="698" y="609"/>
                    <a:pt x="698" y="609"/>
                    <a:pt x="698" y="597"/>
                  </a:cubicBezTo>
                  <a:cubicBezTo>
                    <a:pt x="662" y="526"/>
                    <a:pt x="615" y="408"/>
                    <a:pt x="709" y="349"/>
                  </a:cubicBezTo>
                  <a:cubicBezTo>
                    <a:pt x="733" y="336"/>
                    <a:pt x="758" y="330"/>
                    <a:pt x="782" y="330"/>
                  </a:cubicBezTo>
                  <a:cubicBezTo>
                    <a:pt x="843" y="330"/>
                    <a:pt x="901" y="366"/>
                    <a:pt x="934" y="408"/>
                  </a:cubicBezTo>
                  <a:cubicBezTo>
                    <a:pt x="887" y="444"/>
                    <a:pt x="851" y="479"/>
                    <a:pt x="816" y="526"/>
                  </a:cubicBezTo>
                  <a:lnTo>
                    <a:pt x="745" y="597"/>
                  </a:lnTo>
                  <a:lnTo>
                    <a:pt x="709" y="633"/>
                  </a:lnTo>
                  <a:cubicBezTo>
                    <a:pt x="686" y="597"/>
                    <a:pt x="627" y="586"/>
                    <a:pt x="580" y="573"/>
                  </a:cubicBezTo>
                  <a:cubicBezTo>
                    <a:pt x="570" y="571"/>
                    <a:pt x="561" y="570"/>
                    <a:pt x="552" y="570"/>
                  </a:cubicBezTo>
                  <a:cubicBezTo>
                    <a:pt x="505" y="570"/>
                    <a:pt x="467" y="595"/>
                    <a:pt x="438" y="644"/>
                  </a:cubicBezTo>
                  <a:cubicBezTo>
                    <a:pt x="402" y="727"/>
                    <a:pt x="414" y="833"/>
                    <a:pt x="473" y="904"/>
                  </a:cubicBezTo>
                  <a:cubicBezTo>
                    <a:pt x="448" y="896"/>
                    <a:pt x="429" y="888"/>
                    <a:pt x="408" y="888"/>
                  </a:cubicBezTo>
                  <a:cubicBezTo>
                    <a:pt x="398" y="888"/>
                    <a:pt x="389" y="889"/>
                    <a:pt x="378" y="893"/>
                  </a:cubicBezTo>
                  <a:cubicBezTo>
                    <a:pt x="331" y="904"/>
                    <a:pt x="307" y="940"/>
                    <a:pt x="296" y="987"/>
                  </a:cubicBezTo>
                  <a:cubicBezTo>
                    <a:pt x="260" y="1082"/>
                    <a:pt x="343" y="1164"/>
                    <a:pt x="426" y="1188"/>
                  </a:cubicBezTo>
                  <a:cubicBezTo>
                    <a:pt x="402" y="1259"/>
                    <a:pt x="391" y="1342"/>
                    <a:pt x="414" y="1413"/>
                  </a:cubicBezTo>
                  <a:cubicBezTo>
                    <a:pt x="414" y="1424"/>
                    <a:pt x="414" y="1437"/>
                    <a:pt x="426" y="1448"/>
                  </a:cubicBezTo>
                  <a:cubicBezTo>
                    <a:pt x="343" y="1472"/>
                    <a:pt x="249" y="1484"/>
                    <a:pt x="178" y="1519"/>
                  </a:cubicBezTo>
                  <a:cubicBezTo>
                    <a:pt x="107" y="1566"/>
                    <a:pt x="24" y="1626"/>
                    <a:pt x="0" y="1697"/>
                  </a:cubicBezTo>
                  <a:cubicBezTo>
                    <a:pt x="0" y="1744"/>
                    <a:pt x="0" y="1779"/>
                    <a:pt x="24" y="1815"/>
                  </a:cubicBezTo>
                  <a:cubicBezTo>
                    <a:pt x="47" y="1850"/>
                    <a:pt x="95" y="1862"/>
                    <a:pt x="131" y="1862"/>
                  </a:cubicBezTo>
                  <a:cubicBezTo>
                    <a:pt x="213" y="1850"/>
                    <a:pt x="296" y="1826"/>
                    <a:pt x="367" y="1779"/>
                  </a:cubicBezTo>
                  <a:cubicBezTo>
                    <a:pt x="402" y="1755"/>
                    <a:pt x="426" y="1732"/>
                    <a:pt x="462" y="1708"/>
                  </a:cubicBezTo>
                  <a:lnTo>
                    <a:pt x="462" y="1708"/>
                  </a:lnTo>
                  <a:cubicBezTo>
                    <a:pt x="438" y="1768"/>
                    <a:pt x="426" y="1826"/>
                    <a:pt x="426" y="1874"/>
                  </a:cubicBezTo>
                  <a:cubicBezTo>
                    <a:pt x="426" y="1945"/>
                    <a:pt x="438" y="2051"/>
                    <a:pt x="520" y="2075"/>
                  </a:cubicBezTo>
                  <a:cubicBezTo>
                    <a:pt x="524" y="2076"/>
                    <a:pt x="528" y="2076"/>
                    <a:pt x="532" y="2076"/>
                  </a:cubicBezTo>
                  <a:cubicBezTo>
                    <a:pt x="571" y="2076"/>
                    <a:pt x="592" y="2025"/>
                    <a:pt x="603" y="1992"/>
                  </a:cubicBezTo>
                  <a:cubicBezTo>
                    <a:pt x="627" y="1945"/>
                    <a:pt x="638" y="1897"/>
                    <a:pt x="638" y="1850"/>
                  </a:cubicBezTo>
                  <a:cubicBezTo>
                    <a:pt x="638" y="1755"/>
                    <a:pt x="603" y="1673"/>
                    <a:pt x="567" y="1602"/>
                  </a:cubicBezTo>
                  <a:lnTo>
                    <a:pt x="567" y="1602"/>
                  </a:lnTo>
                  <a:cubicBezTo>
                    <a:pt x="616" y="1628"/>
                    <a:pt x="668" y="1639"/>
                    <a:pt x="721" y="1639"/>
                  </a:cubicBezTo>
                  <a:cubicBezTo>
                    <a:pt x="837" y="1639"/>
                    <a:pt x="959" y="1588"/>
                    <a:pt x="1064" y="1531"/>
                  </a:cubicBezTo>
                  <a:cubicBezTo>
                    <a:pt x="1135" y="1495"/>
                    <a:pt x="1206" y="1448"/>
                    <a:pt x="1277" y="1389"/>
                  </a:cubicBezTo>
                  <a:cubicBezTo>
                    <a:pt x="1277" y="1437"/>
                    <a:pt x="1277" y="1484"/>
                    <a:pt x="1289" y="1519"/>
                  </a:cubicBezTo>
                  <a:cubicBezTo>
                    <a:pt x="1300" y="1566"/>
                    <a:pt x="1324" y="1614"/>
                    <a:pt x="1371" y="1626"/>
                  </a:cubicBezTo>
                  <a:cubicBezTo>
                    <a:pt x="1378" y="1628"/>
                    <a:pt x="1384" y="1629"/>
                    <a:pt x="1390" y="1629"/>
                  </a:cubicBezTo>
                  <a:cubicBezTo>
                    <a:pt x="1419" y="1629"/>
                    <a:pt x="1446" y="1608"/>
                    <a:pt x="1466" y="1579"/>
                  </a:cubicBezTo>
                  <a:cubicBezTo>
                    <a:pt x="1478" y="1531"/>
                    <a:pt x="1490" y="1484"/>
                    <a:pt x="1490" y="1437"/>
                  </a:cubicBezTo>
                  <a:cubicBezTo>
                    <a:pt x="1490" y="1377"/>
                    <a:pt x="1478" y="1318"/>
                    <a:pt x="1455" y="1259"/>
                  </a:cubicBezTo>
                  <a:cubicBezTo>
                    <a:pt x="1455" y="1248"/>
                    <a:pt x="1442" y="1248"/>
                    <a:pt x="1442" y="1248"/>
                  </a:cubicBezTo>
                  <a:cubicBezTo>
                    <a:pt x="1466" y="1224"/>
                    <a:pt x="1490" y="1200"/>
                    <a:pt x="1502" y="1177"/>
                  </a:cubicBezTo>
                  <a:cubicBezTo>
                    <a:pt x="1549" y="1141"/>
                    <a:pt x="1584" y="1093"/>
                    <a:pt x="1620" y="1046"/>
                  </a:cubicBezTo>
                  <a:cubicBezTo>
                    <a:pt x="1655" y="1046"/>
                    <a:pt x="1691" y="1082"/>
                    <a:pt x="1715" y="1093"/>
                  </a:cubicBezTo>
                  <a:cubicBezTo>
                    <a:pt x="1748" y="1102"/>
                    <a:pt x="1776" y="1110"/>
                    <a:pt x="1801" y="1110"/>
                  </a:cubicBezTo>
                  <a:cubicBezTo>
                    <a:pt x="1812" y="1110"/>
                    <a:pt x="1822" y="1109"/>
                    <a:pt x="1833" y="1106"/>
                  </a:cubicBezTo>
                  <a:cubicBezTo>
                    <a:pt x="1856" y="1093"/>
                    <a:pt x="1880" y="1093"/>
                    <a:pt x="1891" y="1082"/>
                  </a:cubicBezTo>
                  <a:cubicBezTo>
                    <a:pt x="1904" y="1070"/>
                    <a:pt x="1939" y="1058"/>
                    <a:pt x="1927" y="1035"/>
                  </a:cubicBezTo>
                  <a:cubicBezTo>
                    <a:pt x="1927" y="987"/>
                    <a:pt x="1891" y="952"/>
                    <a:pt x="1856" y="940"/>
                  </a:cubicBezTo>
                  <a:cubicBezTo>
                    <a:pt x="1821" y="917"/>
                    <a:pt x="1773" y="904"/>
                    <a:pt x="1726" y="904"/>
                  </a:cubicBezTo>
                  <a:lnTo>
                    <a:pt x="1797" y="798"/>
                  </a:lnTo>
                  <a:cubicBezTo>
                    <a:pt x="1802" y="803"/>
                    <a:pt x="1809" y="806"/>
                    <a:pt x="1816" y="806"/>
                  </a:cubicBezTo>
                  <a:cubicBezTo>
                    <a:pt x="1827" y="806"/>
                    <a:pt x="1837" y="800"/>
                    <a:pt x="1844" y="786"/>
                  </a:cubicBezTo>
                  <a:cubicBezTo>
                    <a:pt x="1844" y="751"/>
                    <a:pt x="1844" y="727"/>
                    <a:pt x="1856" y="704"/>
                  </a:cubicBezTo>
                  <a:cubicBezTo>
                    <a:pt x="1880" y="691"/>
                    <a:pt x="1904" y="680"/>
                    <a:pt x="1915" y="680"/>
                  </a:cubicBezTo>
                  <a:cubicBezTo>
                    <a:pt x="1934" y="670"/>
                    <a:pt x="1931" y="653"/>
                    <a:pt x="1922" y="653"/>
                  </a:cubicBezTo>
                  <a:cubicBezTo>
                    <a:pt x="1920" y="653"/>
                    <a:pt x="1918" y="654"/>
                    <a:pt x="1915" y="656"/>
                  </a:cubicBezTo>
                  <a:cubicBezTo>
                    <a:pt x="1891" y="656"/>
                    <a:pt x="1880" y="668"/>
                    <a:pt x="1856" y="668"/>
                  </a:cubicBezTo>
                  <a:cubicBezTo>
                    <a:pt x="1868" y="668"/>
                    <a:pt x="1868" y="656"/>
                    <a:pt x="1868" y="656"/>
                  </a:cubicBezTo>
                  <a:lnTo>
                    <a:pt x="1868" y="633"/>
                  </a:lnTo>
                  <a:cubicBezTo>
                    <a:pt x="1868" y="609"/>
                    <a:pt x="1880" y="586"/>
                    <a:pt x="1880" y="550"/>
                  </a:cubicBezTo>
                  <a:cubicBezTo>
                    <a:pt x="1891" y="550"/>
                    <a:pt x="1904" y="538"/>
                    <a:pt x="1915" y="538"/>
                  </a:cubicBezTo>
                  <a:cubicBezTo>
                    <a:pt x="1939" y="538"/>
                    <a:pt x="1951" y="526"/>
                    <a:pt x="1962" y="515"/>
                  </a:cubicBezTo>
                  <a:cubicBezTo>
                    <a:pt x="1975" y="491"/>
                    <a:pt x="1962" y="479"/>
                    <a:pt x="1951" y="479"/>
                  </a:cubicBezTo>
                  <a:cubicBezTo>
                    <a:pt x="1927" y="491"/>
                    <a:pt x="1915" y="502"/>
                    <a:pt x="1904" y="515"/>
                  </a:cubicBezTo>
                  <a:cubicBezTo>
                    <a:pt x="1904" y="515"/>
                    <a:pt x="1891" y="515"/>
                    <a:pt x="1891" y="526"/>
                  </a:cubicBezTo>
                  <a:cubicBezTo>
                    <a:pt x="1891" y="455"/>
                    <a:pt x="1904" y="396"/>
                    <a:pt x="1915" y="337"/>
                  </a:cubicBezTo>
                  <a:cubicBezTo>
                    <a:pt x="1927" y="219"/>
                    <a:pt x="1904" y="77"/>
                    <a:pt x="1786" y="29"/>
                  </a:cubicBezTo>
                  <a:cubicBezTo>
                    <a:pt x="1747" y="10"/>
                    <a:pt x="1708" y="3"/>
                    <a:pt x="1668" y="3"/>
                  </a:cubicBezTo>
                  <a:cubicBezTo>
                    <a:pt x="1585" y="3"/>
                    <a:pt x="1503" y="37"/>
                    <a:pt x="1431" y="77"/>
                  </a:cubicBezTo>
                  <a:cubicBezTo>
                    <a:pt x="1407" y="100"/>
                    <a:pt x="1371" y="113"/>
                    <a:pt x="1348" y="124"/>
                  </a:cubicBezTo>
                  <a:cubicBezTo>
                    <a:pt x="1336" y="89"/>
                    <a:pt x="1313" y="42"/>
                    <a:pt x="1277" y="18"/>
                  </a:cubicBezTo>
                  <a:cubicBezTo>
                    <a:pt x="1259" y="6"/>
                    <a:pt x="1239" y="0"/>
                    <a:pt x="1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6319402" y="3752124"/>
              <a:ext cx="1227705" cy="70303"/>
            </a:xfrm>
            <a:custGeom>
              <a:rect b="b" l="l" r="r" t="t"/>
              <a:pathLst>
                <a:path extrusionOk="0" h="622" w="10862">
                  <a:moveTo>
                    <a:pt x="5522" y="0"/>
                  </a:moveTo>
                  <a:cubicBezTo>
                    <a:pt x="5415" y="0"/>
                    <a:pt x="5309" y="13"/>
                    <a:pt x="5202" y="36"/>
                  </a:cubicBezTo>
                  <a:cubicBezTo>
                    <a:pt x="5025" y="83"/>
                    <a:pt x="4860" y="154"/>
                    <a:pt x="4694" y="225"/>
                  </a:cubicBezTo>
                  <a:cubicBezTo>
                    <a:pt x="4529" y="296"/>
                    <a:pt x="4351" y="367"/>
                    <a:pt x="4162" y="426"/>
                  </a:cubicBezTo>
                  <a:cubicBezTo>
                    <a:pt x="3985" y="473"/>
                    <a:pt x="3807" y="509"/>
                    <a:pt x="3618" y="533"/>
                  </a:cubicBezTo>
                  <a:cubicBezTo>
                    <a:pt x="3512" y="543"/>
                    <a:pt x="3405" y="548"/>
                    <a:pt x="3298" y="548"/>
                  </a:cubicBezTo>
                  <a:cubicBezTo>
                    <a:pt x="3035" y="548"/>
                    <a:pt x="2771" y="517"/>
                    <a:pt x="2519" y="449"/>
                  </a:cubicBezTo>
                  <a:cubicBezTo>
                    <a:pt x="2152" y="367"/>
                    <a:pt x="1810" y="166"/>
                    <a:pt x="1432" y="118"/>
                  </a:cubicBezTo>
                  <a:cubicBezTo>
                    <a:pt x="1365" y="112"/>
                    <a:pt x="1298" y="109"/>
                    <a:pt x="1231" y="109"/>
                  </a:cubicBezTo>
                  <a:cubicBezTo>
                    <a:pt x="917" y="109"/>
                    <a:pt x="598" y="173"/>
                    <a:pt x="297" y="260"/>
                  </a:cubicBezTo>
                  <a:cubicBezTo>
                    <a:pt x="202" y="284"/>
                    <a:pt x="119" y="308"/>
                    <a:pt x="24" y="331"/>
                  </a:cubicBezTo>
                  <a:cubicBezTo>
                    <a:pt x="1" y="343"/>
                    <a:pt x="13" y="378"/>
                    <a:pt x="37" y="378"/>
                  </a:cubicBezTo>
                  <a:cubicBezTo>
                    <a:pt x="415" y="273"/>
                    <a:pt x="804" y="178"/>
                    <a:pt x="1195" y="178"/>
                  </a:cubicBezTo>
                  <a:cubicBezTo>
                    <a:pt x="1396" y="178"/>
                    <a:pt x="1585" y="213"/>
                    <a:pt x="1774" y="273"/>
                  </a:cubicBezTo>
                  <a:cubicBezTo>
                    <a:pt x="1952" y="331"/>
                    <a:pt x="2129" y="414"/>
                    <a:pt x="2318" y="473"/>
                  </a:cubicBezTo>
                  <a:cubicBezTo>
                    <a:pt x="2628" y="573"/>
                    <a:pt x="2953" y="622"/>
                    <a:pt x="3278" y="622"/>
                  </a:cubicBezTo>
                  <a:cubicBezTo>
                    <a:pt x="3683" y="622"/>
                    <a:pt x="4089" y="546"/>
                    <a:pt x="4469" y="402"/>
                  </a:cubicBezTo>
                  <a:cubicBezTo>
                    <a:pt x="4813" y="260"/>
                    <a:pt x="5131" y="83"/>
                    <a:pt x="5510" y="71"/>
                  </a:cubicBezTo>
                  <a:cubicBezTo>
                    <a:pt x="5853" y="71"/>
                    <a:pt x="6184" y="178"/>
                    <a:pt x="6515" y="284"/>
                  </a:cubicBezTo>
                  <a:cubicBezTo>
                    <a:pt x="6811" y="368"/>
                    <a:pt x="7107" y="453"/>
                    <a:pt x="7411" y="453"/>
                  </a:cubicBezTo>
                  <a:cubicBezTo>
                    <a:pt x="7447" y="453"/>
                    <a:pt x="7483" y="452"/>
                    <a:pt x="7519" y="449"/>
                  </a:cubicBezTo>
                  <a:cubicBezTo>
                    <a:pt x="7874" y="426"/>
                    <a:pt x="8217" y="296"/>
                    <a:pt x="8560" y="225"/>
                  </a:cubicBezTo>
                  <a:cubicBezTo>
                    <a:pt x="8705" y="196"/>
                    <a:pt x="8850" y="175"/>
                    <a:pt x="8995" y="175"/>
                  </a:cubicBezTo>
                  <a:cubicBezTo>
                    <a:pt x="9027" y="175"/>
                    <a:pt x="9060" y="176"/>
                    <a:pt x="9092" y="178"/>
                  </a:cubicBezTo>
                  <a:cubicBezTo>
                    <a:pt x="9281" y="202"/>
                    <a:pt x="9470" y="260"/>
                    <a:pt x="9647" y="320"/>
                  </a:cubicBezTo>
                  <a:cubicBezTo>
                    <a:pt x="9871" y="397"/>
                    <a:pt x="10114" y="475"/>
                    <a:pt x="10357" y="475"/>
                  </a:cubicBezTo>
                  <a:cubicBezTo>
                    <a:pt x="10448" y="475"/>
                    <a:pt x="10539" y="464"/>
                    <a:pt x="10629" y="438"/>
                  </a:cubicBezTo>
                  <a:cubicBezTo>
                    <a:pt x="10700" y="414"/>
                    <a:pt x="10771" y="378"/>
                    <a:pt x="10829" y="331"/>
                  </a:cubicBezTo>
                  <a:cubicBezTo>
                    <a:pt x="10861" y="310"/>
                    <a:pt x="10836" y="271"/>
                    <a:pt x="10814" y="271"/>
                  </a:cubicBezTo>
                  <a:cubicBezTo>
                    <a:pt x="10811" y="271"/>
                    <a:pt x="10808" y="271"/>
                    <a:pt x="10806" y="273"/>
                  </a:cubicBezTo>
                  <a:cubicBezTo>
                    <a:pt x="10664" y="375"/>
                    <a:pt x="10503" y="412"/>
                    <a:pt x="10339" y="412"/>
                  </a:cubicBezTo>
                  <a:cubicBezTo>
                    <a:pt x="10163" y="412"/>
                    <a:pt x="9984" y="369"/>
                    <a:pt x="9825" y="320"/>
                  </a:cubicBezTo>
                  <a:cubicBezTo>
                    <a:pt x="9647" y="260"/>
                    <a:pt x="9470" y="189"/>
                    <a:pt x="9281" y="154"/>
                  </a:cubicBezTo>
                  <a:cubicBezTo>
                    <a:pt x="9170" y="123"/>
                    <a:pt x="9054" y="107"/>
                    <a:pt x="8936" y="107"/>
                  </a:cubicBezTo>
                  <a:cubicBezTo>
                    <a:pt x="8878" y="107"/>
                    <a:pt x="8819" y="111"/>
                    <a:pt x="8761" y="118"/>
                  </a:cubicBezTo>
                  <a:cubicBezTo>
                    <a:pt x="8406" y="166"/>
                    <a:pt x="8075" y="296"/>
                    <a:pt x="7721" y="355"/>
                  </a:cubicBezTo>
                  <a:cubicBezTo>
                    <a:pt x="7613" y="376"/>
                    <a:pt x="7508" y="386"/>
                    <a:pt x="7404" y="386"/>
                  </a:cubicBezTo>
                  <a:cubicBezTo>
                    <a:pt x="7165" y="386"/>
                    <a:pt x="6931" y="335"/>
                    <a:pt x="6692" y="260"/>
                  </a:cubicBezTo>
                  <a:cubicBezTo>
                    <a:pt x="6361" y="166"/>
                    <a:pt x="6042" y="47"/>
                    <a:pt x="5699" y="12"/>
                  </a:cubicBezTo>
                  <a:cubicBezTo>
                    <a:pt x="5640" y="4"/>
                    <a:pt x="5581" y="0"/>
                    <a:pt x="5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6369360" y="3836443"/>
              <a:ext cx="1159436" cy="73016"/>
            </a:xfrm>
            <a:custGeom>
              <a:rect b="b" l="l" r="r" t="t"/>
              <a:pathLst>
                <a:path extrusionOk="0" h="646" w="10258">
                  <a:moveTo>
                    <a:pt x="9487" y="1"/>
                  </a:moveTo>
                  <a:cubicBezTo>
                    <a:pt x="9388" y="1"/>
                    <a:pt x="9289" y="11"/>
                    <a:pt x="9194" y="34"/>
                  </a:cubicBezTo>
                  <a:cubicBezTo>
                    <a:pt x="8874" y="118"/>
                    <a:pt x="8626" y="354"/>
                    <a:pt x="8319" y="449"/>
                  </a:cubicBezTo>
                  <a:cubicBezTo>
                    <a:pt x="8176" y="488"/>
                    <a:pt x="8034" y="504"/>
                    <a:pt x="7893" y="504"/>
                  </a:cubicBezTo>
                  <a:cubicBezTo>
                    <a:pt x="7353" y="504"/>
                    <a:pt x="6821" y="268"/>
                    <a:pt x="6297" y="165"/>
                  </a:cubicBezTo>
                  <a:cubicBezTo>
                    <a:pt x="6102" y="125"/>
                    <a:pt x="5904" y="103"/>
                    <a:pt x="5704" y="103"/>
                  </a:cubicBezTo>
                  <a:cubicBezTo>
                    <a:pt x="5552" y="103"/>
                    <a:pt x="5398" y="116"/>
                    <a:pt x="5245" y="141"/>
                  </a:cubicBezTo>
                  <a:cubicBezTo>
                    <a:pt x="4891" y="200"/>
                    <a:pt x="4571" y="354"/>
                    <a:pt x="4229" y="449"/>
                  </a:cubicBezTo>
                  <a:cubicBezTo>
                    <a:pt x="3952" y="528"/>
                    <a:pt x="3670" y="561"/>
                    <a:pt x="3387" y="561"/>
                  </a:cubicBezTo>
                  <a:cubicBezTo>
                    <a:pt x="2957" y="561"/>
                    <a:pt x="2526" y="484"/>
                    <a:pt x="2112" y="378"/>
                  </a:cubicBezTo>
                  <a:cubicBezTo>
                    <a:pt x="1710" y="277"/>
                    <a:pt x="1273" y="121"/>
                    <a:pt x="850" y="121"/>
                  </a:cubicBezTo>
                  <a:cubicBezTo>
                    <a:pt x="626" y="121"/>
                    <a:pt x="406" y="164"/>
                    <a:pt x="197" y="283"/>
                  </a:cubicBezTo>
                  <a:cubicBezTo>
                    <a:pt x="126" y="318"/>
                    <a:pt x="67" y="354"/>
                    <a:pt x="20" y="401"/>
                  </a:cubicBezTo>
                  <a:cubicBezTo>
                    <a:pt x="1" y="421"/>
                    <a:pt x="13" y="440"/>
                    <a:pt x="31" y="440"/>
                  </a:cubicBezTo>
                  <a:cubicBezTo>
                    <a:pt x="35" y="440"/>
                    <a:pt x="39" y="439"/>
                    <a:pt x="44" y="436"/>
                  </a:cubicBezTo>
                  <a:cubicBezTo>
                    <a:pt x="275" y="255"/>
                    <a:pt x="539" y="191"/>
                    <a:pt x="811" y="191"/>
                  </a:cubicBezTo>
                  <a:cubicBezTo>
                    <a:pt x="1194" y="191"/>
                    <a:pt x="1595" y="316"/>
                    <a:pt x="1947" y="413"/>
                  </a:cubicBezTo>
                  <a:cubicBezTo>
                    <a:pt x="2424" y="547"/>
                    <a:pt x="2913" y="645"/>
                    <a:pt x="3401" y="645"/>
                  </a:cubicBezTo>
                  <a:cubicBezTo>
                    <a:pt x="3602" y="645"/>
                    <a:pt x="3803" y="628"/>
                    <a:pt x="4004" y="590"/>
                  </a:cubicBezTo>
                  <a:cubicBezTo>
                    <a:pt x="4358" y="531"/>
                    <a:pt x="4678" y="378"/>
                    <a:pt x="5009" y="283"/>
                  </a:cubicBezTo>
                  <a:cubicBezTo>
                    <a:pt x="5237" y="220"/>
                    <a:pt x="5476" y="189"/>
                    <a:pt x="5712" y="189"/>
                  </a:cubicBezTo>
                  <a:cubicBezTo>
                    <a:pt x="5830" y="189"/>
                    <a:pt x="5946" y="196"/>
                    <a:pt x="6061" y="212"/>
                  </a:cubicBezTo>
                  <a:cubicBezTo>
                    <a:pt x="6682" y="310"/>
                    <a:pt x="7272" y="609"/>
                    <a:pt x="7897" y="609"/>
                  </a:cubicBezTo>
                  <a:cubicBezTo>
                    <a:pt x="7951" y="609"/>
                    <a:pt x="8005" y="607"/>
                    <a:pt x="8059" y="602"/>
                  </a:cubicBezTo>
                  <a:cubicBezTo>
                    <a:pt x="8224" y="590"/>
                    <a:pt x="8390" y="543"/>
                    <a:pt x="8532" y="484"/>
                  </a:cubicBezTo>
                  <a:cubicBezTo>
                    <a:pt x="8674" y="413"/>
                    <a:pt x="8803" y="330"/>
                    <a:pt x="8945" y="259"/>
                  </a:cubicBezTo>
                  <a:cubicBezTo>
                    <a:pt x="9099" y="176"/>
                    <a:pt x="9252" y="118"/>
                    <a:pt x="9418" y="105"/>
                  </a:cubicBezTo>
                  <a:cubicBezTo>
                    <a:pt x="9449" y="103"/>
                    <a:pt x="9479" y="102"/>
                    <a:pt x="9510" y="102"/>
                  </a:cubicBezTo>
                  <a:cubicBezTo>
                    <a:pt x="9656" y="102"/>
                    <a:pt x="9801" y="124"/>
                    <a:pt x="9938" y="153"/>
                  </a:cubicBezTo>
                  <a:cubicBezTo>
                    <a:pt x="10021" y="176"/>
                    <a:pt x="10104" y="189"/>
                    <a:pt x="10187" y="212"/>
                  </a:cubicBezTo>
                  <a:cubicBezTo>
                    <a:pt x="10234" y="212"/>
                    <a:pt x="10258" y="141"/>
                    <a:pt x="10210" y="129"/>
                  </a:cubicBezTo>
                  <a:cubicBezTo>
                    <a:pt x="9983" y="62"/>
                    <a:pt x="9732" y="1"/>
                    <a:pt x="9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6181847" y="3140080"/>
              <a:ext cx="1496597" cy="419671"/>
            </a:xfrm>
            <a:custGeom>
              <a:rect b="b" l="l" r="r" t="t"/>
              <a:pathLst>
                <a:path extrusionOk="0" h="3713" w="13241">
                  <a:moveTo>
                    <a:pt x="804" y="1"/>
                  </a:moveTo>
                  <a:lnTo>
                    <a:pt x="0" y="3713"/>
                  </a:lnTo>
                  <a:lnTo>
                    <a:pt x="13241" y="3713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6380889" y="3229033"/>
              <a:ext cx="223342" cy="227411"/>
            </a:xfrm>
            <a:custGeom>
              <a:rect b="b" l="l" r="r" t="t"/>
              <a:pathLst>
                <a:path extrusionOk="0" h="2012" w="1976">
                  <a:moveTo>
                    <a:pt x="1037" y="40"/>
                  </a:moveTo>
                  <a:cubicBezTo>
                    <a:pt x="1090" y="40"/>
                    <a:pt x="1143" y="44"/>
                    <a:pt x="1195" y="54"/>
                  </a:cubicBezTo>
                  <a:cubicBezTo>
                    <a:pt x="1372" y="89"/>
                    <a:pt x="1550" y="195"/>
                    <a:pt x="1668" y="337"/>
                  </a:cubicBezTo>
                  <a:cubicBezTo>
                    <a:pt x="1810" y="479"/>
                    <a:pt x="1881" y="668"/>
                    <a:pt x="1904" y="869"/>
                  </a:cubicBezTo>
                  <a:cubicBezTo>
                    <a:pt x="1928" y="1070"/>
                    <a:pt x="1904" y="1259"/>
                    <a:pt x="1810" y="1449"/>
                  </a:cubicBezTo>
                  <a:cubicBezTo>
                    <a:pt x="1726" y="1602"/>
                    <a:pt x="1608" y="1744"/>
                    <a:pt x="1455" y="1827"/>
                  </a:cubicBezTo>
                  <a:cubicBezTo>
                    <a:pt x="1320" y="1907"/>
                    <a:pt x="1168" y="1944"/>
                    <a:pt x="1017" y="1944"/>
                  </a:cubicBezTo>
                  <a:cubicBezTo>
                    <a:pt x="809" y="1944"/>
                    <a:pt x="602" y="1874"/>
                    <a:pt x="438" y="1744"/>
                  </a:cubicBezTo>
                  <a:cubicBezTo>
                    <a:pt x="131" y="1496"/>
                    <a:pt x="0" y="1023"/>
                    <a:pt x="131" y="656"/>
                  </a:cubicBezTo>
                  <a:cubicBezTo>
                    <a:pt x="155" y="609"/>
                    <a:pt x="178" y="561"/>
                    <a:pt x="202" y="526"/>
                  </a:cubicBezTo>
                  <a:cubicBezTo>
                    <a:pt x="205" y="520"/>
                    <a:pt x="205" y="514"/>
                    <a:pt x="202" y="510"/>
                  </a:cubicBezTo>
                  <a:lnTo>
                    <a:pt x="202" y="510"/>
                  </a:lnTo>
                  <a:cubicBezTo>
                    <a:pt x="314" y="371"/>
                    <a:pt x="431" y="238"/>
                    <a:pt x="591" y="148"/>
                  </a:cubicBezTo>
                  <a:cubicBezTo>
                    <a:pt x="724" y="78"/>
                    <a:pt x="882" y="40"/>
                    <a:pt x="1037" y="40"/>
                  </a:cubicBezTo>
                  <a:close/>
                  <a:moveTo>
                    <a:pt x="1041" y="0"/>
                  </a:moveTo>
                  <a:cubicBezTo>
                    <a:pt x="931" y="0"/>
                    <a:pt x="822" y="18"/>
                    <a:pt x="722" y="54"/>
                  </a:cubicBezTo>
                  <a:cubicBezTo>
                    <a:pt x="521" y="125"/>
                    <a:pt x="355" y="278"/>
                    <a:pt x="213" y="443"/>
                  </a:cubicBezTo>
                  <a:cubicBezTo>
                    <a:pt x="196" y="461"/>
                    <a:pt x="181" y="482"/>
                    <a:pt x="167" y="502"/>
                  </a:cubicBezTo>
                  <a:lnTo>
                    <a:pt x="167" y="502"/>
                  </a:lnTo>
                  <a:cubicBezTo>
                    <a:pt x="166" y="502"/>
                    <a:pt x="166" y="503"/>
                    <a:pt x="166" y="503"/>
                  </a:cubicBezTo>
                  <a:cubicBezTo>
                    <a:pt x="163" y="507"/>
                    <a:pt x="161" y="510"/>
                    <a:pt x="158" y="514"/>
                  </a:cubicBezTo>
                  <a:lnTo>
                    <a:pt x="158" y="514"/>
                  </a:lnTo>
                  <a:cubicBezTo>
                    <a:pt x="146" y="531"/>
                    <a:pt x="133" y="547"/>
                    <a:pt x="119" y="561"/>
                  </a:cubicBezTo>
                  <a:cubicBezTo>
                    <a:pt x="114" y="570"/>
                    <a:pt x="115" y="578"/>
                    <a:pt x="118" y="583"/>
                  </a:cubicBezTo>
                  <a:lnTo>
                    <a:pt x="118" y="583"/>
                  </a:lnTo>
                  <a:cubicBezTo>
                    <a:pt x="42" y="736"/>
                    <a:pt x="28" y="923"/>
                    <a:pt x="48" y="1094"/>
                  </a:cubicBezTo>
                  <a:cubicBezTo>
                    <a:pt x="71" y="1294"/>
                    <a:pt x="155" y="1496"/>
                    <a:pt x="284" y="1661"/>
                  </a:cubicBezTo>
                  <a:cubicBezTo>
                    <a:pt x="460" y="1887"/>
                    <a:pt x="741" y="2012"/>
                    <a:pt x="1021" y="2012"/>
                  </a:cubicBezTo>
                  <a:cubicBezTo>
                    <a:pt x="1137" y="2012"/>
                    <a:pt x="1253" y="1990"/>
                    <a:pt x="1360" y="1945"/>
                  </a:cubicBezTo>
                  <a:cubicBezTo>
                    <a:pt x="1537" y="1874"/>
                    <a:pt x="1691" y="1756"/>
                    <a:pt x="1797" y="1602"/>
                  </a:cubicBezTo>
                  <a:cubicBezTo>
                    <a:pt x="1916" y="1436"/>
                    <a:pt x="1975" y="1236"/>
                    <a:pt x="1975" y="1034"/>
                  </a:cubicBezTo>
                  <a:cubicBezTo>
                    <a:pt x="1975" y="810"/>
                    <a:pt x="1939" y="585"/>
                    <a:pt x="1810" y="396"/>
                  </a:cubicBezTo>
                  <a:cubicBezTo>
                    <a:pt x="1691" y="243"/>
                    <a:pt x="1537" y="112"/>
                    <a:pt x="1360" y="54"/>
                  </a:cubicBezTo>
                  <a:cubicBezTo>
                    <a:pt x="1260" y="18"/>
                    <a:pt x="1150" y="0"/>
                    <a:pt x="1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6396939" y="3227676"/>
              <a:ext cx="32100" cy="29726"/>
            </a:xfrm>
            <a:custGeom>
              <a:rect b="b" l="l" r="r" t="t"/>
              <a:pathLst>
                <a:path extrusionOk="0" h="263" w="284">
                  <a:moveTo>
                    <a:pt x="160" y="44"/>
                  </a:moveTo>
                  <a:cubicBezTo>
                    <a:pt x="174" y="44"/>
                    <a:pt x="188" y="46"/>
                    <a:pt x="202" y="53"/>
                  </a:cubicBezTo>
                  <a:cubicBezTo>
                    <a:pt x="237" y="77"/>
                    <a:pt x="237" y="124"/>
                    <a:pt x="213" y="160"/>
                  </a:cubicBezTo>
                  <a:cubicBezTo>
                    <a:pt x="202" y="184"/>
                    <a:pt x="189" y="195"/>
                    <a:pt x="166" y="207"/>
                  </a:cubicBezTo>
                  <a:cubicBezTo>
                    <a:pt x="142" y="219"/>
                    <a:pt x="118" y="242"/>
                    <a:pt x="95" y="242"/>
                  </a:cubicBezTo>
                  <a:cubicBezTo>
                    <a:pt x="71" y="231"/>
                    <a:pt x="48" y="219"/>
                    <a:pt x="48" y="195"/>
                  </a:cubicBezTo>
                  <a:cubicBezTo>
                    <a:pt x="44" y="183"/>
                    <a:pt x="41" y="170"/>
                    <a:pt x="39" y="159"/>
                  </a:cubicBezTo>
                  <a:lnTo>
                    <a:pt x="39" y="159"/>
                  </a:lnTo>
                  <a:cubicBezTo>
                    <a:pt x="45" y="157"/>
                    <a:pt x="48" y="154"/>
                    <a:pt x="48" y="148"/>
                  </a:cubicBezTo>
                  <a:lnTo>
                    <a:pt x="48" y="113"/>
                  </a:lnTo>
                  <a:lnTo>
                    <a:pt x="48" y="89"/>
                  </a:lnTo>
                  <a:cubicBezTo>
                    <a:pt x="60" y="89"/>
                    <a:pt x="60" y="77"/>
                    <a:pt x="71" y="77"/>
                  </a:cubicBezTo>
                  <a:cubicBezTo>
                    <a:pt x="97" y="60"/>
                    <a:pt x="128" y="44"/>
                    <a:pt x="160" y="44"/>
                  </a:cubicBezTo>
                  <a:close/>
                  <a:moveTo>
                    <a:pt x="151" y="0"/>
                  </a:moveTo>
                  <a:cubicBezTo>
                    <a:pt x="132" y="0"/>
                    <a:pt x="113" y="3"/>
                    <a:pt x="95" y="6"/>
                  </a:cubicBezTo>
                  <a:cubicBezTo>
                    <a:pt x="71" y="18"/>
                    <a:pt x="36" y="30"/>
                    <a:pt x="13" y="66"/>
                  </a:cubicBezTo>
                  <a:cubicBezTo>
                    <a:pt x="0" y="77"/>
                    <a:pt x="0" y="89"/>
                    <a:pt x="0" y="101"/>
                  </a:cubicBezTo>
                  <a:lnTo>
                    <a:pt x="0" y="124"/>
                  </a:lnTo>
                  <a:lnTo>
                    <a:pt x="0" y="137"/>
                  </a:lnTo>
                  <a:cubicBezTo>
                    <a:pt x="0" y="137"/>
                    <a:pt x="0" y="160"/>
                    <a:pt x="13" y="160"/>
                  </a:cubicBezTo>
                  <a:cubicBezTo>
                    <a:pt x="16" y="160"/>
                    <a:pt x="18" y="160"/>
                    <a:pt x="21" y="160"/>
                  </a:cubicBezTo>
                  <a:lnTo>
                    <a:pt x="21" y="160"/>
                  </a:lnTo>
                  <a:cubicBezTo>
                    <a:pt x="19" y="196"/>
                    <a:pt x="30" y="232"/>
                    <a:pt x="60" y="255"/>
                  </a:cubicBezTo>
                  <a:cubicBezTo>
                    <a:pt x="73" y="260"/>
                    <a:pt x="86" y="262"/>
                    <a:pt x="99" y="262"/>
                  </a:cubicBezTo>
                  <a:cubicBezTo>
                    <a:pt x="145" y="262"/>
                    <a:pt x="189" y="235"/>
                    <a:pt x="225" y="207"/>
                  </a:cubicBezTo>
                  <a:cubicBezTo>
                    <a:pt x="260" y="160"/>
                    <a:pt x="284" y="101"/>
                    <a:pt x="260" y="53"/>
                  </a:cubicBezTo>
                  <a:cubicBezTo>
                    <a:pt x="236" y="13"/>
                    <a:pt x="194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6480014" y="3195916"/>
              <a:ext cx="31874" cy="28822"/>
            </a:xfrm>
            <a:custGeom>
              <a:rect b="b" l="l" r="r" t="t"/>
              <a:pathLst>
                <a:path extrusionOk="0" h="255" w="282">
                  <a:moveTo>
                    <a:pt x="141" y="35"/>
                  </a:moveTo>
                  <a:cubicBezTo>
                    <a:pt x="175" y="35"/>
                    <a:pt x="206" y="48"/>
                    <a:pt x="223" y="74"/>
                  </a:cubicBezTo>
                  <a:cubicBezTo>
                    <a:pt x="247" y="110"/>
                    <a:pt x="235" y="157"/>
                    <a:pt x="211" y="181"/>
                  </a:cubicBezTo>
                  <a:cubicBezTo>
                    <a:pt x="188" y="204"/>
                    <a:pt x="160" y="217"/>
                    <a:pt x="131" y="217"/>
                  </a:cubicBezTo>
                  <a:cubicBezTo>
                    <a:pt x="115" y="217"/>
                    <a:pt x="98" y="213"/>
                    <a:pt x="81" y="205"/>
                  </a:cubicBezTo>
                  <a:cubicBezTo>
                    <a:pt x="69" y="205"/>
                    <a:pt x="46" y="181"/>
                    <a:pt x="46" y="157"/>
                  </a:cubicBezTo>
                  <a:cubicBezTo>
                    <a:pt x="44" y="155"/>
                    <a:pt x="43" y="152"/>
                    <a:pt x="42" y="149"/>
                  </a:cubicBezTo>
                  <a:lnTo>
                    <a:pt x="42" y="149"/>
                  </a:lnTo>
                  <a:cubicBezTo>
                    <a:pt x="43" y="148"/>
                    <a:pt x="44" y="146"/>
                    <a:pt x="46" y="145"/>
                  </a:cubicBezTo>
                  <a:cubicBezTo>
                    <a:pt x="46" y="122"/>
                    <a:pt x="58" y="98"/>
                    <a:pt x="69" y="87"/>
                  </a:cubicBezTo>
                  <a:cubicBezTo>
                    <a:pt x="69" y="63"/>
                    <a:pt x="93" y="51"/>
                    <a:pt x="105" y="39"/>
                  </a:cubicBezTo>
                  <a:cubicBezTo>
                    <a:pt x="117" y="36"/>
                    <a:pt x="129" y="35"/>
                    <a:pt x="141" y="35"/>
                  </a:cubicBezTo>
                  <a:close/>
                  <a:moveTo>
                    <a:pt x="145" y="1"/>
                  </a:moveTo>
                  <a:cubicBezTo>
                    <a:pt x="136" y="1"/>
                    <a:pt x="126" y="1"/>
                    <a:pt x="116" y="3"/>
                  </a:cubicBezTo>
                  <a:cubicBezTo>
                    <a:pt x="67" y="14"/>
                    <a:pt x="17" y="57"/>
                    <a:pt x="17" y="112"/>
                  </a:cubicBezTo>
                  <a:lnTo>
                    <a:pt x="17" y="112"/>
                  </a:lnTo>
                  <a:cubicBezTo>
                    <a:pt x="0" y="149"/>
                    <a:pt x="8" y="200"/>
                    <a:pt x="46" y="228"/>
                  </a:cubicBezTo>
                  <a:cubicBezTo>
                    <a:pt x="69" y="246"/>
                    <a:pt x="99" y="255"/>
                    <a:pt x="128" y="255"/>
                  </a:cubicBezTo>
                  <a:cubicBezTo>
                    <a:pt x="158" y="255"/>
                    <a:pt x="187" y="246"/>
                    <a:pt x="211" y="228"/>
                  </a:cubicBezTo>
                  <a:cubicBezTo>
                    <a:pt x="258" y="192"/>
                    <a:pt x="282" y="134"/>
                    <a:pt x="258" y="74"/>
                  </a:cubicBezTo>
                  <a:cubicBezTo>
                    <a:pt x="238" y="25"/>
                    <a:pt x="194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6564559" y="3224399"/>
              <a:ext cx="35604" cy="34812"/>
            </a:xfrm>
            <a:custGeom>
              <a:rect b="b" l="l" r="r" t="t"/>
              <a:pathLst>
                <a:path extrusionOk="0" h="308" w="315">
                  <a:moveTo>
                    <a:pt x="125" y="47"/>
                  </a:moveTo>
                  <a:cubicBezTo>
                    <a:pt x="172" y="47"/>
                    <a:pt x="232" y="71"/>
                    <a:pt x="256" y="118"/>
                  </a:cubicBezTo>
                  <a:cubicBezTo>
                    <a:pt x="267" y="142"/>
                    <a:pt x="267" y="166"/>
                    <a:pt x="256" y="189"/>
                  </a:cubicBezTo>
                  <a:cubicBezTo>
                    <a:pt x="243" y="213"/>
                    <a:pt x="232" y="236"/>
                    <a:pt x="208" y="248"/>
                  </a:cubicBezTo>
                  <a:cubicBezTo>
                    <a:pt x="192" y="258"/>
                    <a:pt x="171" y="264"/>
                    <a:pt x="151" y="264"/>
                  </a:cubicBezTo>
                  <a:cubicBezTo>
                    <a:pt x="127" y="264"/>
                    <a:pt x="103" y="256"/>
                    <a:pt x="90" y="236"/>
                  </a:cubicBezTo>
                  <a:cubicBezTo>
                    <a:pt x="65" y="218"/>
                    <a:pt x="50" y="189"/>
                    <a:pt x="45" y="158"/>
                  </a:cubicBezTo>
                  <a:lnTo>
                    <a:pt x="45" y="158"/>
                  </a:lnTo>
                  <a:cubicBezTo>
                    <a:pt x="50" y="155"/>
                    <a:pt x="54" y="148"/>
                    <a:pt x="54" y="142"/>
                  </a:cubicBezTo>
                  <a:lnTo>
                    <a:pt x="54" y="106"/>
                  </a:lnTo>
                  <a:cubicBezTo>
                    <a:pt x="54" y="95"/>
                    <a:pt x="66" y="82"/>
                    <a:pt x="66" y="71"/>
                  </a:cubicBezTo>
                  <a:cubicBezTo>
                    <a:pt x="78" y="59"/>
                    <a:pt x="101" y="47"/>
                    <a:pt x="125" y="47"/>
                  </a:cubicBezTo>
                  <a:close/>
                  <a:moveTo>
                    <a:pt x="137" y="0"/>
                  </a:moveTo>
                  <a:cubicBezTo>
                    <a:pt x="90" y="0"/>
                    <a:pt x="54" y="11"/>
                    <a:pt x="30" y="47"/>
                  </a:cubicBezTo>
                  <a:cubicBezTo>
                    <a:pt x="11" y="76"/>
                    <a:pt x="0" y="112"/>
                    <a:pt x="15" y="137"/>
                  </a:cubicBezTo>
                  <a:lnTo>
                    <a:pt x="15" y="137"/>
                  </a:lnTo>
                  <a:cubicBezTo>
                    <a:pt x="13" y="179"/>
                    <a:pt x="24" y="222"/>
                    <a:pt x="54" y="260"/>
                  </a:cubicBezTo>
                  <a:cubicBezTo>
                    <a:pt x="78" y="291"/>
                    <a:pt x="122" y="307"/>
                    <a:pt x="163" y="307"/>
                  </a:cubicBezTo>
                  <a:cubicBezTo>
                    <a:pt x="184" y="307"/>
                    <a:pt x="204" y="303"/>
                    <a:pt x="220" y="295"/>
                  </a:cubicBezTo>
                  <a:cubicBezTo>
                    <a:pt x="256" y="271"/>
                    <a:pt x="279" y="248"/>
                    <a:pt x="291" y="213"/>
                  </a:cubicBezTo>
                  <a:cubicBezTo>
                    <a:pt x="303" y="177"/>
                    <a:pt x="314" y="142"/>
                    <a:pt x="303" y="106"/>
                  </a:cubicBezTo>
                  <a:cubicBezTo>
                    <a:pt x="279" y="35"/>
                    <a:pt x="208" y="11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6608074" y="3302953"/>
              <a:ext cx="29500" cy="29726"/>
            </a:xfrm>
            <a:custGeom>
              <a:rect b="b" l="l" r="r" t="t"/>
              <a:pathLst>
                <a:path extrusionOk="0" h="263" w="261">
                  <a:moveTo>
                    <a:pt x="131" y="38"/>
                  </a:moveTo>
                  <a:cubicBezTo>
                    <a:pt x="166" y="38"/>
                    <a:pt x="202" y="62"/>
                    <a:pt x="213" y="97"/>
                  </a:cubicBezTo>
                  <a:cubicBezTo>
                    <a:pt x="225" y="133"/>
                    <a:pt x="202" y="180"/>
                    <a:pt x="178" y="203"/>
                  </a:cubicBezTo>
                  <a:cubicBezTo>
                    <a:pt x="154" y="227"/>
                    <a:pt x="131" y="227"/>
                    <a:pt x="107" y="227"/>
                  </a:cubicBezTo>
                  <a:cubicBezTo>
                    <a:pt x="95" y="227"/>
                    <a:pt x="71" y="215"/>
                    <a:pt x="60" y="203"/>
                  </a:cubicBezTo>
                  <a:cubicBezTo>
                    <a:pt x="37" y="173"/>
                    <a:pt x="33" y="138"/>
                    <a:pt x="37" y="104"/>
                  </a:cubicBezTo>
                  <a:lnTo>
                    <a:pt x="37" y="104"/>
                  </a:lnTo>
                  <a:cubicBezTo>
                    <a:pt x="41" y="102"/>
                    <a:pt x="45" y="100"/>
                    <a:pt x="47" y="97"/>
                  </a:cubicBezTo>
                  <a:cubicBezTo>
                    <a:pt x="60" y="62"/>
                    <a:pt x="83" y="38"/>
                    <a:pt x="131" y="38"/>
                  </a:cubicBezTo>
                  <a:close/>
                  <a:moveTo>
                    <a:pt x="124" y="0"/>
                  </a:moveTo>
                  <a:cubicBezTo>
                    <a:pt x="95" y="0"/>
                    <a:pt x="66" y="14"/>
                    <a:pt x="45" y="35"/>
                  </a:cubicBezTo>
                  <a:lnTo>
                    <a:pt x="45" y="35"/>
                  </a:lnTo>
                  <a:cubicBezTo>
                    <a:pt x="44" y="32"/>
                    <a:pt x="41" y="30"/>
                    <a:pt x="38" y="30"/>
                  </a:cubicBezTo>
                  <a:cubicBezTo>
                    <a:pt x="34" y="30"/>
                    <a:pt x="29" y="33"/>
                    <a:pt x="24" y="38"/>
                  </a:cubicBezTo>
                  <a:cubicBezTo>
                    <a:pt x="0" y="97"/>
                    <a:pt x="0" y="168"/>
                    <a:pt x="36" y="215"/>
                  </a:cubicBezTo>
                  <a:cubicBezTo>
                    <a:pt x="47" y="238"/>
                    <a:pt x="71" y="251"/>
                    <a:pt x="95" y="262"/>
                  </a:cubicBezTo>
                  <a:cubicBezTo>
                    <a:pt x="131" y="262"/>
                    <a:pt x="154" y="262"/>
                    <a:pt x="189" y="238"/>
                  </a:cubicBezTo>
                  <a:cubicBezTo>
                    <a:pt x="225" y="215"/>
                    <a:pt x="260" y="156"/>
                    <a:pt x="249" y="97"/>
                  </a:cubicBezTo>
                  <a:cubicBezTo>
                    <a:pt x="237" y="49"/>
                    <a:pt x="189" y="2"/>
                    <a:pt x="142" y="2"/>
                  </a:cubicBezTo>
                  <a:cubicBezTo>
                    <a:pt x="136" y="1"/>
                    <a:pt x="130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6593833" y="3389645"/>
              <a:ext cx="34360" cy="32552"/>
            </a:xfrm>
            <a:custGeom>
              <a:rect b="b" l="l" r="r" t="t"/>
              <a:pathLst>
                <a:path extrusionOk="0" h="288" w="304">
                  <a:moveTo>
                    <a:pt x="167" y="27"/>
                  </a:moveTo>
                  <a:cubicBezTo>
                    <a:pt x="192" y="27"/>
                    <a:pt x="218" y="40"/>
                    <a:pt x="233" y="63"/>
                  </a:cubicBezTo>
                  <a:cubicBezTo>
                    <a:pt x="268" y="98"/>
                    <a:pt x="244" y="157"/>
                    <a:pt x="209" y="193"/>
                  </a:cubicBezTo>
                  <a:cubicBezTo>
                    <a:pt x="191" y="230"/>
                    <a:pt x="151" y="259"/>
                    <a:pt x="111" y="259"/>
                  </a:cubicBezTo>
                  <a:cubicBezTo>
                    <a:pt x="100" y="259"/>
                    <a:pt x="89" y="257"/>
                    <a:pt x="79" y="252"/>
                  </a:cubicBezTo>
                  <a:cubicBezTo>
                    <a:pt x="44" y="240"/>
                    <a:pt x="32" y="204"/>
                    <a:pt x="32" y="181"/>
                  </a:cubicBezTo>
                  <a:cubicBezTo>
                    <a:pt x="32" y="160"/>
                    <a:pt x="32" y="140"/>
                    <a:pt x="34" y="119"/>
                  </a:cubicBezTo>
                  <a:lnTo>
                    <a:pt x="34" y="119"/>
                  </a:lnTo>
                  <a:cubicBezTo>
                    <a:pt x="54" y="82"/>
                    <a:pt x="79" y="49"/>
                    <a:pt x="126" y="39"/>
                  </a:cubicBezTo>
                  <a:cubicBezTo>
                    <a:pt x="139" y="31"/>
                    <a:pt x="153" y="27"/>
                    <a:pt x="167" y="27"/>
                  </a:cubicBezTo>
                  <a:close/>
                  <a:moveTo>
                    <a:pt x="169" y="1"/>
                  </a:moveTo>
                  <a:cubicBezTo>
                    <a:pt x="159" y="1"/>
                    <a:pt x="149" y="2"/>
                    <a:pt x="138" y="4"/>
                  </a:cubicBezTo>
                  <a:cubicBezTo>
                    <a:pt x="100" y="4"/>
                    <a:pt x="62" y="33"/>
                    <a:pt x="37" y="69"/>
                  </a:cubicBezTo>
                  <a:lnTo>
                    <a:pt x="37" y="69"/>
                  </a:lnTo>
                  <a:cubicBezTo>
                    <a:pt x="34" y="69"/>
                    <a:pt x="32" y="71"/>
                    <a:pt x="32" y="75"/>
                  </a:cubicBezTo>
                  <a:cubicBezTo>
                    <a:pt x="31" y="77"/>
                    <a:pt x="30" y="80"/>
                    <a:pt x="29" y="82"/>
                  </a:cubicBezTo>
                  <a:lnTo>
                    <a:pt x="29" y="82"/>
                  </a:lnTo>
                  <a:cubicBezTo>
                    <a:pt x="19" y="99"/>
                    <a:pt x="11" y="117"/>
                    <a:pt x="8" y="133"/>
                  </a:cubicBezTo>
                  <a:cubicBezTo>
                    <a:pt x="1" y="141"/>
                    <a:pt x="7" y="144"/>
                    <a:pt x="13" y="145"/>
                  </a:cubicBezTo>
                  <a:lnTo>
                    <a:pt x="13" y="145"/>
                  </a:lnTo>
                  <a:cubicBezTo>
                    <a:pt x="7" y="189"/>
                    <a:pt x="14" y="234"/>
                    <a:pt x="44" y="264"/>
                  </a:cubicBezTo>
                  <a:cubicBezTo>
                    <a:pt x="67" y="288"/>
                    <a:pt x="102" y="288"/>
                    <a:pt x="126" y="288"/>
                  </a:cubicBezTo>
                  <a:cubicBezTo>
                    <a:pt x="162" y="288"/>
                    <a:pt x="186" y="264"/>
                    <a:pt x="209" y="240"/>
                  </a:cubicBezTo>
                  <a:cubicBezTo>
                    <a:pt x="257" y="193"/>
                    <a:pt x="304" y="133"/>
                    <a:pt x="280" y="63"/>
                  </a:cubicBezTo>
                  <a:cubicBezTo>
                    <a:pt x="261" y="24"/>
                    <a:pt x="21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6522513" y="3450454"/>
              <a:ext cx="32213" cy="27579"/>
            </a:xfrm>
            <a:custGeom>
              <a:rect b="b" l="l" r="r" t="t"/>
              <a:pathLst>
                <a:path extrusionOk="0" h="244" w="285">
                  <a:moveTo>
                    <a:pt x="178" y="33"/>
                  </a:moveTo>
                  <a:cubicBezTo>
                    <a:pt x="202" y="45"/>
                    <a:pt x="213" y="57"/>
                    <a:pt x="226" y="68"/>
                  </a:cubicBezTo>
                  <a:cubicBezTo>
                    <a:pt x="237" y="104"/>
                    <a:pt x="237" y="152"/>
                    <a:pt x="213" y="175"/>
                  </a:cubicBezTo>
                  <a:cubicBezTo>
                    <a:pt x="191" y="198"/>
                    <a:pt x="168" y="211"/>
                    <a:pt x="141" y="211"/>
                  </a:cubicBezTo>
                  <a:cubicBezTo>
                    <a:pt x="127" y="211"/>
                    <a:pt x="112" y="207"/>
                    <a:pt x="95" y="199"/>
                  </a:cubicBezTo>
                  <a:cubicBezTo>
                    <a:pt x="60" y="187"/>
                    <a:pt x="36" y="128"/>
                    <a:pt x="60" y="92"/>
                  </a:cubicBezTo>
                  <a:cubicBezTo>
                    <a:pt x="60" y="89"/>
                    <a:pt x="59" y="86"/>
                    <a:pt x="58" y="83"/>
                  </a:cubicBezTo>
                  <a:lnTo>
                    <a:pt x="58" y="83"/>
                  </a:lnTo>
                  <a:cubicBezTo>
                    <a:pt x="58" y="82"/>
                    <a:pt x="59" y="81"/>
                    <a:pt x="60" y="81"/>
                  </a:cubicBezTo>
                  <a:cubicBezTo>
                    <a:pt x="71" y="57"/>
                    <a:pt x="95" y="57"/>
                    <a:pt x="119" y="45"/>
                  </a:cubicBezTo>
                  <a:cubicBezTo>
                    <a:pt x="131" y="33"/>
                    <a:pt x="155" y="33"/>
                    <a:pt x="178" y="33"/>
                  </a:cubicBezTo>
                  <a:close/>
                  <a:moveTo>
                    <a:pt x="166" y="1"/>
                  </a:moveTo>
                  <a:cubicBezTo>
                    <a:pt x="152" y="1"/>
                    <a:pt x="137" y="4"/>
                    <a:pt x="119" y="10"/>
                  </a:cubicBezTo>
                  <a:cubicBezTo>
                    <a:pt x="84" y="10"/>
                    <a:pt x="60" y="21"/>
                    <a:pt x="36" y="57"/>
                  </a:cubicBezTo>
                  <a:cubicBezTo>
                    <a:pt x="13" y="81"/>
                    <a:pt x="1" y="116"/>
                    <a:pt x="13" y="139"/>
                  </a:cubicBezTo>
                  <a:cubicBezTo>
                    <a:pt x="16" y="143"/>
                    <a:pt x="21" y="146"/>
                    <a:pt x="26" y="147"/>
                  </a:cubicBezTo>
                  <a:lnTo>
                    <a:pt x="26" y="147"/>
                  </a:lnTo>
                  <a:cubicBezTo>
                    <a:pt x="30" y="175"/>
                    <a:pt x="45" y="202"/>
                    <a:pt x="71" y="223"/>
                  </a:cubicBezTo>
                  <a:cubicBezTo>
                    <a:pt x="91" y="237"/>
                    <a:pt x="113" y="244"/>
                    <a:pt x="136" y="244"/>
                  </a:cubicBezTo>
                  <a:cubicBezTo>
                    <a:pt x="166" y="244"/>
                    <a:pt x="198" y="231"/>
                    <a:pt x="226" y="210"/>
                  </a:cubicBezTo>
                  <a:cubicBezTo>
                    <a:pt x="261" y="175"/>
                    <a:pt x="284" y="116"/>
                    <a:pt x="261" y="68"/>
                  </a:cubicBezTo>
                  <a:cubicBezTo>
                    <a:pt x="249" y="45"/>
                    <a:pt x="237" y="21"/>
                    <a:pt x="213" y="10"/>
                  </a:cubicBezTo>
                  <a:cubicBezTo>
                    <a:pt x="196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6434351" y="3448871"/>
              <a:ext cx="29500" cy="28031"/>
            </a:xfrm>
            <a:custGeom>
              <a:rect b="b" l="l" r="r" t="t"/>
              <a:pathLst>
                <a:path extrusionOk="0" h="248" w="261">
                  <a:moveTo>
                    <a:pt x="142" y="35"/>
                  </a:moveTo>
                  <a:cubicBezTo>
                    <a:pt x="154" y="35"/>
                    <a:pt x="178" y="35"/>
                    <a:pt x="189" y="47"/>
                  </a:cubicBezTo>
                  <a:cubicBezTo>
                    <a:pt x="225" y="82"/>
                    <a:pt x="213" y="130"/>
                    <a:pt x="189" y="166"/>
                  </a:cubicBezTo>
                  <a:cubicBezTo>
                    <a:pt x="178" y="177"/>
                    <a:pt x="166" y="201"/>
                    <a:pt x="142" y="201"/>
                  </a:cubicBezTo>
                  <a:cubicBezTo>
                    <a:pt x="136" y="207"/>
                    <a:pt x="128" y="210"/>
                    <a:pt x="119" y="210"/>
                  </a:cubicBezTo>
                  <a:cubicBezTo>
                    <a:pt x="110" y="210"/>
                    <a:pt x="101" y="207"/>
                    <a:pt x="95" y="201"/>
                  </a:cubicBezTo>
                  <a:cubicBezTo>
                    <a:pt x="54" y="191"/>
                    <a:pt x="40" y="153"/>
                    <a:pt x="37" y="113"/>
                  </a:cubicBezTo>
                  <a:lnTo>
                    <a:pt x="37" y="113"/>
                  </a:lnTo>
                  <a:cubicBezTo>
                    <a:pt x="44" y="92"/>
                    <a:pt x="62" y="73"/>
                    <a:pt x="84" y="59"/>
                  </a:cubicBezTo>
                  <a:cubicBezTo>
                    <a:pt x="95" y="47"/>
                    <a:pt x="118" y="47"/>
                    <a:pt x="142" y="35"/>
                  </a:cubicBezTo>
                  <a:close/>
                  <a:moveTo>
                    <a:pt x="154" y="0"/>
                  </a:moveTo>
                  <a:cubicBezTo>
                    <a:pt x="131" y="11"/>
                    <a:pt x="107" y="24"/>
                    <a:pt x="71" y="35"/>
                  </a:cubicBezTo>
                  <a:cubicBezTo>
                    <a:pt x="48" y="47"/>
                    <a:pt x="24" y="59"/>
                    <a:pt x="13" y="95"/>
                  </a:cubicBezTo>
                  <a:cubicBezTo>
                    <a:pt x="0" y="118"/>
                    <a:pt x="0" y="153"/>
                    <a:pt x="24" y="177"/>
                  </a:cubicBezTo>
                  <a:lnTo>
                    <a:pt x="24" y="177"/>
                  </a:lnTo>
                  <a:cubicBezTo>
                    <a:pt x="24" y="177"/>
                    <a:pt x="24" y="177"/>
                    <a:pt x="24" y="177"/>
                  </a:cubicBezTo>
                  <a:lnTo>
                    <a:pt x="24" y="177"/>
                  </a:lnTo>
                  <a:cubicBezTo>
                    <a:pt x="24" y="179"/>
                    <a:pt x="24" y="180"/>
                    <a:pt x="25" y="180"/>
                  </a:cubicBezTo>
                  <a:lnTo>
                    <a:pt x="25" y="180"/>
                  </a:lnTo>
                  <a:cubicBezTo>
                    <a:pt x="35" y="201"/>
                    <a:pt x="51" y="221"/>
                    <a:pt x="71" y="237"/>
                  </a:cubicBezTo>
                  <a:cubicBezTo>
                    <a:pt x="95" y="248"/>
                    <a:pt x="118" y="248"/>
                    <a:pt x="142" y="248"/>
                  </a:cubicBezTo>
                  <a:cubicBezTo>
                    <a:pt x="178" y="237"/>
                    <a:pt x="202" y="224"/>
                    <a:pt x="213" y="201"/>
                  </a:cubicBezTo>
                  <a:cubicBezTo>
                    <a:pt x="249" y="153"/>
                    <a:pt x="260" y="82"/>
                    <a:pt x="225" y="35"/>
                  </a:cubicBezTo>
                  <a:cubicBezTo>
                    <a:pt x="213" y="24"/>
                    <a:pt x="189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6367665" y="3393940"/>
              <a:ext cx="29387" cy="27466"/>
            </a:xfrm>
            <a:custGeom>
              <a:rect b="b" l="l" r="r" t="t"/>
              <a:pathLst>
                <a:path extrusionOk="0" h="243" w="260">
                  <a:moveTo>
                    <a:pt x="146" y="30"/>
                  </a:moveTo>
                  <a:cubicBezTo>
                    <a:pt x="161" y="30"/>
                    <a:pt x="176" y="35"/>
                    <a:pt x="188" y="48"/>
                  </a:cubicBezTo>
                  <a:cubicBezTo>
                    <a:pt x="224" y="72"/>
                    <a:pt x="224" y="119"/>
                    <a:pt x="201" y="155"/>
                  </a:cubicBezTo>
                  <a:cubicBezTo>
                    <a:pt x="188" y="179"/>
                    <a:pt x="177" y="190"/>
                    <a:pt x="165" y="202"/>
                  </a:cubicBezTo>
                  <a:cubicBezTo>
                    <a:pt x="153" y="208"/>
                    <a:pt x="141" y="211"/>
                    <a:pt x="131" y="211"/>
                  </a:cubicBezTo>
                  <a:cubicBezTo>
                    <a:pt x="120" y="211"/>
                    <a:pt x="112" y="208"/>
                    <a:pt x="106" y="202"/>
                  </a:cubicBezTo>
                  <a:cubicBezTo>
                    <a:pt x="85" y="192"/>
                    <a:pt x="68" y="179"/>
                    <a:pt x="57" y="163"/>
                  </a:cubicBezTo>
                  <a:lnTo>
                    <a:pt x="57" y="163"/>
                  </a:lnTo>
                  <a:cubicBezTo>
                    <a:pt x="58" y="161"/>
                    <a:pt x="59" y="158"/>
                    <a:pt x="59" y="155"/>
                  </a:cubicBezTo>
                  <a:cubicBezTo>
                    <a:pt x="46" y="131"/>
                    <a:pt x="35" y="119"/>
                    <a:pt x="46" y="108"/>
                  </a:cubicBezTo>
                  <a:cubicBezTo>
                    <a:pt x="46" y="84"/>
                    <a:pt x="59" y="72"/>
                    <a:pt x="70" y="60"/>
                  </a:cubicBezTo>
                  <a:cubicBezTo>
                    <a:pt x="93" y="45"/>
                    <a:pt x="120" y="30"/>
                    <a:pt x="146" y="30"/>
                  </a:cubicBezTo>
                  <a:close/>
                  <a:moveTo>
                    <a:pt x="153" y="1"/>
                  </a:moveTo>
                  <a:cubicBezTo>
                    <a:pt x="117" y="1"/>
                    <a:pt x="94" y="13"/>
                    <a:pt x="70" y="25"/>
                  </a:cubicBezTo>
                  <a:cubicBezTo>
                    <a:pt x="46" y="37"/>
                    <a:pt x="23" y="60"/>
                    <a:pt x="11" y="95"/>
                  </a:cubicBezTo>
                  <a:cubicBezTo>
                    <a:pt x="0" y="117"/>
                    <a:pt x="10" y="150"/>
                    <a:pt x="30" y="163"/>
                  </a:cubicBezTo>
                  <a:lnTo>
                    <a:pt x="30" y="163"/>
                  </a:lnTo>
                  <a:cubicBezTo>
                    <a:pt x="40" y="186"/>
                    <a:pt x="58" y="208"/>
                    <a:pt x="82" y="226"/>
                  </a:cubicBezTo>
                  <a:cubicBezTo>
                    <a:pt x="99" y="234"/>
                    <a:pt x="116" y="242"/>
                    <a:pt x="136" y="242"/>
                  </a:cubicBezTo>
                  <a:cubicBezTo>
                    <a:pt x="145" y="242"/>
                    <a:pt x="154" y="241"/>
                    <a:pt x="165" y="237"/>
                  </a:cubicBezTo>
                  <a:cubicBezTo>
                    <a:pt x="188" y="226"/>
                    <a:pt x="212" y="202"/>
                    <a:pt x="224" y="190"/>
                  </a:cubicBezTo>
                  <a:cubicBezTo>
                    <a:pt x="248" y="131"/>
                    <a:pt x="259" y="72"/>
                    <a:pt x="212" y="25"/>
                  </a:cubicBezTo>
                  <a:cubicBezTo>
                    <a:pt x="201" y="13"/>
                    <a:pt x="177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6350372" y="3302614"/>
              <a:ext cx="27918" cy="28935"/>
            </a:xfrm>
            <a:custGeom>
              <a:rect b="b" l="l" r="r" t="t"/>
              <a:pathLst>
                <a:path extrusionOk="0" h="256" w="247">
                  <a:moveTo>
                    <a:pt x="136" y="36"/>
                  </a:moveTo>
                  <a:cubicBezTo>
                    <a:pt x="145" y="36"/>
                    <a:pt x="155" y="38"/>
                    <a:pt x="164" y="41"/>
                  </a:cubicBezTo>
                  <a:cubicBezTo>
                    <a:pt x="212" y="65"/>
                    <a:pt x="223" y="100"/>
                    <a:pt x="212" y="136"/>
                  </a:cubicBezTo>
                  <a:cubicBezTo>
                    <a:pt x="199" y="183"/>
                    <a:pt x="164" y="230"/>
                    <a:pt x="117" y="230"/>
                  </a:cubicBezTo>
                  <a:cubicBezTo>
                    <a:pt x="91" y="230"/>
                    <a:pt x="71" y="215"/>
                    <a:pt x="60" y="193"/>
                  </a:cubicBezTo>
                  <a:lnTo>
                    <a:pt x="60" y="193"/>
                  </a:lnTo>
                  <a:cubicBezTo>
                    <a:pt x="62" y="190"/>
                    <a:pt x="62" y="187"/>
                    <a:pt x="58" y="183"/>
                  </a:cubicBezTo>
                  <a:cubicBezTo>
                    <a:pt x="58" y="159"/>
                    <a:pt x="46" y="147"/>
                    <a:pt x="46" y="123"/>
                  </a:cubicBezTo>
                  <a:cubicBezTo>
                    <a:pt x="46" y="100"/>
                    <a:pt x="58" y="88"/>
                    <a:pt x="70" y="65"/>
                  </a:cubicBezTo>
                  <a:cubicBezTo>
                    <a:pt x="87" y="47"/>
                    <a:pt x="111" y="36"/>
                    <a:pt x="136" y="36"/>
                  </a:cubicBezTo>
                  <a:close/>
                  <a:moveTo>
                    <a:pt x="132" y="1"/>
                  </a:moveTo>
                  <a:cubicBezTo>
                    <a:pt x="104" y="1"/>
                    <a:pt x="77" y="9"/>
                    <a:pt x="58" y="29"/>
                  </a:cubicBezTo>
                  <a:cubicBezTo>
                    <a:pt x="14" y="62"/>
                    <a:pt x="1" y="136"/>
                    <a:pt x="27" y="184"/>
                  </a:cubicBezTo>
                  <a:lnTo>
                    <a:pt x="27" y="184"/>
                  </a:lnTo>
                  <a:cubicBezTo>
                    <a:pt x="37" y="220"/>
                    <a:pt x="61" y="254"/>
                    <a:pt x="105" y="254"/>
                  </a:cubicBezTo>
                  <a:cubicBezTo>
                    <a:pt x="111" y="255"/>
                    <a:pt x="117" y="255"/>
                    <a:pt x="123" y="255"/>
                  </a:cubicBezTo>
                  <a:cubicBezTo>
                    <a:pt x="174" y="255"/>
                    <a:pt x="214" y="213"/>
                    <a:pt x="235" y="171"/>
                  </a:cubicBezTo>
                  <a:cubicBezTo>
                    <a:pt x="247" y="147"/>
                    <a:pt x="247" y="112"/>
                    <a:pt x="247" y="76"/>
                  </a:cubicBezTo>
                  <a:cubicBezTo>
                    <a:pt x="235" y="52"/>
                    <a:pt x="223" y="41"/>
                    <a:pt x="199" y="17"/>
                  </a:cubicBezTo>
                  <a:cubicBezTo>
                    <a:pt x="178" y="7"/>
                    <a:pt x="155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6337599" y="3179640"/>
              <a:ext cx="325406" cy="322015"/>
            </a:xfrm>
            <a:custGeom>
              <a:rect b="b" l="l" r="r" t="t"/>
              <a:pathLst>
                <a:path extrusionOk="0" h="2849" w="2879">
                  <a:moveTo>
                    <a:pt x="1383" y="41"/>
                  </a:moveTo>
                  <a:cubicBezTo>
                    <a:pt x="1927" y="41"/>
                    <a:pt x="2421" y="369"/>
                    <a:pt x="2642" y="869"/>
                  </a:cubicBezTo>
                  <a:cubicBezTo>
                    <a:pt x="2878" y="1400"/>
                    <a:pt x="2784" y="2098"/>
                    <a:pt x="2346" y="2500"/>
                  </a:cubicBezTo>
                  <a:cubicBezTo>
                    <a:pt x="2122" y="2701"/>
                    <a:pt x="1838" y="2795"/>
                    <a:pt x="1542" y="2808"/>
                  </a:cubicBezTo>
                  <a:cubicBezTo>
                    <a:pt x="1516" y="2809"/>
                    <a:pt x="1490" y="2809"/>
                    <a:pt x="1464" y="2809"/>
                  </a:cubicBezTo>
                  <a:cubicBezTo>
                    <a:pt x="1216" y="2809"/>
                    <a:pt x="963" y="2760"/>
                    <a:pt x="738" y="2654"/>
                  </a:cubicBezTo>
                  <a:cubicBezTo>
                    <a:pt x="490" y="2535"/>
                    <a:pt x="277" y="2346"/>
                    <a:pt x="171" y="2086"/>
                  </a:cubicBezTo>
                  <a:cubicBezTo>
                    <a:pt x="29" y="1802"/>
                    <a:pt x="29" y="1471"/>
                    <a:pt x="76" y="1153"/>
                  </a:cubicBezTo>
                  <a:cubicBezTo>
                    <a:pt x="84" y="1106"/>
                    <a:pt x="97" y="1053"/>
                    <a:pt x="109" y="999"/>
                  </a:cubicBezTo>
                  <a:lnTo>
                    <a:pt x="109" y="999"/>
                  </a:lnTo>
                  <a:cubicBezTo>
                    <a:pt x="114" y="998"/>
                    <a:pt x="120" y="994"/>
                    <a:pt x="123" y="987"/>
                  </a:cubicBezTo>
                  <a:cubicBezTo>
                    <a:pt x="289" y="455"/>
                    <a:pt x="785" y="65"/>
                    <a:pt x="1353" y="41"/>
                  </a:cubicBezTo>
                  <a:cubicBezTo>
                    <a:pt x="1363" y="41"/>
                    <a:pt x="1373" y="41"/>
                    <a:pt x="1383" y="41"/>
                  </a:cubicBezTo>
                  <a:close/>
                  <a:moveTo>
                    <a:pt x="1440" y="0"/>
                  </a:moveTo>
                  <a:cubicBezTo>
                    <a:pt x="1182" y="0"/>
                    <a:pt x="914" y="63"/>
                    <a:pt x="691" y="195"/>
                  </a:cubicBezTo>
                  <a:cubicBezTo>
                    <a:pt x="467" y="336"/>
                    <a:pt x="265" y="549"/>
                    <a:pt x="159" y="798"/>
                  </a:cubicBezTo>
                  <a:cubicBezTo>
                    <a:pt x="123" y="857"/>
                    <a:pt x="100" y="916"/>
                    <a:pt x="88" y="975"/>
                  </a:cubicBezTo>
                  <a:cubicBezTo>
                    <a:pt x="84" y="983"/>
                    <a:pt x="86" y="990"/>
                    <a:pt x="90" y="995"/>
                  </a:cubicBezTo>
                  <a:lnTo>
                    <a:pt x="90" y="995"/>
                  </a:lnTo>
                  <a:cubicBezTo>
                    <a:pt x="14" y="1291"/>
                    <a:pt x="0" y="1604"/>
                    <a:pt x="76" y="1897"/>
                  </a:cubicBezTo>
                  <a:cubicBezTo>
                    <a:pt x="147" y="2181"/>
                    <a:pt x="312" y="2417"/>
                    <a:pt x="549" y="2583"/>
                  </a:cubicBezTo>
                  <a:cubicBezTo>
                    <a:pt x="785" y="2737"/>
                    <a:pt x="1058" y="2819"/>
                    <a:pt x="1329" y="2843"/>
                  </a:cubicBezTo>
                  <a:cubicBezTo>
                    <a:pt x="1378" y="2846"/>
                    <a:pt x="1427" y="2848"/>
                    <a:pt x="1476" y="2848"/>
                  </a:cubicBezTo>
                  <a:cubicBezTo>
                    <a:pt x="1736" y="2848"/>
                    <a:pt x="1995" y="2793"/>
                    <a:pt x="2204" y="2654"/>
                  </a:cubicBezTo>
                  <a:cubicBezTo>
                    <a:pt x="2453" y="2500"/>
                    <a:pt x="2618" y="2252"/>
                    <a:pt x="2713" y="1991"/>
                  </a:cubicBezTo>
                  <a:cubicBezTo>
                    <a:pt x="2819" y="1696"/>
                    <a:pt x="2842" y="1365"/>
                    <a:pt x="2760" y="1058"/>
                  </a:cubicBezTo>
                  <a:cubicBezTo>
                    <a:pt x="2606" y="514"/>
                    <a:pt x="2133" y="76"/>
                    <a:pt x="1566" y="5"/>
                  </a:cubicBezTo>
                  <a:cubicBezTo>
                    <a:pt x="1524" y="2"/>
                    <a:pt x="1482" y="0"/>
                    <a:pt x="1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7246680" y="3229033"/>
              <a:ext cx="224586" cy="227411"/>
            </a:xfrm>
            <a:custGeom>
              <a:rect b="b" l="l" r="r" t="t"/>
              <a:pathLst>
                <a:path extrusionOk="0" h="2012" w="1987">
                  <a:moveTo>
                    <a:pt x="1037" y="40"/>
                  </a:moveTo>
                  <a:cubicBezTo>
                    <a:pt x="1091" y="40"/>
                    <a:pt x="1144" y="44"/>
                    <a:pt x="1195" y="54"/>
                  </a:cubicBezTo>
                  <a:cubicBezTo>
                    <a:pt x="1372" y="89"/>
                    <a:pt x="1550" y="195"/>
                    <a:pt x="1668" y="337"/>
                  </a:cubicBezTo>
                  <a:cubicBezTo>
                    <a:pt x="1810" y="479"/>
                    <a:pt x="1881" y="668"/>
                    <a:pt x="1905" y="869"/>
                  </a:cubicBezTo>
                  <a:cubicBezTo>
                    <a:pt x="1928" y="1070"/>
                    <a:pt x="1905" y="1259"/>
                    <a:pt x="1810" y="1449"/>
                  </a:cubicBezTo>
                  <a:cubicBezTo>
                    <a:pt x="1727" y="1602"/>
                    <a:pt x="1609" y="1744"/>
                    <a:pt x="1455" y="1827"/>
                  </a:cubicBezTo>
                  <a:cubicBezTo>
                    <a:pt x="1321" y="1907"/>
                    <a:pt x="1169" y="1944"/>
                    <a:pt x="1017" y="1944"/>
                  </a:cubicBezTo>
                  <a:cubicBezTo>
                    <a:pt x="810" y="1944"/>
                    <a:pt x="603" y="1874"/>
                    <a:pt x="439" y="1744"/>
                  </a:cubicBezTo>
                  <a:cubicBezTo>
                    <a:pt x="131" y="1496"/>
                    <a:pt x="1" y="1023"/>
                    <a:pt x="131" y="656"/>
                  </a:cubicBezTo>
                  <a:cubicBezTo>
                    <a:pt x="155" y="609"/>
                    <a:pt x="179" y="561"/>
                    <a:pt x="202" y="526"/>
                  </a:cubicBezTo>
                  <a:cubicBezTo>
                    <a:pt x="206" y="520"/>
                    <a:pt x="205" y="514"/>
                    <a:pt x="203" y="509"/>
                  </a:cubicBezTo>
                  <a:lnTo>
                    <a:pt x="203" y="509"/>
                  </a:lnTo>
                  <a:cubicBezTo>
                    <a:pt x="314" y="370"/>
                    <a:pt x="432" y="238"/>
                    <a:pt x="592" y="148"/>
                  </a:cubicBezTo>
                  <a:cubicBezTo>
                    <a:pt x="724" y="78"/>
                    <a:pt x="882" y="40"/>
                    <a:pt x="1037" y="40"/>
                  </a:cubicBezTo>
                  <a:close/>
                  <a:moveTo>
                    <a:pt x="1041" y="0"/>
                  </a:moveTo>
                  <a:cubicBezTo>
                    <a:pt x="932" y="0"/>
                    <a:pt x="823" y="18"/>
                    <a:pt x="723" y="54"/>
                  </a:cubicBezTo>
                  <a:cubicBezTo>
                    <a:pt x="521" y="125"/>
                    <a:pt x="356" y="278"/>
                    <a:pt x="214" y="443"/>
                  </a:cubicBezTo>
                  <a:cubicBezTo>
                    <a:pt x="179" y="479"/>
                    <a:pt x="155" y="526"/>
                    <a:pt x="119" y="561"/>
                  </a:cubicBezTo>
                  <a:cubicBezTo>
                    <a:pt x="113" y="574"/>
                    <a:pt x="117" y="583"/>
                    <a:pt x="123" y="587"/>
                  </a:cubicBezTo>
                  <a:lnTo>
                    <a:pt x="123" y="587"/>
                  </a:lnTo>
                  <a:cubicBezTo>
                    <a:pt x="42" y="740"/>
                    <a:pt x="28" y="925"/>
                    <a:pt x="48" y="1094"/>
                  </a:cubicBezTo>
                  <a:cubicBezTo>
                    <a:pt x="72" y="1294"/>
                    <a:pt x="155" y="1496"/>
                    <a:pt x="285" y="1661"/>
                  </a:cubicBezTo>
                  <a:cubicBezTo>
                    <a:pt x="460" y="1887"/>
                    <a:pt x="742" y="2012"/>
                    <a:pt x="1021" y="2012"/>
                  </a:cubicBezTo>
                  <a:cubicBezTo>
                    <a:pt x="1137" y="2012"/>
                    <a:pt x="1253" y="1990"/>
                    <a:pt x="1361" y="1945"/>
                  </a:cubicBezTo>
                  <a:cubicBezTo>
                    <a:pt x="1538" y="1874"/>
                    <a:pt x="1692" y="1756"/>
                    <a:pt x="1798" y="1602"/>
                  </a:cubicBezTo>
                  <a:cubicBezTo>
                    <a:pt x="1916" y="1436"/>
                    <a:pt x="1976" y="1236"/>
                    <a:pt x="1976" y="1034"/>
                  </a:cubicBezTo>
                  <a:cubicBezTo>
                    <a:pt x="1987" y="810"/>
                    <a:pt x="1940" y="585"/>
                    <a:pt x="1810" y="396"/>
                  </a:cubicBezTo>
                  <a:cubicBezTo>
                    <a:pt x="1692" y="243"/>
                    <a:pt x="1538" y="112"/>
                    <a:pt x="1361" y="54"/>
                  </a:cubicBezTo>
                  <a:cubicBezTo>
                    <a:pt x="1260" y="18"/>
                    <a:pt x="1151" y="0"/>
                    <a:pt x="1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7262730" y="3227676"/>
              <a:ext cx="32213" cy="29726"/>
            </a:xfrm>
            <a:custGeom>
              <a:rect b="b" l="l" r="r" t="t"/>
              <a:pathLst>
                <a:path extrusionOk="0" h="263" w="285">
                  <a:moveTo>
                    <a:pt x="161" y="44"/>
                  </a:moveTo>
                  <a:cubicBezTo>
                    <a:pt x="175" y="44"/>
                    <a:pt x="188" y="46"/>
                    <a:pt x="202" y="53"/>
                  </a:cubicBezTo>
                  <a:cubicBezTo>
                    <a:pt x="237" y="77"/>
                    <a:pt x="237" y="124"/>
                    <a:pt x="214" y="160"/>
                  </a:cubicBezTo>
                  <a:cubicBezTo>
                    <a:pt x="202" y="184"/>
                    <a:pt x="190" y="195"/>
                    <a:pt x="166" y="207"/>
                  </a:cubicBezTo>
                  <a:cubicBezTo>
                    <a:pt x="143" y="219"/>
                    <a:pt x="119" y="242"/>
                    <a:pt x="95" y="242"/>
                  </a:cubicBezTo>
                  <a:cubicBezTo>
                    <a:pt x="72" y="231"/>
                    <a:pt x="48" y="219"/>
                    <a:pt x="48" y="195"/>
                  </a:cubicBezTo>
                  <a:cubicBezTo>
                    <a:pt x="44" y="183"/>
                    <a:pt x="41" y="170"/>
                    <a:pt x="40" y="159"/>
                  </a:cubicBezTo>
                  <a:lnTo>
                    <a:pt x="40" y="159"/>
                  </a:lnTo>
                  <a:cubicBezTo>
                    <a:pt x="45" y="157"/>
                    <a:pt x="48" y="154"/>
                    <a:pt x="48" y="148"/>
                  </a:cubicBezTo>
                  <a:cubicBezTo>
                    <a:pt x="60" y="137"/>
                    <a:pt x="48" y="124"/>
                    <a:pt x="48" y="113"/>
                  </a:cubicBezTo>
                  <a:lnTo>
                    <a:pt x="48" y="89"/>
                  </a:lnTo>
                  <a:cubicBezTo>
                    <a:pt x="60" y="89"/>
                    <a:pt x="60" y="77"/>
                    <a:pt x="72" y="77"/>
                  </a:cubicBezTo>
                  <a:cubicBezTo>
                    <a:pt x="97" y="60"/>
                    <a:pt x="128" y="44"/>
                    <a:pt x="161" y="44"/>
                  </a:cubicBezTo>
                  <a:close/>
                  <a:moveTo>
                    <a:pt x="152" y="0"/>
                  </a:moveTo>
                  <a:cubicBezTo>
                    <a:pt x="133" y="0"/>
                    <a:pt x="114" y="3"/>
                    <a:pt x="95" y="6"/>
                  </a:cubicBezTo>
                  <a:cubicBezTo>
                    <a:pt x="72" y="18"/>
                    <a:pt x="37" y="30"/>
                    <a:pt x="13" y="66"/>
                  </a:cubicBezTo>
                  <a:cubicBezTo>
                    <a:pt x="1" y="77"/>
                    <a:pt x="1" y="89"/>
                    <a:pt x="1" y="101"/>
                  </a:cubicBezTo>
                  <a:lnTo>
                    <a:pt x="1" y="124"/>
                  </a:lnTo>
                  <a:lnTo>
                    <a:pt x="1" y="137"/>
                  </a:lnTo>
                  <a:cubicBezTo>
                    <a:pt x="1" y="137"/>
                    <a:pt x="1" y="160"/>
                    <a:pt x="13" y="160"/>
                  </a:cubicBezTo>
                  <a:cubicBezTo>
                    <a:pt x="16" y="160"/>
                    <a:pt x="19" y="160"/>
                    <a:pt x="22" y="160"/>
                  </a:cubicBezTo>
                  <a:lnTo>
                    <a:pt x="22" y="160"/>
                  </a:lnTo>
                  <a:cubicBezTo>
                    <a:pt x="21" y="196"/>
                    <a:pt x="35" y="232"/>
                    <a:pt x="72" y="255"/>
                  </a:cubicBezTo>
                  <a:cubicBezTo>
                    <a:pt x="82" y="260"/>
                    <a:pt x="93" y="262"/>
                    <a:pt x="105" y="262"/>
                  </a:cubicBezTo>
                  <a:cubicBezTo>
                    <a:pt x="145" y="262"/>
                    <a:pt x="189" y="235"/>
                    <a:pt x="226" y="207"/>
                  </a:cubicBezTo>
                  <a:cubicBezTo>
                    <a:pt x="261" y="160"/>
                    <a:pt x="284" y="101"/>
                    <a:pt x="261" y="53"/>
                  </a:cubicBezTo>
                  <a:cubicBezTo>
                    <a:pt x="237" y="13"/>
                    <a:pt x="195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7345806" y="3195916"/>
              <a:ext cx="31987" cy="28822"/>
            </a:xfrm>
            <a:custGeom>
              <a:rect b="b" l="l" r="r" t="t"/>
              <a:pathLst>
                <a:path extrusionOk="0" h="255" w="283">
                  <a:moveTo>
                    <a:pt x="141" y="35"/>
                  </a:moveTo>
                  <a:cubicBezTo>
                    <a:pt x="175" y="35"/>
                    <a:pt x="206" y="48"/>
                    <a:pt x="224" y="74"/>
                  </a:cubicBezTo>
                  <a:cubicBezTo>
                    <a:pt x="247" y="110"/>
                    <a:pt x="235" y="157"/>
                    <a:pt x="212" y="181"/>
                  </a:cubicBezTo>
                  <a:cubicBezTo>
                    <a:pt x="189" y="204"/>
                    <a:pt x="161" y="217"/>
                    <a:pt x="131" y="217"/>
                  </a:cubicBezTo>
                  <a:cubicBezTo>
                    <a:pt x="115" y="217"/>
                    <a:pt x="99" y="213"/>
                    <a:pt x="82" y="205"/>
                  </a:cubicBezTo>
                  <a:cubicBezTo>
                    <a:pt x="70" y="205"/>
                    <a:pt x="46" y="181"/>
                    <a:pt x="46" y="157"/>
                  </a:cubicBezTo>
                  <a:cubicBezTo>
                    <a:pt x="45" y="155"/>
                    <a:pt x="43" y="152"/>
                    <a:pt x="42" y="149"/>
                  </a:cubicBezTo>
                  <a:lnTo>
                    <a:pt x="42" y="149"/>
                  </a:lnTo>
                  <a:cubicBezTo>
                    <a:pt x="44" y="148"/>
                    <a:pt x="45" y="146"/>
                    <a:pt x="46" y="145"/>
                  </a:cubicBezTo>
                  <a:cubicBezTo>
                    <a:pt x="46" y="122"/>
                    <a:pt x="58" y="98"/>
                    <a:pt x="70" y="87"/>
                  </a:cubicBezTo>
                  <a:cubicBezTo>
                    <a:pt x="82" y="63"/>
                    <a:pt x="93" y="51"/>
                    <a:pt x="106" y="39"/>
                  </a:cubicBezTo>
                  <a:cubicBezTo>
                    <a:pt x="118" y="36"/>
                    <a:pt x="129" y="35"/>
                    <a:pt x="141" y="35"/>
                  </a:cubicBezTo>
                  <a:close/>
                  <a:moveTo>
                    <a:pt x="146" y="1"/>
                  </a:moveTo>
                  <a:cubicBezTo>
                    <a:pt x="136" y="1"/>
                    <a:pt x="127" y="1"/>
                    <a:pt x="117" y="3"/>
                  </a:cubicBezTo>
                  <a:cubicBezTo>
                    <a:pt x="68" y="14"/>
                    <a:pt x="18" y="57"/>
                    <a:pt x="17" y="112"/>
                  </a:cubicBezTo>
                  <a:lnTo>
                    <a:pt x="17" y="112"/>
                  </a:lnTo>
                  <a:cubicBezTo>
                    <a:pt x="1" y="149"/>
                    <a:pt x="9" y="200"/>
                    <a:pt x="46" y="228"/>
                  </a:cubicBezTo>
                  <a:cubicBezTo>
                    <a:pt x="70" y="246"/>
                    <a:pt x="99" y="255"/>
                    <a:pt x="129" y="255"/>
                  </a:cubicBezTo>
                  <a:cubicBezTo>
                    <a:pt x="158" y="255"/>
                    <a:pt x="188" y="246"/>
                    <a:pt x="212" y="228"/>
                  </a:cubicBezTo>
                  <a:cubicBezTo>
                    <a:pt x="259" y="192"/>
                    <a:pt x="282" y="134"/>
                    <a:pt x="259" y="74"/>
                  </a:cubicBezTo>
                  <a:cubicBezTo>
                    <a:pt x="239" y="25"/>
                    <a:pt x="195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7430350" y="3224399"/>
              <a:ext cx="35604" cy="34812"/>
            </a:xfrm>
            <a:custGeom>
              <a:rect b="b" l="l" r="r" t="t"/>
              <a:pathLst>
                <a:path extrusionOk="0" h="308" w="315">
                  <a:moveTo>
                    <a:pt x="138" y="47"/>
                  </a:moveTo>
                  <a:cubicBezTo>
                    <a:pt x="173" y="47"/>
                    <a:pt x="232" y="71"/>
                    <a:pt x="256" y="118"/>
                  </a:cubicBezTo>
                  <a:cubicBezTo>
                    <a:pt x="267" y="142"/>
                    <a:pt x="267" y="166"/>
                    <a:pt x="256" y="189"/>
                  </a:cubicBezTo>
                  <a:cubicBezTo>
                    <a:pt x="244" y="213"/>
                    <a:pt x="232" y="236"/>
                    <a:pt x="209" y="248"/>
                  </a:cubicBezTo>
                  <a:cubicBezTo>
                    <a:pt x="193" y="258"/>
                    <a:pt x="172" y="264"/>
                    <a:pt x="152" y="264"/>
                  </a:cubicBezTo>
                  <a:cubicBezTo>
                    <a:pt x="127" y="264"/>
                    <a:pt x="104" y="256"/>
                    <a:pt x="91" y="236"/>
                  </a:cubicBezTo>
                  <a:cubicBezTo>
                    <a:pt x="66" y="218"/>
                    <a:pt x="50" y="189"/>
                    <a:pt x="45" y="158"/>
                  </a:cubicBezTo>
                  <a:lnTo>
                    <a:pt x="45" y="158"/>
                  </a:lnTo>
                  <a:cubicBezTo>
                    <a:pt x="51" y="155"/>
                    <a:pt x="55" y="148"/>
                    <a:pt x="55" y="142"/>
                  </a:cubicBezTo>
                  <a:cubicBezTo>
                    <a:pt x="67" y="130"/>
                    <a:pt x="55" y="118"/>
                    <a:pt x="55" y="106"/>
                  </a:cubicBezTo>
                  <a:cubicBezTo>
                    <a:pt x="55" y="95"/>
                    <a:pt x="67" y="82"/>
                    <a:pt x="67" y="71"/>
                  </a:cubicBezTo>
                  <a:cubicBezTo>
                    <a:pt x="78" y="59"/>
                    <a:pt x="114" y="47"/>
                    <a:pt x="138" y="47"/>
                  </a:cubicBezTo>
                  <a:close/>
                  <a:moveTo>
                    <a:pt x="138" y="0"/>
                  </a:moveTo>
                  <a:cubicBezTo>
                    <a:pt x="102" y="0"/>
                    <a:pt x="55" y="11"/>
                    <a:pt x="31" y="47"/>
                  </a:cubicBezTo>
                  <a:cubicBezTo>
                    <a:pt x="12" y="76"/>
                    <a:pt x="1" y="112"/>
                    <a:pt x="16" y="137"/>
                  </a:cubicBezTo>
                  <a:lnTo>
                    <a:pt x="16" y="137"/>
                  </a:lnTo>
                  <a:cubicBezTo>
                    <a:pt x="13" y="179"/>
                    <a:pt x="24" y="222"/>
                    <a:pt x="55" y="260"/>
                  </a:cubicBezTo>
                  <a:cubicBezTo>
                    <a:pt x="78" y="291"/>
                    <a:pt x="123" y="307"/>
                    <a:pt x="164" y="307"/>
                  </a:cubicBezTo>
                  <a:cubicBezTo>
                    <a:pt x="184" y="307"/>
                    <a:pt x="204" y="303"/>
                    <a:pt x="220" y="295"/>
                  </a:cubicBezTo>
                  <a:cubicBezTo>
                    <a:pt x="256" y="271"/>
                    <a:pt x="280" y="248"/>
                    <a:pt x="291" y="213"/>
                  </a:cubicBezTo>
                  <a:cubicBezTo>
                    <a:pt x="303" y="177"/>
                    <a:pt x="315" y="142"/>
                    <a:pt x="303" y="106"/>
                  </a:cubicBezTo>
                  <a:cubicBezTo>
                    <a:pt x="280" y="35"/>
                    <a:pt x="209" y="11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7473866" y="3302953"/>
              <a:ext cx="29500" cy="29726"/>
            </a:xfrm>
            <a:custGeom>
              <a:rect b="b" l="l" r="r" t="t"/>
              <a:pathLst>
                <a:path extrusionOk="0" h="263" w="261">
                  <a:moveTo>
                    <a:pt x="131" y="38"/>
                  </a:moveTo>
                  <a:cubicBezTo>
                    <a:pt x="166" y="38"/>
                    <a:pt x="202" y="62"/>
                    <a:pt x="213" y="97"/>
                  </a:cubicBezTo>
                  <a:cubicBezTo>
                    <a:pt x="226" y="133"/>
                    <a:pt x="202" y="180"/>
                    <a:pt x="178" y="203"/>
                  </a:cubicBezTo>
                  <a:cubicBezTo>
                    <a:pt x="155" y="227"/>
                    <a:pt x="131" y="227"/>
                    <a:pt x="119" y="227"/>
                  </a:cubicBezTo>
                  <a:cubicBezTo>
                    <a:pt x="95" y="227"/>
                    <a:pt x="72" y="215"/>
                    <a:pt x="60" y="203"/>
                  </a:cubicBezTo>
                  <a:cubicBezTo>
                    <a:pt x="37" y="173"/>
                    <a:pt x="34" y="138"/>
                    <a:pt x="38" y="104"/>
                  </a:cubicBezTo>
                  <a:lnTo>
                    <a:pt x="38" y="104"/>
                  </a:lnTo>
                  <a:cubicBezTo>
                    <a:pt x="41" y="102"/>
                    <a:pt x="45" y="100"/>
                    <a:pt x="48" y="97"/>
                  </a:cubicBezTo>
                  <a:cubicBezTo>
                    <a:pt x="60" y="62"/>
                    <a:pt x="84" y="38"/>
                    <a:pt x="131" y="38"/>
                  </a:cubicBezTo>
                  <a:close/>
                  <a:moveTo>
                    <a:pt x="125" y="0"/>
                  </a:moveTo>
                  <a:cubicBezTo>
                    <a:pt x="95" y="0"/>
                    <a:pt x="67" y="14"/>
                    <a:pt x="46" y="35"/>
                  </a:cubicBezTo>
                  <a:lnTo>
                    <a:pt x="46" y="35"/>
                  </a:lnTo>
                  <a:cubicBezTo>
                    <a:pt x="44" y="32"/>
                    <a:pt x="42" y="30"/>
                    <a:pt x="38" y="30"/>
                  </a:cubicBezTo>
                  <a:cubicBezTo>
                    <a:pt x="34" y="30"/>
                    <a:pt x="29" y="33"/>
                    <a:pt x="24" y="38"/>
                  </a:cubicBezTo>
                  <a:cubicBezTo>
                    <a:pt x="1" y="97"/>
                    <a:pt x="1" y="168"/>
                    <a:pt x="37" y="215"/>
                  </a:cubicBezTo>
                  <a:cubicBezTo>
                    <a:pt x="48" y="238"/>
                    <a:pt x="72" y="251"/>
                    <a:pt x="95" y="262"/>
                  </a:cubicBezTo>
                  <a:cubicBezTo>
                    <a:pt x="131" y="262"/>
                    <a:pt x="155" y="262"/>
                    <a:pt x="190" y="238"/>
                  </a:cubicBezTo>
                  <a:cubicBezTo>
                    <a:pt x="237" y="215"/>
                    <a:pt x="261" y="156"/>
                    <a:pt x="249" y="97"/>
                  </a:cubicBezTo>
                  <a:cubicBezTo>
                    <a:pt x="237" y="49"/>
                    <a:pt x="190" y="2"/>
                    <a:pt x="142" y="2"/>
                  </a:cubicBezTo>
                  <a:cubicBezTo>
                    <a:pt x="137" y="1"/>
                    <a:pt x="131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7460416" y="3389645"/>
              <a:ext cx="33682" cy="32552"/>
            </a:xfrm>
            <a:custGeom>
              <a:rect b="b" l="l" r="r" t="t"/>
              <a:pathLst>
                <a:path extrusionOk="0" h="288" w="298">
                  <a:moveTo>
                    <a:pt x="160" y="27"/>
                  </a:moveTo>
                  <a:cubicBezTo>
                    <a:pt x="186" y="27"/>
                    <a:pt x="211" y="40"/>
                    <a:pt x="226" y="63"/>
                  </a:cubicBezTo>
                  <a:cubicBezTo>
                    <a:pt x="261" y="98"/>
                    <a:pt x="238" y="157"/>
                    <a:pt x="203" y="193"/>
                  </a:cubicBezTo>
                  <a:cubicBezTo>
                    <a:pt x="184" y="230"/>
                    <a:pt x="144" y="259"/>
                    <a:pt x="105" y="259"/>
                  </a:cubicBezTo>
                  <a:cubicBezTo>
                    <a:pt x="94" y="259"/>
                    <a:pt x="83" y="257"/>
                    <a:pt x="72" y="252"/>
                  </a:cubicBezTo>
                  <a:cubicBezTo>
                    <a:pt x="37" y="240"/>
                    <a:pt x="37" y="204"/>
                    <a:pt x="25" y="181"/>
                  </a:cubicBezTo>
                  <a:cubicBezTo>
                    <a:pt x="25" y="161"/>
                    <a:pt x="25" y="141"/>
                    <a:pt x="27" y="121"/>
                  </a:cubicBezTo>
                  <a:lnTo>
                    <a:pt x="27" y="121"/>
                  </a:lnTo>
                  <a:cubicBezTo>
                    <a:pt x="50" y="83"/>
                    <a:pt x="81" y="49"/>
                    <a:pt x="120" y="39"/>
                  </a:cubicBezTo>
                  <a:cubicBezTo>
                    <a:pt x="132" y="31"/>
                    <a:pt x="146" y="27"/>
                    <a:pt x="160" y="27"/>
                  </a:cubicBezTo>
                  <a:close/>
                  <a:moveTo>
                    <a:pt x="163" y="1"/>
                  </a:moveTo>
                  <a:cubicBezTo>
                    <a:pt x="153" y="1"/>
                    <a:pt x="142" y="2"/>
                    <a:pt x="132" y="4"/>
                  </a:cubicBezTo>
                  <a:cubicBezTo>
                    <a:pt x="94" y="4"/>
                    <a:pt x="56" y="33"/>
                    <a:pt x="30" y="69"/>
                  </a:cubicBezTo>
                  <a:lnTo>
                    <a:pt x="30" y="69"/>
                  </a:lnTo>
                  <a:cubicBezTo>
                    <a:pt x="28" y="69"/>
                    <a:pt x="25" y="71"/>
                    <a:pt x="25" y="75"/>
                  </a:cubicBezTo>
                  <a:cubicBezTo>
                    <a:pt x="24" y="77"/>
                    <a:pt x="23" y="80"/>
                    <a:pt x="22" y="82"/>
                  </a:cubicBezTo>
                  <a:lnTo>
                    <a:pt x="22" y="82"/>
                  </a:lnTo>
                  <a:cubicBezTo>
                    <a:pt x="12" y="99"/>
                    <a:pt x="5" y="117"/>
                    <a:pt x="1" y="133"/>
                  </a:cubicBezTo>
                  <a:cubicBezTo>
                    <a:pt x="1" y="139"/>
                    <a:pt x="4" y="142"/>
                    <a:pt x="7" y="144"/>
                  </a:cubicBezTo>
                  <a:lnTo>
                    <a:pt x="7" y="144"/>
                  </a:lnTo>
                  <a:cubicBezTo>
                    <a:pt x="1" y="188"/>
                    <a:pt x="7" y="233"/>
                    <a:pt x="37" y="264"/>
                  </a:cubicBezTo>
                  <a:cubicBezTo>
                    <a:pt x="61" y="288"/>
                    <a:pt x="96" y="288"/>
                    <a:pt x="120" y="288"/>
                  </a:cubicBezTo>
                  <a:cubicBezTo>
                    <a:pt x="156" y="288"/>
                    <a:pt x="179" y="264"/>
                    <a:pt x="214" y="240"/>
                  </a:cubicBezTo>
                  <a:cubicBezTo>
                    <a:pt x="250" y="193"/>
                    <a:pt x="297" y="133"/>
                    <a:pt x="274" y="63"/>
                  </a:cubicBezTo>
                  <a:cubicBezTo>
                    <a:pt x="254" y="24"/>
                    <a:pt x="210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7388417" y="3450454"/>
              <a:ext cx="32100" cy="27579"/>
            </a:xfrm>
            <a:custGeom>
              <a:rect b="b" l="l" r="r" t="t"/>
              <a:pathLst>
                <a:path extrusionOk="0" h="244" w="284">
                  <a:moveTo>
                    <a:pt x="178" y="33"/>
                  </a:moveTo>
                  <a:cubicBezTo>
                    <a:pt x="201" y="45"/>
                    <a:pt x="213" y="57"/>
                    <a:pt x="225" y="68"/>
                  </a:cubicBezTo>
                  <a:cubicBezTo>
                    <a:pt x="236" y="104"/>
                    <a:pt x="236" y="152"/>
                    <a:pt x="213" y="175"/>
                  </a:cubicBezTo>
                  <a:cubicBezTo>
                    <a:pt x="190" y="198"/>
                    <a:pt x="167" y="211"/>
                    <a:pt x="141" y="211"/>
                  </a:cubicBezTo>
                  <a:cubicBezTo>
                    <a:pt x="126" y="211"/>
                    <a:pt x="111" y="207"/>
                    <a:pt x="95" y="199"/>
                  </a:cubicBezTo>
                  <a:cubicBezTo>
                    <a:pt x="60" y="187"/>
                    <a:pt x="36" y="128"/>
                    <a:pt x="60" y="92"/>
                  </a:cubicBezTo>
                  <a:cubicBezTo>
                    <a:pt x="60" y="89"/>
                    <a:pt x="59" y="86"/>
                    <a:pt x="57" y="83"/>
                  </a:cubicBezTo>
                  <a:lnTo>
                    <a:pt x="57" y="83"/>
                  </a:lnTo>
                  <a:cubicBezTo>
                    <a:pt x="58" y="82"/>
                    <a:pt x="59" y="81"/>
                    <a:pt x="60" y="81"/>
                  </a:cubicBezTo>
                  <a:cubicBezTo>
                    <a:pt x="71" y="57"/>
                    <a:pt x="95" y="57"/>
                    <a:pt x="118" y="45"/>
                  </a:cubicBezTo>
                  <a:cubicBezTo>
                    <a:pt x="131" y="33"/>
                    <a:pt x="154" y="33"/>
                    <a:pt x="178" y="33"/>
                  </a:cubicBezTo>
                  <a:close/>
                  <a:moveTo>
                    <a:pt x="166" y="1"/>
                  </a:moveTo>
                  <a:cubicBezTo>
                    <a:pt x="151" y="1"/>
                    <a:pt x="136" y="4"/>
                    <a:pt x="118" y="10"/>
                  </a:cubicBezTo>
                  <a:cubicBezTo>
                    <a:pt x="83" y="10"/>
                    <a:pt x="60" y="21"/>
                    <a:pt x="36" y="57"/>
                  </a:cubicBezTo>
                  <a:cubicBezTo>
                    <a:pt x="12" y="81"/>
                    <a:pt x="0" y="116"/>
                    <a:pt x="12" y="139"/>
                  </a:cubicBezTo>
                  <a:cubicBezTo>
                    <a:pt x="16" y="143"/>
                    <a:pt x="20" y="146"/>
                    <a:pt x="25" y="147"/>
                  </a:cubicBezTo>
                  <a:lnTo>
                    <a:pt x="25" y="147"/>
                  </a:lnTo>
                  <a:cubicBezTo>
                    <a:pt x="29" y="175"/>
                    <a:pt x="45" y="202"/>
                    <a:pt x="71" y="223"/>
                  </a:cubicBezTo>
                  <a:cubicBezTo>
                    <a:pt x="91" y="237"/>
                    <a:pt x="113" y="244"/>
                    <a:pt x="135" y="244"/>
                  </a:cubicBezTo>
                  <a:cubicBezTo>
                    <a:pt x="166" y="244"/>
                    <a:pt x="198" y="231"/>
                    <a:pt x="225" y="210"/>
                  </a:cubicBezTo>
                  <a:cubicBezTo>
                    <a:pt x="260" y="175"/>
                    <a:pt x="284" y="116"/>
                    <a:pt x="260" y="68"/>
                  </a:cubicBezTo>
                  <a:cubicBezTo>
                    <a:pt x="249" y="45"/>
                    <a:pt x="236" y="21"/>
                    <a:pt x="213" y="10"/>
                  </a:cubicBezTo>
                  <a:cubicBezTo>
                    <a:pt x="195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7300143" y="3448871"/>
              <a:ext cx="29500" cy="28031"/>
            </a:xfrm>
            <a:custGeom>
              <a:rect b="b" l="l" r="r" t="t"/>
              <a:pathLst>
                <a:path extrusionOk="0" h="248" w="261">
                  <a:moveTo>
                    <a:pt x="143" y="35"/>
                  </a:moveTo>
                  <a:cubicBezTo>
                    <a:pt x="166" y="35"/>
                    <a:pt x="179" y="35"/>
                    <a:pt x="190" y="47"/>
                  </a:cubicBezTo>
                  <a:cubicBezTo>
                    <a:pt x="226" y="82"/>
                    <a:pt x="214" y="130"/>
                    <a:pt x="190" y="166"/>
                  </a:cubicBezTo>
                  <a:cubicBezTo>
                    <a:pt x="179" y="177"/>
                    <a:pt x="166" y="201"/>
                    <a:pt x="143" y="201"/>
                  </a:cubicBezTo>
                  <a:cubicBezTo>
                    <a:pt x="137" y="207"/>
                    <a:pt x="128" y="210"/>
                    <a:pt x="119" y="210"/>
                  </a:cubicBezTo>
                  <a:cubicBezTo>
                    <a:pt x="110" y="210"/>
                    <a:pt x="101" y="207"/>
                    <a:pt x="95" y="201"/>
                  </a:cubicBezTo>
                  <a:cubicBezTo>
                    <a:pt x="54" y="191"/>
                    <a:pt x="40" y="153"/>
                    <a:pt x="37" y="113"/>
                  </a:cubicBezTo>
                  <a:lnTo>
                    <a:pt x="37" y="113"/>
                  </a:lnTo>
                  <a:cubicBezTo>
                    <a:pt x="45" y="92"/>
                    <a:pt x="62" y="73"/>
                    <a:pt x="84" y="59"/>
                  </a:cubicBezTo>
                  <a:cubicBezTo>
                    <a:pt x="95" y="47"/>
                    <a:pt x="119" y="47"/>
                    <a:pt x="143" y="35"/>
                  </a:cubicBezTo>
                  <a:close/>
                  <a:moveTo>
                    <a:pt x="155" y="0"/>
                  </a:moveTo>
                  <a:cubicBezTo>
                    <a:pt x="131" y="11"/>
                    <a:pt x="108" y="24"/>
                    <a:pt x="72" y="35"/>
                  </a:cubicBezTo>
                  <a:cubicBezTo>
                    <a:pt x="48" y="47"/>
                    <a:pt x="24" y="59"/>
                    <a:pt x="13" y="95"/>
                  </a:cubicBezTo>
                  <a:cubicBezTo>
                    <a:pt x="1" y="118"/>
                    <a:pt x="1" y="153"/>
                    <a:pt x="24" y="177"/>
                  </a:cubicBezTo>
                  <a:lnTo>
                    <a:pt x="24" y="177"/>
                  </a:lnTo>
                  <a:cubicBezTo>
                    <a:pt x="24" y="177"/>
                    <a:pt x="24" y="177"/>
                    <a:pt x="24" y="177"/>
                  </a:cubicBezTo>
                  <a:lnTo>
                    <a:pt x="24" y="177"/>
                  </a:lnTo>
                  <a:cubicBezTo>
                    <a:pt x="25" y="179"/>
                    <a:pt x="25" y="180"/>
                    <a:pt x="26" y="180"/>
                  </a:cubicBezTo>
                  <a:lnTo>
                    <a:pt x="26" y="180"/>
                  </a:lnTo>
                  <a:cubicBezTo>
                    <a:pt x="35" y="201"/>
                    <a:pt x="51" y="221"/>
                    <a:pt x="72" y="237"/>
                  </a:cubicBezTo>
                  <a:cubicBezTo>
                    <a:pt x="95" y="248"/>
                    <a:pt x="119" y="248"/>
                    <a:pt x="143" y="248"/>
                  </a:cubicBezTo>
                  <a:cubicBezTo>
                    <a:pt x="179" y="237"/>
                    <a:pt x="202" y="224"/>
                    <a:pt x="214" y="201"/>
                  </a:cubicBezTo>
                  <a:cubicBezTo>
                    <a:pt x="250" y="153"/>
                    <a:pt x="261" y="82"/>
                    <a:pt x="226" y="35"/>
                  </a:cubicBezTo>
                  <a:cubicBezTo>
                    <a:pt x="214" y="24"/>
                    <a:pt x="19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7233343" y="3393940"/>
              <a:ext cx="29500" cy="27466"/>
            </a:xfrm>
            <a:custGeom>
              <a:rect b="b" l="l" r="r" t="t"/>
              <a:pathLst>
                <a:path extrusionOk="0" h="243" w="261">
                  <a:moveTo>
                    <a:pt x="148" y="30"/>
                  </a:moveTo>
                  <a:cubicBezTo>
                    <a:pt x="163" y="30"/>
                    <a:pt x="177" y="35"/>
                    <a:pt x="190" y="48"/>
                  </a:cubicBezTo>
                  <a:cubicBezTo>
                    <a:pt x="226" y="72"/>
                    <a:pt x="226" y="119"/>
                    <a:pt x="202" y="155"/>
                  </a:cubicBezTo>
                  <a:cubicBezTo>
                    <a:pt x="190" y="179"/>
                    <a:pt x="178" y="190"/>
                    <a:pt x="166" y="202"/>
                  </a:cubicBezTo>
                  <a:cubicBezTo>
                    <a:pt x="154" y="208"/>
                    <a:pt x="143" y="211"/>
                    <a:pt x="132" y="211"/>
                  </a:cubicBezTo>
                  <a:cubicBezTo>
                    <a:pt x="122" y="211"/>
                    <a:pt x="113" y="208"/>
                    <a:pt x="108" y="202"/>
                  </a:cubicBezTo>
                  <a:cubicBezTo>
                    <a:pt x="86" y="192"/>
                    <a:pt x="70" y="179"/>
                    <a:pt x="58" y="163"/>
                  </a:cubicBezTo>
                  <a:lnTo>
                    <a:pt x="58" y="163"/>
                  </a:lnTo>
                  <a:cubicBezTo>
                    <a:pt x="60" y="161"/>
                    <a:pt x="60" y="158"/>
                    <a:pt x="60" y="155"/>
                  </a:cubicBezTo>
                  <a:cubicBezTo>
                    <a:pt x="48" y="131"/>
                    <a:pt x="37" y="119"/>
                    <a:pt x="48" y="108"/>
                  </a:cubicBezTo>
                  <a:cubicBezTo>
                    <a:pt x="48" y="84"/>
                    <a:pt x="60" y="72"/>
                    <a:pt x="84" y="60"/>
                  </a:cubicBezTo>
                  <a:cubicBezTo>
                    <a:pt x="99" y="45"/>
                    <a:pt x="123" y="30"/>
                    <a:pt x="148" y="30"/>
                  </a:cubicBezTo>
                  <a:close/>
                  <a:moveTo>
                    <a:pt x="155" y="1"/>
                  </a:moveTo>
                  <a:cubicBezTo>
                    <a:pt x="119" y="1"/>
                    <a:pt x="95" y="13"/>
                    <a:pt x="72" y="25"/>
                  </a:cubicBezTo>
                  <a:cubicBezTo>
                    <a:pt x="48" y="37"/>
                    <a:pt x="24" y="60"/>
                    <a:pt x="13" y="95"/>
                  </a:cubicBezTo>
                  <a:cubicBezTo>
                    <a:pt x="1" y="119"/>
                    <a:pt x="13" y="155"/>
                    <a:pt x="37" y="166"/>
                  </a:cubicBezTo>
                  <a:cubicBezTo>
                    <a:pt x="37" y="167"/>
                    <a:pt x="37" y="167"/>
                    <a:pt x="37" y="167"/>
                  </a:cubicBezTo>
                  <a:lnTo>
                    <a:pt x="37" y="167"/>
                  </a:lnTo>
                  <a:cubicBezTo>
                    <a:pt x="46" y="189"/>
                    <a:pt x="61" y="209"/>
                    <a:pt x="84" y="226"/>
                  </a:cubicBezTo>
                  <a:cubicBezTo>
                    <a:pt x="101" y="234"/>
                    <a:pt x="117" y="242"/>
                    <a:pt x="138" y="242"/>
                  </a:cubicBezTo>
                  <a:cubicBezTo>
                    <a:pt x="147" y="242"/>
                    <a:pt x="156" y="241"/>
                    <a:pt x="166" y="237"/>
                  </a:cubicBezTo>
                  <a:cubicBezTo>
                    <a:pt x="190" y="226"/>
                    <a:pt x="213" y="202"/>
                    <a:pt x="226" y="190"/>
                  </a:cubicBezTo>
                  <a:cubicBezTo>
                    <a:pt x="249" y="131"/>
                    <a:pt x="261" y="72"/>
                    <a:pt x="226" y="25"/>
                  </a:cubicBezTo>
                  <a:cubicBezTo>
                    <a:pt x="202" y="13"/>
                    <a:pt x="17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7216276" y="3302614"/>
              <a:ext cx="27918" cy="28935"/>
            </a:xfrm>
            <a:custGeom>
              <a:rect b="b" l="l" r="r" t="t"/>
              <a:pathLst>
                <a:path extrusionOk="0" h="256" w="247">
                  <a:moveTo>
                    <a:pt x="135" y="36"/>
                  </a:moveTo>
                  <a:cubicBezTo>
                    <a:pt x="145" y="36"/>
                    <a:pt x="154" y="38"/>
                    <a:pt x="164" y="41"/>
                  </a:cubicBezTo>
                  <a:cubicBezTo>
                    <a:pt x="211" y="65"/>
                    <a:pt x="223" y="100"/>
                    <a:pt x="211" y="136"/>
                  </a:cubicBezTo>
                  <a:cubicBezTo>
                    <a:pt x="199" y="183"/>
                    <a:pt x="164" y="230"/>
                    <a:pt x="117" y="230"/>
                  </a:cubicBezTo>
                  <a:cubicBezTo>
                    <a:pt x="90" y="230"/>
                    <a:pt x="71" y="215"/>
                    <a:pt x="59" y="193"/>
                  </a:cubicBezTo>
                  <a:lnTo>
                    <a:pt x="59" y="193"/>
                  </a:lnTo>
                  <a:cubicBezTo>
                    <a:pt x="61" y="190"/>
                    <a:pt x="61" y="187"/>
                    <a:pt x="57" y="183"/>
                  </a:cubicBezTo>
                  <a:cubicBezTo>
                    <a:pt x="57" y="159"/>
                    <a:pt x="46" y="147"/>
                    <a:pt x="46" y="123"/>
                  </a:cubicBezTo>
                  <a:cubicBezTo>
                    <a:pt x="46" y="100"/>
                    <a:pt x="57" y="88"/>
                    <a:pt x="69" y="65"/>
                  </a:cubicBezTo>
                  <a:cubicBezTo>
                    <a:pt x="87" y="47"/>
                    <a:pt x="110" y="36"/>
                    <a:pt x="135" y="36"/>
                  </a:cubicBezTo>
                  <a:close/>
                  <a:moveTo>
                    <a:pt x="131" y="1"/>
                  </a:moveTo>
                  <a:cubicBezTo>
                    <a:pt x="103" y="1"/>
                    <a:pt x="77" y="9"/>
                    <a:pt x="57" y="29"/>
                  </a:cubicBezTo>
                  <a:cubicBezTo>
                    <a:pt x="13" y="62"/>
                    <a:pt x="0" y="136"/>
                    <a:pt x="27" y="184"/>
                  </a:cubicBezTo>
                  <a:lnTo>
                    <a:pt x="27" y="184"/>
                  </a:lnTo>
                  <a:cubicBezTo>
                    <a:pt x="36" y="220"/>
                    <a:pt x="61" y="254"/>
                    <a:pt x="104" y="254"/>
                  </a:cubicBezTo>
                  <a:cubicBezTo>
                    <a:pt x="110" y="255"/>
                    <a:pt x="116" y="255"/>
                    <a:pt x="122" y="255"/>
                  </a:cubicBezTo>
                  <a:cubicBezTo>
                    <a:pt x="173" y="255"/>
                    <a:pt x="214" y="213"/>
                    <a:pt x="235" y="171"/>
                  </a:cubicBezTo>
                  <a:cubicBezTo>
                    <a:pt x="246" y="147"/>
                    <a:pt x="246" y="112"/>
                    <a:pt x="246" y="76"/>
                  </a:cubicBezTo>
                  <a:cubicBezTo>
                    <a:pt x="235" y="52"/>
                    <a:pt x="223" y="41"/>
                    <a:pt x="199" y="17"/>
                  </a:cubicBezTo>
                  <a:cubicBezTo>
                    <a:pt x="178" y="7"/>
                    <a:pt x="15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7203504" y="3179640"/>
              <a:ext cx="325293" cy="322015"/>
            </a:xfrm>
            <a:custGeom>
              <a:rect b="b" l="l" r="r" t="t"/>
              <a:pathLst>
                <a:path extrusionOk="0" h="2849" w="2878">
                  <a:moveTo>
                    <a:pt x="1382" y="41"/>
                  </a:moveTo>
                  <a:cubicBezTo>
                    <a:pt x="1927" y="41"/>
                    <a:pt x="2420" y="369"/>
                    <a:pt x="2641" y="869"/>
                  </a:cubicBezTo>
                  <a:cubicBezTo>
                    <a:pt x="2878" y="1400"/>
                    <a:pt x="2783" y="2098"/>
                    <a:pt x="2345" y="2500"/>
                  </a:cubicBezTo>
                  <a:cubicBezTo>
                    <a:pt x="2121" y="2701"/>
                    <a:pt x="1837" y="2795"/>
                    <a:pt x="1541" y="2808"/>
                  </a:cubicBezTo>
                  <a:cubicBezTo>
                    <a:pt x="1515" y="2809"/>
                    <a:pt x="1489" y="2809"/>
                    <a:pt x="1463" y="2809"/>
                  </a:cubicBezTo>
                  <a:cubicBezTo>
                    <a:pt x="1218" y="2809"/>
                    <a:pt x="973" y="2760"/>
                    <a:pt x="738" y="2654"/>
                  </a:cubicBezTo>
                  <a:cubicBezTo>
                    <a:pt x="490" y="2535"/>
                    <a:pt x="277" y="2346"/>
                    <a:pt x="170" y="2086"/>
                  </a:cubicBezTo>
                  <a:cubicBezTo>
                    <a:pt x="28" y="1802"/>
                    <a:pt x="28" y="1471"/>
                    <a:pt x="76" y="1153"/>
                  </a:cubicBezTo>
                  <a:cubicBezTo>
                    <a:pt x="84" y="1106"/>
                    <a:pt x="97" y="1053"/>
                    <a:pt x="108" y="999"/>
                  </a:cubicBezTo>
                  <a:lnTo>
                    <a:pt x="108" y="999"/>
                  </a:lnTo>
                  <a:cubicBezTo>
                    <a:pt x="114" y="998"/>
                    <a:pt x="119" y="994"/>
                    <a:pt x="123" y="987"/>
                  </a:cubicBezTo>
                  <a:cubicBezTo>
                    <a:pt x="288" y="455"/>
                    <a:pt x="785" y="65"/>
                    <a:pt x="1352" y="41"/>
                  </a:cubicBezTo>
                  <a:cubicBezTo>
                    <a:pt x="1362" y="41"/>
                    <a:pt x="1372" y="41"/>
                    <a:pt x="1382" y="41"/>
                  </a:cubicBezTo>
                  <a:close/>
                  <a:moveTo>
                    <a:pt x="1439" y="0"/>
                  </a:moveTo>
                  <a:cubicBezTo>
                    <a:pt x="1181" y="0"/>
                    <a:pt x="914" y="63"/>
                    <a:pt x="690" y="195"/>
                  </a:cubicBezTo>
                  <a:cubicBezTo>
                    <a:pt x="466" y="336"/>
                    <a:pt x="265" y="549"/>
                    <a:pt x="159" y="798"/>
                  </a:cubicBezTo>
                  <a:cubicBezTo>
                    <a:pt x="123" y="857"/>
                    <a:pt x="99" y="916"/>
                    <a:pt x="88" y="975"/>
                  </a:cubicBezTo>
                  <a:cubicBezTo>
                    <a:pt x="83" y="984"/>
                    <a:pt x="86" y="992"/>
                    <a:pt x="92" y="996"/>
                  </a:cubicBezTo>
                  <a:lnTo>
                    <a:pt x="92" y="996"/>
                  </a:lnTo>
                  <a:cubicBezTo>
                    <a:pt x="23" y="1292"/>
                    <a:pt x="0" y="1605"/>
                    <a:pt x="76" y="1897"/>
                  </a:cubicBezTo>
                  <a:cubicBezTo>
                    <a:pt x="146" y="2181"/>
                    <a:pt x="312" y="2417"/>
                    <a:pt x="548" y="2583"/>
                  </a:cubicBezTo>
                  <a:cubicBezTo>
                    <a:pt x="785" y="2737"/>
                    <a:pt x="1057" y="2819"/>
                    <a:pt x="1329" y="2843"/>
                  </a:cubicBezTo>
                  <a:cubicBezTo>
                    <a:pt x="1377" y="2846"/>
                    <a:pt x="1426" y="2848"/>
                    <a:pt x="1475" y="2848"/>
                  </a:cubicBezTo>
                  <a:cubicBezTo>
                    <a:pt x="1735" y="2848"/>
                    <a:pt x="1995" y="2793"/>
                    <a:pt x="2203" y="2654"/>
                  </a:cubicBezTo>
                  <a:cubicBezTo>
                    <a:pt x="2452" y="2500"/>
                    <a:pt x="2618" y="2252"/>
                    <a:pt x="2712" y="1991"/>
                  </a:cubicBezTo>
                  <a:cubicBezTo>
                    <a:pt x="2818" y="1696"/>
                    <a:pt x="2842" y="1365"/>
                    <a:pt x="2760" y="1058"/>
                  </a:cubicBezTo>
                  <a:cubicBezTo>
                    <a:pt x="2605" y="514"/>
                    <a:pt x="2133" y="76"/>
                    <a:pt x="1565" y="5"/>
                  </a:cubicBezTo>
                  <a:cubicBezTo>
                    <a:pt x="1524" y="2"/>
                    <a:pt x="1481" y="0"/>
                    <a:pt x="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6834469" y="3224172"/>
              <a:ext cx="30178" cy="29952"/>
            </a:xfrm>
            <a:custGeom>
              <a:rect b="b" l="l" r="r" t="t"/>
              <a:pathLst>
                <a:path extrusionOk="0" h="265" w="267">
                  <a:moveTo>
                    <a:pt x="140" y="45"/>
                  </a:moveTo>
                  <a:cubicBezTo>
                    <a:pt x="166" y="45"/>
                    <a:pt x="191" y="58"/>
                    <a:pt x="208" y="84"/>
                  </a:cubicBezTo>
                  <a:cubicBezTo>
                    <a:pt x="232" y="120"/>
                    <a:pt x="220" y="168"/>
                    <a:pt x="196" y="203"/>
                  </a:cubicBezTo>
                  <a:cubicBezTo>
                    <a:pt x="174" y="217"/>
                    <a:pt x="152" y="228"/>
                    <a:pt x="130" y="228"/>
                  </a:cubicBezTo>
                  <a:cubicBezTo>
                    <a:pt x="117" y="228"/>
                    <a:pt x="103" y="224"/>
                    <a:pt x="90" y="215"/>
                  </a:cubicBezTo>
                  <a:cubicBezTo>
                    <a:pt x="61" y="205"/>
                    <a:pt x="40" y="172"/>
                    <a:pt x="39" y="135"/>
                  </a:cubicBezTo>
                  <a:lnTo>
                    <a:pt x="39" y="135"/>
                  </a:lnTo>
                  <a:cubicBezTo>
                    <a:pt x="40" y="134"/>
                    <a:pt x="42" y="133"/>
                    <a:pt x="43" y="132"/>
                  </a:cubicBezTo>
                  <a:cubicBezTo>
                    <a:pt x="54" y="132"/>
                    <a:pt x="43" y="120"/>
                    <a:pt x="54" y="108"/>
                  </a:cubicBezTo>
                  <a:cubicBezTo>
                    <a:pt x="54" y="97"/>
                    <a:pt x="54" y="84"/>
                    <a:pt x="66" y="73"/>
                  </a:cubicBezTo>
                  <a:cubicBezTo>
                    <a:pt x="78" y="61"/>
                    <a:pt x="90" y="49"/>
                    <a:pt x="114" y="49"/>
                  </a:cubicBezTo>
                  <a:cubicBezTo>
                    <a:pt x="123" y="46"/>
                    <a:pt x="131" y="45"/>
                    <a:pt x="140" y="45"/>
                  </a:cubicBezTo>
                  <a:close/>
                  <a:moveTo>
                    <a:pt x="133" y="0"/>
                  </a:moveTo>
                  <a:cubicBezTo>
                    <a:pt x="126" y="0"/>
                    <a:pt x="120" y="1"/>
                    <a:pt x="114" y="2"/>
                  </a:cubicBezTo>
                  <a:cubicBezTo>
                    <a:pt x="90" y="2"/>
                    <a:pt x="54" y="26"/>
                    <a:pt x="43" y="49"/>
                  </a:cubicBezTo>
                  <a:cubicBezTo>
                    <a:pt x="30" y="61"/>
                    <a:pt x="19" y="73"/>
                    <a:pt x="19" y="84"/>
                  </a:cubicBezTo>
                  <a:cubicBezTo>
                    <a:pt x="9" y="94"/>
                    <a:pt x="7" y="111"/>
                    <a:pt x="13" y="123"/>
                  </a:cubicBezTo>
                  <a:lnTo>
                    <a:pt x="13" y="123"/>
                  </a:lnTo>
                  <a:cubicBezTo>
                    <a:pt x="1" y="165"/>
                    <a:pt x="23" y="206"/>
                    <a:pt x="54" y="238"/>
                  </a:cubicBezTo>
                  <a:cubicBezTo>
                    <a:pt x="78" y="256"/>
                    <a:pt x="104" y="265"/>
                    <a:pt x="130" y="265"/>
                  </a:cubicBezTo>
                  <a:cubicBezTo>
                    <a:pt x="155" y="265"/>
                    <a:pt x="178" y="256"/>
                    <a:pt x="196" y="238"/>
                  </a:cubicBezTo>
                  <a:cubicBezTo>
                    <a:pt x="243" y="203"/>
                    <a:pt x="267" y="144"/>
                    <a:pt x="243" y="84"/>
                  </a:cubicBezTo>
                  <a:cubicBezTo>
                    <a:pt x="233" y="42"/>
                    <a:pt x="185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6789710" y="3302840"/>
              <a:ext cx="26901" cy="27805"/>
            </a:xfrm>
            <a:custGeom>
              <a:rect b="b" l="l" r="r" t="t"/>
              <a:pathLst>
                <a:path extrusionOk="0" h="246" w="238">
                  <a:moveTo>
                    <a:pt x="122" y="34"/>
                  </a:moveTo>
                  <a:cubicBezTo>
                    <a:pt x="148" y="34"/>
                    <a:pt x="172" y="48"/>
                    <a:pt x="190" y="74"/>
                  </a:cubicBezTo>
                  <a:cubicBezTo>
                    <a:pt x="202" y="98"/>
                    <a:pt x="202" y="134"/>
                    <a:pt x="179" y="169"/>
                  </a:cubicBezTo>
                  <a:cubicBezTo>
                    <a:pt x="158" y="189"/>
                    <a:pt x="129" y="218"/>
                    <a:pt x="99" y="218"/>
                  </a:cubicBezTo>
                  <a:cubicBezTo>
                    <a:pt x="94" y="218"/>
                    <a:pt x="89" y="218"/>
                    <a:pt x="84" y="216"/>
                  </a:cubicBezTo>
                  <a:cubicBezTo>
                    <a:pt x="53" y="201"/>
                    <a:pt x="43" y="170"/>
                    <a:pt x="39" y="138"/>
                  </a:cubicBezTo>
                  <a:lnTo>
                    <a:pt x="39" y="138"/>
                  </a:lnTo>
                  <a:cubicBezTo>
                    <a:pt x="44" y="137"/>
                    <a:pt x="48" y="131"/>
                    <a:pt x="48" y="121"/>
                  </a:cubicBezTo>
                  <a:cubicBezTo>
                    <a:pt x="48" y="98"/>
                    <a:pt x="60" y="86"/>
                    <a:pt x="60" y="74"/>
                  </a:cubicBezTo>
                  <a:lnTo>
                    <a:pt x="95" y="39"/>
                  </a:lnTo>
                  <a:cubicBezTo>
                    <a:pt x="105" y="36"/>
                    <a:pt x="114" y="34"/>
                    <a:pt x="122" y="34"/>
                  </a:cubicBezTo>
                  <a:close/>
                  <a:moveTo>
                    <a:pt x="124" y="0"/>
                  </a:moveTo>
                  <a:cubicBezTo>
                    <a:pt x="115" y="0"/>
                    <a:pt x="105" y="1"/>
                    <a:pt x="95" y="3"/>
                  </a:cubicBezTo>
                  <a:cubicBezTo>
                    <a:pt x="72" y="3"/>
                    <a:pt x="48" y="27"/>
                    <a:pt x="37" y="50"/>
                  </a:cubicBezTo>
                  <a:cubicBezTo>
                    <a:pt x="13" y="63"/>
                    <a:pt x="1" y="98"/>
                    <a:pt x="13" y="121"/>
                  </a:cubicBezTo>
                  <a:cubicBezTo>
                    <a:pt x="13" y="122"/>
                    <a:pt x="13" y="122"/>
                    <a:pt x="14" y="122"/>
                  </a:cubicBezTo>
                  <a:lnTo>
                    <a:pt x="14" y="122"/>
                  </a:lnTo>
                  <a:cubicBezTo>
                    <a:pt x="15" y="168"/>
                    <a:pt x="23" y="209"/>
                    <a:pt x="60" y="228"/>
                  </a:cubicBezTo>
                  <a:cubicBezTo>
                    <a:pt x="77" y="240"/>
                    <a:pt x="95" y="245"/>
                    <a:pt x="112" y="245"/>
                  </a:cubicBezTo>
                  <a:cubicBezTo>
                    <a:pt x="146" y="245"/>
                    <a:pt x="179" y="227"/>
                    <a:pt x="202" y="204"/>
                  </a:cubicBezTo>
                  <a:cubicBezTo>
                    <a:pt x="214" y="181"/>
                    <a:pt x="237" y="157"/>
                    <a:pt x="237" y="134"/>
                  </a:cubicBezTo>
                  <a:cubicBezTo>
                    <a:pt x="237" y="110"/>
                    <a:pt x="237" y="86"/>
                    <a:pt x="226" y="63"/>
                  </a:cubicBezTo>
                  <a:cubicBezTo>
                    <a:pt x="206" y="23"/>
                    <a:pt x="170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6804516" y="3391340"/>
              <a:ext cx="29500" cy="27353"/>
            </a:xfrm>
            <a:custGeom>
              <a:rect b="b" l="l" r="r" t="t"/>
              <a:pathLst>
                <a:path extrusionOk="0" h="242" w="261">
                  <a:moveTo>
                    <a:pt x="106" y="36"/>
                  </a:moveTo>
                  <a:cubicBezTo>
                    <a:pt x="142" y="36"/>
                    <a:pt x="190" y="48"/>
                    <a:pt x="201" y="83"/>
                  </a:cubicBezTo>
                  <a:cubicBezTo>
                    <a:pt x="213" y="107"/>
                    <a:pt x="213" y="131"/>
                    <a:pt x="213" y="154"/>
                  </a:cubicBezTo>
                  <a:cubicBezTo>
                    <a:pt x="213" y="178"/>
                    <a:pt x="201" y="189"/>
                    <a:pt x="190" y="202"/>
                  </a:cubicBezTo>
                  <a:cubicBezTo>
                    <a:pt x="178" y="214"/>
                    <a:pt x="160" y="219"/>
                    <a:pt x="142" y="219"/>
                  </a:cubicBezTo>
                  <a:cubicBezTo>
                    <a:pt x="125" y="219"/>
                    <a:pt x="107" y="214"/>
                    <a:pt x="95" y="202"/>
                  </a:cubicBezTo>
                  <a:cubicBezTo>
                    <a:pt x="71" y="189"/>
                    <a:pt x="59" y="178"/>
                    <a:pt x="48" y="154"/>
                  </a:cubicBezTo>
                  <a:cubicBezTo>
                    <a:pt x="41" y="141"/>
                    <a:pt x="38" y="129"/>
                    <a:pt x="37" y="117"/>
                  </a:cubicBezTo>
                  <a:lnTo>
                    <a:pt x="37" y="117"/>
                  </a:lnTo>
                  <a:cubicBezTo>
                    <a:pt x="48" y="106"/>
                    <a:pt x="59" y="83"/>
                    <a:pt x="71" y="71"/>
                  </a:cubicBezTo>
                  <a:lnTo>
                    <a:pt x="106" y="36"/>
                  </a:lnTo>
                  <a:close/>
                  <a:moveTo>
                    <a:pt x="119" y="0"/>
                  </a:moveTo>
                  <a:cubicBezTo>
                    <a:pt x="95" y="0"/>
                    <a:pt x="71" y="13"/>
                    <a:pt x="48" y="36"/>
                  </a:cubicBezTo>
                  <a:cubicBezTo>
                    <a:pt x="24" y="60"/>
                    <a:pt x="0" y="95"/>
                    <a:pt x="24" y="118"/>
                  </a:cubicBezTo>
                  <a:lnTo>
                    <a:pt x="24" y="154"/>
                  </a:lnTo>
                  <a:cubicBezTo>
                    <a:pt x="35" y="178"/>
                    <a:pt x="48" y="202"/>
                    <a:pt x="71" y="213"/>
                  </a:cubicBezTo>
                  <a:cubicBezTo>
                    <a:pt x="91" y="233"/>
                    <a:pt x="114" y="242"/>
                    <a:pt x="138" y="242"/>
                  </a:cubicBezTo>
                  <a:cubicBezTo>
                    <a:pt x="159" y="242"/>
                    <a:pt x="180" y="236"/>
                    <a:pt x="201" y="225"/>
                  </a:cubicBezTo>
                  <a:cubicBezTo>
                    <a:pt x="248" y="202"/>
                    <a:pt x="260" y="142"/>
                    <a:pt x="248" y="95"/>
                  </a:cubicBezTo>
                  <a:cubicBezTo>
                    <a:pt x="225" y="36"/>
                    <a:pt x="177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6872559" y="3450115"/>
              <a:ext cx="28257" cy="24979"/>
            </a:xfrm>
            <a:custGeom>
              <a:rect b="b" l="l" r="r" t="t"/>
              <a:pathLst>
                <a:path extrusionOk="0" h="221" w="250">
                  <a:moveTo>
                    <a:pt x="131" y="48"/>
                  </a:moveTo>
                  <a:cubicBezTo>
                    <a:pt x="155" y="48"/>
                    <a:pt x="166" y="48"/>
                    <a:pt x="179" y="60"/>
                  </a:cubicBezTo>
                  <a:cubicBezTo>
                    <a:pt x="190" y="71"/>
                    <a:pt x="190" y="84"/>
                    <a:pt x="202" y="95"/>
                  </a:cubicBezTo>
                  <a:cubicBezTo>
                    <a:pt x="202" y="107"/>
                    <a:pt x="202" y="131"/>
                    <a:pt x="190" y="142"/>
                  </a:cubicBezTo>
                  <a:cubicBezTo>
                    <a:pt x="179" y="166"/>
                    <a:pt x="155" y="178"/>
                    <a:pt x="119" y="178"/>
                  </a:cubicBezTo>
                  <a:cubicBezTo>
                    <a:pt x="84" y="178"/>
                    <a:pt x="62" y="158"/>
                    <a:pt x="48" y="129"/>
                  </a:cubicBezTo>
                  <a:lnTo>
                    <a:pt x="48" y="129"/>
                  </a:lnTo>
                  <a:lnTo>
                    <a:pt x="48" y="107"/>
                  </a:lnTo>
                  <a:lnTo>
                    <a:pt x="48" y="84"/>
                  </a:lnTo>
                  <a:cubicBezTo>
                    <a:pt x="60" y="71"/>
                    <a:pt x="72" y="60"/>
                    <a:pt x="84" y="60"/>
                  </a:cubicBezTo>
                  <a:cubicBezTo>
                    <a:pt x="95" y="48"/>
                    <a:pt x="119" y="48"/>
                    <a:pt x="131" y="48"/>
                  </a:cubicBezTo>
                  <a:close/>
                  <a:moveTo>
                    <a:pt x="125" y="0"/>
                  </a:moveTo>
                  <a:cubicBezTo>
                    <a:pt x="107" y="0"/>
                    <a:pt x="89" y="4"/>
                    <a:pt x="72" y="13"/>
                  </a:cubicBezTo>
                  <a:cubicBezTo>
                    <a:pt x="48" y="24"/>
                    <a:pt x="24" y="36"/>
                    <a:pt x="13" y="71"/>
                  </a:cubicBezTo>
                  <a:cubicBezTo>
                    <a:pt x="1" y="95"/>
                    <a:pt x="1" y="142"/>
                    <a:pt x="24" y="142"/>
                  </a:cubicBezTo>
                  <a:cubicBezTo>
                    <a:pt x="27" y="145"/>
                    <a:pt x="29" y="146"/>
                    <a:pt x="31" y="147"/>
                  </a:cubicBezTo>
                  <a:lnTo>
                    <a:pt x="31" y="147"/>
                  </a:lnTo>
                  <a:cubicBezTo>
                    <a:pt x="35" y="155"/>
                    <a:pt x="40" y="162"/>
                    <a:pt x="48" y="166"/>
                  </a:cubicBezTo>
                  <a:cubicBezTo>
                    <a:pt x="60" y="190"/>
                    <a:pt x="84" y="213"/>
                    <a:pt x="108" y="213"/>
                  </a:cubicBezTo>
                  <a:cubicBezTo>
                    <a:pt x="118" y="219"/>
                    <a:pt x="129" y="221"/>
                    <a:pt x="140" y="221"/>
                  </a:cubicBezTo>
                  <a:cubicBezTo>
                    <a:pt x="175" y="221"/>
                    <a:pt x="208" y="194"/>
                    <a:pt x="226" y="166"/>
                  </a:cubicBezTo>
                  <a:cubicBezTo>
                    <a:pt x="250" y="131"/>
                    <a:pt x="250" y="71"/>
                    <a:pt x="214" y="36"/>
                  </a:cubicBezTo>
                  <a:cubicBezTo>
                    <a:pt x="191" y="13"/>
                    <a:pt x="158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6963433" y="3447402"/>
              <a:ext cx="28257" cy="28596"/>
            </a:xfrm>
            <a:custGeom>
              <a:rect b="b" l="l" r="r" t="t"/>
              <a:pathLst>
                <a:path extrusionOk="0" h="253" w="250">
                  <a:moveTo>
                    <a:pt x="119" y="48"/>
                  </a:moveTo>
                  <a:cubicBezTo>
                    <a:pt x="155" y="48"/>
                    <a:pt x="190" y="60"/>
                    <a:pt x="202" y="95"/>
                  </a:cubicBezTo>
                  <a:lnTo>
                    <a:pt x="202" y="166"/>
                  </a:lnTo>
                  <a:lnTo>
                    <a:pt x="202" y="190"/>
                  </a:lnTo>
                  <a:cubicBezTo>
                    <a:pt x="190" y="190"/>
                    <a:pt x="178" y="202"/>
                    <a:pt x="178" y="202"/>
                  </a:cubicBezTo>
                  <a:cubicBezTo>
                    <a:pt x="158" y="209"/>
                    <a:pt x="133" y="216"/>
                    <a:pt x="109" y="216"/>
                  </a:cubicBezTo>
                  <a:cubicBezTo>
                    <a:pt x="92" y="216"/>
                    <a:pt x="75" y="212"/>
                    <a:pt x="60" y="202"/>
                  </a:cubicBezTo>
                  <a:cubicBezTo>
                    <a:pt x="44" y="178"/>
                    <a:pt x="33" y="153"/>
                    <a:pt x="32" y="125"/>
                  </a:cubicBezTo>
                  <a:lnTo>
                    <a:pt x="32" y="125"/>
                  </a:lnTo>
                  <a:cubicBezTo>
                    <a:pt x="35" y="127"/>
                    <a:pt x="39" y="128"/>
                    <a:pt x="42" y="128"/>
                  </a:cubicBezTo>
                  <a:cubicBezTo>
                    <a:pt x="48" y="128"/>
                    <a:pt x="54" y="125"/>
                    <a:pt x="60" y="119"/>
                  </a:cubicBezTo>
                  <a:cubicBezTo>
                    <a:pt x="60" y="119"/>
                    <a:pt x="60" y="108"/>
                    <a:pt x="72" y="95"/>
                  </a:cubicBezTo>
                  <a:cubicBezTo>
                    <a:pt x="72" y="84"/>
                    <a:pt x="72" y="84"/>
                    <a:pt x="84" y="72"/>
                  </a:cubicBezTo>
                  <a:cubicBezTo>
                    <a:pt x="95" y="60"/>
                    <a:pt x="108" y="48"/>
                    <a:pt x="119" y="48"/>
                  </a:cubicBezTo>
                  <a:close/>
                  <a:moveTo>
                    <a:pt x="131" y="1"/>
                  </a:moveTo>
                  <a:cubicBezTo>
                    <a:pt x="95" y="1"/>
                    <a:pt x="72" y="13"/>
                    <a:pt x="48" y="37"/>
                  </a:cubicBezTo>
                  <a:cubicBezTo>
                    <a:pt x="36" y="49"/>
                    <a:pt x="23" y="64"/>
                    <a:pt x="18" y="80"/>
                  </a:cubicBezTo>
                  <a:lnTo>
                    <a:pt x="18" y="80"/>
                  </a:lnTo>
                  <a:cubicBezTo>
                    <a:pt x="16" y="81"/>
                    <a:pt x="15" y="82"/>
                    <a:pt x="13" y="84"/>
                  </a:cubicBezTo>
                  <a:cubicBezTo>
                    <a:pt x="1" y="131"/>
                    <a:pt x="1" y="179"/>
                    <a:pt x="37" y="214"/>
                  </a:cubicBezTo>
                  <a:cubicBezTo>
                    <a:pt x="57" y="241"/>
                    <a:pt x="86" y="253"/>
                    <a:pt x="116" y="253"/>
                  </a:cubicBezTo>
                  <a:cubicBezTo>
                    <a:pt x="137" y="253"/>
                    <a:pt x="159" y="247"/>
                    <a:pt x="178" y="237"/>
                  </a:cubicBezTo>
                  <a:cubicBezTo>
                    <a:pt x="213" y="237"/>
                    <a:pt x="237" y="214"/>
                    <a:pt x="249" y="190"/>
                  </a:cubicBezTo>
                  <a:lnTo>
                    <a:pt x="249" y="95"/>
                  </a:lnTo>
                  <a:cubicBezTo>
                    <a:pt x="237" y="48"/>
                    <a:pt x="190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7031476" y="3388628"/>
              <a:ext cx="28257" cy="29726"/>
            </a:xfrm>
            <a:custGeom>
              <a:rect b="b" l="l" r="r" t="t"/>
              <a:pathLst>
                <a:path extrusionOk="0" h="263" w="250">
                  <a:moveTo>
                    <a:pt x="155" y="43"/>
                  </a:moveTo>
                  <a:cubicBezTo>
                    <a:pt x="159" y="43"/>
                    <a:pt x="163" y="44"/>
                    <a:pt x="168" y="48"/>
                  </a:cubicBezTo>
                  <a:lnTo>
                    <a:pt x="203" y="84"/>
                  </a:lnTo>
                  <a:cubicBezTo>
                    <a:pt x="215" y="119"/>
                    <a:pt x="203" y="166"/>
                    <a:pt x="179" y="202"/>
                  </a:cubicBezTo>
                  <a:cubicBezTo>
                    <a:pt x="164" y="217"/>
                    <a:pt x="146" y="226"/>
                    <a:pt x="125" y="226"/>
                  </a:cubicBezTo>
                  <a:cubicBezTo>
                    <a:pt x="112" y="226"/>
                    <a:pt x="98" y="223"/>
                    <a:pt x="84" y="213"/>
                  </a:cubicBezTo>
                  <a:cubicBezTo>
                    <a:pt x="62" y="198"/>
                    <a:pt x="45" y="174"/>
                    <a:pt x="41" y="146"/>
                  </a:cubicBezTo>
                  <a:lnTo>
                    <a:pt x="41" y="146"/>
                  </a:lnTo>
                  <a:cubicBezTo>
                    <a:pt x="46" y="144"/>
                    <a:pt x="49" y="137"/>
                    <a:pt x="49" y="131"/>
                  </a:cubicBezTo>
                  <a:lnTo>
                    <a:pt x="49" y="107"/>
                  </a:lnTo>
                  <a:lnTo>
                    <a:pt x="73" y="84"/>
                  </a:lnTo>
                  <a:cubicBezTo>
                    <a:pt x="84" y="72"/>
                    <a:pt x="108" y="60"/>
                    <a:pt x="120" y="48"/>
                  </a:cubicBezTo>
                  <a:cubicBezTo>
                    <a:pt x="136" y="48"/>
                    <a:pt x="146" y="43"/>
                    <a:pt x="155" y="43"/>
                  </a:cubicBezTo>
                  <a:close/>
                  <a:moveTo>
                    <a:pt x="132" y="1"/>
                  </a:moveTo>
                  <a:cubicBezTo>
                    <a:pt x="97" y="13"/>
                    <a:pt x="73" y="37"/>
                    <a:pt x="49" y="60"/>
                  </a:cubicBezTo>
                  <a:cubicBezTo>
                    <a:pt x="33" y="68"/>
                    <a:pt x="11" y="93"/>
                    <a:pt x="11" y="115"/>
                  </a:cubicBezTo>
                  <a:lnTo>
                    <a:pt x="11" y="115"/>
                  </a:lnTo>
                  <a:cubicBezTo>
                    <a:pt x="0" y="155"/>
                    <a:pt x="21" y="197"/>
                    <a:pt x="49" y="226"/>
                  </a:cubicBezTo>
                  <a:cubicBezTo>
                    <a:pt x="75" y="251"/>
                    <a:pt x="103" y="263"/>
                    <a:pt x="130" y="263"/>
                  </a:cubicBezTo>
                  <a:cubicBezTo>
                    <a:pt x="153" y="263"/>
                    <a:pt x="174" y="254"/>
                    <a:pt x="191" y="237"/>
                  </a:cubicBezTo>
                  <a:cubicBezTo>
                    <a:pt x="239" y="202"/>
                    <a:pt x="250" y="142"/>
                    <a:pt x="239" y="84"/>
                  </a:cubicBezTo>
                  <a:cubicBezTo>
                    <a:pt x="226" y="37"/>
                    <a:pt x="179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7046283" y="3301822"/>
              <a:ext cx="28257" cy="30857"/>
            </a:xfrm>
            <a:custGeom>
              <a:rect b="b" l="l" r="r" t="t"/>
              <a:pathLst>
                <a:path extrusionOk="0" h="273" w="250">
                  <a:moveTo>
                    <a:pt x="132" y="45"/>
                  </a:moveTo>
                  <a:cubicBezTo>
                    <a:pt x="170" y="45"/>
                    <a:pt x="202" y="68"/>
                    <a:pt x="202" y="107"/>
                  </a:cubicBezTo>
                  <a:lnTo>
                    <a:pt x="202" y="178"/>
                  </a:lnTo>
                  <a:cubicBezTo>
                    <a:pt x="190" y="190"/>
                    <a:pt x="190" y="213"/>
                    <a:pt x="166" y="213"/>
                  </a:cubicBezTo>
                  <a:cubicBezTo>
                    <a:pt x="154" y="225"/>
                    <a:pt x="140" y="231"/>
                    <a:pt x="123" y="231"/>
                  </a:cubicBezTo>
                  <a:cubicBezTo>
                    <a:pt x="107" y="231"/>
                    <a:pt x="90" y="225"/>
                    <a:pt x="72" y="213"/>
                  </a:cubicBezTo>
                  <a:cubicBezTo>
                    <a:pt x="50" y="199"/>
                    <a:pt x="37" y="171"/>
                    <a:pt x="33" y="143"/>
                  </a:cubicBezTo>
                  <a:lnTo>
                    <a:pt x="33" y="143"/>
                  </a:lnTo>
                  <a:cubicBezTo>
                    <a:pt x="38" y="140"/>
                    <a:pt x="43" y="135"/>
                    <a:pt x="48" y="130"/>
                  </a:cubicBezTo>
                  <a:lnTo>
                    <a:pt x="48" y="107"/>
                  </a:lnTo>
                  <a:cubicBezTo>
                    <a:pt x="48" y="95"/>
                    <a:pt x="60" y="83"/>
                    <a:pt x="60" y="72"/>
                  </a:cubicBezTo>
                  <a:cubicBezTo>
                    <a:pt x="72" y="59"/>
                    <a:pt x="95" y="48"/>
                    <a:pt x="108" y="48"/>
                  </a:cubicBezTo>
                  <a:cubicBezTo>
                    <a:pt x="116" y="46"/>
                    <a:pt x="124" y="45"/>
                    <a:pt x="132" y="45"/>
                  </a:cubicBezTo>
                  <a:close/>
                  <a:moveTo>
                    <a:pt x="119" y="1"/>
                  </a:moveTo>
                  <a:cubicBezTo>
                    <a:pt x="84" y="1"/>
                    <a:pt x="60" y="24"/>
                    <a:pt x="37" y="48"/>
                  </a:cubicBezTo>
                  <a:cubicBezTo>
                    <a:pt x="13" y="72"/>
                    <a:pt x="1" y="107"/>
                    <a:pt x="13" y="130"/>
                  </a:cubicBezTo>
                  <a:cubicBezTo>
                    <a:pt x="13" y="130"/>
                    <a:pt x="13" y="130"/>
                    <a:pt x="13" y="131"/>
                  </a:cubicBezTo>
                  <a:lnTo>
                    <a:pt x="13" y="131"/>
                  </a:lnTo>
                  <a:cubicBezTo>
                    <a:pt x="8" y="166"/>
                    <a:pt x="22" y="202"/>
                    <a:pt x="48" y="237"/>
                  </a:cubicBezTo>
                  <a:cubicBezTo>
                    <a:pt x="71" y="260"/>
                    <a:pt x="104" y="273"/>
                    <a:pt x="137" y="273"/>
                  </a:cubicBezTo>
                  <a:cubicBezTo>
                    <a:pt x="155" y="273"/>
                    <a:pt x="173" y="269"/>
                    <a:pt x="190" y="261"/>
                  </a:cubicBezTo>
                  <a:cubicBezTo>
                    <a:pt x="237" y="225"/>
                    <a:pt x="249" y="166"/>
                    <a:pt x="249" y="107"/>
                  </a:cubicBezTo>
                  <a:cubicBezTo>
                    <a:pt x="249" y="72"/>
                    <a:pt x="226" y="48"/>
                    <a:pt x="202" y="24"/>
                  </a:cubicBezTo>
                  <a:cubicBezTo>
                    <a:pt x="178" y="12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7003558" y="3226433"/>
              <a:ext cx="26788" cy="27692"/>
            </a:xfrm>
            <a:custGeom>
              <a:rect b="b" l="l" r="r" t="t"/>
              <a:pathLst>
                <a:path extrusionOk="0" h="245" w="237">
                  <a:moveTo>
                    <a:pt x="119" y="40"/>
                  </a:moveTo>
                  <a:cubicBezTo>
                    <a:pt x="133" y="40"/>
                    <a:pt x="145" y="44"/>
                    <a:pt x="155" y="53"/>
                  </a:cubicBezTo>
                  <a:cubicBezTo>
                    <a:pt x="178" y="53"/>
                    <a:pt x="189" y="64"/>
                    <a:pt x="202" y="77"/>
                  </a:cubicBezTo>
                  <a:cubicBezTo>
                    <a:pt x="202" y="100"/>
                    <a:pt x="202" y="124"/>
                    <a:pt x="189" y="135"/>
                  </a:cubicBezTo>
                  <a:cubicBezTo>
                    <a:pt x="178" y="171"/>
                    <a:pt x="155" y="206"/>
                    <a:pt x="119" y="206"/>
                  </a:cubicBezTo>
                  <a:cubicBezTo>
                    <a:pt x="87" y="206"/>
                    <a:pt x="61" y="191"/>
                    <a:pt x="47" y="166"/>
                  </a:cubicBezTo>
                  <a:lnTo>
                    <a:pt x="47" y="166"/>
                  </a:lnTo>
                  <a:cubicBezTo>
                    <a:pt x="47" y="164"/>
                    <a:pt x="48" y="162"/>
                    <a:pt x="48" y="159"/>
                  </a:cubicBezTo>
                  <a:lnTo>
                    <a:pt x="48" y="135"/>
                  </a:lnTo>
                  <a:lnTo>
                    <a:pt x="48" y="112"/>
                  </a:lnTo>
                  <a:cubicBezTo>
                    <a:pt x="48" y="100"/>
                    <a:pt x="48" y="77"/>
                    <a:pt x="60" y="64"/>
                  </a:cubicBezTo>
                  <a:cubicBezTo>
                    <a:pt x="74" y="50"/>
                    <a:pt x="98" y="40"/>
                    <a:pt x="119" y="40"/>
                  </a:cubicBezTo>
                  <a:close/>
                  <a:moveTo>
                    <a:pt x="122" y="1"/>
                  </a:moveTo>
                  <a:cubicBezTo>
                    <a:pt x="94" y="1"/>
                    <a:pt x="67" y="9"/>
                    <a:pt x="48" y="29"/>
                  </a:cubicBezTo>
                  <a:cubicBezTo>
                    <a:pt x="24" y="41"/>
                    <a:pt x="13" y="77"/>
                    <a:pt x="0" y="100"/>
                  </a:cubicBezTo>
                  <a:cubicBezTo>
                    <a:pt x="0" y="124"/>
                    <a:pt x="0" y="171"/>
                    <a:pt x="24" y="183"/>
                  </a:cubicBezTo>
                  <a:cubicBezTo>
                    <a:pt x="26" y="183"/>
                    <a:pt x="27" y="183"/>
                    <a:pt x="29" y="182"/>
                  </a:cubicBezTo>
                  <a:lnTo>
                    <a:pt x="29" y="182"/>
                  </a:lnTo>
                  <a:cubicBezTo>
                    <a:pt x="45" y="211"/>
                    <a:pt x="72" y="235"/>
                    <a:pt x="107" y="242"/>
                  </a:cubicBezTo>
                  <a:cubicBezTo>
                    <a:pt x="113" y="244"/>
                    <a:pt x="119" y="244"/>
                    <a:pt x="125" y="244"/>
                  </a:cubicBezTo>
                  <a:cubicBezTo>
                    <a:pt x="166" y="244"/>
                    <a:pt x="205" y="212"/>
                    <a:pt x="225" y="171"/>
                  </a:cubicBezTo>
                  <a:cubicBezTo>
                    <a:pt x="237" y="148"/>
                    <a:pt x="237" y="112"/>
                    <a:pt x="237" y="88"/>
                  </a:cubicBezTo>
                  <a:cubicBezTo>
                    <a:pt x="237" y="53"/>
                    <a:pt x="225" y="29"/>
                    <a:pt x="189" y="17"/>
                  </a:cubicBezTo>
                  <a:cubicBezTo>
                    <a:pt x="168" y="6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6919466" y="3193542"/>
              <a:ext cx="30743" cy="28935"/>
            </a:xfrm>
            <a:custGeom>
              <a:rect b="b" l="l" r="r" t="t"/>
              <a:pathLst>
                <a:path extrusionOk="0" h="256" w="272">
                  <a:moveTo>
                    <a:pt x="148" y="39"/>
                  </a:moveTo>
                  <a:cubicBezTo>
                    <a:pt x="156" y="39"/>
                    <a:pt x="165" y="42"/>
                    <a:pt x="177" y="48"/>
                  </a:cubicBezTo>
                  <a:cubicBezTo>
                    <a:pt x="224" y="60"/>
                    <a:pt x="224" y="108"/>
                    <a:pt x="213" y="143"/>
                  </a:cubicBezTo>
                  <a:cubicBezTo>
                    <a:pt x="191" y="175"/>
                    <a:pt x="159" y="227"/>
                    <a:pt x="118" y="227"/>
                  </a:cubicBezTo>
                  <a:cubicBezTo>
                    <a:pt x="114" y="227"/>
                    <a:pt x="110" y="227"/>
                    <a:pt x="106" y="226"/>
                  </a:cubicBezTo>
                  <a:cubicBezTo>
                    <a:pt x="82" y="226"/>
                    <a:pt x="59" y="202"/>
                    <a:pt x="47" y="190"/>
                  </a:cubicBezTo>
                  <a:lnTo>
                    <a:pt x="47" y="166"/>
                  </a:lnTo>
                  <a:cubicBezTo>
                    <a:pt x="35" y="155"/>
                    <a:pt x="35" y="143"/>
                    <a:pt x="35" y="131"/>
                  </a:cubicBezTo>
                  <a:cubicBezTo>
                    <a:pt x="47" y="119"/>
                    <a:pt x="47" y="95"/>
                    <a:pt x="59" y="72"/>
                  </a:cubicBezTo>
                  <a:lnTo>
                    <a:pt x="82" y="48"/>
                  </a:lnTo>
                  <a:lnTo>
                    <a:pt x="118" y="48"/>
                  </a:lnTo>
                  <a:cubicBezTo>
                    <a:pt x="130" y="42"/>
                    <a:pt x="139" y="39"/>
                    <a:pt x="148" y="39"/>
                  </a:cubicBezTo>
                  <a:close/>
                  <a:moveTo>
                    <a:pt x="130" y="1"/>
                  </a:moveTo>
                  <a:cubicBezTo>
                    <a:pt x="106" y="13"/>
                    <a:pt x="71" y="13"/>
                    <a:pt x="47" y="24"/>
                  </a:cubicBezTo>
                  <a:cubicBezTo>
                    <a:pt x="35" y="37"/>
                    <a:pt x="24" y="60"/>
                    <a:pt x="24" y="72"/>
                  </a:cubicBezTo>
                  <a:cubicBezTo>
                    <a:pt x="11" y="84"/>
                    <a:pt x="11" y="108"/>
                    <a:pt x="0" y="119"/>
                  </a:cubicBezTo>
                  <a:cubicBezTo>
                    <a:pt x="0" y="129"/>
                    <a:pt x="0" y="140"/>
                    <a:pt x="1" y="151"/>
                  </a:cubicBezTo>
                  <a:lnTo>
                    <a:pt x="1" y="151"/>
                  </a:lnTo>
                  <a:cubicBezTo>
                    <a:pt x="0" y="153"/>
                    <a:pt x="0" y="155"/>
                    <a:pt x="0" y="155"/>
                  </a:cubicBezTo>
                  <a:cubicBezTo>
                    <a:pt x="0" y="155"/>
                    <a:pt x="1" y="156"/>
                    <a:pt x="1" y="157"/>
                  </a:cubicBezTo>
                  <a:lnTo>
                    <a:pt x="1" y="157"/>
                  </a:lnTo>
                  <a:cubicBezTo>
                    <a:pt x="3" y="182"/>
                    <a:pt x="8" y="206"/>
                    <a:pt x="24" y="213"/>
                  </a:cubicBezTo>
                  <a:cubicBezTo>
                    <a:pt x="27" y="217"/>
                    <a:pt x="30" y="219"/>
                    <a:pt x="34" y="219"/>
                  </a:cubicBezTo>
                  <a:lnTo>
                    <a:pt x="34" y="219"/>
                  </a:lnTo>
                  <a:cubicBezTo>
                    <a:pt x="46" y="236"/>
                    <a:pt x="64" y="249"/>
                    <a:pt x="82" y="249"/>
                  </a:cubicBezTo>
                  <a:cubicBezTo>
                    <a:pt x="93" y="254"/>
                    <a:pt x="104" y="256"/>
                    <a:pt x="115" y="256"/>
                  </a:cubicBezTo>
                  <a:cubicBezTo>
                    <a:pt x="163" y="256"/>
                    <a:pt x="207" y="217"/>
                    <a:pt x="236" y="178"/>
                  </a:cubicBezTo>
                  <a:cubicBezTo>
                    <a:pt x="260" y="131"/>
                    <a:pt x="271" y="60"/>
                    <a:pt x="213" y="24"/>
                  </a:cubicBezTo>
                  <a:cubicBezTo>
                    <a:pt x="189" y="1"/>
                    <a:pt x="153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6819775" y="3230502"/>
              <a:ext cx="221308" cy="217352"/>
            </a:xfrm>
            <a:custGeom>
              <a:rect b="b" l="l" r="r" t="t"/>
              <a:pathLst>
                <a:path extrusionOk="0" h="1923" w="1958">
                  <a:moveTo>
                    <a:pt x="882" y="41"/>
                  </a:moveTo>
                  <a:cubicBezTo>
                    <a:pt x="988" y="41"/>
                    <a:pt x="1095" y="64"/>
                    <a:pt x="1201" y="88"/>
                  </a:cubicBezTo>
                  <a:cubicBezTo>
                    <a:pt x="1295" y="123"/>
                    <a:pt x="1390" y="147"/>
                    <a:pt x="1473" y="194"/>
                  </a:cubicBezTo>
                  <a:cubicBezTo>
                    <a:pt x="1544" y="241"/>
                    <a:pt x="1615" y="301"/>
                    <a:pt x="1674" y="372"/>
                  </a:cubicBezTo>
                  <a:cubicBezTo>
                    <a:pt x="1792" y="513"/>
                    <a:pt x="1875" y="703"/>
                    <a:pt x="1899" y="903"/>
                  </a:cubicBezTo>
                  <a:cubicBezTo>
                    <a:pt x="1946" y="1270"/>
                    <a:pt x="1757" y="1636"/>
                    <a:pt x="1426" y="1790"/>
                  </a:cubicBezTo>
                  <a:cubicBezTo>
                    <a:pt x="1286" y="1860"/>
                    <a:pt x="1129" y="1887"/>
                    <a:pt x="976" y="1887"/>
                  </a:cubicBezTo>
                  <a:cubicBezTo>
                    <a:pt x="948" y="1887"/>
                    <a:pt x="921" y="1887"/>
                    <a:pt x="893" y="1885"/>
                  </a:cubicBezTo>
                  <a:cubicBezTo>
                    <a:pt x="704" y="1861"/>
                    <a:pt x="539" y="1743"/>
                    <a:pt x="409" y="1612"/>
                  </a:cubicBezTo>
                  <a:cubicBezTo>
                    <a:pt x="151" y="1344"/>
                    <a:pt x="0" y="905"/>
                    <a:pt x="155" y="559"/>
                  </a:cubicBezTo>
                  <a:lnTo>
                    <a:pt x="155" y="559"/>
                  </a:lnTo>
                  <a:cubicBezTo>
                    <a:pt x="156" y="559"/>
                    <a:pt x="156" y="559"/>
                    <a:pt x="157" y="559"/>
                  </a:cubicBezTo>
                  <a:cubicBezTo>
                    <a:pt x="163" y="559"/>
                    <a:pt x="169" y="556"/>
                    <a:pt x="173" y="548"/>
                  </a:cubicBezTo>
                  <a:cubicBezTo>
                    <a:pt x="231" y="466"/>
                    <a:pt x="291" y="372"/>
                    <a:pt x="362" y="288"/>
                  </a:cubicBezTo>
                  <a:cubicBezTo>
                    <a:pt x="421" y="206"/>
                    <a:pt x="504" y="159"/>
                    <a:pt x="598" y="123"/>
                  </a:cubicBezTo>
                  <a:cubicBezTo>
                    <a:pt x="693" y="88"/>
                    <a:pt x="787" y="52"/>
                    <a:pt x="882" y="41"/>
                  </a:cubicBezTo>
                  <a:close/>
                  <a:moveTo>
                    <a:pt x="950" y="0"/>
                  </a:moveTo>
                  <a:cubicBezTo>
                    <a:pt x="872" y="0"/>
                    <a:pt x="794" y="11"/>
                    <a:pt x="717" y="28"/>
                  </a:cubicBezTo>
                  <a:cubicBezTo>
                    <a:pt x="622" y="64"/>
                    <a:pt x="527" y="99"/>
                    <a:pt x="444" y="159"/>
                  </a:cubicBezTo>
                  <a:cubicBezTo>
                    <a:pt x="350" y="217"/>
                    <a:pt x="302" y="301"/>
                    <a:pt x="244" y="383"/>
                  </a:cubicBezTo>
                  <a:cubicBezTo>
                    <a:pt x="221" y="421"/>
                    <a:pt x="198" y="454"/>
                    <a:pt x="176" y="485"/>
                  </a:cubicBezTo>
                  <a:lnTo>
                    <a:pt x="176" y="485"/>
                  </a:lnTo>
                  <a:cubicBezTo>
                    <a:pt x="176" y="485"/>
                    <a:pt x="175" y="485"/>
                    <a:pt x="175" y="485"/>
                  </a:cubicBezTo>
                  <a:cubicBezTo>
                    <a:pt x="174" y="485"/>
                    <a:pt x="173" y="486"/>
                    <a:pt x="173" y="489"/>
                  </a:cubicBezTo>
                  <a:lnTo>
                    <a:pt x="173" y="489"/>
                  </a:lnTo>
                  <a:cubicBezTo>
                    <a:pt x="161" y="505"/>
                    <a:pt x="149" y="521"/>
                    <a:pt x="137" y="537"/>
                  </a:cubicBezTo>
                  <a:cubicBezTo>
                    <a:pt x="133" y="541"/>
                    <a:pt x="134" y="546"/>
                    <a:pt x="139" y="551"/>
                  </a:cubicBezTo>
                  <a:lnTo>
                    <a:pt x="139" y="551"/>
                  </a:lnTo>
                  <a:cubicBezTo>
                    <a:pt x="64" y="705"/>
                    <a:pt x="59" y="889"/>
                    <a:pt x="90" y="1045"/>
                  </a:cubicBezTo>
                  <a:cubicBezTo>
                    <a:pt x="125" y="1223"/>
                    <a:pt x="196" y="1400"/>
                    <a:pt x="315" y="1541"/>
                  </a:cubicBezTo>
                  <a:cubicBezTo>
                    <a:pt x="421" y="1683"/>
                    <a:pt x="562" y="1814"/>
                    <a:pt x="728" y="1872"/>
                  </a:cubicBezTo>
                  <a:cubicBezTo>
                    <a:pt x="823" y="1908"/>
                    <a:pt x="924" y="1923"/>
                    <a:pt x="1023" y="1923"/>
                  </a:cubicBezTo>
                  <a:cubicBezTo>
                    <a:pt x="1122" y="1923"/>
                    <a:pt x="1219" y="1908"/>
                    <a:pt x="1308" y="1885"/>
                  </a:cubicBezTo>
                  <a:cubicBezTo>
                    <a:pt x="1484" y="1825"/>
                    <a:pt x="1650" y="1719"/>
                    <a:pt x="1757" y="1577"/>
                  </a:cubicBezTo>
                  <a:cubicBezTo>
                    <a:pt x="1875" y="1423"/>
                    <a:pt x="1946" y="1223"/>
                    <a:pt x="1946" y="1034"/>
                  </a:cubicBezTo>
                  <a:cubicBezTo>
                    <a:pt x="1957" y="643"/>
                    <a:pt x="1733" y="230"/>
                    <a:pt x="1355" y="88"/>
                  </a:cubicBezTo>
                  <a:cubicBezTo>
                    <a:pt x="1248" y="52"/>
                    <a:pt x="1142" y="17"/>
                    <a:pt x="1035" y="5"/>
                  </a:cubicBezTo>
                  <a:cubicBezTo>
                    <a:pt x="1007" y="2"/>
                    <a:pt x="979" y="0"/>
                    <a:pt x="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6764731" y="3180770"/>
              <a:ext cx="320433" cy="318964"/>
            </a:xfrm>
            <a:custGeom>
              <a:rect b="b" l="l" r="r" t="t"/>
              <a:pathLst>
                <a:path extrusionOk="0" h="2822" w="2835">
                  <a:moveTo>
                    <a:pt x="1482" y="36"/>
                  </a:moveTo>
                  <a:cubicBezTo>
                    <a:pt x="1519" y="36"/>
                    <a:pt x="1556" y="38"/>
                    <a:pt x="1593" y="43"/>
                  </a:cubicBezTo>
                  <a:cubicBezTo>
                    <a:pt x="1747" y="66"/>
                    <a:pt x="1913" y="102"/>
                    <a:pt x="2055" y="150"/>
                  </a:cubicBezTo>
                  <a:cubicBezTo>
                    <a:pt x="2197" y="197"/>
                    <a:pt x="2315" y="279"/>
                    <a:pt x="2421" y="386"/>
                  </a:cubicBezTo>
                  <a:cubicBezTo>
                    <a:pt x="2515" y="504"/>
                    <a:pt x="2610" y="622"/>
                    <a:pt x="2681" y="764"/>
                  </a:cubicBezTo>
                  <a:cubicBezTo>
                    <a:pt x="2752" y="894"/>
                    <a:pt x="2775" y="1048"/>
                    <a:pt x="2788" y="1214"/>
                  </a:cubicBezTo>
                  <a:cubicBezTo>
                    <a:pt x="2799" y="1367"/>
                    <a:pt x="2799" y="1521"/>
                    <a:pt x="2788" y="1674"/>
                  </a:cubicBezTo>
                  <a:cubicBezTo>
                    <a:pt x="2775" y="1828"/>
                    <a:pt x="2740" y="1981"/>
                    <a:pt x="2669" y="2123"/>
                  </a:cubicBezTo>
                  <a:cubicBezTo>
                    <a:pt x="2539" y="2348"/>
                    <a:pt x="2326" y="2538"/>
                    <a:pt x="2090" y="2656"/>
                  </a:cubicBezTo>
                  <a:cubicBezTo>
                    <a:pt x="1915" y="2748"/>
                    <a:pt x="1710" y="2797"/>
                    <a:pt x="1505" y="2797"/>
                  </a:cubicBezTo>
                  <a:cubicBezTo>
                    <a:pt x="1448" y="2797"/>
                    <a:pt x="1390" y="2793"/>
                    <a:pt x="1333" y="2785"/>
                  </a:cubicBezTo>
                  <a:cubicBezTo>
                    <a:pt x="1085" y="2750"/>
                    <a:pt x="837" y="2644"/>
                    <a:pt x="636" y="2478"/>
                  </a:cubicBezTo>
                  <a:cubicBezTo>
                    <a:pt x="423" y="2312"/>
                    <a:pt x="269" y="2088"/>
                    <a:pt x="198" y="1828"/>
                  </a:cubicBezTo>
                  <a:cubicBezTo>
                    <a:pt x="116" y="1556"/>
                    <a:pt x="116" y="1272"/>
                    <a:pt x="187" y="1001"/>
                  </a:cubicBezTo>
                  <a:cubicBezTo>
                    <a:pt x="205" y="947"/>
                    <a:pt x="222" y="900"/>
                    <a:pt x="240" y="850"/>
                  </a:cubicBezTo>
                  <a:lnTo>
                    <a:pt x="240" y="850"/>
                  </a:lnTo>
                  <a:cubicBezTo>
                    <a:pt x="242" y="851"/>
                    <a:pt x="244" y="851"/>
                    <a:pt x="246" y="851"/>
                  </a:cubicBezTo>
                  <a:cubicBezTo>
                    <a:pt x="250" y="851"/>
                    <a:pt x="254" y="850"/>
                    <a:pt x="258" y="847"/>
                  </a:cubicBezTo>
                  <a:cubicBezTo>
                    <a:pt x="376" y="610"/>
                    <a:pt x="565" y="410"/>
                    <a:pt x="778" y="268"/>
                  </a:cubicBezTo>
                  <a:cubicBezTo>
                    <a:pt x="984" y="134"/>
                    <a:pt x="1234" y="36"/>
                    <a:pt x="1482" y="36"/>
                  </a:cubicBezTo>
                  <a:close/>
                  <a:moveTo>
                    <a:pt x="1464" y="0"/>
                  </a:moveTo>
                  <a:cubicBezTo>
                    <a:pt x="1425" y="0"/>
                    <a:pt x="1386" y="2"/>
                    <a:pt x="1345" y="8"/>
                  </a:cubicBezTo>
                  <a:cubicBezTo>
                    <a:pt x="1204" y="31"/>
                    <a:pt x="1073" y="79"/>
                    <a:pt x="943" y="137"/>
                  </a:cubicBezTo>
                  <a:cubicBezTo>
                    <a:pt x="695" y="256"/>
                    <a:pt x="482" y="433"/>
                    <a:pt x="329" y="657"/>
                  </a:cubicBezTo>
                  <a:cubicBezTo>
                    <a:pt x="293" y="705"/>
                    <a:pt x="258" y="764"/>
                    <a:pt x="234" y="823"/>
                  </a:cubicBezTo>
                  <a:cubicBezTo>
                    <a:pt x="233" y="825"/>
                    <a:pt x="233" y="826"/>
                    <a:pt x="232" y="828"/>
                  </a:cubicBezTo>
                  <a:lnTo>
                    <a:pt x="232" y="828"/>
                  </a:lnTo>
                  <a:cubicBezTo>
                    <a:pt x="1" y="1332"/>
                    <a:pt x="87" y="1954"/>
                    <a:pt x="471" y="2372"/>
                  </a:cubicBezTo>
                  <a:cubicBezTo>
                    <a:pt x="737" y="2656"/>
                    <a:pt x="1118" y="2821"/>
                    <a:pt x="1501" y="2821"/>
                  </a:cubicBezTo>
                  <a:cubicBezTo>
                    <a:pt x="1644" y="2821"/>
                    <a:pt x="1787" y="2798"/>
                    <a:pt x="1924" y="2750"/>
                  </a:cubicBezTo>
                  <a:cubicBezTo>
                    <a:pt x="2184" y="2667"/>
                    <a:pt x="2409" y="2514"/>
                    <a:pt x="2575" y="2301"/>
                  </a:cubicBezTo>
                  <a:cubicBezTo>
                    <a:pt x="2669" y="2183"/>
                    <a:pt x="2740" y="2052"/>
                    <a:pt x="2788" y="1911"/>
                  </a:cubicBezTo>
                  <a:cubicBezTo>
                    <a:pt x="2823" y="1757"/>
                    <a:pt x="2823" y="1592"/>
                    <a:pt x="2823" y="1438"/>
                  </a:cubicBezTo>
                  <a:cubicBezTo>
                    <a:pt x="2835" y="1272"/>
                    <a:pt x="2823" y="1119"/>
                    <a:pt x="2788" y="965"/>
                  </a:cubicBezTo>
                  <a:cubicBezTo>
                    <a:pt x="2752" y="799"/>
                    <a:pt x="2669" y="670"/>
                    <a:pt x="2586" y="539"/>
                  </a:cubicBezTo>
                  <a:cubicBezTo>
                    <a:pt x="2492" y="421"/>
                    <a:pt x="2397" y="303"/>
                    <a:pt x="2268" y="221"/>
                  </a:cubicBezTo>
                  <a:cubicBezTo>
                    <a:pt x="2149" y="137"/>
                    <a:pt x="1995" y="90"/>
                    <a:pt x="1853" y="55"/>
                  </a:cubicBezTo>
                  <a:cubicBezTo>
                    <a:pt x="1725" y="27"/>
                    <a:pt x="1597" y="0"/>
                    <a:pt x="1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7656971" y="3935229"/>
              <a:ext cx="243348" cy="140380"/>
            </a:xfrm>
            <a:custGeom>
              <a:rect b="b" l="l" r="r" t="t"/>
              <a:pathLst>
                <a:path extrusionOk="0" h="1242" w="2153">
                  <a:moveTo>
                    <a:pt x="1987" y="0"/>
                  </a:moveTo>
                  <a:lnTo>
                    <a:pt x="1" y="674"/>
                  </a:lnTo>
                  <a:lnTo>
                    <a:pt x="201" y="1241"/>
                  </a:lnTo>
                  <a:lnTo>
                    <a:pt x="2152" y="579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7873419" y="3944497"/>
              <a:ext cx="74937" cy="49619"/>
            </a:xfrm>
            <a:custGeom>
              <a:rect b="b" l="l" r="r" t="t"/>
              <a:pathLst>
                <a:path extrusionOk="0" h="439" w="663">
                  <a:moveTo>
                    <a:pt x="1" y="0"/>
                  </a:moveTo>
                  <a:lnTo>
                    <a:pt x="130" y="438"/>
                  </a:lnTo>
                  <a:lnTo>
                    <a:pt x="663" y="48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7969605" y="3782868"/>
              <a:ext cx="244592" cy="144449"/>
            </a:xfrm>
            <a:custGeom>
              <a:rect b="b" l="l" r="r" t="t"/>
              <a:pathLst>
                <a:path extrusionOk="0" h="1278" w="2164">
                  <a:moveTo>
                    <a:pt x="190" y="1"/>
                  </a:moveTo>
                  <a:lnTo>
                    <a:pt x="1" y="568"/>
                  </a:lnTo>
                  <a:lnTo>
                    <a:pt x="1927" y="1277"/>
                  </a:lnTo>
                  <a:lnTo>
                    <a:pt x="2164" y="721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8182097" y="3866960"/>
              <a:ext cx="77537" cy="50975"/>
            </a:xfrm>
            <a:custGeom>
              <a:rect b="b" l="l" r="r" t="t"/>
              <a:pathLst>
                <a:path extrusionOk="0" h="451" w="686">
                  <a:moveTo>
                    <a:pt x="178" y="1"/>
                  </a:moveTo>
                  <a:lnTo>
                    <a:pt x="0" y="415"/>
                  </a:lnTo>
                  <a:lnTo>
                    <a:pt x="662" y="450"/>
                  </a:lnTo>
                  <a:lnTo>
                    <a:pt x="686" y="403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5707471" y="3527425"/>
              <a:ext cx="189773" cy="159369"/>
            </a:xfrm>
            <a:custGeom>
              <a:rect b="b" l="l" r="r" t="t"/>
              <a:pathLst>
                <a:path extrusionOk="0" h="1410" w="1679">
                  <a:moveTo>
                    <a:pt x="1094" y="0"/>
                  </a:moveTo>
                  <a:cubicBezTo>
                    <a:pt x="930" y="0"/>
                    <a:pt x="864" y="464"/>
                    <a:pt x="864" y="464"/>
                  </a:cubicBezTo>
                  <a:cubicBezTo>
                    <a:pt x="864" y="464"/>
                    <a:pt x="816" y="144"/>
                    <a:pt x="675" y="144"/>
                  </a:cubicBezTo>
                  <a:cubicBezTo>
                    <a:pt x="544" y="156"/>
                    <a:pt x="591" y="511"/>
                    <a:pt x="591" y="511"/>
                  </a:cubicBezTo>
                  <a:cubicBezTo>
                    <a:pt x="591" y="511"/>
                    <a:pt x="393" y="209"/>
                    <a:pt x="233" y="209"/>
                  </a:cubicBezTo>
                  <a:cubicBezTo>
                    <a:pt x="205" y="209"/>
                    <a:pt x="179" y="218"/>
                    <a:pt x="154" y="239"/>
                  </a:cubicBezTo>
                  <a:cubicBezTo>
                    <a:pt x="0" y="369"/>
                    <a:pt x="851" y="1409"/>
                    <a:pt x="851" y="1409"/>
                  </a:cubicBezTo>
                  <a:lnTo>
                    <a:pt x="1147" y="1409"/>
                  </a:lnTo>
                  <a:cubicBezTo>
                    <a:pt x="1147" y="1409"/>
                    <a:pt x="1679" y="251"/>
                    <a:pt x="1526" y="168"/>
                  </a:cubicBezTo>
                  <a:cubicBezTo>
                    <a:pt x="1510" y="159"/>
                    <a:pt x="1494" y="156"/>
                    <a:pt x="1479" y="156"/>
                  </a:cubicBezTo>
                  <a:cubicBezTo>
                    <a:pt x="1340" y="156"/>
                    <a:pt x="1206" y="451"/>
                    <a:pt x="1206" y="451"/>
                  </a:cubicBezTo>
                  <a:cubicBezTo>
                    <a:pt x="1206" y="451"/>
                    <a:pt x="1277" y="38"/>
                    <a:pt x="1111" y="2"/>
                  </a:cubicBezTo>
                  <a:cubicBezTo>
                    <a:pt x="1105" y="1"/>
                    <a:pt x="1100" y="0"/>
                    <a:pt x="1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5786364" y="3609822"/>
              <a:ext cx="32100" cy="74259"/>
            </a:xfrm>
            <a:custGeom>
              <a:rect b="b" l="l" r="r" t="t"/>
              <a:pathLst>
                <a:path extrusionOk="0" h="657" w="284">
                  <a:moveTo>
                    <a:pt x="21" y="1"/>
                  </a:moveTo>
                  <a:cubicBezTo>
                    <a:pt x="18" y="1"/>
                    <a:pt x="16" y="2"/>
                    <a:pt x="12" y="6"/>
                  </a:cubicBezTo>
                  <a:cubicBezTo>
                    <a:pt x="0" y="6"/>
                    <a:pt x="0" y="6"/>
                    <a:pt x="0" y="18"/>
                  </a:cubicBezTo>
                  <a:lnTo>
                    <a:pt x="248" y="644"/>
                  </a:lnTo>
                  <a:cubicBezTo>
                    <a:pt x="248" y="657"/>
                    <a:pt x="260" y="657"/>
                    <a:pt x="260" y="657"/>
                  </a:cubicBezTo>
                  <a:lnTo>
                    <a:pt x="272" y="657"/>
                  </a:lnTo>
                  <a:cubicBezTo>
                    <a:pt x="284" y="657"/>
                    <a:pt x="284" y="644"/>
                    <a:pt x="284" y="644"/>
                  </a:cubicBezTo>
                  <a:lnTo>
                    <a:pt x="35" y="6"/>
                  </a:lnTo>
                  <a:cubicBezTo>
                    <a:pt x="28" y="6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5818351" y="3626437"/>
              <a:ext cx="5538" cy="50975"/>
            </a:xfrm>
            <a:custGeom>
              <a:rect b="b" l="l" r="r" t="t"/>
              <a:pathLst>
                <a:path extrusionOk="0" h="451" w="49">
                  <a:moveTo>
                    <a:pt x="12" y="1"/>
                  </a:moveTo>
                  <a:cubicBezTo>
                    <a:pt x="12" y="1"/>
                    <a:pt x="1" y="1"/>
                    <a:pt x="1" y="13"/>
                  </a:cubicBezTo>
                  <a:lnTo>
                    <a:pt x="12" y="426"/>
                  </a:lnTo>
                  <a:cubicBezTo>
                    <a:pt x="12" y="439"/>
                    <a:pt x="25" y="450"/>
                    <a:pt x="36" y="450"/>
                  </a:cubicBezTo>
                  <a:cubicBezTo>
                    <a:pt x="36" y="450"/>
                    <a:pt x="48" y="439"/>
                    <a:pt x="48" y="426"/>
                  </a:cubicBezTo>
                  <a:lnTo>
                    <a:pt x="36" y="13"/>
                  </a:lnTo>
                  <a:cubicBezTo>
                    <a:pt x="36" y="1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5826376" y="3609144"/>
              <a:ext cx="18876" cy="68269"/>
            </a:xfrm>
            <a:custGeom>
              <a:rect b="b" l="l" r="r" t="t"/>
              <a:pathLst>
                <a:path extrusionOk="0" h="604" w="167">
                  <a:moveTo>
                    <a:pt x="154" y="1"/>
                  </a:moveTo>
                  <a:cubicBezTo>
                    <a:pt x="143" y="1"/>
                    <a:pt x="143" y="1"/>
                    <a:pt x="130" y="12"/>
                  </a:cubicBezTo>
                  <a:lnTo>
                    <a:pt x="1" y="579"/>
                  </a:lnTo>
                  <a:cubicBezTo>
                    <a:pt x="1" y="592"/>
                    <a:pt x="12" y="603"/>
                    <a:pt x="12" y="603"/>
                  </a:cubicBezTo>
                  <a:lnTo>
                    <a:pt x="25" y="603"/>
                  </a:lnTo>
                  <a:cubicBezTo>
                    <a:pt x="25" y="603"/>
                    <a:pt x="36" y="603"/>
                    <a:pt x="36" y="592"/>
                  </a:cubicBezTo>
                  <a:lnTo>
                    <a:pt x="166" y="24"/>
                  </a:lnTo>
                  <a:cubicBezTo>
                    <a:pt x="166" y="12"/>
                    <a:pt x="166" y="1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5441856" y="3660346"/>
              <a:ext cx="546262" cy="277483"/>
            </a:xfrm>
            <a:custGeom>
              <a:rect b="b" l="l" r="r" t="t"/>
              <a:pathLst>
                <a:path extrusionOk="0" h="2455" w="4833">
                  <a:moveTo>
                    <a:pt x="3495" y="0"/>
                  </a:moveTo>
                  <a:cubicBezTo>
                    <a:pt x="2904" y="0"/>
                    <a:pt x="2335" y="479"/>
                    <a:pt x="2090" y="812"/>
                  </a:cubicBezTo>
                  <a:cubicBezTo>
                    <a:pt x="1915" y="1058"/>
                    <a:pt x="1706" y="1200"/>
                    <a:pt x="1515" y="1200"/>
                  </a:cubicBezTo>
                  <a:cubicBezTo>
                    <a:pt x="1385" y="1200"/>
                    <a:pt x="1264" y="1134"/>
                    <a:pt x="1168" y="990"/>
                  </a:cubicBezTo>
                  <a:cubicBezTo>
                    <a:pt x="932" y="635"/>
                    <a:pt x="1334" y="588"/>
                    <a:pt x="1204" y="339"/>
                  </a:cubicBezTo>
                  <a:cubicBezTo>
                    <a:pt x="1163" y="265"/>
                    <a:pt x="1084" y="225"/>
                    <a:pt x="998" y="225"/>
                  </a:cubicBezTo>
                  <a:cubicBezTo>
                    <a:pt x="810" y="225"/>
                    <a:pt x="587" y="420"/>
                    <a:pt x="660" y="883"/>
                  </a:cubicBezTo>
                  <a:cubicBezTo>
                    <a:pt x="660" y="883"/>
                    <a:pt x="659" y="883"/>
                    <a:pt x="656" y="883"/>
                  </a:cubicBezTo>
                  <a:cubicBezTo>
                    <a:pt x="600" y="883"/>
                    <a:pt x="0" y="893"/>
                    <a:pt x="45" y="1332"/>
                  </a:cubicBezTo>
                  <a:cubicBezTo>
                    <a:pt x="64" y="1510"/>
                    <a:pt x="174" y="1565"/>
                    <a:pt x="302" y="1565"/>
                  </a:cubicBezTo>
                  <a:cubicBezTo>
                    <a:pt x="505" y="1565"/>
                    <a:pt x="755" y="1427"/>
                    <a:pt x="755" y="1427"/>
                  </a:cubicBezTo>
                  <a:cubicBezTo>
                    <a:pt x="755" y="1427"/>
                    <a:pt x="1180" y="2183"/>
                    <a:pt x="2137" y="2385"/>
                  </a:cubicBezTo>
                  <a:cubicBezTo>
                    <a:pt x="2361" y="2431"/>
                    <a:pt x="2591" y="2454"/>
                    <a:pt x="2817" y="2454"/>
                  </a:cubicBezTo>
                  <a:cubicBezTo>
                    <a:pt x="3568" y="2454"/>
                    <a:pt x="4268" y="2199"/>
                    <a:pt x="4514" y="1699"/>
                  </a:cubicBezTo>
                  <a:cubicBezTo>
                    <a:pt x="4833" y="1049"/>
                    <a:pt x="4561" y="339"/>
                    <a:pt x="3863" y="68"/>
                  </a:cubicBezTo>
                  <a:cubicBezTo>
                    <a:pt x="3742" y="21"/>
                    <a:pt x="3618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5738214" y="3774843"/>
              <a:ext cx="73581" cy="72225"/>
            </a:xfrm>
            <a:custGeom>
              <a:rect b="b" l="l" r="r" t="t"/>
              <a:pathLst>
                <a:path extrusionOk="0" h="639" w="651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cubicBezTo>
                    <a:pt x="1" y="497"/>
                    <a:pt x="142" y="639"/>
                    <a:pt x="319" y="639"/>
                  </a:cubicBezTo>
                  <a:cubicBezTo>
                    <a:pt x="497" y="639"/>
                    <a:pt x="650" y="497"/>
                    <a:pt x="650" y="319"/>
                  </a:cubicBezTo>
                  <a:cubicBezTo>
                    <a:pt x="650" y="142"/>
                    <a:pt x="497" y="1"/>
                    <a:pt x="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5803657" y="3740143"/>
              <a:ext cx="65669" cy="52106"/>
            </a:xfrm>
            <a:custGeom>
              <a:rect b="b" l="l" r="r" t="t"/>
              <a:pathLst>
                <a:path extrusionOk="0" h="461" w="581">
                  <a:moveTo>
                    <a:pt x="0" y="0"/>
                  </a:moveTo>
                  <a:cubicBezTo>
                    <a:pt x="0" y="260"/>
                    <a:pt x="131" y="461"/>
                    <a:pt x="296" y="461"/>
                  </a:cubicBezTo>
                  <a:cubicBezTo>
                    <a:pt x="450" y="461"/>
                    <a:pt x="580" y="260"/>
                    <a:pt x="580" y="0"/>
                  </a:cubicBezTo>
                  <a:lnTo>
                    <a:pt x="557" y="0"/>
                  </a:lnTo>
                  <a:cubicBezTo>
                    <a:pt x="557" y="237"/>
                    <a:pt x="438" y="437"/>
                    <a:pt x="296" y="437"/>
                  </a:cubicBezTo>
                  <a:cubicBezTo>
                    <a:pt x="155" y="437"/>
                    <a:pt x="36" y="237"/>
                    <a:pt x="36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5866500" y="3848311"/>
              <a:ext cx="58887" cy="36169"/>
            </a:xfrm>
            <a:custGeom>
              <a:rect b="b" l="l" r="r" t="t"/>
              <a:pathLst>
                <a:path extrusionOk="0" h="320" w="521">
                  <a:moveTo>
                    <a:pt x="24" y="0"/>
                  </a:moveTo>
                  <a:lnTo>
                    <a:pt x="1" y="13"/>
                  </a:lnTo>
                  <a:cubicBezTo>
                    <a:pt x="1" y="13"/>
                    <a:pt x="95" y="320"/>
                    <a:pt x="437" y="320"/>
                  </a:cubicBezTo>
                  <a:lnTo>
                    <a:pt x="521" y="320"/>
                  </a:lnTo>
                  <a:lnTo>
                    <a:pt x="521" y="284"/>
                  </a:lnTo>
                  <a:cubicBezTo>
                    <a:pt x="487" y="289"/>
                    <a:pt x="456" y="291"/>
                    <a:pt x="427" y="291"/>
                  </a:cubicBezTo>
                  <a:cubicBezTo>
                    <a:pt x="115" y="291"/>
                    <a:pt x="35" y="22"/>
                    <a:pt x="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5592521" y="3929803"/>
              <a:ext cx="120374" cy="120374"/>
            </a:xfrm>
            <a:custGeom>
              <a:rect b="b" l="l" r="r" t="t"/>
              <a:pathLst>
                <a:path extrusionOk="0" h="1065" w="1065">
                  <a:moveTo>
                    <a:pt x="533" y="1"/>
                  </a:moveTo>
                  <a:cubicBezTo>
                    <a:pt x="249" y="1"/>
                    <a:pt x="1" y="237"/>
                    <a:pt x="1" y="532"/>
                  </a:cubicBezTo>
                  <a:cubicBezTo>
                    <a:pt x="1" y="828"/>
                    <a:pt x="249" y="1065"/>
                    <a:pt x="533" y="1065"/>
                  </a:cubicBezTo>
                  <a:cubicBezTo>
                    <a:pt x="828" y="1065"/>
                    <a:pt x="1065" y="828"/>
                    <a:pt x="1065" y="532"/>
                  </a:cubicBezTo>
                  <a:cubicBezTo>
                    <a:pt x="1065" y="237"/>
                    <a:pt x="828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5619309" y="3956591"/>
              <a:ext cx="68269" cy="68156"/>
            </a:xfrm>
            <a:custGeom>
              <a:rect b="b" l="l" r="r" t="t"/>
              <a:pathLst>
                <a:path extrusionOk="0" h="603" w="604">
                  <a:moveTo>
                    <a:pt x="296" y="0"/>
                  </a:moveTo>
                  <a:cubicBezTo>
                    <a:pt x="131" y="0"/>
                    <a:pt x="0" y="130"/>
                    <a:pt x="0" y="295"/>
                  </a:cubicBezTo>
                  <a:cubicBezTo>
                    <a:pt x="0" y="461"/>
                    <a:pt x="131" y="603"/>
                    <a:pt x="296" y="603"/>
                  </a:cubicBezTo>
                  <a:cubicBezTo>
                    <a:pt x="462" y="603"/>
                    <a:pt x="603" y="461"/>
                    <a:pt x="603" y="295"/>
                  </a:cubicBezTo>
                  <a:cubicBezTo>
                    <a:pt x="603" y="130"/>
                    <a:pt x="46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5803657" y="3929803"/>
              <a:ext cx="120374" cy="120374"/>
            </a:xfrm>
            <a:custGeom>
              <a:rect b="b" l="l" r="r" t="t"/>
              <a:pathLst>
                <a:path extrusionOk="0" h="1065" w="1065">
                  <a:moveTo>
                    <a:pt x="533" y="1"/>
                  </a:moveTo>
                  <a:cubicBezTo>
                    <a:pt x="237" y="1"/>
                    <a:pt x="0" y="237"/>
                    <a:pt x="0" y="532"/>
                  </a:cubicBezTo>
                  <a:cubicBezTo>
                    <a:pt x="0" y="828"/>
                    <a:pt x="237" y="1065"/>
                    <a:pt x="533" y="1065"/>
                  </a:cubicBezTo>
                  <a:cubicBezTo>
                    <a:pt x="828" y="1065"/>
                    <a:pt x="1064" y="828"/>
                    <a:pt x="1064" y="532"/>
                  </a:cubicBezTo>
                  <a:cubicBezTo>
                    <a:pt x="1064" y="237"/>
                    <a:pt x="828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5829088" y="3956591"/>
              <a:ext cx="68156" cy="68156"/>
            </a:xfrm>
            <a:custGeom>
              <a:rect b="b" l="l" r="r" t="t"/>
              <a:pathLst>
                <a:path extrusionOk="0" h="603" w="603">
                  <a:moveTo>
                    <a:pt x="308" y="0"/>
                  </a:moveTo>
                  <a:cubicBezTo>
                    <a:pt x="142" y="0"/>
                    <a:pt x="1" y="130"/>
                    <a:pt x="1" y="295"/>
                  </a:cubicBezTo>
                  <a:cubicBezTo>
                    <a:pt x="1" y="461"/>
                    <a:pt x="142" y="603"/>
                    <a:pt x="308" y="603"/>
                  </a:cubicBezTo>
                  <a:cubicBezTo>
                    <a:pt x="473" y="603"/>
                    <a:pt x="603" y="461"/>
                    <a:pt x="603" y="295"/>
                  </a:cubicBezTo>
                  <a:cubicBezTo>
                    <a:pt x="603" y="130"/>
                    <a:pt x="473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5973424" y="3732118"/>
              <a:ext cx="21475" cy="21475"/>
            </a:xfrm>
            <a:custGeom>
              <a:rect b="b" l="l" r="r" t="t"/>
              <a:pathLst>
                <a:path extrusionOk="0" h="190" w="190">
                  <a:moveTo>
                    <a:pt x="95" y="0"/>
                  </a:moveTo>
                  <a:cubicBezTo>
                    <a:pt x="48" y="0"/>
                    <a:pt x="0" y="35"/>
                    <a:pt x="0" y="95"/>
                  </a:cubicBezTo>
                  <a:cubicBezTo>
                    <a:pt x="0" y="142"/>
                    <a:pt x="48" y="189"/>
                    <a:pt x="95" y="189"/>
                  </a:cubicBezTo>
                  <a:cubicBezTo>
                    <a:pt x="153" y="189"/>
                    <a:pt x="189" y="142"/>
                    <a:pt x="189" y="95"/>
                  </a:cubicBezTo>
                  <a:cubicBezTo>
                    <a:pt x="189" y="35"/>
                    <a:pt x="153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5949350" y="3659555"/>
              <a:ext cx="36169" cy="76972"/>
            </a:xfrm>
            <a:custGeom>
              <a:rect b="b" l="l" r="r" t="t"/>
              <a:pathLst>
                <a:path extrusionOk="0" h="681" w="320">
                  <a:moveTo>
                    <a:pt x="114" y="31"/>
                  </a:moveTo>
                  <a:cubicBezTo>
                    <a:pt x="157" y="31"/>
                    <a:pt x="195" y="87"/>
                    <a:pt x="213" y="122"/>
                  </a:cubicBezTo>
                  <a:cubicBezTo>
                    <a:pt x="237" y="169"/>
                    <a:pt x="248" y="228"/>
                    <a:pt x="261" y="288"/>
                  </a:cubicBezTo>
                  <a:cubicBezTo>
                    <a:pt x="283" y="399"/>
                    <a:pt x="294" y="520"/>
                    <a:pt x="295" y="643"/>
                  </a:cubicBezTo>
                  <a:lnTo>
                    <a:pt x="295" y="643"/>
                  </a:lnTo>
                  <a:cubicBezTo>
                    <a:pt x="219" y="572"/>
                    <a:pt x="163" y="472"/>
                    <a:pt x="106" y="382"/>
                  </a:cubicBezTo>
                  <a:cubicBezTo>
                    <a:pt x="83" y="323"/>
                    <a:pt x="59" y="275"/>
                    <a:pt x="48" y="217"/>
                  </a:cubicBezTo>
                  <a:cubicBezTo>
                    <a:pt x="48" y="169"/>
                    <a:pt x="35" y="86"/>
                    <a:pt x="71" y="51"/>
                  </a:cubicBezTo>
                  <a:cubicBezTo>
                    <a:pt x="86" y="37"/>
                    <a:pt x="100" y="31"/>
                    <a:pt x="114" y="31"/>
                  </a:cubicBezTo>
                  <a:close/>
                  <a:moveTo>
                    <a:pt x="118" y="1"/>
                  </a:moveTo>
                  <a:cubicBezTo>
                    <a:pt x="74" y="1"/>
                    <a:pt x="32" y="41"/>
                    <a:pt x="24" y="98"/>
                  </a:cubicBezTo>
                  <a:cubicBezTo>
                    <a:pt x="0" y="193"/>
                    <a:pt x="35" y="299"/>
                    <a:pt x="83" y="382"/>
                  </a:cubicBezTo>
                  <a:cubicBezTo>
                    <a:pt x="130" y="488"/>
                    <a:pt x="201" y="595"/>
                    <a:pt x="284" y="677"/>
                  </a:cubicBezTo>
                  <a:cubicBezTo>
                    <a:pt x="289" y="680"/>
                    <a:pt x="293" y="681"/>
                    <a:pt x="297" y="681"/>
                  </a:cubicBezTo>
                  <a:cubicBezTo>
                    <a:pt x="302" y="681"/>
                    <a:pt x="307" y="678"/>
                    <a:pt x="309" y="674"/>
                  </a:cubicBezTo>
                  <a:lnTo>
                    <a:pt x="309" y="674"/>
                  </a:lnTo>
                  <a:cubicBezTo>
                    <a:pt x="315" y="674"/>
                    <a:pt x="319" y="671"/>
                    <a:pt x="319" y="666"/>
                  </a:cubicBezTo>
                  <a:cubicBezTo>
                    <a:pt x="319" y="548"/>
                    <a:pt x="319" y="430"/>
                    <a:pt x="296" y="311"/>
                  </a:cubicBezTo>
                  <a:cubicBezTo>
                    <a:pt x="284" y="217"/>
                    <a:pt x="261" y="98"/>
                    <a:pt x="177" y="28"/>
                  </a:cubicBezTo>
                  <a:cubicBezTo>
                    <a:pt x="159" y="9"/>
                    <a:pt x="138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5982919" y="3735735"/>
              <a:ext cx="57418" cy="75163"/>
            </a:xfrm>
            <a:custGeom>
              <a:rect b="b" l="l" r="r" t="t"/>
              <a:pathLst>
                <a:path extrusionOk="0" h="665" w="508">
                  <a:moveTo>
                    <a:pt x="16" y="0"/>
                  </a:moveTo>
                  <a:cubicBezTo>
                    <a:pt x="7" y="0"/>
                    <a:pt x="1" y="18"/>
                    <a:pt x="11" y="27"/>
                  </a:cubicBezTo>
                  <a:cubicBezTo>
                    <a:pt x="82" y="87"/>
                    <a:pt x="82" y="181"/>
                    <a:pt x="69" y="263"/>
                  </a:cubicBezTo>
                  <a:cubicBezTo>
                    <a:pt x="69" y="347"/>
                    <a:pt x="58" y="429"/>
                    <a:pt x="105" y="512"/>
                  </a:cubicBezTo>
                  <a:cubicBezTo>
                    <a:pt x="140" y="571"/>
                    <a:pt x="188" y="618"/>
                    <a:pt x="259" y="642"/>
                  </a:cubicBezTo>
                  <a:cubicBezTo>
                    <a:pt x="291" y="658"/>
                    <a:pt x="325" y="664"/>
                    <a:pt x="361" y="664"/>
                  </a:cubicBezTo>
                  <a:cubicBezTo>
                    <a:pt x="404" y="664"/>
                    <a:pt x="450" y="655"/>
                    <a:pt x="495" y="642"/>
                  </a:cubicBezTo>
                  <a:cubicBezTo>
                    <a:pt x="506" y="642"/>
                    <a:pt x="507" y="616"/>
                    <a:pt x="492" y="616"/>
                  </a:cubicBezTo>
                  <a:cubicBezTo>
                    <a:pt x="490" y="616"/>
                    <a:pt x="487" y="616"/>
                    <a:pt x="484" y="618"/>
                  </a:cubicBezTo>
                  <a:cubicBezTo>
                    <a:pt x="447" y="624"/>
                    <a:pt x="410" y="629"/>
                    <a:pt x="373" y="629"/>
                  </a:cubicBezTo>
                  <a:cubicBezTo>
                    <a:pt x="327" y="629"/>
                    <a:pt x="281" y="621"/>
                    <a:pt x="235" y="594"/>
                  </a:cubicBezTo>
                  <a:cubicBezTo>
                    <a:pt x="176" y="559"/>
                    <a:pt x="129" y="500"/>
                    <a:pt x="105" y="429"/>
                  </a:cubicBezTo>
                  <a:cubicBezTo>
                    <a:pt x="69" y="287"/>
                    <a:pt x="164" y="110"/>
                    <a:pt x="22" y="3"/>
                  </a:cubicBezTo>
                  <a:cubicBezTo>
                    <a:pt x="20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5986762" y="3415415"/>
              <a:ext cx="193842" cy="333318"/>
            </a:xfrm>
            <a:custGeom>
              <a:rect b="b" l="l" r="r" t="t"/>
              <a:pathLst>
                <a:path extrusionOk="0" h="2949" w="1715">
                  <a:moveTo>
                    <a:pt x="1703" y="0"/>
                  </a:moveTo>
                  <a:cubicBezTo>
                    <a:pt x="1466" y="12"/>
                    <a:pt x="1230" y="83"/>
                    <a:pt x="1052" y="225"/>
                  </a:cubicBezTo>
                  <a:cubicBezTo>
                    <a:pt x="839" y="391"/>
                    <a:pt x="710" y="651"/>
                    <a:pt x="697" y="934"/>
                  </a:cubicBezTo>
                  <a:cubicBezTo>
                    <a:pt x="697" y="1242"/>
                    <a:pt x="875" y="1502"/>
                    <a:pt x="946" y="1797"/>
                  </a:cubicBezTo>
                  <a:cubicBezTo>
                    <a:pt x="993" y="2069"/>
                    <a:pt x="970" y="2388"/>
                    <a:pt x="792" y="2613"/>
                  </a:cubicBezTo>
                  <a:cubicBezTo>
                    <a:pt x="660" y="2801"/>
                    <a:pt x="432" y="2922"/>
                    <a:pt x="201" y="2922"/>
                  </a:cubicBezTo>
                  <a:cubicBezTo>
                    <a:pt x="142" y="2922"/>
                    <a:pt x="82" y="2914"/>
                    <a:pt x="24" y="2897"/>
                  </a:cubicBezTo>
                  <a:cubicBezTo>
                    <a:pt x="21" y="2895"/>
                    <a:pt x="18" y="2894"/>
                    <a:pt x="15" y="2894"/>
                  </a:cubicBezTo>
                  <a:cubicBezTo>
                    <a:pt x="1" y="2894"/>
                    <a:pt x="2" y="2921"/>
                    <a:pt x="12" y="2921"/>
                  </a:cubicBezTo>
                  <a:cubicBezTo>
                    <a:pt x="74" y="2939"/>
                    <a:pt x="139" y="2948"/>
                    <a:pt x="203" y="2948"/>
                  </a:cubicBezTo>
                  <a:cubicBezTo>
                    <a:pt x="381" y="2948"/>
                    <a:pt x="558" y="2880"/>
                    <a:pt x="697" y="2766"/>
                  </a:cubicBezTo>
                  <a:cubicBezTo>
                    <a:pt x="899" y="2590"/>
                    <a:pt x="993" y="2329"/>
                    <a:pt x="993" y="2069"/>
                  </a:cubicBezTo>
                  <a:cubicBezTo>
                    <a:pt x="1005" y="1927"/>
                    <a:pt x="981" y="1786"/>
                    <a:pt x="934" y="1655"/>
                  </a:cubicBezTo>
                  <a:cubicBezTo>
                    <a:pt x="887" y="1502"/>
                    <a:pt x="816" y="1348"/>
                    <a:pt x="768" y="1195"/>
                  </a:cubicBezTo>
                  <a:cubicBezTo>
                    <a:pt x="686" y="911"/>
                    <a:pt x="745" y="603"/>
                    <a:pt x="946" y="367"/>
                  </a:cubicBezTo>
                  <a:cubicBezTo>
                    <a:pt x="1135" y="154"/>
                    <a:pt x="1407" y="47"/>
                    <a:pt x="1703" y="36"/>
                  </a:cubicBezTo>
                  <a:cubicBezTo>
                    <a:pt x="1714" y="36"/>
                    <a:pt x="1714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5982806" y="3674022"/>
              <a:ext cx="40125" cy="66799"/>
            </a:xfrm>
            <a:custGeom>
              <a:rect b="b" l="l" r="r" t="t"/>
              <a:pathLst>
                <a:path extrusionOk="0" h="591" w="355">
                  <a:moveTo>
                    <a:pt x="272" y="29"/>
                  </a:moveTo>
                  <a:cubicBezTo>
                    <a:pt x="319" y="29"/>
                    <a:pt x="331" y="76"/>
                    <a:pt x="331" y="124"/>
                  </a:cubicBezTo>
                  <a:cubicBezTo>
                    <a:pt x="319" y="195"/>
                    <a:pt x="272" y="278"/>
                    <a:pt x="225" y="336"/>
                  </a:cubicBezTo>
                  <a:cubicBezTo>
                    <a:pt x="170" y="413"/>
                    <a:pt x="106" y="488"/>
                    <a:pt x="33" y="546"/>
                  </a:cubicBezTo>
                  <a:lnTo>
                    <a:pt x="33" y="546"/>
                  </a:lnTo>
                  <a:cubicBezTo>
                    <a:pt x="28" y="460"/>
                    <a:pt x="49" y="376"/>
                    <a:pt x="70" y="302"/>
                  </a:cubicBezTo>
                  <a:cubicBezTo>
                    <a:pt x="83" y="218"/>
                    <a:pt x="118" y="147"/>
                    <a:pt x="165" y="89"/>
                  </a:cubicBezTo>
                  <a:cubicBezTo>
                    <a:pt x="189" y="65"/>
                    <a:pt x="225" y="29"/>
                    <a:pt x="272" y="29"/>
                  </a:cubicBezTo>
                  <a:close/>
                  <a:moveTo>
                    <a:pt x="260" y="0"/>
                  </a:moveTo>
                  <a:cubicBezTo>
                    <a:pt x="239" y="0"/>
                    <a:pt x="218" y="6"/>
                    <a:pt x="201" y="18"/>
                  </a:cubicBezTo>
                  <a:cubicBezTo>
                    <a:pt x="130" y="65"/>
                    <a:pt x="83" y="147"/>
                    <a:pt x="59" y="218"/>
                  </a:cubicBezTo>
                  <a:cubicBezTo>
                    <a:pt x="24" y="333"/>
                    <a:pt x="1" y="448"/>
                    <a:pt x="11" y="563"/>
                  </a:cubicBezTo>
                  <a:lnTo>
                    <a:pt x="11" y="563"/>
                  </a:lnTo>
                  <a:cubicBezTo>
                    <a:pt x="5" y="576"/>
                    <a:pt x="10" y="585"/>
                    <a:pt x="17" y="588"/>
                  </a:cubicBezTo>
                  <a:lnTo>
                    <a:pt x="17" y="588"/>
                  </a:lnTo>
                  <a:cubicBezTo>
                    <a:pt x="19" y="590"/>
                    <a:pt x="21" y="591"/>
                    <a:pt x="24" y="591"/>
                  </a:cubicBezTo>
                  <a:cubicBezTo>
                    <a:pt x="25" y="591"/>
                    <a:pt x="27" y="590"/>
                    <a:pt x="29" y="589"/>
                  </a:cubicBezTo>
                  <a:lnTo>
                    <a:pt x="29" y="589"/>
                  </a:lnTo>
                  <a:cubicBezTo>
                    <a:pt x="31" y="588"/>
                    <a:pt x="34" y="587"/>
                    <a:pt x="35" y="585"/>
                  </a:cubicBezTo>
                  <a:cubicBezTo>
                    <a:pt x="118" y="514"/>
                    <a:pt x="189" y="443"/>
                    <a:pt x="248" y="360"/>
                  </a:cubicBezTo>
                  <a:cubicBezTo>
                    <a:pt x="307" y="289"/>
                    <a:pt x="354" y="195"/>
                    <a:pt x="354" y="100"/>
                  </a:cubicBezTo>
                  <a:cubicBezTo>
                    <a:pt x="354" y="65"/>
                    <a:pt x="343" y="29"/>
                    <a:pt x="319" y="18"/>
                  </a:cubicBezTo>
                  <a:cubicBezTo>
                    <a:pt x="301" y="6"/>
                    <a:pt x="280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6034912" y="3329853"/>
              <a:ext cx="221873" cy="188417"/>
            </a:xfrm>
            <a:custGeom>
              <a:rect b="b" l="l" r="r" t="t"/>
              <a:pathLst>
                <a:path extrusionOk="0" h="1667" w="1963">
                  <a:moveTo>
                    <a:pt x="1726" y="0"/>
                  </a:moveTo>
                  <a:lnTo>
                    <a:pt x="0" y="273"/>
                  </a:lnTo>
                  <a:cubicBezTo>
                    <a:pt x="11" y="355"/>
                    <a:pt x="35" y="426"/>
                    <a:pt x="71" y="509"/>
                  </a:cubicBezTo>
                  <a:cubicBezTo>
                    <a:pt x="71" y="509"/>
                    <a:pt x="342" y="1254"/>
                    <a:pt x="673" y="1514"/>
                  </a:cubicBezTo>
                  <a:cubicBezTo>
                    <a:pt x="782" y="1599"/>
                    <a:pt x="860" y="1629"/>
                    <a:pt x="914" y="1629"/>
                  </a:cubicBezTo>
                  <a:cubicBezTo>
                    <a:pt x="943" y="1629"/>
                    <a:pt x="965" y="1621"/>
                    <a:pt x="981" y="1608"/>
                  </a:cubicBezTo>
                  <a:cubicBezTo>
                    <a:pt x="1043" y="1648"/>
                    <a:pt x="1100" y="1666"/>
                    <a:pt x="1148" y="1666"/>
                  </a:cubicBezTo>
                  <a:cubicBezTo>
                    <a:pt x="1199" y="1666"/>
                    <a:pt x="1240" y="1645"/>
                    <a:pt x="1265" y="1608"/>
                  </a:cubicBezTo>
                  <a:lnTo>
                    <a:pt x="1277" y="1608"/>
                  </a:lnTo>
                  <a:cubicBezTo>
                    <a:pt x="1318" y="1634"/>
                    <a:pt x="1356" y="1646"/>
                    <a:pt x="1392" y="1646"/>
                  </a:cubicBezTo>
                  <a:cubicBezTo>
                    <a:pt x="1438" y="1646"/>
                    <a:pt x="1479" y="1625"/>
                    <a:pt x="1513" y="1585"/>
                  </a:cubicBezTo>
                  <a:cubicBezTo>
                    <a:pt x="1525" y="1573"/>
                    <a:pt x="1525" y="1561"/>
                    <a:pt x="1525" y="1537"/>
                  </a:cubicBezTo>
                  <a:lnTo>
                    <a:pt x="1537" y="1537"/>
                  </a:lnTo>
                  <a:cubicBezTo>
                    <a:pt x="1558" y="1553"/>
                    <a:pt x="1586" y="1565"/>
                    <a:pt x="1619" y="1565"/>
                  </a:cubicBezTo>
                  <a:cubicBezTo>
                    <a:pt x="1658" y="1565"/>
                    <a:pt x="1704" y="1548"/>
                    <a:pt x="1750" y="1502"/>
                  </a:cubicBezTo>
                  <a:cubicBezTo>
                    <a:pt x="1797" y="1443"/>
                    <a:pt x="1808" y="1325"/>
                    <a:pt x="1785" y="1195"/>
                  </a:cubicBezTo>
                  <a:cubicBezTo>
                    <a:pt x="1821" y="1183"/>
                    <a:pt x="1844" y="1159"/>
                    <a:pt x="1868" y="1112"/>
                  </a:cubicBezTo>
                  <a:cubicBezTo>
                    <a:pt x="1962" y="946"/>
                    <a:pt x="1797" y="557"/>
                    <a:pt x="1737" y="249"/>
                  </a:cubicBezTo>
                  <a:cubicBezTo>
                    <a:pt x="1726" y="190"/>
                    <a:pt x="1726" y="107"/>
                    <a:pt x="1726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6129629" y="3424344"/>
              <a:ext cx="129869" cy="427131"/>
            </a:xfrm>
            <a:custGeom>
              <a:rect b="b" l="l" r="r" t="t"/>
              <a:pathLst>
                <a:path extrusionOk="0" h="3779" w="1149">
                  <a:moveTo>
                    <a:pt x="863" y="1"/>
                  </a:moveTo>
                  <a:cubicBezTo>
                    <a:pt x="849" y="1"/>
                    <a:pt x="845" y="18"/>
                    <a:pt x="864" y="28"/>
                  </a:cubicBezTo>
                  <a:cubicBezTo>
                    <a:pt x="970" y="99"/>
                    <a:pt x="1054" y="217"/>
                    <a:pt x="1089" y="347"/>
                  </a:cubicBezTo>
                  <a:cubicBezTo>
                    <a:pt x="1112" y="489"/>
                    <a:pt x="1124" y="654"/>
                    <a:pt x="1112" y="808"/>
                  </a:cubicBezTo>
                  <a:cubicBezTo>
                    <a:pt x="1101" y="1116"/>
                    <a:pt x="1006" y="1411"/>
                    <a:pt x="852" y="1683"/>
                  </a:cubicBezTo>
                  <a:cubicBezTo>
                    <a:pt x="723" y="1931"/>
                    <a:pt x="545" y="2156"/>
                    <a:pt x="379" y="2392"/>
                  </a:cubicBezTo>
                  <a:cubicBezTo>
                    <a:pt x="297" y="2511"/>
                    <a:pt x="226" y="2640"/>
                    <a:pt x="155" y="2758"/>
                  </a:cubicBezTo>
                  <a:cubicBezTo>
                    <a:pt x="95" y="2889"/>
                    <a:pt x="37" y="3018"/>
                    <a:pt x="25" y="3160"/>
                  </a:cubicBezTo>
                  <a:cubicBezTo>
                    <a:pt x="1" y="3397"/>
                    <a:pt x="143" y="3622"/>
                    <a:pt x="308" y="3775"/>
                  </a:cubicBezTo>
                  <a:cubicBezTo>
                    <a:pt x="311" y="3777"/>
                    <a:pt x="314" y="3778"/>
                    <a:pt x="316" y="3778"/>
                  </a:cubicBezTo>
                  <a:cubicBezTo>
                    <a:pt x="328" y="3778"/>
                    <a:pt x="342" y="3761"/>
                    <a:pt x="332" y="3751"/>
                  </a:cubicBezTo>
                  <a:cubicBezTo>
                    <a:pt x="179" y="3609"/>
                    <a:pt x="37" y="3409"/>
                    <a:pt x="48" y="3196"/>
                  </a:cubicBezTo>
                  <a:cubicBezTo>
                    <a:pt x="61" y="3042"/>
                    <a:pt x="119" y="2889"/>
                    <a:pt x="190" y="2758"/>
                  </a:cubicBezTo>
                  <a:cubicBezTo>
                    <a:pt x="261" y="2629"/>
                    <a:pt x="344" y="2511"/>
                    <a:pt x="427" y="2392"/>
                  </a:cubicBezTo>
                  <a:cubicBezTo>
                    <a:pt x="581" y="2156"/>
                    <a:pt x="758" y="1919"/>
                    <a:pt x="899" y="1671"/>
                  </a:cubicBezTo>
                  <a:cubicBezTo>
                    <a:pt x="1041" y="1399"/>
                    <a:pt x="1124" y="1116"/>
                    <a:pt x="1148" y="820"/>
                  </a:cubicBezTo>
                  <a:cubicBezTo>
                    <a:pt x="1148" y="654"/>
                    <a:pt x="1148" y="489"/>
                    <a:pt x="1112" y="323"/>
                  </a:cubicBezTo>
                  <a:cubicBezTo>
                    <a:pt x="1077" y="193"/>
                    <a:pt x="994" y="75"/>
                    <a:pt x="876" y="4"/>
                  </a:cubicBezTo>
                  <a:cubicBezTo>
                    <a:pt x="871" y="2"/>
                    <a:pt x="867" y="1"/>
                    <a:pt x="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5990718" y="3094643"/>
              <a:ext cx="319529" cy="292854"/>
            </a:xfrm>
            <a:custGeom>
              <a:rect b="b" l="l" r="r" t="t"/>
              <a:pathLst>
                <a:path extrusionOk="0" h="2591" w="2827">
                  <a:moveTo>
                    <a:pt x="958" y="1"/>
                  </a:moveTo>
                  <a:cubicBezTo>
                    <a:pt x="639" y="368"/>
                    <a:pt x="0" y="1314"/>
                    <a:pt x="462" y="2590"/>
                  </a:cubicBezTo>
                  <a:lnTo>
                    <a:pt x="2128" y="2330"/>
                  </a:lnTo>
                  <a:cubicBezTo>
                    <a:pt x="2081" y="2023"/>
                    <a:pt x="2152" y="781"/>
                    <a:pt x="2743" y="308"/>
                  </a:cubicBezTo>
                  <a:cubicBezTo>
                    <a:pt x="2779" y="297"/>
                    <a:pt x="2803" y="273"/>
                    <a:pt x="2826" y="250"/>
                  </a:cubicBezTo>
                  <a:lnTo>
                    <a:pt x="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6123073" y="4125906"/>
              <a:ext cx="65556" cy="66460"/>
            </a:xfrm>
            <a:custGeom>
              <a:rect b="b" l="l" r="r" t="t"/>
              <a:pathLst>
                <a:path extrusionOk="0" h="588" w="580">
                  <a:moveTo>
                    <a:pt x="266" y="0"/>
                  </a:moveTo>
                  <a:cubicBezTo>
                    <a:pt x="218" y="0"/>
                    <a:pt x="175" y="23"/>
                    <a:pt x="166" y="63"/>
                  </a:cubicBezTo>
                  <a:lnTo>
                    <a:pt x="12" y="405"/>
                  </a:lnTo>
                  <a:cubicBezTo>
                    <a:pt x="0" y="452"/>
                    <a:pt x="24" y="512"/>
                    <a:pt x="71" y="536"/>
                  </a:cubicBezTo>
                  <a:lnTo>
                    <a:pt x="166" y="571"/>
                  </a:lnTo>
                  <a:cubicBezTo>
                    <a:pt x="185" y="582"/>
                    <a:pt x="206" y="588"/>
                    <a:pt x="227" y="588"/>
                  </a:cubicBezTo>
                  <a:cubicBezTo>
                    <a:pt x="272" y="588"/>
                    <a:pt x="315" y="564"/>
                    <a:pt x="331" y="523"/>
                  </a:cubicBezTo>
                  <a:lnTo>
                    <a:pt x="544" y="169"/>
                  </a:lnTo>
                  <a:cubicBezTo>
                    <a:pt x="579" y="110"/>
                    <a:pt x="532" y="39"/>
                    <a:pt x="461" y="27"/>
                  </a:cubicBezTo>
                  <a:lnTo>
                    <a:pt x="295" y="3"/>
                  </a:lnTo>
                  <a:cubicBezTo>
                    <a:pt x="286" y="1"/>
                    <a:pt x="276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37"/>
          <p:cNvGrpSpPr/>
          <p:nvPr/>
        </p:nvGrpSpPr>
        <p:grpSpPr>
          <a:xfrm rot="-1678593">
            <a:off x="7897773" y="868966"/>
            <a:ext cx="488178" cy="283799"/>
            <a:chOff x="5340425" y="3804350"/>
            <a:chExt cx="67425" cy="39200"/>
          </a:xfrm>
        </p:grpSpPr>
        <p:sp>
          <p:nvSpPr>
            <p:cNvPr id="1375" name="Google Shape;1375;p37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37"/>
          <p:cNvSpPr txBox="1"/>
          <p:nvPr/>
        </p:nvSpPr>
        <p:spPr>
          <a:xfrm>
            <a:off x="618225" y="1093925"/>
            <a:ext cx="42768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Physical toys require space.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Not every household has the space to support a wide variety of toys. 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Cleaning up and packing up toys is time-consuming.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Digital entertainment is more convenient for children and parents.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3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Demand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84" name="Google Shape;1384;p38"/>
          <p:cNvSpPr/>
          <p:nvPr/>
        </p:nvSpPr>
        <p:spPr>
          <a:xfrm>
            <a:off x="6458426" y="1210700"/>
            <a:ext cx="10738" cy="21475"/>
          </a:xfrm>
          <a:custGeom>
            <a:rect b="b" l="l" r="r" t="t"/>
            <a:pathLst>
              <a:path extrusionOk="0" h="190" w="95">
                <a:moveTo>
                  <a:pt x="36" y="0"/>
                </a:moveTo>
                <a:cubicBezTo>
                  <a:pt x="12" y="12"/>
                  <a:pt x="0" y="24"/>
                  <a:pt x="12" y="47"/>
                </a:cubicBezTo>
                <a:cubicBezTo>
                  <a:pt x="12" y="83"/>
                  <a:pt x="24" y="118"/>
                  <a:pt x="24" y="154"/>
                </a:cubicBezTo>
                <a:cubicBezTo>
                  <a:pt x="24" y="178"/>
                  <a:pt x="36" y="189"/>
                  <a:pt x="60" y="189"/>
                </a:cubicBezTo>
                <a:cubicBezTo>
                  <a:pt x="83" y="189"/>
                  <a:pt x="95" y="178"/>
                  <a:pt x="95" y="154"/>
                </a:cubicBezTo>
                <a:cubicBezTo>
                  <a:pt x="95" y="107"/>
                  <a:pt x="83" y="71"/>
                  <a:pt x="83" y="36"/>
                </a:cubicBezTo>
                <a:cubicBezTo>
                  <a:pt x="71" y="12"/>
                  <a:pt x="60" y="0"/>
                  <a:pt x="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38"/>
          <p:cNvGrpSpPr/>
          <p:nvPr/>
        </p:nvGrpSpPr>
        <p:grpSpPr>
          <a:xfrm>
            <a:off x="5023496" y="1006716"/>
            <a:ext cx="3771368" cy="3794901"/>
            <a:chOff x="5436204" y="1436893"/>
            <a:chExt cx="2953072" cy="2987406"/>
          </a:xfrm>
        </p:grpSpPr>
        <p:sp>
          <p:nvSpPr>
            <p:cNvPr id="1386" name="Google Shape;1386;p38"/>
            <p:cNvSpPr/>
            <p:nvPr/>
          </p:nvSpPr>
          <p:spPr>
            <a:xfrm>
              <a:off x="7783901" y="3284416"/>
              <a:ext cx="164455" cy="4182"/>
            </a:xfrm>
            <a:custGeom>
              <a:rect b="b" l="l" r="r" t="t"/>
              <a:pathLst>
                <a:path extrusionOk="0" h="37" w="1455">
                  <a:moveTo>
                    <a:pt x="24" y="1"/>
                  </a:moveTo>
                  <a:cubicBezTo>
                    <a:pt x="13" y="1"/>
                    <a:pt x="0" y="13"/>
                    <a:pt x="0" y="13"/>
                  </a:cubicBezTo>
                  <a:cubicBezTo>
                    <a:pt x="0" y="24"/>
                    <a:pt x="13" y="36"/>
                    <a:pt x="24" y="36"/>
                  </a:cubicBezTo>
                  <a:lnTo>
                    <a:pt x="1443" y="36"/>
                  </a:lnTo>
                  <a:cubicBezTo>
                    <a:pt x="1443" y="36"/>
                    <a:pt x="1455" y="24"/>
                    <a:pt x="1455" y="13"/>
                  </a:cubicBezTo>
                  <a:lnTo>
                    <a:pt x="14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7856012" y="3201567"/>
              <a:ext cx="2826" cy="184461"/>
            </a:xfrm>
            <a:custGeom>
              <a:rect b="b" l="l" r="r" t="t"/>
              <a:pathLst>
                <a:path extrusionOk="0" h="1632" w="25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lnTo>
                    <a:pt x="1" y="1621"/>
                  </a:lnTo>
                  <a:cubicBezTo>
                    <a:pt x="1" y="1632"/>
                    <a:pt x="1" y="1632"/>
                    <a:pt x="13" y="1632"/>
                  </a:cubicBezTo>
                  <a:cubicBezTo>
                    <a:pt x="24" y="1632"/>
                    <a:pt x="24" y="1632"/>
                    <a:pt x="24" y="1621"/>
                  </a:cubicBezTo>
                  <a:lnTo>
                    <a:pt x="24" y="13"/>
                  </a:lnTo>
                  <a:cubicBezTo>
                    <a:pt x="24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7798594" y="3225981"/>
              <a:ext cx="121731" cy="117323"/>
            </a:xfrm>
            <a:custGeom>
              <a:rect b="b" l="l" r="r" t="t"/>
              <a:pathLst>
                <a:path extrusionOk="0" h="1038" w="1077">
                  <a:moveTo>
                    <a:pt x="1069" y="0"/>
                  </a:moveTo>
                  <a:cubicBezTo>
                    <a:pt x="1064" y="0"/>
                    <a:pt x="1059" y="4"/>
                    <a:pt x="1052" y="10"/>
                  </a:cubicBezTo>
                  <a:lnTo>
                    <a:pt x="12" y="1014"/>
                  </a:lnTo>
                  <a:cubicBezTo>
                    <a:pt x="1" y="1014"/>
                    <a:pt x="1" y="1026"/>
                    <a:pt x="12" y="1026"/>
                  </a:cubicBezTo>
                  <a:lnTo>
                    <a:pt x="12" y="1038"/>
                  </a:lnTo>
                  <a:lnTo>
                    <a:pt x="24" y="1038"/>
                  </a:lnTo>
                  <a:lnTo>
                    <a:pt x="1076" y="33"/>
                  </a:lnTo>
                  <a:lnTo>
                    <a:pt x="1076" y="10"/>
                  </a:lnTo>
                  <a:cubicBezTo>
                    <a:pt x="1076" y="4"/>
                    <a:pt x="1073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7798594" y="3225981"/>
              <a:ext cx="121731" cy="117323"/>
            </a:xfrm>
            <a:custGeom>
              <a:rect b="b" l="l" r="r" t="t"/>
              <a:pathLst>
                <a:path extrusionOk="0" h="1038" w="1077">
                  <a:moveTo>
                    <a:pt x="18" y="0"/>
                  </a:moveTo>
                  <a:cubicBezTo>
                    <a:pt x="15" y="0"/>
                    <a:pt x="12" y="4"/>
                    <a:pt x="12" y="10"/>
                  </a:cubicBezTo>
                  <a:cubicBezTo>
                    <a:pt x="1" y="10"/>
                    <a:pt x="1" y="21"/>
                    <a:pt x="12" y="33"/>
                  </a:cubicBezTo>
                  <a:lnTo>
                    <a:pt x="1052" y="1038"/>
                  </a:lnTo>
                  <a:lnTo>
                    <a:pt x="1065" y="1038"/>
                  </a:lnTo>
                  <a:cubicBezTo>
                    <a:pt x="1065" y="1038"/>
                    <a:pt x="1076" y="1038"/>
                    <a:pt x="1076" y="1026"/>
                  </a:cubicBezTo>
                  <a:lnTo>
                    <a:pt x="1076" y="1014"/>
                  </a:lnTo>
                  <a:lnTo>
                    <a:pt x="24" y="10"/>
                  </a:lnTo>
                  <a:cubicBezTo>
                    <a:pt x="24" y="4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7936149" y="4285275"/>
              <a:ext cx="224586" cy="2826"/>
            </a:xfrm>
            <a:custGeom>
              <a:rect b="b" l="l" r="r" t="t"/>
              <a:pathLst>
                <a:path extrusionOk="0" h="25" w="1987">
                  <a:moveTo>
                    <a:pt x="25" y="1"/>
                  </a:moveTo>
                  <a:cubicBezTo>
                    <a:pt x="13" y="1"/>
                    <a:pt x="1" y="1"/>
                    <a:pt x="1" y="12"/>
                  </a:cubicBezTo>
                  <a:cubicBezTo>
                    <a:pt x="1" y="24"/>
                    <a:pt x="13" y="24"/>
                    <a:pt x="25" y="24"/>
                  </a:cubicBezTo>
                  <a:lnTo>
                    <a:pt x="1976" y="24"/>
                  </a:lnTo>
                  <a:cubicBezTo>
                    <a:pt x="1987" y="24"/>
                    <a:pt x="1987" y="24"/>
                    <a:pt x="1987" y="12"/>
                  </a:cubicBezTo>
                  <a:cubicBezTo>
                    <a:pt x="1987" y="1"/>
                    <a:pt x="1987" y="1"/>
                    <a:pt x="19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8035048" y="4170326"/>
              <a:ext cx="2826" cy="253973"/>
            </a:xfrm>
            <a:custGeom>
              <a:rect b="b" l="l" r="r" t="t"/>
              <a:pathLst>
                <a:path extrusionOk="0" h="2247" w="25">
                  <a:moveTo>
                    <a:pt x="13" y="1"/>
                  </a:moveTo>
                  <a:cubicBezTo>
                    <a:pt x="13" y="1"/>
                    <a:pt x="1" y="1"/>
                    <a:pt x="1" y="12"/>
                  </a:cubicBezTo>
                  <a:lnTo>
                    <a:pt x="1" y="2235"/>
                  </a:lnTo>
                  <a:lnTo>
                    <a:pt x="13" y="2247"/>
                  </a:lnTo>
                  <a:cubicBezTo>
                    <a:pt x="24" y="2247"/>
                    <a:pt x="24" y="2235"/>
                    <a:pt x="24" y="2235"/>
                  </a:cubicBezTo>
                  <a:lnTo>
                    <a:pt x="24" y="12"/>
                  </a:lnTo>
                  <a:cubicBezTo>
                    <a:pt x="24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7956268" y="4205138"/>
              <a:ext cx="167055" cy="159030"/>
            </a:xfrm>
            <a:custGeom>
              <a:rect b="b" l="l" r="r" t="t"/>
              <a:pathLst>
                <a:path extrusionOk="0" h="1407" w="1478">
                  <a:moveTo>
                    <a:pt x="1454" y="0"/>
                  </a:moveTo>
                  <a:lnTo>
                    <a:pt x="12" y="1383"/>
                  </a:lnTo>
                  <a:cubicBezTo>
                    <a:pt x="1" y="1383"/>
                    <a:pt x="1" y="1395"/>
                    <a:pt x="12" y="1407"/>
                  </a:cubicBezTo>
                  <a:lnTo>
                    <a:pt x="36" y="1407"/>
                  </a:lnTo>
                  <a:lnTo>
                    <a:pt x="1478" y="24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7956268" y="4205138"/>
              <a:ext cx="167055" cy="159030"/>
            </a:xfrm>
            <a:custGeom>
              <a:rect b="b" l="l" r="r" t="t"/>
              <a:pathLst>
                <a:path extrusionOk="0" h="1407" w="1478">
                  <a:moveTo>
                    <a:pt x="12" y="0"/>
                  </a:moveTo>
                  <a:cubicBezTo>
                    <a:pt x="1" y="12"/>
                    <a:pt x="1" y="12"/>
                    <a:pt x="12" y="24"/>
                  </a:cubicBezTo>
                  <a:lnTo>
                    <a:pt x="1454" y="1407"/>
                  </a:lnTo>
                  <a:lnTo>
                    <a:pt x="1478" y="1407"/>
                  </a:lnTo>
                  <a:lnTo>
                    <a:pt x="1478" y="138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5436204" y="2931657"/>
              <a:ext cx="224586" cy="4182"/>
            </a:xfrm>
            <a:custGeom>
              <a:rect b="b" l="l" r="r" t="t"/>
              <a:pathLst>
                <a:path extrusionOk="0" h="37" w="1987">
                  <a:moveTo>
                    <a:pt x="25" y="1"/>
                  </a:moveTo>
                  <a:cubicBezTo>
                    <a:pt x="12" y="1"/>
                    <a:pt x="1" y="13"/>
                    <a:pt x="1" y="24"/>
                  </a:cubicBezTo>
                  <a:cubicBezTo>
                    <a:pt x="1" y="24"/>
                    <a:pt x="12" y="37"/>
                    <a:pt x="25" y="37"/>
                  </a:cubicBezTo>
                  <a:lnTo>
                    <a:pt x="1975" y="37"/>
                  </a:lnTo>
                  <a:cubicBezTo>
                    <a:pt x="1987" y="37"/>
                    <a:pt x="1987" y="24"/>
                    <a:pt x="1987" y="24"/>
                  </a:cubicBezTo>
                  <a:cubicBezTo>
                    <a:pt x="1987" y="13"/>
                    <a:pt x="1987" y="1"/>
                    <a:pt x="1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5535103" y="2816708"/>
              <a:ext cx="4069" cy="254086"/>
            </a:xfrm>
            <a:custGeom>
              <a:rect b="b" l="l" r="r" t="t"/>
              <a:pathLst>
                <a:path extrusionOk="0" h="2248" w="36">
                  <a:moveTo>
                    <a:pt x="12" y="1"/>
                  </a:moveTo>
                  <a:lnTo>
                    <a:pt x="1" y="13"/>
                  </a:lnTo>
                  <a:lnTo>
                    <a:pt x="1" y="2236"/>
                  </a:lnTo>
                  <a:cubicBezTo>
                    <a:pt x="1" y="2247"/>
                    <a:pt x="12" y="2247"/>
                    <a:pt x="12" y="2247"/>
                  </a:cubicBezTo>
                  <a:cubicBezTo>
                    <a:pt x="24" y="2247"/>
                    <a:pt x="36" y="2247"/>
                    <a:pt x="36" y="2236"/>
                  </a:cubicBezTo>
                  <a:lnTo>
                    <a:pt x="36" y="13"/>
                  </a:lnTo>
                  <a:cubicBezTo>
                    <a:pt x="36" y="13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5456210" y="2851521"/>
              <a:ext cx="167168" cy="160386"/>
            </a:xfrm>
            <a:custGeom>
              <a:rect b="b" l="l" r="r" t="t"/>
              <a:pathLst>
                <a:path extrusionOk="0" h="1419" w="1479">
                  <a:moveTo>
                    <a:pt x="1455" y="0"/>
                  </a:moveTo>
                  <a:lnTo>
                    <a:pt x="13" y="1384"/>
                  </a:lnTo>
                  <a:cubicBezTo>
                    <a:pt x="1" y="1395"/>
                    <a:pt x="1" y="1408"/>
                    <a:pt x="13" y="1408"/>
                  </a:cubicBezTo>
                  <a:cubicBezTo>
                    <a:pt x="13" y="1408"/>
                    <a:pt x="13" y="1419"/>
                    <a:pt x="24" y="1419"/>
                  </a:cubicBezTo>
                  <a:cubicBezTo>
                    <a:pt x="24" y="1419"/>
                    <a:pt x="24" y="1408"/>
                    <a:pt x="37" y="1408"/>
                  </a:cubicBezTo>
                  <a:lnTo>
                    <a:pt x="1479" y="2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5456210" y="2851521"/>
              <a:ext cx="167168" cy="160386"/>
            </a:xfrm>
            <a:custGeom>
              <a:rect b="b" l="l" r="r" t="t"/>
              <a:pathLst>
                <a:path extrusionOk="0" h="1419" w="1479">
                  <a:moveTo>
                    <a:pt x="13" y="0"/>
                  </a:moveTo>
                  <a:cubicBezTo>
                    <a:pt x="1" y="13"/>
                    <a:pt x="1" y="24"/>
                    <a:pt x="13" y="24"/>
                  </a:cubicBezTo>
                  <a:lnTo>
                    <a:pt x="1455" y="1408"/>
                  </a:lnTo>
                  <a:cubicBezTo>
                    <a:pt x="1455" y="1408"/>
                    <a:pt x="1455" y="1419"/>
                    <a:pt x="1467" y="1419"/>
                  </a:cubicBezTo>
                  <a:cubicBezTo>
                    <a:pt x="1467" y="1419"/>
                    <a:pt x="1467" y="1408"/>
                    <a:pt x="1479" y="1408"/>
                  </a:cubicBezTo>
                  <a:lnTo>
                    <a:pt x="1479" y="138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5849094" y="2077847"/>
              <a:ext cx="296697" cy="4069"/>
            </a:xfrm>
            <a:custGeom>
              <a:rect b="b" l="l" r="r" t="t"/>
              <a:pathLst>
                <a:path extrusionOk="0" h="36" w="2625">
                  <a:moveTo>
                    <a:pt x="13" y="1"/>
                  </a:moveTo>
                  <a:cubicBezTo>
                    <a:pt x="0" y="1"/>
                    <a:pt x="0" y="12"/>
                    <a:pt x="0" y="12"/>
                  </a:cubicBezTo>
                  <a:cubicBezTo>
                    <a:pt x="0" y="25"/>
                    <a:pt x="0" y="36"/>
                    <a:pt x="13" y="36"/>
                  </a:cubicBezTo>
                  <a:lnTo>
                    <a:pt x="2613" y="36"/>
                  </a:lnTo>
                  <a:cubicBezTo>
                    <a:pt x="2625" y="36"/>
                    <a:pt x="2625" y="25"/>
                    <a:pt x="2625" y="12"/>
                  </a:cubicBezTo>
                  <a:cubicBezTo>
                    <a:pt x="2625" y="12"/>
                    <a:pt x="2625" y="1"/>
                    <a:pt x="2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5978737" y="1925599"/>
              <a:ext cx="4069" cy="336822"/>
            </a:xfrm>
            <a:custGeom>
              <a:rect b="b" l="l" r="r" t="t"/>
              <a:pathLst>
                <a:path extrusionOk="0" h="2980" w="36">
                  <a:moveTo>
                    <a:pt x="24" y="0"/>
                  </a:moveTo>
                  <a:cubicBezTo>
                    <a:pt x="12" y="0"/>
                    <a:pt x="1" y="0"/>
                    <a:pt x="1" y="12"/>
                  </a:cubicBezTo>
                  <a:lnTo>
                    <a:pt x="1" y="2967"/>
                  </a:lnTo>
                  <a:cubicBezTo>
                    <a:pt x="1" y="2967"/>
                    <a:pt x="12" y="2979"/>
                    <a:pt x="24" y="2979"/>
                  </a:cubicBezTo>
                  <a:lnTo>
                    <a:pt x="36" y="2967"/>
                  </a:lnTo>
                  <a:lnTo>
                    <a:pt x="36" y="12"/>
                  </a:lnTo>
                  <a:cubicBezTo>
                    <a:pt x="36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5874525" y="1971036"/>
              <a:ext cx="221873" cy="211248"/>
            </a:xfrm>
            <a:custGeom>
              <a:rect b="b" l="l" r="r" t="t"/>
              <a:pathLst>
                <a:path extrusionOk="0" h="1869" w="1963">
                  <a:moveTo>
                    <a:pt x="1927" y="0"/>
                  </a:moveTo>
                  <a:lnTo>
                    <a:pt x="12" y="1844"/>
                  </a:lnTo>
                  <a:cubicBezTo>
                    <a:pt x="0" y="1844"/>
                    <a:pt x="0" y="1856"/>
                    <a:pt x="12" y="1868"/>
                  </a:cubicBezTo>
                  <a:lnTo>
                    <a:pt x="35" y="1868"/>
                  </a:lnTo>
                  <a:lnTo>
                    <a:pt x="1951" y="24"/>
                  </a:lnTo>
                  <a:cubicBezTo>
                    <a:pt x="1963" y="24"/>
                    <a:pt x="1963" y="12"/>
                    <a:pt x="1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5874525" y="1971036"/>
              <a:ext cx="221873" cy="211248"/>
            </a:xfrm>
            <a:custGeom>
              <a:rect b="b" l="l" r="r" t="t"/>
              <a:pathLst>
                <a:path extrusionOk="0" h="1869" w="1963">
                  <a:moveTo>
                    <a:pt x="12" y="0"/>
                  </a:moveTo>
                  <a:cubicBezTo>
                    <a:pt x="0" y="12"/>
                    <a:pt x="0" y="24"/>
                    <a:pt x="12" y="24"/>
                  </a:cubicBezTo>
                  <a:lnTo>
                    <a:pt x="1927" y="1868"/>
                  </a:lnTo>
                  <a:lnTo>
                    <a:pt x="1951" y="1868"/>
                  </a:lnTo>
                  <a:cubicBezTo>
                    <a:pt x="1963" y="1856"/>
                    <a:pt x="1963" y="1844"/>
                    <a:pt x="1951" y="1844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8211484" y="2274289"/>
              <a:ext cx="177792" cy="2713"/>
            </a:xfrm>
            <a:custGeom>
              <a:rect b="b" l="l" r="r" t="t"/>
              <a:pathLst>
                <a:path extrusionOk="0" h="24" w="1573">
                  <a:moveTo>
                    <a:pt x="24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4"/>
                    <a:pt x="13" y="24"/>
                    <a:pt x="24" y="24"/>
                  </a:cubicBezTo>
                  <a:lnTo>
                    <a:pt x="1561" y="24"/>
                  </a:lnTo>
                  <a:cubicBezTo>
                    <a:pt x="1561" y="24"/>
                    <a:pt x="1573" y="24"/>
                    <a:pt x="1573" y="13"/>
                  </a:cubicBezTo>
                  <a:cubicBezTo>
                    <a:pt x="1573" y="0"/>
                    <a:pt x="1561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8288908" y="2183415"/>
              <a:ext cx="4182" cy="200511"/>
            </a:xfrm>
            <a:custGeom>
              <a:rect b="b" l="l" r="r" t="t"/>
              <a:pathLst>
                <a:path extrusionOk="0" h="1774" w="37">
                  <a:moveTo>
                    <a:pt x="25" y="0"/>
                  </a:moveTo>
                  <a:cubicBezTo>
                    <a:pt x="13" y="0"/>
                    <a:pt x="1" y="13"/>
                    <a:pt x="1" y="13"/>
                  </a:cubicBezTo>
                  <a:lnTo>
                    <a:pt x="1" y="1762"/>
                  </a:lnTo>
                  <a:cubicBezTo>
                    <a:pt x="1" y="1774"/>
                    <a:pt x="13" y="1774"/>
                    <a:pt x="25" y="1774"/>
                  </a:cubicBezTo>
                  <a:cubicBezTo>
                    <a:pt x="25" y="1774"/>
                    <a:pt x="37" y="1774"/>
                    <a:pt x="37" y="1762"/>
                  </a:cubicBezTo>
                  <a:lnTo>
                    <a:pt x="37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8227534" y="2210429"/>
              <a:ext cx="132355" cy="126817"/>
            </a:xfrm>
            <a:custGeom>
              <a:rect b="b" l="l" r="r" t="t"/>
              <a:pathLst>
                <a:path extrusionOk="0" h="1122" w="1171">
                  <a:moveTo>
                    <a:pt x="1153" y="1"/>
                  </a:moveTo>
                  <a:cubicBezTo>
                    <a:pt x="1150" y="1"/>
                    <a:pt x="1147" y="4"/>
                    <a:pt x="1147" y="10"/>
                  </a:cubicBezTo>
                  <a:lnTo>
                    <a:pt x="12" y="1098"/>
                  </a:lnTo>
                  <a:cubicBezTo>
                    <a:pt x="0" y="1098"/>
                    <a:pt x="0" y="1109"/>
                    <a:pt x="12" y="1121"/>
                  </a:cubicBezTo>
                  <a:lnTo>
                    <a:pt x="24" y="1121"/>
                  </a:lnTo>
                  <a:lnTo>
                    <a:pt x="1159" y="34"/>
                  </a:lnTo>
                  <a:cubicBezTo>
                    <a:pt x="1171" y="21"/>
                    <a:pt x="1171" y="10"/>
                    <a:pt x="1159" y="10"/>
                  </a:cubicBezTo>
                  <a:cubicBezTo>
                    <a:pt x="1159" y="4"/>
                    <a:pt x="1156" y="1"/>
                    <a:pt x="1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8227534" y="2210429"/>
              <a:ext cx="132355" cy="126817"/>
            </a:xfrm>
            <a:custGeom>
              <a:rect b="b" l="l" r="r" t="t"/>
              <a:pathLst>
                <a:path extrusionOk="0" h="1122" w="1171">
                  <a:moveTo>
                    <a:pt x="18" y="1"/>
                  </a:moveTo>
                  <a:cubicBezTo>
                    <a:pt x="15" y="1"/>
                    <a:pt x="12" y="4"/>
                    <a:pt x="12" y="10"/>
                  </a:cubicBezTo>
                  <a:cubicBezTo>
                    <a:pt x="0" y="10"/>
                    <a:pt x="0" y="21"/>
                    <a:pt x="12" y="34"/>
                  </a:cubicBezTo>
                  <a:lnTo>
                    <a:pt x="1147" y="1121"/>
                  </a:lnTo>
                  <a:lnTo>
                    <a:pt x="1159" y="1121"/>
                  </a:lnTo>
                  <a:cubicBezTo>
                    <a:pt x="1171" y="1109"/>
                    <a:pt x="1171" y="1098"/>
                    <a:pt x="1159" y="1098"/>
                  </a:cubicBezTo>
                  <a:lnTo>
                    <a:pt x="24" y="10"/>
                  </a:lnTo>
                  <a:cubicBezTo>
                    <a:pt x="24" y="4"/>
                    <a:pt x="2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8248896" y="3458139"/>
              <a:ext cx="34812" cy="34812"/>
            </a:xfrm>
            <a:custGeom>
              <a:rect b="b" l="l" r="r" t="t"/>
              <a:pathLst>
                <a:path extrusionOk="0" h="308" w="308">
                  <a:moveTo>
                    <a:pt x="154" y="0"/>
                  </a:moveTo>
                  <a:cubicBezTo>
                    <a:pt x="71" y="0"/>
                    <a:pt x="0" y="71"/>
                    <a:pt x="0" y="155"/>
                  </a:cubicBezTo>
                  <a:cubicBezTo>
                    <a:pt x="0" y="237"/>
                    <a:pt x="71" y="308"/>
                    <a:pt x="154" y="308"/>
                  </a:cubicBezTo>
                  <a:cubicBezTo>
                    <a:pt x="237" y="308"/>
                    <a:pt x="308" y="237"/>
                    <a:pt x="308" y="155"/>
                  </a:cubicBezTo>
                  <a:cubicBezTo>
                    <a:pt x="308" y="71"/>
                    <a:pt x="237" y="0"/>
                    <a:pt x="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5663390" y="4368124"/>
              <a:ext cx="48263" cy="48263"/>
            </a:xfrm>
            <a:custGeom>
              <a:rect b="b" l="l" r="r" t="t"/>
              <a:pathLst>
                <a:path extrusionOk="0" h="427" w="427">
                  <a:moveTo>
                    <a:pt x="213" y="0"/>
                  </a:moveTo>
                  <a:cubicBezTo>
                    <a:pt x="95" y="0"/>
                    <a:pt x="1" y="95"/>
                    <a:pt x="1" y="213"/>
                  </a:cubicBezTo>
                  <a:cubicBezTo>
                    <a:pt x="1" y="331"/>
                    <a:pt x="95" y="426"/>
                    <a:pt x="213" y="426"/>
                  </a:cubicBezTo>
                  <a:cubicBezTo>
                    <a:pt x="332" y="426"/>
                    <a:pt x="426" y="331"/>
                    <a:pt x="426" y="213"/>
                  </a:cubicBezTo>
                  <a:cubicBezTo>
                    <a:pt x="426" y="95"/>
                    <a:pt x="332" y="0"/>
                    <a:pt x="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5958618" y="2696447"/>
              <a:ext cx="36282" cy="36282"/>
            </a:xfrm>
            <a:custGeom>
              <a:rect b="b" l="l" r="r" t="t"/>
              <a:pathLst>
                <a:path extrusionOk="0" h="321" w="321">
                  <a:moveTo>
                    <a:pt x="16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0"/>
                    <a:pt x="72" y="321"/>
                    <a:pt x="166" y="321"/>
                  </a:cubicBezTo>
                  <a:cubicBezTo>
                    <a:pt x="249" y="321"/>
                    <a:pt x="320" y="250"/>
                    <a:pt x="320" y="155"/>
                  </a:cubicBezTo>
                  <a:cubicBezTo>
                    <a:pt x="320" y="72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5856183" y="1436893"/>
              <a:ext cx="97769" cy="97769"/>
            </a:xfrm>
            <a:custGeom>
              <a:rect b="b" l="l" r="r" t="t"/>
              <a:pathLst>
                <a:path extrusionOk="0" h="865" w="865">
                  <a:moveTo>
                    <a:pt x="438" y="1"/>
                  </a:moveTo>
                  <a:cubicBezTo>
                    <a:pt x="190" y="1"/>
                    <a:pt x="1" y="202"/>
                    <a:pt x="1" y="439"/>
                  </a:cubicBezTo>
                  <a:cubicBezTo>
                    <a:pt x="1" y="675"/>
                    <a:pt x="190" y="864"/>
                    <a:pt x="438" y="864"/>
                  </a:cubicBezTo>
                  <a:cubicBezTo>
                    <a:pt x="675" y="864"/>
                    <a:pt x="864" y="675"/>
                    <a:pt x="864" y="439"/>
                  </a:cubicBezTo>
                  <a:cubicBezTo>
                    <a:pt x="864" y="202"/>
                    <a:pt x="675" y="1"/>
                    <a:pt x="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8023067" y="1797313"/>
              <a:ext cx="52219" cy="52106"/>
            </a:xfrm>
            <a:custGeom>
              <a:rect b="b" l="l" r="r" t="t"/>
              <a:pathLst>
                <a:path extrusionOk="0" h="461" w="462">
                  <a:moveTo>
                    <a:pt x="225" y="0"/>
                  </a:moveTo>
                  <a:cubicBezTo>
                    <a:pt x="107" y="0"/>
                    <a:pt x="1" y="106"/>
                    <a:pt x="1" y="237"/>
                  </a:cubicBezTo>
                  <a:cubicBezTo>
                    <a:pt x="1" y="366"/>
                    <a:pt x="107" y="461"/>
                    <a:pt x="225" y="461"/>
                  </a:cubicBezTo>
                  <a:cubicBezTo>
                    <a:pt x="355" y="461"/>
                    <a:pt x="461" y="366"/>
                    <a:pt x="461" y="237"/>
                  </a:cubicBezTo>
                  <a:cubicBezTo>
                    <a:pt x="461" y="106"/>
                    <a:pt x="355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6029486" y="2942282"/>
              <a:ext cx="442390" cy="296810"/>
            </a:xfrm>
            <a:custGeom>
              <a:rect b="b" l="l" r="r" t="t"/>
              <a:pathLst>
                <a:path extrusionOk="0" h="2626" w="3914">
                  <a:moveTo>
                    <a:pt x="3876" y="1"/>
                  </a:moveTo>
                  <a:cubicBezTo>
                    <a:pt x="3614" y="1"/>
                    <a:pt x="2044" y="50"/>
                    <a:pt x="781" y="1183"/>
                  </a:cubicBezTo>
                  <a:cubicBezTo>
                    <a:pt x="781" y="1183"/>
                    <a:pt x="178" y="1703"/>
                    <a:pt x="1" y="2567"/>
                  </a:cubicBezTo>
                  <a:lnTo>
                    <a:pt x="1880" y="2626"/>
                  </a:lnTo>
                  <a:cubicBezTo>
                    <a:pt x="1963" y="2247"/>
                    <a:pt x="2129" y="1881"/>
                    <a:pt x="2400" y="1656"/>
                  </a:cubicBezTo>
                  <a:cubicBezTo>
                    <a:pt x="3003" y="1183"/>
                    <a:pt x="3264" y="1254"/>
                    <a:pt x="3322" y="1112"/>
                  </a:cubicBezTo>
                  <a:cubicBezTo>
                    <a:pt x="3382" y="971"/>
                    <a:pt x="3913" y="1"/>
                    <a:pt x="3913" y="1"/>
                  </a:cubicBezTo>
                  <a:cubicBezTo>
                    <a:pt x="3913" y="1"/>
                    <a:pt x="3900" y="1"/>
                    <a:pt x="3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6523869" y="2939682"/>
              <a:ext cx="499016" cy="493252"/>
            </a:xfrm>
            <a:custGeom>
              <a:rect b="b" l="l" r="r" t="t"/>
              <a:pathLst>
                <a:path extrusionOk="0" h="4364" w="4415">
                  <a:moveTo>
                    <a:pt x="416" y="0"/>
                  </a:moveTo>
                  <a:cubicBezTo>
                    <a:pt x="415" y="0"/>
                    <a:pt x="414" y="1"/>
                    <a:pt x="414" y="1"/>
                  </a:cubicBezTo>
                  <a:lnTo>
                    <a:pt x="1" y="710"/>
                  </a:lnTo>
                  <a:cubicBezTo>
                    <a:pt x="1" y="710"/>
                    <a:pt x="1242" y="4351"/>
                    <a:pt x="2176" y="4363"/>
                  </a:cubicBezTo>
                  <a:cubicBezTo>
                    <a:pt x="2180" y="4363"/>
                    <a:pt x="2184" y="4363"/>
                    <a:pt x="2189" y="4363"/>
                  </a:cubicBezTo>
                  <a:cubicBezTo>
                    <a:pt x="3121" y="4363"/>
                    <a:pt x="4415" y="3114"/>
                    <a:pt x="2826" y="1550"/>
                  </a:cubicBezTo>
                  <a:cubicBezTo>
                    <a:pt x="1277" y="23"/>
                    <a:pt x="462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6267409" y="2935726"/>
              <a:ext cx="513145" cy="517214"/>
            </a:xfrm>
            <a:custGeom>
              <a:rect b="b" l="l" r="r" t="t"/>
              <a:pathLst>
                <a:path extrusionOk="0" h="4576" w="4540">
                  <a:moveTo>
                    <a:pt x="2270" y="1"/>
                  </a:moveTo>
                  <a:cubicBezTo>
                    <a:pt x="1017" y="1"/>
                    <a:pt x="0" y="1987"/>
                    <a:pt x="0" y="4422"/>
                  </a:cubicBezTo>
                  <a:lnTo>
                    <a:pt x="0" y="4575"/>
                  </a:lnTo>
                  <a:lnTo>
                    <a:pt x="4527" y="4575"/>
                  </a:lnTo>
                  <a:cubicBezTo>
                    <a:pt x="4540" y="4528"/>
                    <a:pt x="4540" y="4469"/>
                    <a:pt x="4540" y="4422"/>
                  </a:cubicBezTo>
                  <a:cubicBezTo>
                    <a:pt x="4540" y="1987"/>
                    <a:pt x="3523" y="1"/>
                    <a:pt x="2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6541275" y="3031800"/>
              <a:ext cx="156430" cy="81719"/>
            </a:xfrm>
            <a:custGeom>
              <a:rect b="b" l="l" r="r" t="t"/>
              <a:pathLst>
                <a:path extrusionOk="0" h="723" w="1384">
                  <a:moveTo>
                    <a:pt x="951" y="0"/>
                  </a:moveTo>
                  <a:cubicBezTo>
                    <a:pt x="797" y="0"/>
                    <a:pt x="627" y="273"/>
                    <a:pt x="627" y="273"/>
                  </a:cubicBezTo>
                  <a:cubicBezTo>
                    <a:pt x="627" y="273"/>
                    <a:pt x="468" y="18"/>
                    <a:pt x="306" y="18"/>
                  </a:cubicBezTo>
                  <a:cubicBezTo>
                    <a:pt x="271" y="18"/>
                    <a:pt x="235" y="31"/>
                    <a:pt x="201" y="60"/>
                  </a:cubicBezTo>
                  <a:cubicBezTo>
                    <a:pt x="0" y="226"/>
                    <a:pt x="615" y="722"/>
                    <a:pt x="615" y="722"/>
                  </a:cubicBezTo>
                  <a:cubicBezTo>
                    <a:pt x="615" y="722"/>
                    <a:pt x="1384" y="202"/>
                    <a:pt x="1005" y="13"/>
                  </a:cubicBezTo>
                  <a:cubicBezTo>
                    <a:pt x="988" y="4"/>
                    <a:pt x="969" y="0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6461026" y="2864858"/>
              <a:ext cx="127156" cy="124443"/>
            </a:xfrm>
            <a:custGeom>
              <a:rect b="b" l="l" r="r" t="t"/>
              <a:pathLst>
                <a:path extrusionOk="0" h="1101" w="1125">
                  <a:moveTo>
                    <a:pt x="48" y="0"/>
                  </a:moveTo>
                  <a:lnTo>
                    <a:pt x="24" y="533"/>
                  </a:lnTo>
                  <a:cubicBezTo>
                    <a:pt x="1" y="828"/>
                    <a:pt x="226" y="1088"/>
                    <a:pt x="533" y="1100"/>
                  </a:cubicBezTo>
                  <a:cubicBezTo>
                    <a:pt x="540" y="1101"/>
                    <a:pt x="547" y="1101"/>
                    <a:pt x="555" y="1101"/>
                  </a:cubicBezTo>
                  <a:cubicBezTo>
                    <a:pt x="840" y="1101"/>
                    <a:pt x="1077" y="880"/>
                    <a:pt x="1088" y="592"/>
                  </a:cubicBezTo>
                  <a:lnTo>
                    <a:pt x="1124" y="6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6217903" y="2334081"/>
              <a:ext cx="678843" cy="585256"/>
            </a:xfrm>
            <a:custGeom>
              <a:rect b="b" l="l" r="r" t="t"/>
              <a:pathLst>
                <a:path extrusionOk="0" h="5178" w="6006">
                  <a:moveTo>
                    <a:pt x="3800" y="0"/>
                  </a:moveTo>
                  <a:cubicBezTo>
                    <a:pt x="3732" y="0"/>
                    <a:pt x="3659" y="89"/>
                    <a:pt x="3665" y="264"/>
                  </a:cubicBezTo>
                  <a:cubicBezTo>
                    <a:pt x="3665" y="264"/>
                    <a:pt x="3588" y="92"/>
                    <a:pt x="3507" y="92"/>
                  </a:cubicBezTo>
                  <a:cubicBezTo>
                    <a:pt x="3493" y="92"/>
                    <a:pt x="3478" y="97"/>
                    <a:pt x="3464" y="110"/>
                  </a:cubicBezTo>
                  <a:cubicBezTo>
                    <a:pt x="3358" y="193"/>
                    <a:pt x="3606" y="524"/>
                    <a:pt x="3547" y="748"/>
                  </a:cubicBezTo>
                  <a:lnTo>
                    <a:pt x="3547" y="772"/>
                  </a:lnTo>
                  <a:cubicBezTo>
                    <a:pt x="3499" y="819"/>
                    <a:pt x="1371" y="784"/>
                    <a:pt x="935" y="1848"/>
                  </a:cubicBezTo>
                  <a:cubicBezTo>
                    <a:pt x="935" y="1848"/>
                    <a:pt x="95" y="2699"/>
                    <a:pt x="24" y="4094"/>
                  </a:cubicBezTo>
                  <a:cubicBezTo>
                    <a:pt x="0" y="4578"/>
                    <a:pt x="1253" y="4851"/>
                    <a:pt x="2033" y="4922"/>
                  </a:cubicBezTo>
                  <a:cubicBezTo>
                    <a:pt x="2141" y="4929"/>
                    <a:pt x="3691" y="5177"/>
                    <a:pt x="4723" y="5177"/>
                  </a:cubicBezTo>
                  <a:cubicBezTo>
                    <a:pt x="5176" y="5177"/>
                    <a:pt x="5529" y="5130"/>
                    <a:pt x="5616" y="4993"/>
                  </a:cubicBezTo>
                  <a:cubicBezTo>
                    <a:pt x="5829" y="4649"/>
                    <a:pt x="6006" y="3621"/>
                    <a:pt x="5840" y="2699"/>
                  </a:cubicBezTo>
                  <a:cubicBezTo>
                    <a:pt x="5816" y="2403"/>
                    <a:pt x="5722" y="2119"/>
                    <a:pt x="5580" y="1848"/>
                  </a:cubicBezTo>
                  <a:cubicBezTo>
                    <a:pt x="5580" y="1848"/>
                    <a:pt x="5569" y="1848"/>
                    <a:pt x="5569" y="1836"/>
                  </a:cubicBezTo>
                  <a:cubicBezTo>
                    <a:pt x="5569" y="1836"/>
                    <a:pt x="5569" y="1824"/>
                    <a:pt x="5556" y="1824"/>
                  </a:cubicBezTo>
                  <a:cubicBezTo>
                    <a:pt x="5204" y="1193"/>
                    <a:pt x="4552" y="708"/>
                    <a:pt x="3914" y="708"/>
                  </a:cubicBezTo>
                  <a:cubicBezTo>
                    <a:pt x="3847" y="708"/>
                    <a:pt x="3779" y="713"/>
                    <a:pt x="3712" y="724"/>
                  </a:cubicBezTo>
                  <a:cubicBezTo>
                    <a:pt x="3772" y="653"/>
                    <a:pt x="3914" y="453"/>
                    <a:pt x="3914" y="217"/>
                  </a:cubicBezTo>
                  <a:cubicBezTo>
                    <a:pt x="3919" y="71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6286059" y="2428685"/>
              <a:ext cx="458327" cy="503538"/>
            </a:xfrm>
            <a:custGeom>
              <a:rect b="b" l="l" r="r" t="t"/>
              <a:pathLst>
                <a:path extrusionOk="0" h="4455" w="4055">
                  <a:moveTo>
                    <a:pt x="1829" y="0"/>
                  </a:moveTo>
                  <a:cubicBezTo>
                    <a:pt x="1236" y="0"/>
                    <a:pt x="504" y="139"/>
                    <a:pt x="319" y="762"/>
                  </a:cubicBezTo>
                  <a:cubicBezTo>
                    <a:pt x="1" y="1826"/>
                    <a:pt x="71" y="2902"/>
                    <a:pt x="95" y="3410"/>
                  </a:cubicBezTo>
                  <a:cubicBezTo>
                    <a:pt x="106" y="3919"/>
                    <a:pt x="508" y="4238"/>
                    <a:pt x="863" y="4356"/>
                  </a:cubicBezTo>
                  <a:cubicBezTo>
                    <a:pt x="1013" y="4406"/>
                    <a:pt x="1385" y="4454"/>
                    <a:pt x="1807" y="4454"/>
                  </a:cubicBezTo>
                  <a:cubicBezTo>
                    <a:pt x="2380" y="4454"/>
                    <a:pt x="3048" y="4365"/>
                    <a:pt x="3382" y="4072"/>
                  </a:cubicBezTo>
                  <a:cubicBezTo>
                    <a:pt x="3949" y="3564"/>
                    <a:pt x="4020" y="1697"/>
                    <a:pt x="4020" y="1697"/>
                  </a:cubicBezTo>
                  <a:cubicBezTo>
                    <a:pt x="4055" y="1200"/>
                    <a:pt x="2684" y="136"/>
                    <a:pt x="2636" y="89"/>
                  </a:cubicBezTo>
                  <a:cubicBezTo>
                    <a:pt x="2616" y="74"/>
                    <a:pt x="2259" y="0"/>
                    <a:pt x="1829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6211235" y="2337358"/>
              <a:ext cx="566607" cy="383276"/>
            </a:xfrm>
            <a:custGeom>
              <a:rect b="b" l="l" r="r" t="t"/>
              <a:pathLst>
                <a:path extrusionOk="0" h="3391" w="5013">
                  <a:moveTo>
                    <a:pt x="2076" y="1"/>
                  </a:moveTo>
                  <a:cubicBezTo>
                    <a:pt x="1973" y="1"/>
                    <a:pt x="1868" y="11"/>
                    <a:pt x="1761" y="33"/>
                  </a:cubicBezTo>
                  <a:cubicBezTo>
                    <a:pt x="757" y="235"/>
                    <a:pt x="1" y="1086"/>
                    <a:pt x="390" y="1830"/>
                  </a:cubicBezTo>
                  <a:cubicBezTo>
                    <a:pt x="568" y="2163"/>
                    <a:pt x="793" y="2274"/>
                    <a:pt x="1012" y="2274"/>
                  </a:cubicBezTo>
                  <a:cubicBezTo>
                    <a:pt x="1274" y="2274"/>
                    <a:pt x="1525" y="2114"/>
                    <a:pt x="1667" y="1984"/>
                  </a:cubicBezTo>
                  <a:lnTo>
                    <a:pt x="1667" y="1984"/>
                  </a:lnTo>
                  <a:cubicBezTo>
                    <a:pt x="1667" y="1985"/>
                    <a:pt x="1514" y="2327"/>
                    <a:pt x="1916" y="2469"/>
                  </a:cubicBezTo>
                  <a:cubicBezTo>
                    <a:pt x="1943" y="2479"/>
                    <a:pt x="1974" y="2484"/>
                    <a:pt x="2007" y="2484"/>
                  </a:cubicBezTo>
                  <a:cubicBezTo>
                    <a:pt x="2450" y="2484"/>
                    <a:pt x="3311" y="1582"/>
                    <a:pt x="3311" y="1582"/>
                  </a:cubicBezTo>
                  <a:cubicBezTo>
                    <a:pt x="3311" y="1582"/>
                    <a:pt x="3558" y="2965"/>
                    <a:pt x="4362" y="3391"/>
                  </a:cubicBezTo>
                  <a:cubicBezTo>
                    <a:pt x="4362" y="3391"/>
                    <a:pt x="4906" y="3190"/>
                    <a:pt x="4966" y="2765"/>
                  </a:cubicBezTo>
                  <a:cubicBezTo>
                    <a:pt x="5013" y="2481"/>
                    <a:pt x="4918" y="1843"/>
                    <a:pt x="4753" y="1559"/>
                  </a:cubicBezTo>
                  <a:cubicBezTo>
                    <a:pt x="4375" y="955"/>
                    <a:pt x="3642" y="719"/>
                    <a:pt x="3642" y="719"/>
                  </a:cubicBezTo>
                  <a:cubicBezTo>
                    <a:pt x="3642" y="719"/>
                    <a:pt x="2942" y="1"/>
                    <a:pt x="2076" y="1"/>
                  </a:cubicBezTo>
                  <a:close/>
                </a:path>
              </a:pathLst>
            </a:custGeom>
            <a:solidFill>
              <a:srgbClr val="94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6690924" y="2656435"/>
              <a:ext cx="129756" cy="112801"/>
            </a:xfrm>
            <a:custGeom>
              <a:rect b="b" l="l" r="r" t="t"/>
              <a:pathLst>
                <a:path extrusionOk="0" h="998" w="1148">
                  <a:moveTo>
                    <a:pt x="578" y="0"/>
                  </a:moveTo>
                  <a:cubicBezTo>
                    <a:pt x="539" y="0"/>
                    <a:pt x="501" y="4"/>
                    <a:pt x="462" y="13"/>
                  </a:cubicBezTo>
                  <a:cubicBezTo>
                    <a:pt x="178" y="71"/>
                    <a:pt x="0" y="344"/>
                    <a:pt x="60" y="615"/>
                  </a:cubicBezTo>
                  <a:cubicBezTo>
                    <a:pt x="109" y="836"/>
                    <a:pt x="314" y="998"/>
                    <a:pt x="548" y="998"/>
                  </a:cubicBezTo>
                  <a:cubicBezTo>
                    <a:pt x="589" y="998"/>
                    <a:pt x="632" y="993"/>
                    <a:pt x="674" y="982"/>
                  </a:cubicBezTo>
                  <a:cubicBezTo>
                    <a:pt x="958" y="922"/>
                    <a:pt x="1147" y="662"/>
                    <a:pt x="1088" y="391"/>
                  </a:cubicBezTo>
                  <a:cubicBezTo>
                    <a:pt x="1037" y="156"/>
                    <a:pt x="819" y="0"/>
                    <a:pt x="578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6414345" y="2695204"/>
              <a:ext cx="36169" cy="65556"/>
            </a:xfrm>
            <a:custGeom>
              <a:rect b="b" l="l" r="r" t="t"/>
              <a:pathLst>
                <a:path extrusionOk="0" h="580" w="320">
                  <a:moveTo>
                    <a:pt x="261" y="1"/>
                  </a:moveTo>
                  <a:lnTo>
                    <a:pt x="237" y="166"/>
                  </a:lnTo>
                  <a:cubicBezTo>
                    <a:pt x="177" y="166"/>
                    <a:pt x="119" y="190"/>
                    <a:pt x="83" y="225"/>
                  </a:cubicBezTo>
                  <a:cubicBezTo>
                    <a:pt x="24" y="272"/>
                    <a:pt x="0" y="319"/>
                    <a:pt x="0" y="379"/>
                  </a:cubicBezTo>
                  <a:cubicBezTo>
                    <a:pt x="0" y="485"/>
                    <a:pt x="119" y="579"/>
                    <a:pt x="261" y="579"/>
                  </a:cubicBezTo>
                  <a:lnTo>
                    <a:pt x="272" y="579"/>
                  </a:lnTo>
                  <a:lnTo>
                    <a:pt x="272" y="521"/>
                  </a:lnTo>
                  <a:cubicBezTo>
                    <a:pt x="154" y="521"/>
                    <a:pt x="59" y="461"/>
                    <a:pt x="59" y="379"/>
                  </a:cubicBezTo>
                  <a:cubicBezTo>
                    <a:pt x="59" y="343"/>
                    <a:pt x="83" y="308"/>
                    <a:pt x="119" y="272"/>
                  </a:cubicBezTo>
                  <a:cubicBezTo>
                    <a:pt x="154" y="237"/>
                    <a:pt x="213" y="225"/>
                    <a:pt x="261" y="225"/>
                  </a:cubicBezTo>
                  <a:lnTo>
                    <a:pt x="284" y="22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6404964" y="2784721"/>
              <a:ext cx="84319" cy="37525"/>
            </a:xfrm>
            <a:custGeom>
              <a:rect b="b" l="l" r="r" t="t"/>
              <a:pathLst>
                <a:path extrusionOk="0" h="332" w="746">
                  <a:moveTo>
                    <a:pt x="662" y="60"/>
                  </a:moveTo>
                  <a:lnTo>
                    <a:pt x="662" y="60"/>
                  </a:lnTo>
                  <a:cubicBezTo>
                    <a:pt x="639" y="131"/>
                    <a:pt x="591" y="189"/>
                    <a:pt x="533" y="225"/>
                  </a:cubicBezTo>
                  <a:cubicBezTo>
                    <a:pt x="486" y="257"/>
                    <a:pt x="433" y="272"/>
                    <a:pt x="379" y="272"/>
                  </a:cubicBezTo>
                  <a:cubicBezTo>
                    <a:pt x="352" y="272"/>
                    <a:pt x="324" y="268"/>
                    <a:pt x="296" y="260"/>
                  </a:cubicBezTo>
                  <a:cubicBezTo>
                    <a:pt x="202" y="237"/>
                    <a:pt x="118" y="178"/>
                    <a:pt x="83" y="83"/>
                  </a:cubicBezTo>
                  <a:lnTo>
                    <a:pt x="662" y="60"/>
                  </a:lnTo>
                  <a:close/>
                  <a:moveTo>
                    <a:pt x="745" y="0"/>
                  </a:moveTo>
                  <a:lnTo>
                    <a:pt x="0" y="24"/>
                  </a:lnTo>
                  <a:lnTo>
                    <a:pt x="12" y="60"/>
                  </a:lnTo>
                  <a:cubicBezTo>
                    <a:pt x="47" y="189"/>
                    <a:pt x="154" y="296"/>
                    <a:pt x="284" y="320"/>
                  </a:cubicBezTo>
                  <a:cubicBezTo>
                    <a:pt x="308" y="331"/>
                    <a:pt x="344" y="331"/>
                    <a:pt x="367" y="331"/>
                  </a:cubicBezTo>
                  <a:cubicBezTo>
                    <a:pt x="438" y="331"/>
                    <a:pt x="509" y="320"/>
                    <a:pt x="568" y="273"/>
                  </a:cubicBezTo>
                  <a:cubicBezTo>
                    <a:pt x="651" y="225"/>
                    <a:pt x="710" y="142"/>
                    <a:pt x="733" y="36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6551900" y="2756238"/>
              <a:ext cx="133712" cy="122522"/>
            </a:xfrm>
            <a:custGeom>
              <a:rect b="b" l="l" r="r" t="t"/>
              <a:pathLst>
                <a:path extrusionOk="0" h="1084" w="1183">
                  <a:moveTo>
                    <a:pt x="599" y="1"/>
                  </a:moveTo>
                  <a:cubicBezTo>
                    <a:pt x="557" y="1"/>
                    <a:pt x="516" y="6"/>
                    <a:pt x="473" y="16"/>
                  </a:cubicBezTo>
                  <a:cubicBezTo>
                    <a:pt x="178" y="75"/>
                    <a:pt x="1" y="370"/>
                    <a:pt x="60" y="654"/>
                  </a:cubicBezTo>
                  <a:cubicBezTo>
                    <a:pt x="110" y="908"/>
                    <a:pt x="335" y="1083"/>
                    <a:pt x="585" y="1083"/>
                  </a:cubicBezTo>
                  <a:cubicBezTo>
                    <a:pt x="626" y="1083"/>
                    <a:pt x="668" y="1078"/>
                    <a:pt x="710" y="1068"/>
                  </a:cubicBezTo>
                  <a:cubicBezTo>
                    <a:pt x="994" y="1009"/>
                    <a:pt x="1183" y="725"/>
                    <a:pt x="1124" y="430"/>
                  </a:cubicBezTo>
                  <a:cubicBezTo>
                    <a:pt x="1063" y="176"/>
                    <a:pt x="846" y="1"/>
                    <a:pt x="599" y="1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6294084" y="2748666"/>
              <a:ext cx="52219" cy="109637"/>
            </a:xfrm>
            <a:custGeom>
              <a:rect b="b" l="l" r="r" t="t"/>
              <a:pathLst>
                <a:path extrusionOk="0" h="970" w="462">
                  <a:moveTo>
                    <a:pt x="0" y="0"/>
                  </a:moveTo>
                  <a:cubicBezTo>
                    <a:pt x="12" y="237"/>
                    <a:pt x="12" y="437"/>
                    <a:pt x="24" y="579"/>
                  </a:cubicBezTo>
                  <a:cubicBezTo>
                    <a:pt x="24" y="733"/>
                    <a:pt x="59" y="863"/>
                    <a:pt x="119" y="970"/>
                  </a:cubicBezTo>
                  <a:cubicBezTo>
                    <a:pt x="331" y="875"/>
                    <a:pt x="461" y="639"/>
                    <a:pt x="414" y="402"/>
                  </a:cubicBezTo>
                  <a:cubicBezTo>
                    <a:pt x="366" y="190"/>
                    <a:pt x="201" y="35"/>
                    <a:pt x="0" y="0"/>
                  </a:cubicBezTo>
                  <a:close/>
                </a:path>
              </a:pathLst>
            </a:custGeom>
            <a:solidFill>
              <a:srgbClr val="FFC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6302109" y="2637786"/>
              <a:ext cx="122974" cy="112349"/>
            </a:xfrm>
            <a:custGeom>
              <a:rect b="b" l="l" r="r" t="t"/>
              <a:pathLst>
                <a:path extrusionOk="0" h="994" w="1088">
                  <a:moveTo>
                    <a:pt x="540" y="1"/>
                  </a:moveTo>
                  <a:cubicBezTo>
                    <a:pt x="506" y="1"/>
                    <a:pt x="471" y="4"/>
                    <a:pt x="437" y="12"/>
                  </a:cubicBezTo>
                  <a:cubicBezTo>
                    <a:pt x="166" y="71"/>
                    <a:pt x="0" y="331"/>
                    <a:pt x="59" y="603"/>
                  </a:cubicBezTo>
                  <a:cubicBezTo>
                    <a:pt x="111" y="838"/>
                    <a:pt x="312" y="993"/>
                    <a:pt x="541" y="993"/>
                  </a:cubicBezTo>
                  <a:cubicBezTo>
                    <a:pt x="577" y="993"/>
                    <a:pt x="613" y="989"/>
                    <a:pt x="650" y="981"/>
                  </a:cubicBezTo>
                  <a:cubicBezTo>
                    <a:pt x="910" y="922"/>
                    <a:pt x="1088" y="662"/>
                    <a:pt x="1028" y="390"/>
                  </a:cubicBezTo>
                  <a:cubicBezTo>
                    <a:pt x="977" y="164"/>
                    <a:pt x="765" y="1"/>
                    <a:pt x="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6303352" y="2647167"/>
              <a:ext cx="93700" cy="102968"/>
            </a:xfrm>
            <a:custGeom>
              <a:rect b="b" l="l" r="r" t="t"/>
              <a:pathLst>
                <a:path extrusionOk="0" h="911" w="829">
                  <a:moveTo>
                    <a:pt x="249" y="0"/>
                  </a:moveTo>
                  <a:cubicBezTo>
                    <a:pt x="95" y="118"/>
                    <a:pt x="1" y="319"/>
                    <a:pt x="48" y="520"/>
                  </a:cubicBezTo>
                  <a:cubicBezTo>
                    <a:pt x="100" y="755"/>
                    <a:pt x="301" y="910"/>
                    <a:pt x="530" y="910"/>
                  </a:cubicBezTo>
                  <a:cubicBezTo>
                    <a:pt x="566" y="910"/>
                    <a:pt x="602" y="906"/>
                    <a:pt x="639" y="898"/>
                  </a:cubicBezTo>
                  <a:cubicBezTo>
                    <a:pt x="710" y="886"/>
                    <a:pt x="770" y="851"/>
                    <a:pt x="828" y="815"/>
                  </a:cubicBezTo>
                  <a:lnTo>
                    <a:pt x="284" y="47"/>
                  </a:lnTo>
                  <a:cubicBezTo>
                    <a:pt x="273" y="24"/>
                    <a:pt x="261" y="11"/>
                    <a:pt x="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6475832" y="2633717"/>
              <a:ext cx="126930" cy="116305"/>
            </a:xfrm>
            <a:custGeom>
              <a:rect b="b" l="l" r="r" t="t"/>
              <a:pathLst>
                <a:path extrusionOk="0" h="1029" w="1123">
                  <a:moveTo>
                    <a:pt x="563" y="0"/>
                  </a:moveTo>
                  <a:cubicBezTo>
                    <a:pt x="526" y="0"/>
                    <a:pt x="488" y="4"/>
                    <a:pt x="449" y="12"/>
                  </a:cubicBezTo>
                  <a:cubicBezTo>
                    <a:pt x="177" y="72"/>
                    <a:pt x="0" y="343"/>
                    <a:pt x="59" y="627"/>
                  </a:cubicBezTo>
                  <a:cubicBezTo>
                    <a:pt x="111" y="864"/>
                    <a:pt x="323" y="1029"/>
                    <a:pt x="564" y="1029"/>
                  </a:cubicBezTo>
                  <a:cubicBezTo>
                    <a:pt x="600" y="1029"/>
                    <a:pt x="637" y="1025"/>
                    <a:pt x="674" y="1017"/>
                  </a:cubicBezTo>
                  <a:cubicBezTo>
                    <a:pt x="946" y="958"/>
                    <a:pt x="1123" y="686"/>
                    <a:pt x="1064" y="403"/>
                  </a:cubicBezTo>
                  <a:cubicBezTo>
                    <a:pt x="1013" y="157"/>
                    <a:pt x="803" y="0"/>
                    <a:pt x="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6477076" y="2641742"/>
              <a:ext cx="95056" cy="108280"/>
            </a:xfrm>
            <a:custGeom>
              <a:rect b="b" l="l" r="r" t="t"/>
              <a:pathLst>
                <a:path extrusionOk="0" h="958" w="841">
                  <a:moveTo>
                    <a:pt x="284" y="1"/>
                  </a:moveTo>
                  <a:cubicBezTo>
                    <a:pt x="107" y="107"/>
                    <a:pt x="1" y="343"/>
                    <a:pt x="48" y="556"/>
                  </a:cubicBezTo>
                  <a:cubicBezTo>
                    <a:pt x="100" y="793"/>
                    <a:pt x="312" y="958"/>
                    <a:pt x="553" y="958"/>
                  </a:cubicBezTo>
                  <a:cubicBezTo>
                    <a:pt x="589" y="958"/>
                    <a:pt x="626" y="954"/>
                    <a:pt x="663" y="946"/>
                  </a:cubicBezTo>
                  <a:cubicBezTo>
                    <a:pt x="710" y="934"/>
                    <a:pt x="793" y="899"/>
                    <a:pt x="840" y="876"/>
                  </a:cubicBezTo>
                  <a:cubicBezTo>
                    <a:pt x="675" y="615"/>
                    <a:pt x="391" y="190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6797735" y="1672644"/>
              <a:ext cx="332866" cy="1892759"/>
            </a:xfrm>
            <a:custGeom>
              <a:rect b="b" l="l" r="r" t="t"/>
              <a:pathLst>
                <a:path extrusionOk="0" h="16746" w="2945">
                  <a:moveTo>
                    <a:pt x="342" y="0"/>
                  </a:moveTo>
                  <a:cubicBezTo>
                    <a:pt x="327" y="0"/>
                    <a:pt x="312" y="1"/>
                    <a:pt x="297" y="3"/>
                  </a:cubicBezTo>
                  <a:cubicBezTo>
                    <a:pt x="131" y="27"/>
                    <a:pt x="1" y="193"/>
                    <a:pt x="24" y="370"/>
                  </a:cubicBezTo>
                  <a:lnTo>
                    <a:pt x="2283" y="16472"/>
                  </a:lnTo>
                  <a:cubicBezTo>
                    <a:pt x="2305" y="16624"/>
                    <a:pt x="2447" y="16746"/>
                    <a:pt x="2607" y="16746"/>
                  </a:cubicBezTo>
                  <a:cubicBezTo>
                    <a:pt x="2621" y="16746"/>
                    <a:pt x="2635" y="16745"/>
                    <a:pt x="2649" y="16743"/>
                  </a:cubicBezTo>
                  <a:cubicBezTo>
                    <a:pt x="2814" y="16719"/>
                    <a:pt x="2945" y="16554"/>
                    <a:pt x="2921" y="16377"/>
                  </a:cubicBezTo>
                  <a:lnTo>
                    <a:pt x="663" y="276"/>
                  </a:lnTo>
                  <a:cubicBezTo>
                    <a:pt x="641" y="113"/>
                    <a:pt x="50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6867812" y="2280619"/>
              <a:ext cx="91552" cy="18197"/>
            </a:xfrm>
            <a:custGeom>
              <a:rect b="b" l="l" r="r" t="t"/>
              <a:pathLst>
                <a:path extrusionOk="0" h="161" w="810">
                  <a:moveTo>
                    <a:pt x="23" y="0"/>
                  </a:moveTo>
                  <a:cubicBezTo>
                    <a:pt x="12" y="0"/>
                    <a:pt x="0" y="18"/>
                    <a:pt x="19" y="27"/>
                  </a:cubicBezTo>
                  <a:cubicBezTo>
                    <a:pt x="137" y="98"/>
                    <a:pt x="279" y="122"/>
                    <a:pt x="421" y="146"/>
                  </a:cubicBezTo>
                  <a:cubicBezTo>
                    <a:pt x="467" y="155"/>
                    <a:pt x="516" y="160"/>
                    <a:pt x="566" y="160"/>
                  </a:cubicBezTo>
                  <a:cubicBezTo>
                    <a:pt x="645" y="160"/>
                    <a:pt x="727" y="146"/>
                    <a:pt x="799" y="110"/>
                  </a:cubicBezTo>
                  <a:cubicBezTo>
                    <a:pt x="809" y="101"/>
                    <a:pt x="803" y="83"/>
                    <a:pt x="788" y="83"/>
                  </a:cubicBezTo>
                  <a:cubicBezTo>
                    <a:pt x="784" y="83"/>
                    <a:pt x="780" y="84"/>
                    <a:pt x="776" y="86"/>
                  </a:cubicBezTo>
                  <a:cubicBezTo>
                    <a:pt x="713" y="118"/>
                    <a:pt x="646" y="129"/>
                    <a:pt x="578" y="129"/>
                  </a:cubicBezTo>
                  <a:cubicBezTo>
                    <a:pt x="519" y="129"/>
                    <a:pt x="458" y="121"/>
                    <a:pt x="397" y="110"/>
                  </a:cubicBezTo>
                  <a:cubicBezTo>
                    <a:pt x="268" y="86"/>
                    <a:pt x="137" y="62"/>
                    <a:pt x="31" y="4"/>
                  </a:cubicBezTo>
                  <a:cubicBezTo>
                    <a:pt x="29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6876628" y="2288644"/>
              <a:ext cx="90422" cy="38203"/>
            </a:xfrm>
            <a:custGeom>
              <a:rect b="b" l="l" r="r" t="t"/>
              <a:pathLst>
                <a:path extrusionOk="0" h="338" w="800">
                  <a:moveTo>
                    <a:pt x="777" y="0"/>
                  </a:moveTo>
                  <a:cubicBezTo>
                    <a:pt x="774" y="0"/>
                    <a:pt x="771" y="1"/>
                    <a:pt x="769" y="4"/>
                  </a:cubicBezTo>
                  <a:cubicBezTo>
                    <a:pt x="568" y="204"/>
                    <a:pt x="284" y="264"/>
                    <a:pt x="12" y="311"/>
                  </a:cubicBezTo>
                  <a:cubicBezTo>
                    <a:pt x="2" y="311"/>
                    <a:pt x="1" y="337"/>
                    <a:pt x="16" y="337"/>
                  </a:cubicBezTo>
                  <a:cubicBezTo>
                    <a:pt x="18" y="337"/>
                    <a:pt x="21" y="336"/>
                    <a:pt x="24" y="335"/>
                  </a:cubicBezTo>
                  <a:cubicBezTo>
                    <a:pt x="296" y="288"/>
                    <a:pt x="580" y="228"/>
                    <a:pt x="781" y="27"/>
                  </a:cubicBezTo>
                  <a:cubicBezTo>
                    <a:pt x="800" y="18"/>
                    <a:pt x="788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6880810" y="2295538"/>
              <a:ext cx="79571" cy="60583"/>
            </a:xfrm>
            <a:custGeom>
              <a:rect b="b" l="l" r="r" t="t"/>
              <a:pathLst>
                <a:path extrusionOk="0" h="536" w="704">
                  <a:moveTo>
                    <a:pt x="689" y="1"/>
                  </a:moveTo>
                  <a:cubicBezTo>
                    <a:pt x="684" y="1"/>
                    <a:pt x="677" y="5"/>
                    <a:pt x="673" y="14"/>
                  </a:cubicBezTo>
                  <a:cubicBezTo>
                    <a:pt x="602" y="132"/>
                    <a:pt x="519" y="238"/>
                    <a:pt x="413" y="321"/>
                  </a:cubicBezTo>
                  <a:cubicBezTo>
                    <a:pt x="353" y="368"/>
                    <a:pt x="306" y="403"/>
                    <a:pt x="235" y="439"/>
                  </a:cubicBezTo>
                  <a:cubicBezTo>
                    <a:pt x="212" y="451"/>
                    <a:pt x="177" y="463"/>
                    <a:pt x="141" y="474"/>
                  </a:cubicBezTo>
                  <a:cubicBezTo>
                    <a:pt x="123" y="484"/>
                    <a:pt x="85" y="506"/>
                    <a:pt x="52" y="506"/>
                  </a:cubicBezTo>
                  <a:cubicBezTo>
                    <a:pt x="41" y="506"/>
                    <a:pt x="31" y="504"/>
                    <a:pt x="22" y="498"/>
                  </a:cubicBezTo>
                  <a:cubicBezTo>
                    <a:pt x="21" y="496"/>
                    <a:pt x="19" y="496"/>
                    <a:pt x="18" y="496"/>
                  </a:cubicBezTo>
                  <a:cubicBezTo>
                    <a:pt x="8" y="496"/>
                    <a:pt x="0" y="522"/>
                    <a:pt x="11" y="522"/>
                  </a:cubicBezTo>
                  <a:cubicBezTo>
                    <a:pt x="26" y="532"/>
                    <a:pt x="39" y="535"/>
                    <a:pt x="51" y="535"/>
                  </a:cubicBezTo>
                  <a:cubicBezTo>
                    <a:pt x="68" y="535"/>
                    <a:pt x="85" y="529"/>
                    <a:pt x="106" y="522"/>
                  </a:cubicBezTo>
                  <a:cubicBezTo>
                    <a:pt x="141" y="510"/>
                    <a:pt x="177" y="498"/>
                    <a:pt x="200" y="487"/>
                  </a:cubicBezTo>
                  <a:cubicBezTo>
                    <a:pt x="271" y="451"/>
                    <a:pt x="342" y="416"/>
                    <a:pt x="401" y="368"/>
                  </a:cubicBezTo>
                  <a:cubicBezTo>
                    <a:pt x="531" y="274"/>
                    <a:pt x="626" y="156"/>
                    <a:pt x="697" y="25"/>
                  </a:cubicBezTo>
                  <a:cubicBezTo>
                    <a:pt x="704" y="11"/>
                    <a:pt x="697" y="1"/>
                    <a:pt x="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6843172" y="2353973"/>
              <a:ext cx="112010" cy="100029"/>
            </a:xfrm>
            <a:custGeom>
              <a:rect b="b" l="l" r="r" t="t"/>
              <a:pathLst>
                <a:path extrusionOk="0" h="885" w="991">
                  <a:moveTo>
                    <a:pt x="535" y="65"/>
                  </a:moveTo>
                  <a:cubicBezTo>
                    <a:pt x="641" y="123"/>
                    <a:pt x="728" y="201"/>
                    <a:pt x="805" y="301"/>
                  </a:cubicBezTo>
                  <a:cubicBezTo>
                    <a:pt x="841" y="348"/>
                    <a:pt x="864" y="407"/>
                    <a:pt x="888" y="454"/>
                  </a:cubicBezTo>
                  <a:cubicBezTo>
                    <a:pt x="923" y="513"/>
                    <a:pt x="959" y="596"/>
                    <a:pt x="946" y="667"/>
                  </a:cubicBezTo>
                  <a:cubicBezTo>
                    <a:pt x="936" y="710"/>
                    <a:pt x="907" y="726"/>
                    <a:pt x="874" y="726"/>
                  </a:cubicBezTo>
                  <a:cubicBezTo>
                    <a:pt x="835" y="726"/>
                    <a:pt x="789" y="704"/>
                    <a:pt x="757" y="679"/>
                  </a:cubicBezTo>
                  <a:cubicBezTo>
                    <a:pt x="710" y="643"/>
                    <a:pt x="675" y="572"/>
                    <a:pt x="639" y="513"/>
                  </a:cubicBezTo>
                  <a:cubicBezTo>
                    <a:pt x="578" y="401"/>
                    <a:pt x="543" y="280"/>
                    <a:pt x="535" y="157"/>
                  </a:cubicBezTo>
                  <a:lnTo>
                    <a:pt x="535" y="157"/>
                  </a:lnTo>
                  <a:cubicBezTo>
                    <a:pt x="536" y="126"/>
                    <a:pt x="536" y="95"/>
                    <a:pt x="535" y="65"/>
                  </a:cubicBezTo>
                  <a:close/>
                  <a:moveTo>
                    <a:pt x="485" y="0"/>
                  </a:moveTo>
                  <a:cubicBezTo>
                    <a:pt x="481" y="0"/>
                    <a:pt x="477" y="2"/>
                    <a:pt x="474" y="5"/>
                  </a:cubicBezTo>
                  <a:cubicBezTo>
                    <a:pt x="379" y="99"/>
                    <a:pt x="284" y="217"/>
                    <a:pt x="214" y="336"/>
                  </a:cubicBezTo>
                  <a:cubicBezTo>
                    <a:pt x="179" y="395"/>
                    <a:pt x="143" y="466"/>
                    <a:pt x="108" y="525"/>
                  </a:cubicBezTo>
                  <a:cubicBezTo>
                    <a:pt x="84" y="584"/>
                    <a:pt x="60" y="655"/>
                    <a:pt x="60" y="726"/>
                  </a:cubicBezTo>
                  <a:cubicBezTo>
                    <a:pt x="69" y="802"/>
                    <a:pt x="140" y="885"/>
                    <a:pt x="216" y="885"/>
                  </a:cubicBezTo>
                  <a:cubicBezTo>
                    <a:pt x="235" y="885"/>
                    <a:pt x="254" y="880"/>
                    <a:pt x="273" y="868"/>
                  </a:cubicBezTo>
                  <a:cubicBezTo>
                    <a:pt x="332" y="832"/>
                    <a:pt x="355" y="773"/>
                    <a:pt x="379" y="714"/>
                  </a:cubicBezTo>
                  <a:cubicBezTo>
                    <a:pt x="415" y="655"/>
                    <a:pt x="439" y="584"/>
                    <a:pt x="462" y="525"/>
                  </a:cubicBezTo>
                  <a:cubicBezTo>
                    <a:pt x="492" y="440"/>
                    <a:pt x="513" y="356"/>
                    <a:pt x="525" y="273"/>
                  </a:cubicBezTo>
                  <a:lnTo>
                    <a:pt x="525" y="273"/>
                  </a:lnTo>
                  <a:cubicBezTo>
                    <a:pt x="536" y="339"/>
                    <a:pt x="555" y="402"/>
                    <a:pt x="580" y="466"/>
                  </a:cubicBezTo>
                  <a:cubicBezTo>
                    <a:pt x="628" y="572"/>
                    <a:pt x="699" y="714"/>
                    <a:pt x="817" y="750"/>
                  </a:cubicBezTo>
                  <a:cubicBezTo>
                    <a:pt x="829" y="753"/>
                    <a:pt x="842" y="754"/>
                    <a:pt x="853" y="754"/>
                  </a:cubicBezTo>
                  <a:cubicBezTo>
                    <a:pt x="931" y="754"/>
                    <a:pt x="991" y="690"/>
                    <a:pt x="970" y="608"/>
                  </a:cubicBezTo>
                  <a:cubicBezTo>
                    <a:pt x="959" y="490"/>
                    <a:pt x="888" y="383"/>
                    <a:pt x="828" y="288"/>
                  </a:cubicBezTo>
                  <a:cubicBezTo>
                    <a:pt x="746" y="182"/>
                    <a:pt x="639" y="88"/>
                    <a:pt x="533" y="17"/>
                  </a:cubicBezTo>
                  <a:cubicBezTo>
                    <a:pt x="521" y="17"/>
                    <a:pt x="510" y="28"/>
                    <a:pt x="510" y="41"/>
                  </a:cubicBezTo>
                  <a:cubicBezTo>
                    <a:pt x="510" y="194"/>
                    <a:pt x="486" y="348"/>
                    <a:pt x="439" y="501"/>
                  </a:cubicBezTo>
                  <a:cubicBezTo>
                    <a:pt x="415" y="584"/>
                    <a:pt x="379" y="655"/>
                    <a:pt x="344" y="726"/>
                  </a:cubicBezTo>
                  <a:cubicBezTo>
                    <a:pt x="316" y="773"/>
                    <a:pt x="273" y="850"/>
                    <a:pt x="215" y="850"/>
                  </a:cubicBezTo>
                  <a:cubicBezTo>
                    <a:pt x="200" y="850"/>
                    <a:pt x="183" y="844"/>
                    <a:pt x="166" y="832"/>
                  </a:cubicBezTo>
                  <a:cubicBezTo>
                    <a:pt x="1" y="738"/>
                    <a:pt x="155" y="501"/>
                    <a:pt x="214" y="395"/>
                  </a:cubicBezTo>
                  <a:cubicBezTo>
                    <a:pt x="284" y="253"/>
                    <a:pt x="379" y="135"/>
                    <a:pt x="497" y="28"/>
                  </a:cubicBezTo>
                  <a:cubicBezTo>
                    <a:pt x="506" y="11"/>
                    <a:pt x="49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6789710" y="1747807"/>
              <a:ext cx="97769" cy="20232"/>
            </a:xfrm>
            <a:custGeom>
              <a:rect b="b" l="l" r="r" t="t"/>
              <a:pathLst>
                <a:path extrusionOk="0" h="179" w="865">
                  <a:moveTo>
                    <a:pt x="37" y="0"/>
                  </a:moveTo>
                  <a:cubicBezTo>
                    <a:pt x="13" y="0"/>
                    <a:pt x="1" y="24"/>
                    <a:pt x="25" y="36"/>
                  </a:cubicBezTo>
                  <a:cubicBezTo>
                    <a:pt x="285" y="142"/>
                    <a:pt x="568" y="155"/>
                    <a:pt x="852" y="178"/>
                  </a:cubicBezTo>
                  <a:cubicBezTo>
                    <a:pt x="864" y="178"/>
                    <a:pt x="864" y="142"/>
                    <a:pt x="852" y="142"/>
                  </a:cubicBezTo>
                  <a:cubicBezTo>
                    <a:pt x="568" y="131"/>
                    <a:pt x="297" y="107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6780442" y="1795391"/>
              <a:ext cx="94943" cy="112801"/>
            </a:xfrm>
            <a:custGeom>
              <a:rect b="b" l="l" r="r" t="t"/>
              <a:pathLst>
                <a:path extrusionOk="0" h="998" w="840">
                  <a:moveTo>
                    <a:pt x="448" y="123"/>
                  </a:moveTo>
                  <a:cubicBezTo>
                    <a:pt x="516" y="187"/>
                    <a:pt x="593" y="246"/>
                    <a:pt x="663" y="325"/>
                  </a:cubicBezTo>
                  <a:cubicBezTo>
                    <a:pt x="734" y="419"/>
                    <a:pt x="804" y="561"/>
                    <a:pt x="757" y="679"/>
                  </a:cubicBezTo>
                  <a:cubicBezTo>
                    <a:pt x="747" y="708"/>
                    <a:pt x="737" y="730"/>
                    <a:pt x="708" y="730"/>
                  </a:cubicBezTo>
                  <a:cubicBezTo>
                    <a:pt x="701" y="730"/>
                    <a:pt x="694" y="729"/>
                    <a:pt x="686" y="727"/>
                  </a:cubicBezTo>
                  <a:cubicBezTo>
                    <a:pt x="674" y="727"/>
                    <a:pt x="663" y="703"/>
                    <a:pt x="650" y="691"/>
                  </a:cubicBezTo>
                  <a:cubicBezTo>
                    <a:pt x="627" y="667"/>
                    <a:pt x="615" y="643"/>
                    <a:pt x="592" y="620"/>
                  </a:cubicBezTo>
                  <a:cubicBezTo>
                    <a:pt x="568" y="561"/>
                    <a:pt x="544" y="502"/>
                    <a:pt x="532" y="443"/>
                  </a:cubicBezTo>
                  <a:cubicBezTo>
                    <a:pt x="504" y="339"/>
                    <a:pt x="476" y="229"/>
                    <a:pt x="448" y="123"/>
                  </a:cubicBezTo>
                  <a:close/>
                  <a:moveTo>
                    <a:pt x="377" y="31"/>
                  </a:moveTo>
                  <a:cubicBezTo>
                    <a:pt x="375" y="37"/>
                    <a:pt x="375" y="45"/>
                    <a:pt x="379" y="52"/>
                  </a:cubicBezTo>
                  <a:cubicBezTo>
                    <a:pt x="383" y="57"/>
                    <a:pt x="386" y="61"/>
                    <a:pt x="390" y="65"/>
                  </a:cubicBezTo>
                  <a:lnTo>
                    <a:pt x="390" y="65"/>
                  </a:lnTo>
                  <a:cubicBezTo>
                    <a:pt x="390" y="235"/>
                    <a:pt x="389" y="415"/>
                    <a:pt x="355" y="585"/>
                  </a:cubicBezTo>
                  <a:cubicBezTo>
                    <a:pt x="332" y="656"/>
                    <a:pt x="319" y="738"/>
                    <a:pt x="272" y="809"/>
                  </a:cubicBezTo>
                  <a:cubicBezTo>
                    <a:pt x="252" y="859"/>
                    <a:pt x="192" y="965"/>
                    <a:pt x="124" y="965"/>
                  </a:cubicBezTo>
                  <a:cubicBezTo>
                    <a:pt x="111" y="965"/>
                    <a:pt x="97" y="961"/>
                    <a:pt x="83" y="951"/>
                  </a:cubicBezTo>
                  <a:cubicBezTo>
                    <a:pt x="1" y="892"/>
                    <a:pt x="36" y="762"/>
                    <a:pt x="59" y="679"/>
                  </a:cubicBezTo>
                  <a:cubicBezTo>
                    <a:pt x="83" y="608"/>
                    <a:pt x="107" y="525"/>
                    <a:pt x="130" y="454"/>
                  </a:cubicBezTo>
                  <a:cubicBezTo>
                    <a:pt x="189" y="302"/>
                    <a:pt x="271" y="149"/>
                    <a:pt x="377" y="31"/>
                  </a:cubicBezTo>
                  <a:close/>
                  <a:moveTo>
                    <a:pt x="371" y="1"/>
                  </a:moveTo>
                  <a:cubicBezTo>
                    <a:pt x="367" y="1"/>
                    <a:pt x="362" y="2"/>
                    <a:pt x="355" y="5"/>
                  </a:cubicBezTo>
                  <a:cubicBezTo>
                    <a:pt x="261" y="112"/>
                    <a:pt x="190" y="242"/>
                    <a:pt x="130" y="372"/>
                  </a:cubicBezTo>
                  <a:cubicBezTo>
                    <a:pt x="107" y="443"/>
                    <a:pt x="83" y="525"/>
                    <a:pt x="59" y="596"/>
                  </a:cubicBezTo>
                  <a:cubicBezTo>
                    <a:pt x="36" y="667"/>
                    <a:pt x="12" y="738"/>
                    <a:pt x="1" y="809"/>
                  </a:cubicBezTo>
                  <a:cubicBezTo>
                    <a:pt x="1" y="869"/>
                    <a:pt x="12" y="939"/>
                    <a:pt x="59" y="974"/>
                  </a:cubicBezTo>
                  <a:cubicBezTo>
                    <a:pt x="81" y="991"/>
                    <a:pt x="102" y="997"/>
                    <a:pt x="122" y="997"/>
                  </a:cubicBezTo>
                  <a:cubicBezTo>
                    <a:pt x="147" y="997"/>
                    <a:pt x="170" y="987"/>
                    <a:pt x="190" y="974"/>
                  </a:cubicBezTo>
                  <a:cubicBezTo>
                    <a:pt x="296" y="880"/>
                    <a:pt x="355" y="738"/>
                    <a:pt x="379" y="608"/>
                  </a:cubicBezTo>
                  <a:cubicBezTo>
                    <a:pt x="407" y="466"/>
                    <a:pt x="412" y="309"/>
                    <a:pt x="420" y="155"/>
                  </a:cubicBezTo>
                  <a:lnTo>
                    <a:pt x="420" y="155"/>
                  </a:lnTo>
                  <a:cubicBezTo>
                    <a:pt x="454" y="290"/>
                    <a:pt x="486" y="419"/>
                    <a:pt x="532" y="549"/>
                  </a:cubicBezTo>
                  <a:cubicBezTo>
                    <a:pt x="551" y="607"/>
                    <a:pt x="626" y="766"/>
                    <a:pt x="704" y="766"/>
                  </a:cubicBezTo>
                  <a:cubicBezTo>
                    <a:pt x="721" y="766"/>
                    <a:pt x="740" y="758"/>
                    <a:pt x="757" y="738"/>
                  </a:cubicBezTo>
                  <a:cubicBezTo>
                    <a:pt x="839" y="643"/>
                    <a:pt x="792" y="478"/>
                    <a:pt x="734" y="383"/>
                  </a:cubicBezTo>
                  <a:cubicBezTo>
                    <a:pt x="658" y="254"/>
                    <a:pt x="533" y="164"/>
                    <a:pt x="431" y="59"/>
                  </a:cubicBezTo>
                  <a:lnTo>
                    <a:pt x="431" y="59"/>
                  </a:lnTo>
                  <a:cubicBezTo>
                    <a:pt x="429" y="53"/>
                    <a:pt x="428" y="47"/>
                    <a:pt x="426" y="41"/>
                  </a:cubicBezTo>
                  <a:cubicBezTo>
                    <a:pt x="421" y="31"/>
                    <a:pt x="414" y="27"/>
                    <a:pt x="407" y="27"/>
                  </a:cubicBezTo>
                  <a:cubicBezTo>
                    <a:pt x="405" y="27"/>
                    <a:pt x="404" y="27"/>
                    <a:pt x="402" y="28"/>
                  </a:cubicBezTo>
                  <a:lnTo>
                    <a:pt x="402" y="28"/>
                  </a:lnTo>
                  <a:cubicBezTo>
                    <a:pt x="399" y="22"/>
                    <a:pt x="394" y="19"/>
                    <a:pt x="390" y="19"/>
                  </a:cubicBezTo>
                  <a:cubicBezTo>
                    <a:pt x="387" y="19"/>
                    <a:pt x="384" y="20"/>
                    <a:pt x="381" y="23"/>
                  </a:cubicBezTo>
                  <a:lnTo>
                    <a:pt x="381" y="23"/>
                  </a:lnTo>
                  <a:cubicBezTo>
                    <a:pt x="386" y="9"/>
                    <a:pt x="38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6709573" y="1795617"/>
              <a:ext cx="112123" cy="68608"/>
            </a:xfrm>
            <a:custGeom>
              <a:rect b="b" l="l" r="r" t="t"/>
              <a:pathLst>
                <a:path extrusionOk="0" h="607" w="992">
                  <a:moveTo>
                    <a:pt x="966" y="0"/>
                  </a:moveTo>
                  <a:cubicBezTo>
                    <a:pt x="963" y="0"/>
                    <a:pt x="961" y="1"/>
                    <a:pt x="959" y="3"/>
                  </a:cubicBezTo>
                  <a:cubicBezTo>
                    <a:pt x="675" y="240"/>
                    <a:pt x="355" y="441"/>
                    <a:pt x="13" y="571"/>
                  </a:cubicBezTo>
                  <a:cubicBezTo>
                    <a:pt x="1" y="583"/>
                    <a:pt x="1" y="606"/>
                    <a:pt x="24" y="606"/>
                  </a:cubicBezTo>
                  <a:cubicBezTo>
                    <a:pt x="368" y="465"/>
                    <a:pt x="699" y="275"/>
                    <a:pt x="982" y="27"/>
                  </a:cubicBezTo>
                  <a:cubicBezTo>
                    <a:pt x="991" y="17"/>
                    <a:pt x="978" y="0"/>
                    <a:pt x="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6805760" y="1760805"/>
              <a:ext cx="89405" cy="35265"/>
            </a:xfrm>
            <a:custGeom>
              <a:rect b="b" l="l" r="r" t="t"/>
              <a:pathLst>
                <a:path extrusionOk="0" h="312" w="791">
                  <a:moveTo>
                    <a:pt x="769" y="1"/>
                  </a:moveTo>
                  <a:cubicBezTo>
                    <a:pt x="766" y="1"/>
                    <a:pt x="762" y="2"/>
                    <a:pt x="757" y="4"/>
                  </a:cubicBezTo>
                  <a:cubicBezTo>
                    <a:pt x="545" y="169"/>
                    <a:pt x="284" y="264"/>
                    <a:pt x="13" y="276"/>
                  </a:cubicBezTo>
                  <a:cubicBezTo>
                    <a:pt x="1" y="276"/>
                    <a:pt x="1" y="311"/>
                    <a:pt x="13" y="311"/>
                  </a:cubicBezTo>
                  <a:cubicBezTo>
                    <a:pt x="284" y="287"/>
                    <a:pt x="557" y="193"/>
                    <a:pt x="781" y="27"/>
                  </a:cubicBezTo>
                  <a:cubicBezTo>
                    <a:pt x="791" y="18"/>
                    <a:pt x="785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6883297" y="1651620"/>
              <a:ext cx="934172" cy="645274"/>
            </a:xfrm>
            <a:custGeom>
              <a:rect b="b" l="l" r="r" t="t"/>
              <a:pathLst>
                <a:path extrusionOk="0" h="5709" w="8265">
                  <a:moveTo>
                    <a:pt x="7267" y="0"/>
                  </a:moveTo>
                  <a:cubicBezTo>
                    <a:pt x="6643" y="0"/>
                    <a:pt x="5498" y="311"/>
                    <a:pt x="4569" y="311"/>
                  </a:cubicBezTo>
                  <a:cubicBezTo>
                    <a:pt x="4392" y="311"/>
                    <a:pt x="4223" y="299"/>
                    <a:pt x="4067" y="273"/>
                  </a:cubicBezTo>
                  <a:cubicBezTo>
                    <a:pt x="3808" y="226"/>
                    <a:pt x="3583" y="207"/>
                    <a:pt x="3382" y="207"/>
                  </a:cubicBezTo>
                  <a:cubicBezTo>
                    <a:pt x="2621" y="207"/>
                    <a:pt x="2218" y="482"/>
                    <a:pt x="1703" y="556"/>
                  </a:cubicBezTo>
                  <a:cubicBezTo>
                    <a:pt x="1170" y="626"/>
                    <a:pt x="614" y="923"/>
                    <a:pt x="191" y="923"/>
                  </a:cubicBezTo>
                  <a:cubicBezTo>
                    <a:pt x="183" y="923"/>
                    <a:pt x="174" y="923"/>
                    <a:pt x="166" y="922"/>
                  </a:cubicBezTo>
                  <a:cubicBezTo>
                    <a:pt x="48" y="922"/>
                    <a:pt x="0" y="970"/>
                    <a:pt x="48" y="1077"/>
                  </a:cubicBezTo>
                  <a:cubicBezTo>
                    <a:pt x="355" y="1750"/>
                    <a:pt x="970" y="3760"/>
                    <a:pt x="662" y="5675"/>
                  </a:cubicBezTo>
                  <a:cubicBezTo>
                    <a:pt x="658" y="5700"/>
                    <a:pt x="695" y="5708"/>
                    <a:pt x="745" y="5708"/>
                  </a:cubicBezTo>
                  <a:cubicBezTo>
                    <a:pt x="812" y="5708"/>
                    <a:pt x="901" y="5694"/>
                    <a:pt x="935" y="5687"/>
                  </a:cubicBezTo>
                  <a:cubicBezTo>
                    <a:pt x="1248" y="5608"/>
                    <a:pt x="2050" y="5427"/>
                    <a:pt x="2706" y="5427"/>
                  </a:cubicBezTo>
                  <a:cubicBezTo>
                    <a:pt x="2940" y="5427"/>
                    <a:pt x="3155" y="5450"/>
                    <a:pt x="3323" y="5509"/>
                  </a:cubicBezTo>
                  <a:cubicBezTo>
                    <a:pt x="3422" y="5543"/>
                    <a:pt x="3527" y="5558"/>
                    <a:pt x="3636" y="5558"/>
                  </a:cubicBezTo>
                  <a:cubicBezTo>
                    <a:pt x="4296" y="5558"/>
                    <a:pt x="5137" y="5030"/>
                    <a:pt x="6014" y="5030"/>
                  </a:cubicBezTo>
                  <a:cubicBezTo>
                    <a:pt x="6106" y="5030"/>
                    <a:pt x="6198" y="5036"/>
                    <a:pt x="6290" y="5049"/>
                  </a:cubicBezTo>
                  <a:cubicBezTo>
                    <a:pt x="6692" y="5104"/>
                    <a:pt x="7106" y="5203"/>
                    <a:pt x="7520" y="5203"/>
                  </a:cubicBezTo>
                  <a:cubicBezTo>
                    <a:pt x="7543" y="5203"/>
                    <a:pt x="7567" y="5203"/>
                    <a:pt x="7590" y="5202"/>
                  </a:cubicBezTo>
                  <a:cubicBezTo>
                    <a:pt x="7957" y="5191"/>
                    <a:pt x="8264" y="4765"/>
                    <a:pt x="8252" y="4445"/>
                  </a:cubicBezTo>
                  <a:cubicBezTo>
                    <a:pt x="8241" y="3701"/>
                    <a:pt x="8157" y="2613"/>
                    <a:pt x="8039" y="2034"/>
                  </a:cubicBezTo>
                  <a:cubicBezTo>
                    <a:pt x="7850" y="1182"/>
                    <a:pt x="7992" y="520"/>
                    <a:pt x="7685" y="119"/>
                  </a:cubicBezTo>
                  <a:cubicBezTo>
                    <a:pt x="7616" y="33"/>
                    <a:pt x="7469" y="0"/>
                    <a:pt x="7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7165301" y="1978157"/>
              <a:ext cx="362140" cy="244365"/>
            </a:xfrm>
            <a:custGeom>
              <a:rect b="b" l="l" r="r" t="t"/>
              <a:pathLst>
                <a:path extrusionOk="0" h="2162" w="3204">
                  <a:moveTo>
                    <a:pt x="1878" y="0"/>
                  </a:moveTo>
                  <a:cubicBezTo>
                    <a:pt x="1839" y="0"/>
                    <a:pt x="1804" y="3"/>
                    <a:pt x="1774" y="8"/>
                  </a:cubicBezTo>
                  <a:cubicBezTo>
                    <a:pt x="1477" y="55"/>
                    <a:pt x="1359" y="103"/>
                    <a:pt x="1076" y="398"/>
                  </a:cubicBezTo>
                  <a:cubicBezTo>
                    <a:pt x="955" y="519"/>
                    <a:pt x="849" y="555"/>
                    <a:pt x="767" y="555"/>
                  </a:cubicBezTo>
                  <a:cubicBezTo>
                    <a:pt x="649" y="555"/>
                    <a:pt x="579" y="481"/>
                    <a:pt x="579" y="481"/>
                  </a:cubicBezTo>
                  <a:cubicBezTo>
                    <a:pt x="579" y="481"/>
                    <a:pt x="495" y="301"/>
                    <a:pt x="376" y="301"/>
                  </a:cubicBezTo>
                  <a:cubicBezTo>
                    <a:pt x="369" y="301"/>
                    <a:pt x="362" y="302"/>
                    <a:pt x="355" y="303"/>
                  </a:cubicBezTo>
                  <a:cubicBezTo>
                    <a:pt x="259" y="330"/>
                    <a:pt x="323" y="477"/>
                    <a:pt x="363" y="553"/>
                  </a:cubicBezTo>
                  <a:lnTo>
                    <a:pt x="363" y="553"/>
                  </a:lnTo>
                  <a:cubicBezTo>
                    <a:pt x="330" y="499"/>
                    <a:pt x="267" y="418"/>
                    <a:pt x="201" y="418"/>
                  </a:cubicBezTo>
                  <a:cubicBezTo>
                    <a:pt x="193" y="418"/>
                    <a:pt x="185" y="419"/>
                    <a:pt x="177" y="421"/>
                  </a:cubicBezTo>
                  <a:cubicBezTo>
                    <a:pt x="83" y="469"/>
                    <a:pt x="0" y="894"/>
                    <a:pt x="366" y="1509"/>
                  </a:cubicBezTo>
                  <a:cubicBezTo>
                    <a:pt x="745" y="2136"/>
                    <a:pt x="1206" y="2147"/>
                    <a:pt x="1206" y="2147"/>
                  </a:cubicBezTo>
                  <a:cubicBezTo>
                    <a:pt x="1248" y="2156"/>
                    <a:pt x="1317" y="2161"/>
                    <a:pt x="1403" y="2161"/>
                  </a:cubicBezTo>
                  <a:cubicBezTo>
                    <a:pt x="1684" y="2161"/>
                    <a:pt x="2146" y="2107"/>
                    <a:pt x="2436" y="1935"/>
                  </a:cubicBezTo>
                  <a:cubicBezTo>
                    <a:pt x="2814" y="1710"/>
                    <a:pt x="3203" y="1214"/>
                    <a:pt x="2991" y="670"/>
                  </a:cubicBezTo>
                  <a:cubicBezTo>
                    <a:pt x="2790" y="184"/>
                    <a:pt x="2203" y="0"/>
                    <a:pt x="1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7157276" y="1750633"/>
              <a:ext cx="354115" cy="293872"/>
            </a:xfrm>
            <a:custGeom>
              <a:rect b="b" l="l" r="r" t="t"/>
              <a:pathLst>
                <a:path extrusionOk="0" h="2600" w="3133">
                  <a:moveTo>
                    <a:pt x="1682" y="1"/>
                  </a:moveTo>
                  <a:cubicBezTo>
                    <a:pt x="1580" y="1"/>
                    <a:pt x="1476" y="12"/>
                    <a:pt x="1372" y="35"/>
                  </a:cubicBezTo>
                  <a:cubicBezTo>
                    <a:pt x="1112" y="94"/>
                    <a:pt x="886" y="212"/>
                    <a:pt x="697" y="390"/>
                  </a:cubicBezTo>
                  <a:cubicBezTo>
                    <a:pt x="697" y="390"/>
                    <a:pt x="607" y="27"/>
                    <a:pt x="491" y="27"/>
                  </a:cubicBezTo>
                  <a:cubicBezTo>
                    <a:pt x="481" y="27"/>
                    <a:pt x="471" y="30"/>
                    <a:pt x="461" y="35"/>
                  </a:cubicBezTo>
                  <a:cubicBezTo>
                    <a:pt x="319" y="106"/>
                    <a:pt x="544" y="437"/>
                    <a:pt x="544" y="437"/>
                  </a:cubicBezTo>
                  <a:cubicBezTo>
                    <a:pt x="544" y="437"/>
                    <a:pt x="301" y="330"/>
                    <a:pt x="147" y="330"/>
                  </a:cubicBezTo>
                  <a:cubicBezTo>
                    <a:pt x="79" y="330"/>
                    <a:pt x="27" y="351"/>
                    <a:pt x="24" y="413"/>
                  </a:cubicBezTo>
                  <a:cubicBezTo>
                    <a:pt x="0" y="614"/>
                    <a:pt x="485" y="661"/>
                    <a:pt x="485" y="661"/>
                  </a:cubicBezTo>
                  <a:cubicBezTo>
                    <a:pt x="319" y="934"/>
                    <a:pt x="248" y="1265"/>
                    <a:pt x="319" y="1583"/>
                  </a:cubicBezTo>
                  <a:cubicBezTo>
                    <a:pt x="451" y="2191"/>
                    <a:pt x="1000" y="2600"/>
                    <a:pt x="1615" y="2600"/>
                  </a:cubicBezTo>
                  <a:cubicBezTo>
                    <a:pt x="1718" y="2600"/>
                    <a:pt x="1822" y="2589"/>
                    <a:pt x="1927" y="2565"/>
                  </a:cubicBezTo>
                  <a:cubicBezTo>
                    <a:pt x="2660" y="2411"/>
                    <a:pt x="3133" y="1714"/>
                    <a:pt x="2979" y="1016"/>
                  </a:cubicBezTo>
                  <a:cubicBezTo>
                    <a:pt x="2847" y="417"/>
                    <a:pt x="2304" y="1"/>
                    <a:pt x="1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7317549" y="1841620"/>
              <a:ext cx="99012" cy="90535"/>
            </a:xfrm>
            <a:custGeom>
              <a:rect b="b" l="l" r="r" t="t"/>
              <a:pathLst>
                <a:path extrusionOk="0" h="801" w="876">
                  <a:moveTo>
                    <a:pt x="443" y="1"/>
                  </a:moveTo>
                  <a:cubicBezTo>
                    <a:pt x="414" y="1"/>
                    <a:pt x="385" y="4"/>
                    <a:pt x="356" y="10"/>
                  </a:cubicBezTo>
                  <a:cubicBezTo>
                    <a:pt x="130" y="58"/>
                    <a:pt x="1" y="270"/>
                    <a:pt x="36" y="483"/>
                  </a:cubicBezTo>
                  <a:cubicBezTo>
                    <a:pt x="77" y="677"/>
                    <a:pt x="250" y="800"/>
                    <a:pt x="433" y="800"/>
                  </a:cubicBezTo>
                  <a:cubicBezTo>
                    <a:pt x="462" y="800"/>
                    <a:pt x="492" y="797"/>
                    <a:pt x="521" y="791"/>
                  </a:cubicBezTo>
                  <a:cubicBezTo>
                    <a:pt x="734" y="743"/>
                    <a:pt x="876" y="530"/>
                    <a:pt x="828" y="318"/>
                  </a:cubicBezTo>
                  <a:cubicBezTo>
                    <a:pt x="788" y="124"/>
                    <a:pt x="624" y="1"/>
                    <a:pt x="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7354961" y="1841620"/>
              <a:ext cx="61600" cy="90648"/>
            </a:xfrm>
            <a:custGeom>
              <a:rect b="b" l="l" r="r" t="t"/>
              <a:pathLst>
                <a:path extrusionOk="0" h="802" w="545">
                  <a:moveTo>
                    <a:pt x="112" y="1"/>
                  </a:moveTo>
                  <a:cubicBezTo>
                    <a:pt x="83" y="1"/>
                    <a:pt x="54" y="4"/>
                    <a:pt x="25" y="10"/>
                  </a:cubicBezTo>
                  <a:lnTo>
                    <a:pt x="1" y="10"/>
                  </a:lnTo>
                  <a:lnTo>
                    <a:pt x="166" y="802"/>
                  </a:lnTo>
                  <a:cubicBezTo>
                    <a:pt x="178" y="802"/>
                    <a:pt x="178" y="791"/>
                    <a:pt x="190" y="791"/>
                  </a:cubicBezTo>
                  <a:cubicBezTo>
                    <a:pt x="403" y="743"/>
                    <a:pt x="545" y="530"/>
                    <a:pt x="497" y="318"/>
                  </a:cubicBezTo>
                  <a:cubicBezTo>
                    <a:pt x="457" y="124"/>
                    <a:pt x="293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7269512" y="1917122"/>
              <a:ext cx="66912" cy="60131"/>
            </a:xfrm>
            <a:custGeom>
              <a:rect b="b" l="l" r="r" t="t"/>
              <a:pathLst>
                <a:path extrusionOk="0" h="532" w="592">
                  <a:moveTo>
                    <a:pt x="288" y="0"/>
                  </a:moveTo>
                  <a:cubicBezTo>
                    <a:pt x="272" y="0"/>
                    <a:pt x="254" y="2"/>
                    <a:pt x="237" y="4"/>
                  </a:cubicBezTo>
                  <a:cubicBezTo>
                    <a:pt x="95" y="39"/>
                    <a:pt x="0" y="181"/>
                    <a:pt x="35" y="323"/>
                  </a:cubicBezTo>
                  <a:cubicBezTo>
                    <a:pt x="66" y="445"/>
                    <a:pt x="175" y="532"/>
                    <a:pt x="295" y="532"/>
                  </a:cubicBezTo>
                  <a:cubicBezTo>
                    <a:pt x="315" y="532"/>
                    <a:pt x="335" y="529"/>
                    <a:pt x="355" y="524"/>
                  </a:cubicBezTo>
                  <a:cubicBezTo>
                    <a:pt x="497" y="501"/>
                    <a:pt x="591" y="359"/>
                    <a:pt x="555" y="205"/>
                  </a:cubicBezTo>
                  <a:cubicBezTo>
                    <a:pt x="525" y="79"/>
                    <a:pt x="419" y="0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7424473" y="1887961"/>
              <a:ext cx="132129" cy="104437"/>
            </a:xfrm>
            <a:custGeom>
              <a:rect b="b" l="l" r="r" t="t"/>
              <a:pathLst>
                <a:path extrusionOk="0" h="924" w="1169">
                  <a:moveTo>
                    <a:pt x="525" y="1"/>
                  </a:moveTo>
                  <a:cubicBezTo>
                    <a:pt x="436" y="1"/>
                    <a:pt x="374" y="151"/>
                    <a:pt x="355" y="310"/>
                  </a:cubicBezTo>
                  <a:cubicBezTo>
                    <a:pt x="319" y="522"/>
                    <a:pt x="1" y="439"/>
                    <a:pt x="72" y="723"/>
                  </a:cubicBezTo>
                  <a:cubicBezTo>
                    <a:pt x="117" y="878"/>
                    <a:pt x="250" y="924"/>
                    <a:pt x="384" y="924"/>
                  </a:cubicBezTo>
                  <a:cubicBezTo>
                    <a:pt x="496" y="924"/>
                    <a:pt x="610" y="892"/>
                    <a:pt x="674" y="865"/>
                  </a:cubicBezTo>
                  <a:cubicBezTo>
                    <a:pt x="958" y="759"/>
                    <a:pt x="1052" y="641"/>
                    <a:pt x="1112" y="499"/>
                  </a:cubicBezTo>
                  <a:cubicBezTo>
                    <a:pt x="1169" y="361"/>
                    <a:pt x="1093" y="167"/>
                    <a:pt x="915" y="167"/>
                  </a:cubicBezTo>
                  <a:cubicBezTo>
                    <a:pt x="910" y="167"/>
                    <a:pt x="905" y="167"/>
                    <a:pt x="899" y="168"/>
                  </a:cubicBezTo>
                  <a:cubicBezTo>
                    <a:pt x="792" y="168"/>
                    <a:pt x="721" y="144"/>
                    <a:pt x="603" y="37"/>
                  </a:cubicBezTo>
                  <a:cubicBezTo>
                    <a:pt x="575" y="12"/>
                    <a:pt x="549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6857979" y="2806988"/>
              <a:ext cx="310034" cy="177001"/>
            </a:xfrm>
            <a:custGeom>
              <a:rect b="b" l="l" r="r" t="t"/>
              <a:pathLst>
                <a:path extrusionOk="0" h="1566" w="2743">
                  <a:moveTo>
                    <a:pt x="1498" y="1"/>
                  </a:moveTo>
                  <a:cubicBezTo>
                    <a:pt x="1484" y="1"/>
                    <a:pt x="1469" y="2"/>
                    <a:pt x="1454" y="5"/>
                  </a:cubicBezTo>
                  <a:cubicBezTo>
                    <a:pt x="1041" y="76"/>
                    <a:pt x="1336" y="678"/>
                    <a:pt x="1336" y="678"/>
                  </a:cubicBezTo>
                  <a:cubicBezTo>
                    <a:pt x="1336" y="678"/>
                    <a:pt x="969" y="109"/>
                    <a:pt x="641" y="109"/>
                  </a:cubicBezTo>
                  <a:cubicBezTo>
                    <a:pt x="556" y="109"/>
                    <a:pt x="475" y="147"/>
                    <a:pt x="402" y="241"/>
                  </a:cubicBezTo>
                  <a:cubicBezTo>
                    <a:pt x="0" y="761"/>
                    <a:pt x="1135" y="1305"/>
                    <a:pt x="1135" y="1305"/>
                  </a:cubicBezTo>
                  <a:lnTo>
                    <a:pt x="2010" y="1565"/>
                  </a:lnTo>
                  <a:cubicBezTo>
                    <a:pt x="2010" y="1565"/>
                    <a:pt x="2743" y="572"/>
                    <a:pt x="2270" y="442"/>
                  </a:cubicBezTo>
                  <a:cubicBezTo>
                    <a:pt x="2235" y="432"/>
                    <a:pt x="2203" y="428"/>
                    <a:pt x="2173" y="428"/>
                  </a:cubicBezTo>
                  <a:cubicBezTo>
                    <a:pt x="1867" y="428"/>
                    <a:pt x="1809" y="879"/>
                    <a:pt x="1809" y="879"/>
                  </a:cubicBezTo>
                  <a:cubicBezTo>
                    <a:pt x="1809" y="879"/>
                    <a:pt x="1874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6832547" y="2970991"/>
              <a:ext cx="139024" cy="90422"/>
            </a:xfrm>
            <a:custGeom>
              <a:rect b="b" l="l" r="r" t="t"/>
              <a:pathLst>
                <a:path extrusionOk="0" h="800" w="1230">
                  <a:moveTo>
                    <a:pt x="544" y="0"/>
                  </a:moveTo>
                  <a:cubicBezTo>
                    <a:pt x="364" y="0"/>
                    <a:pt x="206" y="30"/>
                    <a:pt x="154" y="125"/>
                  </a:cubicBezTo>
                  <a:cubicBezTo>
                    <a:pt x="0" y="374"/>
                    <a:pt x="580" y="800"/>
                    <a:pt x="580" y="800"/>
                  </a:cubicBezTo>
                  <a:lnTo>
                    <a:pt x="1230" y="90"/>
                  </a:lnTo>
                  <a:cubicBezTo>
                    <a:pt x="1230" y="90"/>
                    <a:pt x="855" y="0"/>
                    <a:pt x="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6828591" y="2927023"/>
              <a:ext cx="315460" cy="353550"/>
            </a:xfrm>
            <a:custGeom>
              <a:rect b="b" l="l" r="r" t="t"/>
              <a:pathLst>
                <a:path extrusionOk="0" h="3128" w="2791">
                  <a:moveTo>
                    <a:pt x="1586" y="1"/>
                  </a:moveTo>
                  <a:cubicBezTo>
                    <a:pt x="1449" y="1"/>
                    <a:pt x="1298" y="33"/>
                    <a:pt x="1135" y="101"/>
                  </a:cubicBezTo>
                  <a:cubicBezTo>
                    <a:pt x="284" y="456"/>
                    <a:pt x="0" y="3128"/>
                    <a:pt x="0" y="3128"/>
                  </a:cubicBezTo>
                  <a:lnTo>
                    <a:pt x="2790" y="3128"/>
                  </a:lnTo>
                  <a:cubicBezTo>
                    <a:pt x="2790" y="3128"/>
                    <a:pt x="2778" y="2595"/>
                    <a:pt x="2636" y="1484"/>
                  </a:cubicBezTo>
                  <a:cubicBezTo>
                    <a:pt x="2521" y="576"/>
                    <a:pt x="2167" y="1"/>
                    <a:pt x="1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6916753" y="2955845"/>
              <a:ext cx="176436" cy="164003"/>
            </a:xfrm>
            <a:custGeom>
              <a:rect b="b" l="l" r="r" t="t"/>
              <a:pathLst>
                <a:path extrusionOk="0" h="1451" w="1561">
                  <a:moveTo>
                    <a:pt x="787" y="0"/>
                  </a:moveTo>
                  <a:cubicBezTo>
                    <a:pt x="746" y="0"/>
                    <a:pt x="704" y="4"/>
                    <a:pt x="662" y="12"/>
                  </a:cubicBezTo>
                  <a:cubicBezTo>
                    <a:pt x="260" y="83"/>
                    <a:pt x="0" y="449"/>
                    <a:pt x="59" y="851"/>
                  </a:cubicBezTo>
                  <a:cubicBezTo>
                    <a:pt x="123" y="1204"/>
                    <a:pt x="429" y="1450"/>
                    <a:pt x="784" y="1450"/>
                  </a:cubicBezTo>
                  <a:cubicBezTo>
                    <a:pt x="822" y="1450"/>
                    <a:pt x="860" y="1447"/>
                    <a:pt x="899" y="1442"/>
                  </a:cubicBezTo>
                  <a:cubicBezTo>
                    <a:pt x="1289" y="1371"/>
                    <a:pt x="1561" y="1005"/>
                    <a:pt x="1490" y="603"/>
                  </a:cubicBezTo>
                  <a:cubicBezTo>
                    <a:pt x="1427" y="254"/>
                    <a:pt x="1127" y="0"/>
                    <a:pt x="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6946140" y="2981954"/>
              <a:ext cx="112349" cy="104437"/>
            </a:xfrm>
            <a:custGeom>
              <a:rect b="b" l="l" r="r" t="t"/>
              <a:pathLst>
                <a:path extrusionOk="0" h="924" w="994">
                  <a:moveTo>
                    <a:pt x="492" y="0"/>
                  </a:moveTo>
                  <a:cubicBezTo>
                    <a:pt x="470" y="0"/>
                    <a:pt x="448" y="2"/>
                    <a:pt x="426" y="5"/>
                  </a:cubicBezTo>
                  <a:cubicBezTo>
                    <a:pt x="166" y="52"/>
                    <a:pt x="0" y="289"/>
                    <a:pt x="48" y="537"/>
                  </a:cubicBezTo>
                  <a:cubicBezTo>
                    <a:pt x="79" y="758"/>
                    <a:pt x="270" y="923"/>
                    <a:pt x="487" y="923"/>
                  </a:cubicBezTo>
                  <a:cubicBezTo>
                    <a:pt x="514" y="923"/>
                    <a:pt x="541" y="921"/>
                    <a:pt x="568" y="916"/>
                  </a:cubicBezTo>
                  <a:cubicBezTo>
                    <a:pt x="828" y="880"/>
                    <a:pt x="994" y="643"/>
                    <a:pt x="946" y="383"/>
                  </a:cubicBezTo>
                  <a:cubicBezTo>
                    <a:pt x="914" y="158"/>
                    <a:pt x="715" y="0"/>
                    <a:pt x="4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6960834" y="2996535"/>
              <a:ext cx="82849" cy="75954"/>
            </a:xfrm>
            <a:custGeom>
              <a:rect b="b" l="l" r="r" t="t"/>
              <a:pathLst>
                <a:path extrusionOk="0" h="672" w="733">
                  <a:moveTo>
                    <a:pt x="370" y="0"/>
                  </a:moveTo>
                  <a:cubicBezTo>
                    <a:pt x="350" y="0"/>
                    <a:pt x="329" y="2"/>
                    <a:pt x="307" y="6"/>
                  </a:cubicBezTo>
                  <a:cubicBezTo>
                    <a:pt x="131" y="30"/>
                    <a:pt x="0" y="207"/>
                    <a:pt x="36" y="385"/>
                  </a:cubicBezTo>
                  <a:cubicBezTo>
                    <a:pt x="58" y="558"/>
                    <a:pt x="207" y="671"/>
                    <a:pt x="378" y="671"/>
                  </a:cubicBezTo>
                  <a:cubicBezTo>
                    <a:pt x="394" y="671"/>
                    <a:pt x="410" y="670"/>
                    <a:pt x="426" y="668"/>
                  </a:cubicBezTo>
                  <a:cubicBezTo>
                    <a:pt x="603" y="632"/>
                    <a:pt x="733" y="467"/>
                    <a:pt x="698" y="278"/>
                  </a:cubicBezTo>
                  <a:cubicBezTo>
                    <a:pt x="666" y="121"/>
                    <a:pt x="53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702408" y="2679154"/>
              <a:ext cx="77650" cy="151118"/>
            </a:xfrm>
            <a:custGeom>
              <a:rect b="b" l="l" r="r" t="t"/>
              <a:pathLst>
                <a:path extrusionOk="0" h="1337" w="687">
                  <a:moveTo>
                    <a:pt x="592" y="1"/>
                  </a:moveTo>
                  <a:lnTo>
                    <a:pt x="1" y="36"/>
                  </a:lnTo>
                  <a:lnTo>
                    <a:pt x="83" y="1336"/>
                  </a:lnTo>
                  <a:lnTo>
                    <a:pt x="686" y="1301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7730439" y="2640385"/>
              <a:ext cx="423740" cy="176436"/>
            </a:xfrm>
            <a:custGeom>
              <a:rect b="b" l="l" r="r" t="t"/>
              <a:pathLst>
                <a:path extrusionOk="0" h="1561" w="3749">
                  <a:moveTo>
                    <a:pt x="3641" y="0"/>
                  </a:moveTo>
                  <a:lnTo>
                    <a:pt x="0" y="533"/>
                  </a:lnTo>
                  <a:lnTo>
                    <a:pt x="13" y="651"/>
                  </a:lnTo>
                  <a:lnTo>
                    <a:pt x="60" y="1384"/>
                  </a:lnTo>
                  <a:lnTo>
                    <a:pt x="71" y="1502"/>
                  </a:lnTo>
                  <a:lnTo>
                    <a:pt x="3748" y="1561"/>
                  </a:lnTo>
                  <a:lnTo>
                    <a:pt x="3748" y="1561"/>
                  </a:lnTo>
                  <a:lnTo>
                    <a:pt x="3712" y="1148"/>
                  </a:lnTo>
                  <a:lnTo>
                    <a:pt x="3665" y="415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8116654" y="2608285"/>
              <a:ext cx="77537" cy="239392"/>
            </a:xfrm>
            <a:custGeom>
              <a:rect b="b" l="l" r="r" t="t"/>
              <a:pathLst>
                <a:path extrusionOk="0" h="2118" w="686">
                  <a:moveTo>
                    <a:pt x="544" y="1"/>
                  </a:moveTo>
                  <a:lnTo>
                    <a:pt x="0" y="37"/>
                  </a:lnTo>
                  <a:lnTo>
                    <a:pt x="130" y="2117"/>
                  </a:lnTo>
                  <a:lnTo>
                    <a:pt x="686" y="208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7209268" y="2386525"/>
              <a:ext cx="475846" cy="522639"/>
            </a:xfrm>
            <a:custGeom>
              <a:rect b="b" l="l" r="r" t="t"/>
              <a:pathLst>
                <a:path extrusionOk="0" h="4624" w="4210">
                  <a:moveTo>
                    <a:pt x="3240" y="0"/>
                  </a:moveTo>
                  <a:cubicBezTo>
                    <a:pt x="3240" y="0"/>
                    <a:pt x="852" y="344"/>
                    <a:pt x="486" y="651"/>
                  </a:cubicBezTo>
                  <a:cubicBezTo>
                    <a:pt x="108" y="958"/>
                    <a:pt x="1" y="2365"/>
                    <a:pt x="486" y="3523"/>
                  </a:cubicBezTo>
                  <a:cubicBezTo>
                    <a:pt x="797" y="4286"/>
                    <a:pt x="1421" y="4624"/>
                    <a:pt x="2071" y="4624"/>
                  </a:cubicBezTo>
                  <a:cubicBezTo>
                    <a:pt x="2408" y="4624"/>
                    <a:pt x="2752" y="4533"/>
                    <a:pt x="3063" y="4363"/>
                  </a:cubicBezTo>
                  <a:cubicBezTo>
                    <a:pt x="3973" y="3854"/>
                    <a:pt x="3962" y="2719"/>
                    <a:pt x="3962" y="2719"/>
                  </a:cubicBezTo>
                  <a:cubicBezTo>
                    <a:pt x="3962" y="2719"/>
                    <a:pt x="4209" y="2637"/>
                    <a:pt x="4162" y="2459"/>
                  </a:cubicBezTo>
                  <a:cubicBezTo>
                    <a:pt x="4127" y="2341"/>
                    <a:pt x="3902" y="2330"/>
                    <a:pt x="3902" y="2330"/>
                  </a:cubicBezTo>
                  <a:cubicBezTo>
                    <a:pt x="3962" y="485"/>
                    <a:pt x="3240" y="0"/>
                    <a:pt x="3240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7045039" y="2354765"/>
              <a:ext cx="635667" cy="594412"/>
            </a:xfrm>
            <a:custGeom>
              <a:rect b="b" l="l" r="r" t="t"/>
              <a:pathLst>
                <a:path extrusionOk="0" h="5259" w="5624">
                  <a:moveTo>
                    <a:pt x="4525" y="0"/>
                  </a:moveTo>
                  <a:cubicBezTo>
                    <a:pt x="3732" y="0"/>
                    <a:pt x="1558" y="669"/>
                    <a:pt x="970" y="1310"/>
                  </a:cubicBezTo>
                  <a:cubicBezTo>
                    <a:pt x="308" y="2031"/>
                    <a:pt x="0" y="3178"/>
                    <a:pt x="993" y="4206"/>
                  </a:cubicBezTo>
                  <a:cubicBezTo>
                    <a:pt x="1135" y="4348"/>
                    <a:pt x="1312" y="4466"/>
                    <a:pt x="1501" y="4561"/>
                  </a:cubicBezTo>
                  <a:cubicBezTo>
                    <a:pt x="1714" y="4679"/>
                    <a:pt x="1986" y="4774"/>
                    <a:pt x="2305" y="4833"/>
                  </a:cubicBezTo>
                  <a:cubicBezTo>
                    <a:pt x="2305" y="4833"/>
                    <a:pt x="2317" y="4915"/>
                    <a:pt x="2175" y="5046"/>
                  </a:cubicBezTo>
                  <a:cubicBezTo>
                    <a:pt x="2078" y="5144"/>
                    <a:pt x="2171" y="5253"/>
                    <a:pt x="2312" y="5253"/>
                  </a:cubicBezTo>
                  <a:cubicBezTo>
                    <a:pt x="2375" y="5253"/>
                    <a:pt x="2448" y="5231"/>
                    <a:pt x="2518" y="5176"/>
                  </a:cubicBezTo>
                  <a:cubicBezTo>
                    <a:pt x="2575" y="5131"/>
                    <a:pt x="2603" y="5114"/>
                    <a:pt x="2617" y="5114"/>
                  </a:cubicBezTo>
                  <a:cubicBezTo>
                    <a:pt x="2657" y="5114"/>
                    <a:pt x="2572" y="5259"/>
                    <a:pt x="2731" y="5259"/>
                  </a:cubicBezTo>
                  <a:cubicBezTo>
                    <a:pt x="3085" y="5259"/>
                    <a:pt x="3227" y="3769"/>
                    <a:pt x="3227" y="3769"/>
                  </a:cubicBezTo>
                  <a:cubicBezTo>
                    <a:pt x="3298" y="3533"/>
                    <a:pt x="3345" y="3344"/>
                    <a:pt x="3345" y="3344"/>
                  </a:cubicBezTo>
                  <a:cubicBezTo>
                    <a:pt x="3345" y="3344"/>
                    <a:pt x="3996" y="2693"/>
                    <a:pt x="3972" y="1416"/>
                  </a:cubicBezTo>
                  <a:lnTo>
                    <a:pt x="3972" y="1074"/>
                  </a:lnTo>
                  <a:cubicBezTo>
                    <a:pt x="3972" y="1074"/>
                    <a:pt x="4149" y="1369"/>
                    <a:pt x="4693" y="1523"/>
                  </a:cubicBezTo>
                  <a:cubicBezTo>
                    <a:pt x="4816" y="1561"/>
                    <a:pt x="4927" y="1578"/>
                    <a:pt x="5022" y="1578"/>
                  </a:cubicBezTo>
                  <a:cubicBezTo>
                    <a:pt x="5347" y="1578"/>
                    <a:pt x="5493" y="1375"/>
                    <a:pt x="5355" y="1074"/>
                  </a:cubicBezTo>
                  <a:lnTo>
                    <a:pt x="5355" y="1074"/>
                  </a:lnTo>
                  <a:cubicBezTo>
                    <a:pt x="5355" y="1074"/>
                    <a:pt x="5481" y="1200"/>
                    <a:pt x="5558" y="1200"/>
                  </a:cubicBezTo>
                  <a:cubicBezTo>
                    <a:pt x="5597" y="1200"/>
                    <a:pt x="5623" y="1168"/>
                    <a:pt x="5615" y="1074"/>
                  </a:cubicBezTo>
                  <a:cubicBezTo>
                    <a:pt x="5604" y="778"/>
                    <a:pt x="5213" y="234"/>
                    <a:pt x="4753" y="34"/>
                  </a:cubicBezTo>
                  <a:cubicBezTo>
                    <a:pt x="4703" y="11"/>
                    <a:pt x="462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7317549" y="2670451"/>
              <a:ext cx="133825" cy="115514"/>
            </a:xfrm>
            <a:custGeom>
              <a:rect b="b" l="l" r="r" t="t"/>
              <a:pathLst>
                <a:path extrusionOk="0" h="1022" w="1184">
                  <a:moveTo>
                    <a:pt x="583" y="1"/>
                  </a:moveTo>
                  <a:cubicBezTo>
                    <a:pt x="351" y="1"/>
                    <a:pt x="143" y="146"/>
                    <a:pt x="83" y="373"/>
                  </a:cubicBezTo>
                  <a:cubicBezTo>
                    <a:pt x="1" y="645"/>
                    <a:pt x="178" y="917"/>
                    <a:pt x="462" y="1000"/>
                  </a:cubicBezTo>
                  <a:cubicBezTo>
                    <a:pt x="511" y="1014"/>
                    <a:pt x="561" y="1021"/>
                    <a:pt x="609" y="1021"/>
                  </a:cubicBezTo>
                  <a:cubicBezTo>
                    <a:pt x="838" y="1021"/>
                    <a:pt x="1041" y="869"/>
                    <a:pt x="1100" y="645"/>
                  </a:cubicBezTo>
                  <a:cubicBezTo>
                    <a:pt x="1183" y="385"/>
                    <a:pt x="1005" y="101"/>
                    <a:pt x="722" y="18"/>
                  </a:cubicBezTo>
                  <a:cubicBezTo>
                    <a:pt x="675" y="7"/>
                    <a:pt x="629" y="1"/>
                    <a:pt x="583" y="1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7552759" y="2601730"/>
              <a:ext cx="65556" cy="60131"/>
            </a:xfrm>
            <a:custGeom>
              <a:rect b="b" l="l" r="r" t="t"/>
              <a:pathLst>
                <a:path extrusionOk="0" h="532" w="580">
                  <a:moveTo>
                    <a:pt x="284" y="0"/>
                  </a:moveTo>
                  <a:cubicBezTo>
                    <a:pt x="130" y="0"/>
                    <a:pt x="1" y="237"/>
                    <a:pt x="1" y="532"/>
                  </a:cubicBezTo>
                  <a:lnTo>
                    <a:pt x="59" y="532"/>
                  </a:lnTo>
                  <a:cubicBezTo>
                    <a:pt x="59" y="272"/>
                    <a:pt x="166" y="59"/>
                    <a:pt x="284" y="59"/>
                  </a:cubicBezTo>
                  <a:cubicBezTo>
                    <a:pt x="414" y="59"/>
                    <a:pt x="521" y="272"/>
                    <a:pt x="521" y="532"/>
                  </a:cubicBezTo>
                  <a:lnTo>
                    <a:pt x="579" y="532"/>
                  </a:lnTo>
                  <a:cubicBezTo>
                    <a:pt x="579" y="237"/>
                    <a:pt x="45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7487203" y="2668529"/>
              <a:ext cx="88388" cy="89518"/>
            </a:xfrm>
            <a:custGeom>
              <a:rect b="b" l="l" r="r" t="t"/>
              <a:pathLst>
                <a:path extrusionOk="0" h="792" w="782">
                  <a:moveTo>
                    <a:pt x="391" y="0"/>
                  </a:moveTo>
                  <a:cubicBezTo>
                    <a:pt x="179" y="0"/>
                    <a:pt x="1" y="177"/>
                    <a:pt x="1" y="402"/>
                  </a:cubicBezTo>
                  <a:cubicBezTo>
                    <a:pt x="1" y="615"/>
                    <a:pt x="179" y="792"/>
                    <a:pt x="391" y="792"/>
                  </a:cubicBezTo>
                  <a:cubicBezTo>
                    <a:pt x="604" y="792"/>
                    <a:pt x="781" y="615"/>
                    <a:pt x="781" y="402"/>
                  </a:cubicBezTo>
                  <a:cubicBezTo>
                    <a:pt x="781" y="177"/>
                    <a:pt x="604" y="0"/>
                    <a:pt x="391" y="0"/>
                  </a:cubicBezTo>
                  <a:close/>
                </a:path>
              </a:pathLst>
            </a:custGeom>
            <a:solidFill>
              <a:srgbClr val="FFB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7584859" y="2737928"/>
              <a:ext cx="58887" cy="32213"/>
            </a:xfrm>
            <a:custGeom>
              <a:rect b="b" l="l" r="r" t="t"/>
              <a:pathLst>
                <a:path extrusionOk="0" h="285" w="521">
                  <a:moveTo>
                    <a:pt x="59" y="1"/>
                  </a:moveTo>
                  <a:lnTo>
                    <a:pt x="0" y="25"/>
                  </a:lnTo>
                  <a:cubicBezTo>
                    <a:pt x="0" y="25"/>
                    <a:pt x="119" y="285"/>
                    <a:pt x="426" y="285"/>
                  </a:cubicBezTo>
                  <a:lnTo>
                    <a:pt x="520" y="285"/>
                  </a:lnTo>
                  <a:lnTo>
                    <a:pt x="508" y="225"/>
                  </a:lnTo>
                  <a:cubicBezTo>
                    <a:pt x="481" y="229"/>
                    <a:pt x="455" y="231"/>
                    <a:pt x="430" y="231"/>
                  </a:cubicBezTo>
                  <a:cubicBezTo>
                    <a:pt x="158" y="231"/>
                    <a:pt x="59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7054307" y="2124641"/>
              <a:ext cx="590682" cy="582657"/>
            </a:xfrm>
            <a:custGeom>
              <a:rect b="b" l="l" r="r" t="t"/>
              <a:pathLst>
                <a:path extrusionOk="0" h="5155" w="5226">
                  <a:moveTo>
                    <a:pt x="663" y="0"/>
                  </a:moveTo>
                  <a:lnTo>
                    <a:pt x="1" y="5155"/>
                  </a:lnTo>
                  <a:lnTo>
                    <a:pt x="5226" y="2057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970215" y="2272933"/>
              <a:ext cx="718968" cy="521283"/>
            </a:xfrm>
            <a:custGeom>
              <a:rect b="b" l="l" r="r" t="t"/>
              <a:pathLst>
                <a:path extrusionOk="0" h="4612" w="6361">
                  <a:moveTo>
                    <a:pt x="6053" y="1"/>
                  </a:moveTo>
                  <a:lnTo>
                    <a:pt x="0" y="3582"/>
                  </a:lnTo>
                  <a:lnTo>
                    <a:pt x="981" y="4611"/>
                  </a:lnTo>
                  <a:lnTo>
                    <a:pt x="6360" y="1467"/>
                  </a:lnTo>
                  <a:lnTo>
                    <a:pt x="6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7679689" y="2707976"/>
              <a:ext cx="232611" cy="218595"/>
            </a:xfrm>
            <a:custGeom>
              <a:rect b="b" l="l" r="r" t="t"/>
              <a:pathLst>
                <a:path extrusionOk="0" h="1934" w="2058">
                  <a:moveTo>
                    <a:pt x="1130" y="0"/>
                  </a:moveTo>
                  <a:cubicBezTo>
                    <a:pt x="935" y="0"/>
                    <a:pt x="154" y="537"/>
                    <a:pt x="154" y="537"/>
                  </a:cubicBezTo>
                  <a:cubicBezTo>
                    <a:pt x="154" y="537"/>
                    <a:pt x="0" y="621"/>
                    <a:pt x="12" y="644"/>
                  </a:cubicBezTo>
                  <a:cubicBezTo>
                    <a:pt x="12" y="644"/>
                    <a:pt x="408" y="1934"/>
                    <a:pt x="852" y="1934"/>
                  </a:cubicBezTo>
                  <a:cubicBezTo>
                    <a:pt x="887" y="1934"/>
                    <a:pt x="923" y="1926"/>
                    <a:pt x="958" y="1909"/>
                  </a:cubicBezTo>
                  <a:cubicBezTo>
                    <a:pt x="1442" y="1661"/>
                    <a:pt x="1844" y="1212"/>
                    <a:pt x="1951" y="952"/>
                  </a:cubicBezTo>
                  <a:cubicBezTo>
                    <a:pt x="2057" y="703"/>
                    <a:pt x="1939" y="573"/>
                    <a:pt x="1939" y="573"/>
                  </a:cubicBezTo>
                  <a:cubicBezTo>
                    <a:pt x="1972" y="409"/>
                    <a:pt x="1874" y="356"/>
                    <a:pt x="1859" y="349"/>
                  </a:cubicBezTo>
                  <a:lnTo>
                    <a:pt x="1859" y="349"/>
                  </a:lnTo>
                  <a:cubicBezTo>
                    <a:pt x="1866" y="293"/>
                    <a:pt x="1852" y="240"/>
                    <a:pt x="1786" y="206"/>
                  </a:cubicBezTo>
                  <a:cubicBezTo>
                    <a:pt x="1756" y="188"/>
                    <a:pt x="1719" y="180"/>
                    <a:pt x="1676" y="180"/>
                  </a:cubicBezTo>
                  <a:cubicBezTo>
                    <a:pt x="1447" y="180"/>
                    <a:pt x="1076" y="408"/>
                    <a:pt x="1076" y="408"/>
                  </a:cubicBezTo>
                  <a:cubicBezTo>
                    <a:pt x="1076" y="408"/>
                    <a:pt x="1289" y="88"/>
                    <a:pt x="1159" y="6"/>
                  </a:cubicBezTo>
                  <a:cubicBezTo>
                    <a:pt x="1151" y="2"/>
                    <a:pt x="1142" y="0"/>
                    <a:pt x="1130" y="0"/>
                  </a:cubicBezTo>
                  <a:close/>
                </a:path>
              </a:pathLst>
            </a:custGeom>
            <a:solidFill>
              <a:srgbClr val="FFC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7125176" y="2763359"/>
              <a:ext cx="689581" cy="514501"/>
            </a:xfrm>
            <a:custGeom>
              <a:rect b="b" l="l" r="r" t="t"/>
              <a:pathLst>
                <a:path extrusionOk="0" h="4552" w="6101">
                  <a:moveTo>
                    <a:pt x="5108" y="0"/>
                  </a:moveTo>
                  <a:cubicBezTo>
                    <a:pt x="5108" y="0"/>
                    <a:pt x="4693" y="142"/>
                    <a:pt x="3984" y="378"/>
                  </a:cubicBezTo>
                  <a:cubicBezTo>
                    <a:pt x="3571" y="532"/>
                    <a:pt x="3003" y="709"/>
                    <a:pt x="2400" y="946"/>
                  </a:cubicBezTo>
                  <a:cubicBezTo>
                    <a:pt x="792" y="1584"/>
                    <a:pt x="1" y="3819"/>
                    <a:pt x="1" y="3819"/>
                  </a:cubicBezTo>
                  <a:cubicBezTo>
                    <a:pt x="1" y="3819"/>
                    <a:pt x="2069" y="4374"/>
                    <a:pt x="3523" y="4552"/>
                  </a:cubicBezTo>
                  <a:lnTo>
                    <a:pt x="3653" y="3074"/>
                  </a:lnTo>
                  <a:cubicBezTo>
                    <a:pt x="4528" y="2519"/>
                    <a:pt x="6101" y="1289"/>
                    <a:pt x="6101" y="1289"/>
                  </a:cubicBezTo>
                  <a:lnTo>
                    <a:pt x="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7296752" y="2966018"/>
              <a:ext cx="101160" cy="82849"/>
            </a:xfrm>
            <a:custGeom>
              <a:rect b="b" l="l" r="r" t="t"/>
              <a:pathLst>
                <a:path extrusionOk="0" h="733" w="895">
                  <a:moveTo>
                    <a:pt x="203" y="1"/>
                  </a:moveTo>
                  <a:cubicBezTo>
                    <a:pt x="197" y="1"/>
                    <a:pt x="191" y="2"/>
                    <a:pt x="185" y="4"/>
                  </a:cubicBezTo>
                  <a:cubicBezTo>
                    <a:pt x="78" y="40"/>
                    <a:pt x="267" y="300"/>
                    <a:pt x="267" y="300"/>
                  </a:cubicBezTo>
                  <a:cubicBezTo>
                    <a:pt x="267" y="300"/>
                    <a:pt x="193" y="274"/>
                    <a:pt x="123" y="274"/>
                  </a:cubicBezTo>
                  <a:cubicBezTo>
                    <a:pt x="69" y="274"/>
                    <a:pt x="18" y="290"/>
                    <a:pt x="7" y="347"/>
                  </a:cubicBezTo>
                  <a:cubicBezTo>
                    <a:pt x="1" y="413"/>
                    <a:pt x="89" y="428"/>
                    <a:pt x="169" y="428"/>
                  </a:cubicBezTo>
                  <a:cubicBezTo>
                    <a:pt x="233" y="428"/>
                    <a:pt x="291" y="418"/>
                    <a:pt x="291" y="418"/>
                  </a:cubicBezTo>
                  <a:cubicBezTo>
                    <a:pt x="385" y="673"/>
                    <a:pt x="551" y="733"/>
                    <a:pt x="686" y="733"/>
                  </a:cubicBezTo>
                  <a:cubicBezTo>
                    <a:pt x="739" y="733"/>
                    <a:pt x="787" y="723"/>
                    <a:pt x="823" y="713"/>
                  </a:cubicBezTo>
                  <a:cubicBezTo>
                    <a:pt x="871" y="702"/>
                    <a:pt x="894" y="642"/>
                    <a:pt x="882" y="607"/>
                  </a:cubicBezTo>
                  <a:cubicBezTo>
                    <a:pt x="767" y="282"/>
                    <a:pt x="528" y="251"/>
                    <a:pt x="442" y="251"/>
                  </a:cubicBezTo>
                  <a:cubicBezTo>
                    <a:pt x="421" y="251"/>
                    <a:pt x="409" y="253"/>
                    <a:pt x="409" y="253"/>
                  </a:cubicBezTo>
                  <a:cubicBezTo>
                    <a:pt x="409" y="253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379036" y="3026035"/>
              <a:ext cx="12094" cy="11868"/>
            </a:xfrm>
            <a:custGeom>
              <a:rect b="b" l="l" r="r" t="t"/>
              <a:pathLst>
                <a:path extrusionOk="0" h="105" w="107">
                  <a:moveTo>
                    <a:pt x="57" y="1"/>
                  </a:moveTo>
                  <a:cubicBezTo>
                    <a:pt x="49" y="1"/>
                    <a:pt x="42" y="2"/>
                    <a:pt x="36" y="5"/>
                  </a:cubicBezTo>
                  <a:cubicBezTo>
                    <a:pt x="12" y="17"/>
                    <a:pt x="1" y="40"/>
                    <a:pt x="12" y="76"/>
                  </a:cubicBezTo>
                  <a:cubicBezTo>
                    <a:pt x="21" y="94"/>
                    <a:pt x="36" y="104"/>
                    <a:pt x="53" y="104"/>
                  </a:cubicBezTo>
                  <a:cubicBezTo>
                    <a:pt x="59" y="104"/>
                    <a:pt x="65" y="103"/>
                    <a:pt x="72" y="100"/>
                  </a:cubicBezTo>
                  <a:cubicBezTo>
                    <a:pt x="95" y="88"/>
                    <a:pt x="107" y="53"/>
                    <a:pt x="107" y="29"/>
                  </a:cubicBezTo>
                  <a:cubicBezTo>
                    <a:pt x="98" y="12"/>
                    <a:pt x="7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336311" y="3099729"/>
              <a:ext cx="84205" cy="109185"/>
            </a:xfrm>
            <a:custGeom>
              <a:rect b="b" l="l" r="r" t="t"/>
              <a:pathLst>
                <a:path extrusionOk="0" h="966" w="745">
                  <a:moveTo>
                    <a:pt x="224" y="0"/>
                  </a:moveTo>
                  <a:cubicBezTo>
                    <a:pt x="185" y="0"/>
                    <a:pt x="150" y="21"/>
                    <a:pt x="130" y="50"/>
                  </a:cubicBezTo>
                  <a:cubicBezTo>
                    <a:pt x="0" y="452"/>
                    <a:pt x="284" y="630"/>
                    <a:pt x="284" y="630"/>
                  </a:cubicBezTo>
                  <a:cubicBezTo>
                    <a:pt x="284" y="630"/>
                    <a:pt x="190" y="914"/>
                    <a:pt x="308" y="961"/>
                  </a:cubicBezTo>
                  <a:cubicBezTo>
                    <a:pt x="315" y="964"/>
                    <a:pt x="322" y="966"/>
                    <a:pt x="328" y="966"/>
                  </a:cubicBezTo>
                  <a:cubicBezTo>
                    <a:pt x="415" y="966"/>
                    <a:pt x="426" y="689"/>
                    <a:pt x="426" y="689"/>
                  </a:cubicBezTo>
                  <a:cubicBezTo>
                    <a:pt x="426" y="689"/>
                    <a:pt x="515" y="827"/>
                    <a:pt x="599" y="827"/>
                  </a:cubicBezTo>
                  <a:cubicBezTo>
                    <a:pt x="617" y="827"/>
                    <a:pt x="634" y="821"/>
                    <a:pt x="650" y="807"/>
                  </a:cubicBezTo>
                  <a:cubicBezTo>
                    <a:pt x="745" y="712"/>
                    <a:pt x="473" y="571"/>
                    <a:pt x="473" y="571"/>
                  </a:cubicBezTo>
                  <a:cubicBezTo>
                    <a:pt x="592" y="216"/>
                    <a:pt x="366" y="63"/>
                    <a:pt x="248" y="3"/>
                  </a:cubicBezTo>
                  <a:cubicBezTo>
                    <a:pt x="240" y="1"/>
                    <a:pt x="232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7352361" y="3108997"/>
              <a:ext cx="12094" cy="11529"/>
            </a:xfrm>
            <a:custGeom>
              <a:rect b="b" l="l" r="r" t="t"/>
              <a:pathLst>
                <a:path extrusionOk="0" h="102" w="107">
                  <a:moveTo>
                    <a:pt x="57" y="1"/>
                  </a:moveTo>
                  <a:cubicBezTo>
                    <a:pt x="35" y="1"/>
                    <a:pt x="12" y="20"/>
                    <a:pt x="12" y="39"/>
                  </a:cubicBezTo>
                  <a:cubicBezTo>
                    <a:pt x="0" y="63"/>
                    <a:pt x="12" y="99"/>
                    <a:pt x="48" y="99"/>
                  </a:cubicBezTo>
                  <a:cubicBezTo>
                    <a:pt x="52" y="101"/>
                    <a:pt x="56" y="102"/>
                    <a:pt x="60" y="102"/>
                  </a:cubicBezTo>
                  <a:cubicBezTo>
                    <a:pt x="79" y="102"/>
                    <a:pt x="97" y="82"/>
                    <a:pt x="106" y="63"/>
                  </a:cubicBezTo>
                  <a:cubicBezTo>
                    <a:pt x="106" y="39"/>
                    <a:pt x="95" y="16"/>
                    <a:pt x="71" y="4"/>
                  </a:cubicBezTo>
                  <a:cubicBezTo>
                    <a:pt x="67" y="2"/>
                    <a:pt x="62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7170613" y="3154321"/>
              <a:ext cx="88274" cy="103533"/>
            </a:xfrm>
            <a:custGeom>
              <a:rect b="b" l="l" r="r" t="t"/>
              <a:pathLst>
                <a:path extrusionOk="0" h="916" w="781">
                  <a:moveTo>
                    <a:pt x="578" y="1"/>
                  </a:moveTo>
                  <a:cubicBezTo>
                    <a:pt x="567" y="1"/>
                    <a:pt x="556" y="2"/>
                    <a:pt x="544" y="5"/>
                  </a:cubicBezTo>
                  <a:cubicBezTo>
                    <a:pt x="177" y="206"/>
                    <a:pt x="272" y="525"/>
                    <a:pt x="272" y="525"/>
                  </a:cubicBezTo>
                  <a:cubicBezTo>
                    <a:pt x="272" y="525"/>
                    <a:pt x="1" y="679"/>
                    <a:pt x="48" y="786"/>
                  </a:cubicBezTo>
                  <a:cubicBezTo>
                    <a:pt x="57" y="806"/>
                    <a:pt x="73" y="814"/>
                    <a:pt x="93" y="814"/>
                  </a:cubicBezTo>
                  <a:cubicBezTo>
                    <a:pt x="177" y="814"/>
                    <a:pt x="331" y="667"/>
                    <a:pt x="332" y="667"/>
                  </a:cubicBezTo>
                  <a:lnTo>
                    <a:pt x="332" y="667"/>
                  </a:lnTo>
                  <a:cubicBezTo>
                    <a:pt x="332" y="667"/>
                    <a:pt x="284" y="915"/>
                    <a:pt x="414" y="915"/>
                  </a:cubicBezTo>
                  <a:cubicBezTo>
                    <a:pt x="544" y="904"/>
                    <a:pt x="437" y="620"/>
                    <a:pt x="437" y="620"/>
                  </a:cubicBezTo>
                  <a:cubicBezTo>
                    <a:pt x="781" y="442"/>
                    <a:pt x="710" y="171"/>
                    <a:pt x="663" y="53"/>
                  </a:cubicBezTo>
                  <a:cubicBezTo>
                    <a:pt x="645" y="17"/>
                    <a:pt x="613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7225318" y="3160990"/>
              <a:ext cx="12207" cy="11868"/>
            </a:xfrm>
            <a:custGeom>
              <a:rect b="b" l="l" r="r" t="t"/>
              <a:pathLst>
                <a:path extrusionOk="0" h="105" w="108">
                  <a:moveTo>
                    <a:pt x="45" y="0"/>
                  </a:moveTo>
                  <a:cubicBezTo>
                    <a:pt x="38" y="0"/>
                    <a:pt x="31" y="2"/>
                    <a:pt x="24" y="5"/>
                  </a:cubicBezTo>
                  <a:cubicBezTo>
                    <a:pt x="1" y="29"/>
                    <a:pt x="1" y="52"/>
                    <a:pt x="13" y="76"/>
                  </a:cubicBezTo>
                  <a:cubicBezTo>
                    <a:pt x="21" y="93"/>
                    <a:pt x="43" y="104"/>
                    <a:pt x="63" y="104"/>
                  </a:cubicBezTo>
                  <a:cubicBezTo>
                    <a:pt x="70" y="104"/>
                    <a:pt x="78" y="103"/>
                    <a:pt x="84" y="100"/>
                  </a:cubicBezTo>
                  <a:cubicBezTo>
                    <a:pt x="108" y="76"/>
                    <a:pt x="108" y="52"/>
                    <a:pt x="95" y="29"/>
                  </a:cubicBezTo>
                  <a:cubicBezTo>
                    <a:pt x="87" y="11"/>
                    <a:pt x="65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7405823" y="3201228"/>
              <a:ext cx="90987" cy="99464"/>
            </a:xfrm>
            <a:custGeom>
              <a:rect b="b" l="l" r="r" t="t"/>
              <a:pathLst>
                <a:path extrusionOk="0" h="880" w="805">
                  <a:moveTo>
                    <a:pt x="662" y="1"/>
                  </a:moveTo>
                  <a:cubicBezTo>
                    <a:pt x="654" y="1"/>
                    <a:pt x="646" y="2"/>
                    <a:pt x="639" y="4"/>
                  </a:cubicBezTo>
                  <a:cubicBezTo>
                    <a:pt x="248" y="145"/>
                    <a:pt x="295" y="476"/>
                    <a:pt x="295" y="476"/>
                  </a:cubicBezTo>
                  <a:cubicBezTo>
                    <a:pt x="295" y="476"/>
                    <a:pt x="0" y="595"/>
                    <a:pt x="35" y="702"/>
                  </a:cubicBezTo>
                  <a:cubicBezTo>
                    <a:pt x="44" y="730"/>
                    <a:pt x="65" y="740"/>
                    <a:pt x="92" y="740"/>
                  </a:cubicBezTo>
                  <a:cubicBezTo>
                    <a:pt x="180" y="740"/>
                    <a:pt x="331" y="631"/>
                    <a:pt x="331" y="631"/>
                  </a:cubicBezTo>
                  <a:lnTo>
                    <a:pt x="331" y="631"/>
                  </a:lnTo>
                  <a:cubicBezTo>
                    <a:pt x="331" y="631"/>
                    <a:pt x="248" y="867"/>
                    <a:pt x="378" y="878"/>
                  </a:cubicBezTo>
                  <a:cubicBezTo>
                    <a:pt x="383" y="879"/>
                    <a:pt x="388" y="880"/>
                    <a:pt x="392" y="880"/>
                  </a:cubicBezTo>
                  <a:cubicBezTo>
                    <a:pt x="504" y="880"/>
                    <a:pt x="449" y="595"/>
                    <a:pt x="449" y="595"/>
                  </a:cubicBezTo>
                  <a:cubicBezTo>
                    <a:pt x="804" y="465"/>
                    <a:pt x="780" y="193"/>
                    <a:pt x="744" y="63"/>
                  </a:cubicBezTo>
                  <a:cubicBezTo>
                    <a:pt x="735" y="24"/>
                    <a:pt x="701" y="1"/>
                    <a:pt x="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7469910" y="3207783"/>
              <a:ext cx="12094" cy="11755"/>
            </a:xfrm>
            <a:custGeom>
              <a:rect b="b" l="l" r="r" t="t"/>
              <a:pathLst>
                <a:path extrusionOk="0" h="104" w="107">
                  <a:moveTo>
                    <a:pt x="55" y="0"/>
                  </a:moveTo>
                  <a:cubicBezTo>
                    <a:pt x="48" y="0"/>
                    <a:pt x="42" y="2"/>
                    <a:pt x="36" y="5"/>
                  </a:cubicBezTo>
                  <a:cubicBezTo>
                    <a:pt x="12" y="17"/>
                    <a:pt x="1" y="40"/>
                    <a:pt x="1" y="64"/>
                  </a:cubicBezTo>
                  <a:cubicBezTo>
                    <a:pt x="9" y="91"/>
                    <a:pt x="32" y="104"/>
                    <a:pt x="52" y="104"/>
                  </a:cubicBezTo>
                  <a:cubicBezTo>
                    <a:pt x="59" y="104"/>
                    <a:pt x="66" y="103"/>
                    <a:pt x="72" y="100"/>
                  </a:cubicBezTo>
                  <a:cubicBezTo>
                    <a:pt x="95" y="87"/>
                    <a:pt x="107" y="52"/>
                    <a:pt x="95" y="29"/>
                  </a:cubicBezTo>
                  <a:cubicBezTo>
                    <a:pt x="86" y="12"/>
                    <a:pt x="71" y="0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7522016" y="3136915"/>
              <a:ext cx="12207" cy="11303"/>
            </a:xfrm>
            <a:custGeom>
              <a:rect b="b" l="l" r="r" t="t"/>
              <a:pathLst>
                <a:path extrusionOk="0" h="100" w="108">
                  <a:moveTo>
                    <a:pt x="55" y="1"/>
                  </a:moveTo>
                  <a:cubicBezTo>
                    <a:pt x="49" y="1"/>
                    <a:pt x="42" y="2"/>
                    <a:pt x="36" y="5"/>
                  </a:cubicBezTo>
                  <a:cubicBezTo>
                    <a:pt x="12" y="5"/>
                    <a:pt x="0" y="29"/>
                    <a:pt x="0" y="65"/>
                  </a:cubicBezTo>
                  <a:cubicBezTo>
                    <a:pt x="12" y="88"/>
                    <a:pt x="36" y="100"/>
                    <a:pt x="60" y="100"/>
                  </a:cubicBezTo>
                  <a:cubicBezTo>
                    <a:pt x="95" y="88"/>
                    <a:pt x="107" y="65"/>
                    <a:pt x="95" y="41"/>
                  </a:cubicBezTo>
                  <a:cubicBezTo>
                    <a:pt x="95" y="14"/>
                    <a:pt x="75" y="1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7460529" y="2995857"/>
              <a:ext cx="93587" cy="93926"/>
            </a:xfrm>
            <a:custGeom>
              <a:rect b="b" l="l" r="r" t="t"/>
              <a:pathLst>
                <a:path extrusionOk="0" h="831" w="828">
                  <a:moveTo>
                    <a:pt x="710" y="0"/>
                  </a:moveTo>
                  <a:cubicBezTo>
                    <a:pt x="308" y="83"/>
                    <a:pt x="296" y="426"/>
                    <a:pt x="296" y="426"/>
                  </a:cubicBezTo>
                  <a:cubicBezTo>
                    <a:pt x="296" y="426"/>
                    <a:pt x="0" y="497"/>
                    <a:pt x="24" y="615"/>
                  </a:cubicBezTo>
                  <a:cubicBezTo>
                    <a:pt x="27" y="644"/>
                    <a:pt x="51" y="655"/>
                    <a:pt x="84" y="655"/>
                  </a:cubicBezTo>
                  <a:cubicBezTo>
                    <a:pt x="170" y="655"/>
                    <a:pt x="320" y="580"/>
                    <a:pt x="320" y="580"/>
                  </a:cubicBezTo>
                  <a:lnTo>
                    <a:pt x="320" y="580"/>
                  </a:lnTo>
                  <a:cubicBezTo>
                    <a:pt x="320" y="580"/>
                    <a:pt x="213" y="793"/>
                    <a:pt x="331" y="828"/>
                  </a:cubicBezTo>
                  <a:cubicBezTo>
                    <a:pt x="338" y="830"/>
                    <a:pt x="345" y="831"/>
                    <a:pt x="350" y="831"/>
                  </a:cubicBezTo>
                  <a:cubicBezTo>
                    <a:pt x="448" y="831"/>
                    <a:pt x="438" y="567"/>
                    <a:pt x="438" y="567"/>
                  </a:cubicBezTo>
                  <a:cubicBezTo>
                    <a:pt x="817" y="485"/>
                    <a:pt x="828" y="213"/>
                    <a:pt x="817" y="71"/>
                  </a:cubicBezTo>
                  <a:cubicBezTo>
                    <a:pt x="804" y="24"/>
                    <a:pt x="757" y="0"/>
                    <a:pt x="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531397" y="3001169"/>
              <a:ext cx="12094" cy="11303"/>
            </a:xfrm>
            <a:custGeom>
              <a:rect b="b" l="l" r="r" t="t"/>
              <a:pathLst>
                <a:path extrusionOk="0" h="100" w="107">
                  <a:moveTo>
                    <a:pt x="35" y="0"/>
                  </a:moveTo>
                  <a:cubicBezTo>
                    <a:pt x="12" y="13"/>
                    <a:pt x="0" y="36"/>
                    <a:pt x="0" y="60"/>
                  </a:cubicBezTo>
                  <a:cubicBezTo>
                    <a:pt x="9" y="86"/>
                    <a:pt x="24" y="100"/>
                    <a:pt x="41" y="100"/>
                  </a:cubicBezTo>
                  <a:cubicBezTo>
                    <a:pt x="47" y="100"/>
                    <a:pt x="53" y="98"/>
                    <a:pt x="59" y="95"/>
                  </a:cubicBezTo>
                  <a:cubicBezTo>
                    <a:pt x="95" y="95"/>
                    <a:pt x="106" y="60"/>
                    <a:pt x="95" y="36"/>
                  </a:cubicBezTo>
                  <a:cubicBezTo>
                    <a:pt x="95" y="13"/>
                    <a:pt x="59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7404354" y="2879325"/>
              <a:ext cx="112349" cy="60696"/>
            </a:xfrm>
            <a:custGeom>
              <a:rect b="b" l="l" r="r" t="t"/>
              <a:pathLst>
                <a:path extrusionOk="0" h="537" w="994">
                  <a:moveTo>
                    <a:pt x="139" y="1"/>
                  </a:moveTo>
                  <a:cubicBezTo>
                    <a:pt x="123" y="1"/>
                    <a:pt x="108" y="5"/>
                    <a:pt x="95" y="14"/>
                  </a:cubicBezTo>
                  <a:cubicBezTo>
                    <a:pt x="1" y="85"/>
                    <a:pt x="273" y="263"/>
                    <a:pt x="273" y="263"/>
                  </a:cubicBezTo>
                  <a:cubicBezTo>
                    <a:pt x="273" y="263"/>
                    <a:pt x="25" y="263"/>
                    <a:pt x="48" y="393"/>
                  </a:cubicBezTo>
                  <a:cubicBezTo>
                    <a:pt x="58" y="426"/>
                    <a:pt x="86" y="437"/>
                    <a:pt x="120" y="437"/>
                  </a:cubicBezTo>
                  <a:cubicBezTo>
                    <a:pt x="209" y="437"/>
                    <a:pt x="344" y="358"/>
                    <a:pt x="344" y="358"/>
                  </a:cubicBezTo>
                  <a:cubicBezTo>
                    <a:pt x="462" y="493"/>
                    <a:pt x="580" y="537"/>
                    <a:pt x="683" y="537"/>
                  </a:cubicBezTo>
                  <a:cubicBezTo>
                    <a:pt x="796" y="537"/>
                    <a:pt x="891" y="484"/>
                    <a:pt x="947" y="440"/>
                  </a:cubicBezTo>
                  <a:cubicBezTo>
                    <a:pt x="983" y="416"/>
                    <a:pt x="994" y="358"/>
                    <a:pt x="959" y="322"/>
                  </a:cubicBezTo>
                  <a:cubicBezTo>
                    <a:pt x="825" y="165"/>
                    <a:pt x="686" y="126"/>
                    <a:pt x="579" y="126"/>
                  </a:cubicBezTo>
                  <a:cubicBezTo>
                    <a:pt x="468" y="126"/>
                    <a:pt x="391" y="169"/>
                    <a:pt x="391" y="169"/>
                  </a:cubicBezTo>
                  <a:cubicBezTo>
                    <a:pt x="391" y="169"/>
                    <a:pt x="241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7495228" y="2912330"/>
              <a:ext cx="12207" cy="10964"/>
            </a:xfrm>
            <a:custGeom>
              <a:rect b="b" l="l" r="r" t="t"/>
              <a:pathLst>
                <a:path extrusionOk="0" h="97" w="108">
                  <a:moveTo>
                    <a:pt x="56" y="1"/>
                  </a:moveTo>
                  <a:cubicBezTo>
                    <a:pt x="42" y="1"/>
                    <a:pt x="31" y="7"/>
                    <a:pt x="24" y="18"/>
                  </a:cubicBezTo>
                  <a:cubicBezTo>
                    <a:pt x="1" y="30"/>
                    <a:pt x="1" y="66"/>
                    <a:pt x="24" y="77"/>
                  </a:cubicBezTo>
                  <a:cubicBezTo>
                    <a:pt x="32" y="91"/>
                    <a:pt x="47" y="97"/>
                    <a:pt x="63" y="97"/>
                  </a:cubicBezTo>
                  <a:cubicBezTo>
                    <a:pt x="74" y="97"/>
                    <a:pt x="86" y="94"/>
                    <a:pt x="95" y="89"/>
                  </a:cubicBezTo>
                  <a:cubicBezTo>
                    <a:pt x="108" y="66"/>
                    <a:pt x="108" y="30"/>
                    <a:pt x="95" y="18"/>
                  </a:cubicBezTo>
                  <a:cubicBezTo>
                    <a:pt x="84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7567932" y="2808948"/>
              <a:ext cx="90987" cy="98221"/>
            </a:xfrm>
            <a:custGeom>
              <a:rect b="b" l="l" r="r" t="t"/>
              <a:pathLst>
                <a:path extrusionOk="0" h="869" w="805">
                  <a:moveTo>
                    <a:pt x="435" y="1"/>
                  </a:moveTo>
                  <a:cubicBezTo>
                    <a:pt x="323" y="1"/>
                    <a:pt x="366" y="275"/>
                    <a:pt x="366" y="275"/>
                  </a:cubicBezTo>
                  <a:cubicBezTo>
                    <a:pt x="0" y="404"/>
                    <a:pt x="12" y="664"/>
                    <a:pt x="48" y="806"/>
                  </a:cubicBezTo>
                  <a:cubicBezTo>
                    <a:pt x="57" y="846"/>
                    <a:pt x="91" y="869"/>
                    <a:pt x="130" y="869"/>
                  </a:cubicBezTo>
                  <a:cubicBezTo>
                    <a:pt x="138" y="869"/>
                    <a:pt x="146" y="868"/>
                    <a:pt x="153" y="866"/>
                  </a:cubicBezTo>
                  <a:cubicBezTo>
                    <a:pt x="544" y="735"/>
                    <a:pt x="520" y="404"/>
                    <a:pt x="520" y="404"/>
                  </a:cubicBezTo>
                  <a:cubicBezTo>
                    <a:pt x="520" y="404"/>
                    <a:pt x="804" y="298"/>
                    <a:pt x="781" y="191"/>
                  </a:cubicBezTo>
                  <a:cubicBezTo>
                    <a:pt x="772" y="162"/>
                    <a:pt x="749" y="151"/>
                    <a:pt x="719" y="151"/>
                  </a:cubicBezTo>
                  <a:cubicBezTo>
                    <a:pt x="631" y="151"/>
                    <a:pt x="485" y="251"/>
                    <a:pt x="485" y="251"/>
                  </a:cubicBezTo>
                  <a:cubicBezTo>
                    <a:pt x="485" y="251"/>
                    <a:pt x="568" y="26"/>
                    <a:pt x="450" y="2"/>
                  </a:cubicBezTo>
                  <a:cubicBezTo>
                    <a:pt x="444" y="1"/>
                    <a:pt x="440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7581269" y="2889311"/>
              <a:ext cx="13450" cy="11303"/>
            </a:xfrm>
            <a:custGeom>
              <a:rect b="b" l="l" r="r" t="t"/>
              <a:pathLst>
                <a:path extrusionOk="0" h="100" w="119">
                  <a:moveTo>
                    <a:pt x="35" y="1"/>
                  </a:moveTo>
                  <a:cubicBezTo>
                    <a:pt x="12" y="13"/>
                    <a:pt x="1" y="48"/>
                    <a:pt x="12" y="72"/>
                  </a:cubicBezTo>
                  <a:cubicBezTo>
                    <a:pt x="21" y="89"/>
                    <a:pt x="36" y="100"/>
                    <a:pt x="53" y="100"/>
                  </a:cubicBezTo>
                  <a:cubicBezTo>
                    <a:pt x="59" y="100"/>
                    <a:pt x="65" y="98"/>
                    <a:pt x="71" y="95"/>
                  </a:cubicBezTo>
                  <a:cubicBezTo>
                    <a:pt x="95" y="84"/>
                    <a:pt x="119" y="60"/>
                    <a:pt x="106" y="37"/>
                  </a:cubicBezTo>
                  <a:cubicBezTo>
                    <a:pt x="95" y="13"/>
                    <a:pt x="59" y="1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626208" y="2892437"/>
              <a:ext cx="117662" cy="52671"/>
            </a:xfrm>
            <a:custGeom>
              <a:rect b="b" l="l" r="r" t="t"/>
              <a:pathLst>
                <a:path extrusionOk="0" h="466" w="1041">
                  <a:moveTo>
                    <a:pt x="847" y="0"/>
                  </a:moveTo>
                  <a:cubicBezTo>
                    <a:pt x="763" y="0"/>
                    <a:pt x="639" y="147"/>
                    <a:pt x="639" y="147"/>
                  </a:cubicBezTo>
                  <a:cubicBezTo>
                    <a:pt x="537" y="89"/>
                    <a:pt x="449" y="66"/>
                    <a:pt x="373" y="66"/>
                  </a:cubicBezTo>
                  <a:cubicBezTo>
                    <a:pt x="202" y="66"/>
                    <a:pt x="93" y="180"/>
                    <a:pt x="36" y="253"/>
                  </a:cubicBezTo>
                  <a:cubicBezTo>
                    <a:pt x="1" y="300"/>
                    <a:pt x="12" y="348"/>
                    <a:pt x="59" y="371"/>
                  </a:cubicBezTo>
                  <a:cubicBezTo>
                    <a:pt x="170" y="441"/>
                    <a:pt x="269" y="465"/>
                    <a:pt x="353" y="465"/>
                  </a:cubicBezTo>
                  <a:cubicBezTo>
                    <a:pt x="538" y="465"/>
                    <a:pt x="650" y="348"/>
                    <a:pt x="650" y="348"/>
                  </a:cubicBezTo>
                  <a:cubicBezTo>
                    <a:pt x="650" y="348"/>
                    <a:pt x="803" y="438"/>
                    <a:pt x="906" y="438"/>
                  </a:cubicBezTo>
                  <a:cubicBezTo>
                    <a:pt x="938" y="438"/>
                    <a:pt x="965" y="429"/>
                    <a:pt x="981" y="407"/>
                  </a:cubicBezTo>
                  <a:cubicBezTo>
                    <a:pt x="1041" y="313"/>
                    <a:pt x="734" y="229"/>
                    <a:pt x="734" y="229"/>
                  </a:cubicBezTo>
                  <a:cubicBezTo>
                    <a:pt x="734" y="229"/>
                    <a:pt x="970" y="135"/>
                    <a:pt x="899" y="29"/>
                  </a:cubicBezTo>
                  <a:cubicBezTo>
                    <a:pt x="885" y="8"/>
                    <a:pt x="867" y="0"/>
                    <a:pt x="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7636945" y="2924084"/>
              <a:ext cx="12094" cy="10964"/>
            </a:xfrm>
            <a:custGeom>
              <a:rect b="b" l="l" r="r" t="t"/>
              <a:pathLst>
                <a:path extrusionOk="0" h="97" w="107">
                  <a:moveTo>
                    <a:pt x="42" y="1"/>
                  </a:moveTo>
                  <a:cubicBezTo>
                    <a:pt x="30" y="1"/>
                    <a:pt x="19" y="7"/>
                    <a:pt x="12" y="20"/>
                  </a:cubicBezTo>
                  <a:cubicBezTo>
                    <a:pt x="0" y="56"/>
                    <a:pt x="0" y="80"/>
                    <a:pt x="24" y="91"/>
                  </a:cubicBezTo>
                  <a:cubicBezTo>
                    <a:pt x="33" y="95"/>
                    <a:pt x="42" y="96"/>
                    <a:pt x="50" y="96"/>
                  </a:cubicBezTo>
                  <a:cubicBezTo>
                    <a:pt x="71" y="96"/>
                    <a:pt x="86" y="85"/>
                    <a:pt x="95" y="68"/>
                  </a:cubicBezTo>
                  <a:cubicBezTo>
                    <a:pt x="106" y="44"/>
                    <a:pt x="95" y="20"/>
                    <a:pt x="71" y="9"/>
                  </a:cubicBezTo>
                  <a:cubicBezTo>
                    <a:pt x="61" y="4"/>
                    <a:pt x="51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7202244" y="3048311"/>
              <a:ext cx="109750" cy="71999"/>
            </a:xfrm>
            <a:custGeom>
              <a:rect b="b" l="l" r="r" t="t"/>
              <a:pathLst>
                <a:path extrusionOk="0" h="637" w="971">
                  <a:moveTo>
                    <a:pt x="752" y="0"/>
                  </a:moveTo>
                  <a:cubicBezTo>
                    <a:pt x="462" y="0"/>
                    <a:pt x="355" y="231"/>
                    <a:pt x="355" y="231"/>
                  </a:cubicBezTo>
                  <a:cubicBezTo>
                    <a:pt x="355" y="231"/>
                    <a:pt x="278" y="216"/>
                    <a:pt x="198" y="216"/>
                  </a:cubicBezTo>
                  <a:cubicBezTo>
                    <a:pt x="118" y="216"/>
                    <a:pt x="36" y="231"/>
                    <a:pt x="24" y="290"/>
                  </a:cubicBezTo>
                  <a:cubicBezTo>
                    <a:pt x="0" y="364"/>
                    <a:pt x="146" y="375"/>
                    <a:pt x="238" y="375"/>
                  </a:cubicBezTo>
                  <a:cubicBezTo>
                    <a:pt x="278" y="375"/>
                    <a:pt x="308" y="373"/>
                    <a:pt x="308" y="373"/>
                  </a:cubicBezTo>
                  <a:lnTo>
                    <a:pt x="308" y="373"/>
                  </a:lnTo>
                  <a:cubicBezTo>
                    <a:pt x="308" y="373"/>
                    <a:pt x="119" y="539"/>
                    <a:pt x="214" y="621"/>
                  </a:cubicBezTo>
                  <a:cubicBezTo>
                    <a:pt x="227" y="632"/>
                    <a:pt x="241" y="636"/>
                    <a:pt x="254" y="636"/>
                  </a:cubicBezTo>
                  <a:cubicBezTo>
                    <a:pt x="346" y="636"/>
                    <a:pt x="426" y="420"/>
                    <a:pt x="426" y="420"/>
                  </a:cubicBezTo>
                  <a:cubicBezTo>
                    <a:pt x="474" y="429"/>
                    <a:pt x="518" y="433"/>
                    <a:pt x="557" y="433"/>
                  </a:cubicBezTo>
                  <a:cubicBezTo>
                    <a:pt x="833" y="433"/>
                    <a:pt x="927" y="238"/>
                    <a:pt x="959" y="124"/>
                  </a:cubicBezTo>
                  <a:cubicBezTo>
                    <a:pt x="970" y="77"/>
                    <a:pt x="946" y="30"/>
                    <a:pt x="899" y="18"/>
                  </a:cubicBezTo>
                  <a:cubicBezTo>
                    <a:pt x="846" y="6"/>
                    <a:pt x="797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7290406" y="3052606"/>
              <a:ext cx="12207" cy="11190"/>
            </a:xfrm>
            <a:custGeom>
              <a:rect b="b" l="l" r="r" t="t"/>
              <a:pathLst>
                <a:path extrusionOk="0" h="99" w="108">
                  <a:moveTo>
                    <a:pt x="46" y="1"/>
                  </a:moveTo>
                  <a:cubicBezTo>
                    <a:pt x="25" y="1"/>
                    <a:pt x="1" y="20"/>
                    <a:pt x="1" y="39"/>
                  </a:cubicBezTo>
                  <a:cubicBezTo>
                    <a:pt x="1" y="75"/>
                    <a:pt x="13" y="99"/>
                    <a:pt x="48" y="99"/>
                  </a:cubicBezTo>
                  <a:cubicBezTo>
                    <a:pt x="72" y="99"/>
                    <a:pt x="96" y="86"/>
                    <a:pt x="96" y="63"/>
                  </a:cubicBezTo>
                  <a:cubicBezTo>
                    <a:pt x="108" y="28"/>
                    <a:pt x="84" y="4"/>
                    <a:pt x="61" y="4"/>
                  </a:cubicBezTo>
                  <a:cubicBezTo>
                    <a:pt x="56" y="2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273965" y="3140080"/>
              <a:ext cx="1312249" cy="821936"/>
            </a:xfrm>
            <a:custGeom>
              <a:rect b="b" l="l" r="r" t="t"/>
              <a:pathLst>
                <a:path extrusionOk="0" h="7272" w="11610">
                  <a:moveTo>
                    <a:pt x="1" y="1"/>
                  </a:moveTo>
                  <a:lnTo>
                    <a:pt x="1" y="7272"/>
                  </a:lnTo>
                  <a:lnTo>
                    <a:pt x="11610" y="7272"/>
                  </a:lnTo>
                  <a:lnTo>
                    <a:pt x="116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7218763" y="3707365"/>
              <a:ext cx="33456" cy="27466"/>
            </a:xfrm>
            <a:custGeom>
              <a:rect b="b" l="l" r="r" t="t"/>
              <a:pathLst>
                <a:path extrusionOk="0" h="243" w="296">
                  <a:moveTo>
                    <a:pt x="224" y="0"/>
                  </a:moveTo>
                  <a:cubicBezTo>
                    <a:pt x="207" y="0"/>
                    <a:pt x="189" y="6"/>
                    <a:pt x="177" y="18"/>
                  </a:cubicBezTo>
                  <a:cubicBezTo>
                    <a:pt x="153" y="30"/>
                    <a:pt x="142" y="65"/>
                    <a:pt x="130" y="89"/>
                  </a:cubicBezTo>
                  <a:cubicBezTo>
                    <a:pt x="118" y="101"/>
                    <a:pt x="106" y="101"/>
                    <a:pt x="82" y="101"/>
                  </a:cubicBezTo>
                  <a:cubicBezTo>
                    <a:pt x="59" y="112"/>
                    <a:pt x="35" y="112"/>
                    <a:pt x="11" y="125"/>
                  </a:cubicBezTo>
                  <a:cubicBezTo>
                    <a:pt x="0" y="125"/>
                    <a:pt x="0" y="136"/>
                    <a:pt x="11" y="136"/>
                  </a:cubicBezTo>
                  <a:cubicBezTo>
                    <a:pt x="35" y="136"/>
                    <a:pt x="71" y="136"/>
                    <a:pt x="95" y="125"/>
                  </a:cubicBezTo>
                  <a:cubicBezTo>
                    <a:pt x="106" y="125"/>
                    <a:pt x="118" y="125"/>
                    <a:pt x="130" y="112"/>
                  </a:cubicBezTo>
                  <a:cubicBezTo>
                    <a:pt x="130" y="125"/>
                    <a:pt x="142" y="125"/>
                    <a:pt x="142" y="136"/>
                  </a:cubicBezTo>
                  <a:cubicBezTo>
                    <a:pt x="106" y="160"/>
                    <a:pt x="82" y="196"/>
                    <a:pt x="59" y="219"/>
                  </a:cubicBezTo>
                  <a:cubicBezTo>
                    <a:pt x="47" y="231"/>
                    <a:pt x="47" y="231"/>
                    <a:pt x="59" y="243"/>
                  </a:cubicBezTo>
                  <a:lnTo>
                    <a:pt x="71" y="243"/>
                  </a:lnTo>
                  <a:lnTo>
                    <a:pt x="153" y="160"/>
                  </a:lnTo>
                  <a:cubicBezTo>
                    <a:pt x="153" y="160"/>
                    <a:pt x="153" y="172"/>
                    <a:pt x="166" y="172"/>
                  </a:cubicBezTo>
                  <a:cubicBezTo>
                    <a:pt x="153" y="183"/>
                    <a:pt x="153" y="207"/>
                    <a:pt x="142" y="219"/>
                  </a:cubicBezTo>
                  <a:cubicBezTo>
                    <a:pt x="142" y="231"/>
                    <a:pt x="142" y="243"/>
                    <a:pt x="153" y="243"/>
                  </a:cubicBezTo>
                  <a:cubicBezTo>
                    <a:pt x="166" y="243"/>
                    <a:pt x="177" y="243"/>
                    <a:pt x="177" y="231"/>
                  </a:cubicBezTo>
                  <a:cubicBezTo>
                    <a:pt x="189" y="207"/>
                    <a:pt x="189" y="196"/>
                    <a:pt x="189" y="183"/>
                  </a:cubicBezTo>
                  <a:cubicBezTo>
                    <a:pt x="201" y="183"/>
                    <a:pt x="201" y="183"/>
                    <a:pt x="213" y="172"/>
                  </a:cubicBezTo>
                  <a:lnTo>
                    <a:pt x="224" y="172"/>
                  </a:lnTo>
                  <a:cubicBezTo>
                    <a:pt x="237" y="172"/>
                    <a:pt x="248" y="160"/>
                    <a:pt x="260" y="148"/>
                  </a:cubicBezTo>
                  <a:cubicBezTo>
                    <a:pt x="272" y="136"/>
                    <a:pt x="284" y="125"/>
                    <a:pt x="284" y="112"/>
                  </a:cubicBezTo>
                  <a:cubicBezTo>
                    <a:pt x="295" y="89"/>
                    <a:pt x="295" y="77"/>
                    <a:pt x="284" y="54"/>
                  </a:cubicBezTo>
                  <a:cubicBezTo>
                    <a:pt x="284" y="41"/>
                    <a:pt x="272" y="30"/>
                    <a:pt x="272" y="18"/>
                  </a:cubicBezTo>
                  <a:cubicBezTo>
                    <a:pt x="260" y="6"/>
                    <a:pt x="242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7081095" y="3679334"/>
              <a:ext cx="223229" cy="234758"/>
            </a:xfrm>
            <a:custGeom>
              <a:rect b="b" l="l" r="r" t="t"/>
              <a:pathLst>
                <a:path extrusionOk="0" h="2077" w="1975">
                  <a:moveTo>
                    <a:pt x="1219" y="37"/>
                  </a:moveTo>
                  <a:cubicBezTo>
                    <a:pt x="1233" y="37"/>
                    <a:pt x="1249" y="42"/>
                    <a:pt x="1265" y="53"/>
                  </a:cubicBezTo>
                  <a:cubicBezTo>
                    <a:pt x="1289" y="77"/>
                    <a:pt x="1300" y="113"/>
                    <a:pt x="1313" y="148"/>
                  </a:cubicBezTo>
                  <a:cubicBezTo>
                    <a:pt x="1265" y="184"/>
                    <a:pt x="1218" y="207"/>
                    <a:pt x="1182" y="231"/>
                  </a:cubicBezTo>
                  <a:cubicBezTo>
                    <a:pt x="1159" y="184"/>
                    <a:pt x="1147" y="113"/>
                    <a:pt x="1171" y="65"/>
                  </a:cubicBezTo>
                  <a:cubicBezTo>
                    <a:pt x="1184" y="46"/>
                    <a:pt x="1200" y="37"/>
                    <a:pt x="1219" y="37"/>
                  </a:cubicBezTo>
                  <a:close/>
                  <a:moveTo>
                    <a:pt x="992" y="108"/>
                  </a:moveTo>
                  <a:cubicBezTo>
                    <a:pt x="1000" y="108"/>
                    <a:pt x="1009" y="116"/>
                    <a:pt x="1017" y="124"/>
                  </a:cubicBezTo>
                  <a:cubicBezTo>
                    <a:pt x="1040" y="136"/>
                    <a:pt x="1053" y="148"/>
                    <a:pt x="1076" y="160"/>
                  </a:cubicBezTo>
                  <a:cubicBezTo>
                    <a:pt x="1100" y="195"/>
                    <a:pt x="1124" y="219"/>
                    <a:pt x="1147" y="255"/>
                  </a:cubicBezTo>
                  <a:cubicBezTo>
                    <a:pt x="1124" y="266"/>
                    <a:pt x="1111" y="289"/>
                    <a:pt x="1088" y="302"/>
                  </a:cubicBezTo>
                  <a:cubicBezTo>
                    <a:pt x="1088" y="302"/>
                    <a:pt x="1076" y="302"/>
                    <a:pt x="1076" y="313"/>
                  </a:cubicBezTo>
                  <a:cubicBezTo>
                    <a:pt x="1070" y="310"/>
                    <a:pt x="1064" y="309"/>
                    <a:pt x="1060" y="309"/>
                  </a:cubicBezTo>
                  <a:cubicBezTo>
                    <a:pt x="1047" y="309"/>
                    <a:pt x="1040" y="319"/>
                    <a:pt x="1040" y="337"/>
                  </a:cubicBezTo>
                  <a:cubicBezTo>
                    <a:pt x="1017" y="349"/>
                    <a:pt x="1005" y="360"/>
                    <a:pt x="982" y="384"/>
                  </a:cubicBezTo>
                  <a:lnTo>
                    <a:pt x="969" y="384"/>
                  </a:lnTo>
                  <a:cubicBezTo>
                    <a:pt x="934" y="313"/>
                    <a:pt x="898" y="207"/>
                    <a:pt x="958" y="136"/>
                  </a:cubicBezTo>
                  <a:cubicBezTo>
                    <a:pt x="958" y="124"/>
                    <a:pt x="969" y="113"/>
                    <a:pt x="982" y="113"/>
                  </a:cubicBezTo>
                  <a:cubicBezTo>
                    <a:pt x="985" y="109"/>
                    <a:pt x="988" y="108"/>
                    <a:pt x="992" y="108"/>
                  </a:cubicBezTo>
                  <a:close/>
                  <a:moveTo>
                    <a:pt x="1053" y="349"/>
                  </a:moveTo>
                  <a:cubicBezTo>
                    <a:pt x="1053" y="360"/>
                    <a:pt x="1064" y="373"/>
                    <a:pt x="1076" y="384"/>
                  </a:cubicBezTo>
                  <a:cubicBezTo>
                    <a:pt x="1064" y="384"/>
                    <a:pt x="1053" y="384"/>
                    <a:pt x="1053" y="396"/>
                  </a:cubicBezTo>
                  <a:cubicBezTo>
                    <a:pt x="1053" y="384"/>
                    <a:pt x="1053" y="373"/>
                    <a:pt x="1040" y="360"/>
                  </a:cubicBezTo>
                  <a:cubicBezTo>
                    <a:pt x="1040" y="349"/>
                    <a:pt x="1053" y="349"/>
                    <a:pt x="1053" y="349"/>
                  </a:cubicBezTo>
                  <a:close/>
                  <a:moveTo>
                    <a:pt x="1029" y="396"/>
                  </a:moveTo>
                  <a:lnTo>
                    <a:pt x="1017" y="408"/>
                  </a:lnTo>
                  <a:lnTo>
                    <a:pt x="1017" y="420"/>
                  </a:lnTo>
                  <a:cubicBezTo>
                    <a:pt x="993" y="420"/>
                    <a:pt x="982" y="431"/>
                    <a:pt x="982" y="444"/>
                  </a:cubicBezTo>
                  <a:cubicBezTo>
                    <a:pt x="982" y="431"/>
                    <a:pt x="982" y="420"/>
                    <a:pt x="993" y="408"/>
                  </a:cubicBezTo>
                  <a:cubicBezTo>
                    <a:pt x="1005" y="408"/>
                    <a:pt x="1017" y="396"/>
                    <a:pt x="1029" y="396"/>
                  </a:cubicBezTo>
                  <a:close/>
                  <a:moveTo>
                    <a:pt x="1100" y="431"/>
                  </a:moveTo>
                  <a:cubicBezTo>
                    <a:pt x="1100" y="431"/>
                    <a:pt x="1100" y="444"/>
                    <a:pt x="1111" y="444"/>
                  </a:cubicBezTo>
                  <a:lnTo>
                    <a:pt x="1088" y="444"/>
                  </a:lnTo>
                  <a:cubicBezTo>
                    <a:pt x="1100" y="444"/>
                    <a:pt x="1100" y="431"/>
                    <a:pt x="1100" y="431"/>
                  </a:cubicBezTo>
                  <a:close/>
                  <a:moveTo>
                    <a:pt x="1061" y="421"/>
                  </a:moveTo>
                  <a:cubicBezTo>
                    <a:pt x="1063" y="421"/>
                    <a:pt x="1064" y="423"/>
                    <a:pt x="1064" y="431"/>
                  </a:cubicBezTo>
                  <a:cubicBezTo>
                    <a:pt x="1064" y="431"/>
                    <a:pt x="1064" y="444"/>
                    <a:pt x="1053" y="455"/>
                  </a:cubicBezTo>
                  <a:cubicBezTo>
                    <a:pt x="1040" y="455"/>
                    <a:pt x="1029" y="467"/>
                    <a:pt x="1017" y="467"/>
                  </a:cubicBezTo>
                  <a:cubicBezTo>
                    <a:pt x="1029" y="455"/>
                    <a:pt x="1040" y="444"/>
                    <a:pt x="1040" y="431"/>
                  </a:cubicBezTo>
                  <a:cubicBezTo>
                    <a:pt x="1049" y="431"/>
                    <a:pt x="1056" y="421"/>
                    <a:pt x="1061" y="421"/>
                  </a:cubicBezTo>
                  <a:close/>
                  <a:moveTo>
                    <a:pt x="1135" y="491"/>
                  </a:moveTo>
                  <a:cubicBezTo>
                    <a:pt x="1147" y="491"/>
                    <a:pt x="1147" y="502"/>
                    <a:pt x="1147" y="502"/>
                  </a:cubicBezTo>
                  <a:lnTo>
                    <a:pt x="1135" y="502"/>
                  </a:lnTo>
                  <a:lnTo>
                    <a:pt x="1135" y="491"/>
                  </a:lnTo>
                  <a:close/>
                  <a:moveTo>
                    <a:pt x="982" y="467"/>
                  </a:moveTo>
                  <a:cubicBezTo>
                    <a:pt x="982" y="491"/>
                    <a:pt x="969" y="502"/>
                    <a:pt x="958" y="515"/>
                  </a:cubicBezTo>
                  <a:cubicBezTo>
                    <a:pt x="939" y="533"/>
                    <a:pt x="921" y="544"/>
                    <a:pt x="907" y="560"/>
                  </a:cubicBezTo>
                  <a:lnTo>
                    <a:pt x="907" y="560"/>
                  </a:lnTo>
                  <a:cubicBezTo>
                    <a:pt x="928" y="529"/>
                    <a:pt x="950" y="498"/>
                    <a:pt x="982" y="467"/>
                  </a:cubicBezTo>
                  <a:close/>
                  <a:moveTo>
                    <a:pt x="946" y="444"/>
                  </a:moveTo>
                  <a:cubicBezTo>
                    <a:pt x="922" y="491"/>
                    <a:pt x="887" y="538"/>
                    <a:pt x="840" y="573"/>
                  </a:cubicBezTo>
                  <a:cubicBezTo>
                    <a:pt x="863" y="526"/>
                    <a:pt x="898" y="479"/>
                    <a:pt x="946" y="444"/>
                  </a:cubicBezTo>
                  <a:close/>
                  <a:moveTo>
                    <a:pt x="1182" y="538"/>
                  </a:moveTo>
                  <a:cubicBezTo>
                    <a:pt x="1206" y="562"/>
                    <a:pt x="1218" y="573"/>
                    <a:pt x="1242" y="586"/>
                  </a:cubicBezTo>
                  <a:lnTo>
                    <a:pt x="1218" y="586"/>
                  </a:lnTo>
                  <a:lnTo>
                    <a:pt x="1206" y="573"/>
                  </a:lnTo>
                  <a:lnTo>
                    <a:pt x="1194" y="562"/>
                  </a:lnTo>
                  <a:lnTo>
                    <a:pt x="1182" y="562"/>
                  </a:lnTo>
                  <a:lnTo>
                    <a:pt x="1182" y="538"/>
                  </a:lnTo>
                  <a:close/>
                  <a:moveTo>
                    <a:pt x="807" y="578"/>
                  </a:moveTo>
                  <a:cubicBezTo>
                    <a:pt x="805" y="583"/>
                    <a:pt x="804" y="590"/>
                    <a:pt x="804" y="597"/>
                  </a:cubicBezTo>
                  <a:lnTo>
                    <a:pt x="793" y="597"/>
                  </a:lnTo>
                  <a:cubicBezTo>
                    <a:pt x="797" y="592"/>
                    <a:pt x="802" y="585"/>
                    <a:pt x="807" y="578"/>
                  </a:cubicBezTo>
                  <a:close/>
                  <a:moveTo>
                    <a:pt x="1218" y="621"/>
                  </a:moveTo>
                  <a:cubicBezTo>
                    <a:pt x="1229" y="621"/>
                    <a:pt x="1229" y="621"/>
                    <a:pt x="1229" y="633"/>
                  </a:cubicBezTo>
                  <a:cubicBezTo>
                    <a:pt x="1229" y="633"/>
                    <a:pt x="1229" y="621"/>
                    <a:pt x="1218" y="621"/>
                  </a:cubicBezTo>
                  <a:close/>
                  <a:moveTo>
                    <a:pt x="1638" y="33"/>
                  </a:moveTo>
                  <a:cubicBezTo>
                    <a:pt x="1659" y="33"/>
                    <a:pt x="1681" y="36"/>
                    <a:pt x="1702" y="42"/>
                  </a:cubicBezTo>
                  <a:cubicBezTo>
                    <a:pt x="1844" y="65"/>
                    <a:pt x="1868" y="207"/>
                    <a:pt x="1856" y="325"/>
                  </a:cubicBezTo>
                  <a:cubicBezTo>
                    <a:pt x="1856" y="396"/>
                    <a:pt x="1844" y="479"/>
                    <a:pt x="1833" y="550"/>
                  </a:cubicBezTo>
                  <a:cubicBezTo>
                    <a:pt x="1809" y="562"/>
                    <a:pt x="1797" y="562"/>
                    <a:pt x="1773" y="573"/>
                  </a:cubicBezTo>
                  <a:cubicBezTo>
                    <a:pt x="1744" y="578"/>
                    <a:pt x="1714" y="581"/>
                    <a:pt x="1685" y="581"/>
                  </a:cubicBezTo>
                  <a:cubicBezTo>
                    <a:pt x="1645" y="581"/>
                    <a:pt x="1607" y="576"/>
                    <a:pt x="1573" y="562"/>
                  </a:cubicBezTo>
                  <a:cubicBezTo>
                    <a:pt x="1560" y="562"/>
                    <a:pt x="1549" y="573"/>
                    <a:pt x="1560" y="573"/>
                  </a:cubicBezTo>
                  <a:cubicBezTo>
                    <a:pt x="1605" y="596"/>
                    <a:pt x="1650" y="604"/>
                    <a:pt x="1695" y="604"/>
                  </a:cubicBezTo>
                  <a:cubicBezTo>
                    <a:pt x="1721" y="604"/>
                    <a:pt x="1747" y="601"/>
                    <a:pt x="1773" y="597"/>
                  </a:cubicBezTo>
                  <a:cubicBezTo>
                    <a:pt x="1786" y="586"/>
                    <a:pt x="1809" y="586"/>
                    <a:pt x="1821" y="573"/>
                  </a:cubicBezTo>
                  <a:lnTo>
                    <a:pt x="1821" y="573"/>
                  </a:lnTo>
                  <a:cubicBezTo>
                    <a:pt x="1821" y="609"/>
                    <a:pt x="1809" y="644"/>
                    <a:pt x="1809" y="668"/>
                  </a:cubicBezTo>
                  <a:cubicBezTo>
                    <a:pt x="1809" y="680"/>
                    <a:pt x="1809" y="680"/>
                    <a:pt x="1797" y="691"/>
                  </a:cubicBezTo>
                  <a:cubicBezTo>
                    <a:pt x="1756" y="699"/>
                    <a:pt x="1713" y="703"/>
                    <a:pt x="1670" y="703"/>
                  </a:cubicBezTo>
                  <a:cubicBezTo>
                    <a:pt x="1579" y="703"/>
                    <a:pt x="1488" y="685"/>
                    <a:pt x="1407" y="644"/>
                  </a:cubicBezTo>
                  <a:cubicBezTo>
                    <a:pt x="1265" y="586"/>
                    <a:pt x="1147" y="467"/>
                    <a:pt x="1088" y="325"/>
                  </a:cubicBezTo>
                  <a:cubicBezTo>
                    <a:pt x="1111" y="313"/>
                    <a:pt x="1135" y="289"/>
                    <a:pt x="1159" y="278"/>
                  </a:cubicBezTo>
                  <a:lnTo>
                    <a:pt x="1159" y="289"/>
                  </a:lnTo>
                  <a:cubicBezTo>
                    <a:pt x="1162" y="296"/>
                    <a:pt x="1168" y="299"/>
                    <a:pt x="1173" y="299"/>
                  </a:cubicBezTo>
                  <a:cubicBezTo>
                    <a:pt x="1187" y="299"/>
                    <a:pt x="1203" y="283"/>
                    <a:pt x="1194" y="266"/>
                  </a:cubicBezTo>
                  <a:lnTo>
                    <a:pt x="1182" y="255"/>
                  </a:lnTo>
                  <a:cubicBezTo>
                    <a:pt x="1229" y="219"/>
                    <a:pt x="1277" y="195"/>
                    <a:pt x="1324" y="160"/>
                  </a:cubicBezTo>
                  <a:cubicBezTo>
                    <a:pt x="1328" y="163"/>
                    <a:pt x="1331" y="165"/>
                    <a:pt x="1335" y="165"/>
                  </a:cubicBezTo>
                  <a:cubicBezTo>
                    <a:pt x="1343" y="165"/>
                    <a:pt x="1351" y="156"/>
                    <a:pt x="1360" y="148"/>
                  </a:cubicBezTo>
                  <a:cubicBezTo>
                    <a:pt x="1439" y="99"/>
                    <a:pt x="1534" y="33"/>
                    <a:pt x="1638" y="33"/>
                  </a:cubicBezTo>
                  <a:close/>
                  <a:moveTo>
                    <a:pt x="1336" y="656"/>
                  </a:moveTo>
                  <a:cubicBezTo>
                    <a:pt x="1360" y="668"/>
                    <a:pt x="1371" y="668"/>
                    <a:pt x="1395" y="680"/>
                  </a:cubicBezTo>
                  <a:cubicBezTo>
                    <a:pt x="1407" y="691"/>
                    <a:pt x="1431" y="691"/>
                    <a:pt x="1455" y="704"/>
                  </a:cubicBezTo>
                  <a:cubicBezTo>
                    <a:pt x="1431" y="704"/>
                    <a:pt x="1419" y="704"/>
                    <a:pt x="1407" y="715"/>
                  </a:cubicBezTo>
                  <a:cubicBezTo>
                    <a:pt x="1407" y="691"/>
                    <a:pt x="1395" y="680"/>
                    <a:pt x="1371" y="680"/>
                  </a:cubicBezTo>
                  <a:cubicBezTo>
                    <a:pt x="1360" y="668"/>
                    <a:pt x="1348" y="668"/>
                    <a:pt x="1336" y="668"/>
                  </a:cubicBezTo>
                  <a:lnTo>
                    <a:pt x="1336" y="656"/>
                  </a:lnTo>
                  <a:close/>
                  <a:moveTo>
                    <a:pt x="1100" y="479"/>
                  </a:moveTo>
                  <a:cubicBezTo>
                    <a:pt x="1111" y="479"/>
                    <a:pt x="1100" y="502"/>
                    <a:pt x="1100" y="502"/>
                  </a:cubicBezTo>
                  <a:cubicBezTo>
                    <a:pt x="1100" y="515"/>
                    <a:pt x="1100" y="515"/>
                    <a:pt x="1088" y="515"/>
                  </a:cubicBezTo>
                  <a:cubicBezTo>
                    <a:pt x="1076" y="526"/>
                    <a:pt x="1064" y="538"/>
                    <a:pt x="1053" y="538"/>
                  </a:cubicBezTo>
                  <a:cubicBezTo>
                    <a:pt x="1017" y="562"/>
                    <a:pt x="982" y="609"/>
                    <a:pt x="969" y="644"/>
                  </a:cubicBezTo>
                  <a:lnTo>
                    <a:pt x="969" y="656"/>
                  </a:lnTo>
                  <a:cubicBezTo>
                    <a:pt x="934" y="680"/>
                    <a:pt x="898" y="715"/>
                    <a:pt x="875" y="739"/>
                  </a:cubicBezTo>
                  <a:cubicBezTo>
                    <a:pt x="898" y="704"/>
                    <a:pt x="934" y="656"/>
                    <a:pt x="958" y="609"/>
                  </a:cubicBezTo>
                  <a:cubicBezTo>
                    <a:pt x="993" y="586"/>
                    <a:pt x="1029" y="550"/>
                    <a:pt x="1053" y="502"/>
                  </a:cubicBezTo>
                  <a:cubicBezTo>
                    <a:pt x="1064" y="502"/>
                    <a:pt x="1064" y="491"/>
                    <a:pt x="1064" y="491"/>
                  </a:cubicBezTo>
                  <a:lnTo>
                    <a:pt x="1076" y="491"/>
                  </a:lnTo>
                  <a:cubicBezTo>
                    <a:pt x="1076" y="479"/>
                    <a:pt x="1088" y="479"/>
                    <a:pt x="1100" y="479"/>
                  </a:cubicBezTo>
                  <a:close/>
                  <a:moveTo>
                    <a:pt x="1287" y="652"/>
                  </a:moveTo>
                  <a:cubicBezTo>
                    <a:pt x="1300" y="652"/>
                    <a:pt x="1297" y="663"/>
                    <a:pt x="1289" y="680"/>
                  </a:cubicBezTo>
                  <a:cubicBezTo>
                    <a:pt x="1265" y="691"/>
                    <a:pt x="1242" y="715"/>
                    <a:pt x="1229" y="751"/>
                  </a:cubicBezTo>
                  <a:cubicBezTo>
                    <a:pt x="1218" y="762"/>
                    <a:pt x="1229" y="775"/>
                    <a:pt x="1253" y="775"/>
                  </a:cubicBezTo>
                  <a:cubicBezTo>
                    <a:pt x="1218" y="798"/>
                    <a:pt x="1194" y="822"/>
                    <a:pt x="1171" y="857"/>
                  </a:cubicBezTo>
                  <a:lnTo>
                    <a:pt x="1171" y="810"/>
                  </a:lnTo>
                  <a:lnTo>
                    <a:pt x="1194" y="786"/>
                  </a:lnTo>
                  <a:cubicBezTo>
                    <a:pt x="1206" y="762"/>
                    <a:pt x="1218" y="727"/>
                    <a:pt x="1218" y="704"/>
                  </a:cubicBezTo>
                  <a:cubicBezTo>
                    <a:pt x="1242" y="691"/>
                    <a:pt x="1253" y="668"/>
                    <a:pt x="1253" y="656"/>
                  </a:cubicBezTo>
                  <a:lnTo>
                    <a:pt x="1265" y="656"/>
                  </a:lnTo>
                  <a:cubicBezTo>
                    <a:pt x="1275" y="653"/>
                    <a:pt x="1282" y="652"/>
                    <a:pt x="1287" y="652"/>
                  </a:cubicBezTo>
                  <a:close/>
                  <a:moveTo>
                    <a:pt x="745" y="668"/>
                  </a:moveTo>
                  <a:lnTo>
                    <a:pt x="745" y="668"/>
                  </a:lnTo>
                  <a:cubicBezTo>
                    <a:pt x="722" y="715"/>
                    <a:pt x="686" y="762"/>
                    <a:pt x="662" y="822"/>
                  </a:cubicBezTo>
                  <a:lnTo>
                    <a:pt x="627" y="857"/>
                  </a:lnTo>
                  <a:lnTo>
                    <a:pt x="615" y="869"/>
                  </a:lnTo>
                  <a:cubicBezTo>
                    <a:pt x="651" y="798"/>
                    <a:pt x="698" y="727"/>
                    <a:pt x="745" y="668"/>
                  </a:cubicBezTo>
                  <a:close/>
                  <a:moveTo>
                    <a:pt x="1620" y="857"/>
                  </a:moveTo>
                  <a:lnTo>
                    <a:pt x="1608" y="869"/>
                  </a:lnTo>
                  <a:lnTo>
                    <a:pt x="1601" y="869"/>
                  </a:lnTo>
                  <a:cubicBezTo>
                    <a:pt x="1607" y="865"/>
                    <a:pt x="1614" y="861"/>
                    <a:pt x="1620" y="857"/>
                  </a:cubicBezTo>
                  <a:close/>
                  <a:moveTo>
                    <a:pt x="898" y="597"/>
                  </a:moveTo>
                  <a:lnTo>
                    <a:pt x="898" y="621"/>
                  </a:lnTo>
                  <a:lnTo>
                    <a:pt x="722" y="869"/>
                  </a:lnTo>
                  <a:cubicBezTo>
                    <a:pt x="709" y="881"/>
                    <a:pt x="709" y="893"/>
                    <a:pt x="698" y="893"/>
                  </a:cubicBezTo>
                  <a:cubicBezTo>
                    <a:pt x="709" y="881"/>
                    <a:pt x="709" y="869"/>
                    <a:pt x="709" y="846"/>
                  </a:cubicBezTo>
                  <a:cubicBezTo>
                    <a:pt x="722" y="846"/>
                    <a:pt x="709" y="833"/>
                    <a:pt x="709" y="833"/>
                  </a:cubicBezTo>
                  <a:cubicBezTo>
                    <a:pt x="757" y="762"/>
                    <a:pt x="793" y="691"/>
                    <a:pt x="828" y="621"/>
                  </a:cubicBezTo>
                  <a:lnTo>
                    <a:pt x="828" y="609"/>
                  </a:lnTo>
                  <a:cubicBezTo>
                    <a:pt x="840" y="609"/>
                    <a:pt x="840" y="609"/>
                    <a:pt x="851" y="597"/>
                  </a:cubicBezTo>
                  <a:lnTo>
                    <a:pt x="851" y="597"/>
                  </a:lnTo>
                  <a:cubicBezTo>
                    <a:pt x="840" y="609"/>
                    <a:pt x="840" y="609"/>
                    <a:pt x="840" y="621"/>
                  </a:cubicBezTo>
                  <a:cubicBezTo>
                    <a:pt x="831" y="629"/>
                    <a:pt x="835" y="637"/>
                    <a:pt x="842" y="637"/>
                  </a:cubicBezTo>
                  <a:cubicBezTo>
                    <a:pt x="845" y="637"/>
                    <a:pt x="848" y="636"/>
                    <a:pt x="851" y="633"/>
                  </a:cubicBezTo>
                  <a:cubicBezTo>
                    <a:pt x="875" y="633"/>
                    <a:pt x="887" y="621"/>
                    <a:pt x="898" y="597"/>
                  </a:cubicBezTo>
                  <a:close/>
                  <a:moveTo>
                    <a:pt x="1455" y="739"/>
                  </a:moveTo>
                  <a:cubicBezTo>
                    <a:pt x="1442" y="751"/>
                    <a:pt x="1419" y="762"/>
                    <a:pt x="1407" y="775"/>
                  </a:cubicBezTo>
                  <a:cubicBezTo>
                    <a:pt x="1395" y="786"/>
                    <a:pt x="1395" y="810"/>
                    <a:pt x="1419" y="810"/>
                  </a:cubicBezTo>
                  <a:cubicBezTo>
                    <a:pt x="1384" y="833"/>
                    <a:pt x="1348" y="869"/>
                    <a:pt x="1313" y="893"/>
                  </a:cubicBezTo>
                  <a:cubicBezTo>
                    <a:pt x="1324" y="869"/>
                    <a:pt x="1348" y="846"/>
                    <a:pt x="1360" y="822"/>
                  </a:cubicBezTo>
                  <a:cubicBezTo>
                    <a:pt x="1371" y="810"/>
                    <a:pt x="1384" y="786"/>
                    <a:pt x="1384" y="762"/>
                  </a:cubicBezTo>
                  <a:cubicBezTo>
                    <a:pt x="1407" y="751"/>
                    <a:pt x="1419" y="751"/>
                    <a:pt x="1431" y="739"/>
                  </a:cubicBezTo>
                  <a:close/>
                  <a:moveTo>
                    <a:pt x="545" y="618"/>
                  </a:moveTo>
                  <a:cubicBezTo>
                    <a:pt x="557" y="618"/>
                    <a:pt x="568" y="621"/>
                    <a:pt x="580" y="621"/>
                  </a:cubicBezTo>
                  <a:cubicBezTo>
                    <a:pt x="615" y="633"/>
                    <a:pt x="662" y="644"/>
                    <a:pt x="686" y="668"/>
                  </a:cubicBezTo>
                  <a:cubicBezTo>
                    <a:pt x="638" y="751"/>
                    <a:pt x="580" y="822"/>
                    <a:pt x="544" y="904"/>
                  </a:cubicBezTo>
                  <a:cubicBezTo>
                    <a:pt x="485" y="857"/>
                    <a:pt x="449" y="762"/>
                    <a:pt x="473" y="680"/>
                  </a:cubicBezTo>
                  <a:cubicBezTo>
                    <a:pt x="473" y="668"/>
                    <a:pt x="485" y="644"/>
                    <a:pt x="509" y="633"/>
                  </a:cubicBezTo>
                  <a:cubicBezTo>
                    <a:pt x="521" y="621"/>
                    <a:pt x="533" y="618"/>
                    <a:pt x="545" y="618"/>
                  </a:cubicBezTo>
                  <a:close/>
                  <a:moveTo>
                    <a:pt x="1596" y="746"/>
                  </a:moveTo>
                  <a:cubicBezTo>
                    <a:pt x="1600" y="746"/>
                    <a:pt x="1604" y="747"/>
                    <a:pt x="1608" y="751"/>
                  </a:cubicBezTo>
                  <a:lnTo>
                    <a:pt x="1620" y="751"/>
                  </a:lnTo>
                  <a:cubicBezTo>
                    <a:pt x="1608" y="762"/>
                    <a:pt x="1608" y="762"/>
                    <a:pt x="1596" y="762"/>
                  </a:cubicBezTo>
                  <a:cubicBezTo>
                    <a:pt x="1584" y="775"/>
                    <a:pt x="1573" y="798"/>
                    <a:pt x="1596" y="810"/>
                  </a:cubicBezTo>
                  <a:cubicBezTo>
                    <a:pt x="1549" y="846"/>
                    <a:pt x="1490" y="893"/>
                    <a:pt x="1442" y="928"/>
                  </a:cubicBezTo>
                  <a:cubicBezTo>
                    <a:pt x="1478" y="869"/>
                    <a:pt x="1525" y="810"/>
                    <a:pt x="1560" y="751"/>
                  </a:cubicBezTo>
                  <a:lnTo>
                    <a:pt x="1573" y="751"/>
                  </a:lnTo>
                  <a:cubicBezTo>
                    <a:pt x="1580" y="751"/>
                    <a:pt x="1588" y="746"/>
                    <a:pt x="1596" y="746"/>
                  </a:cubicBezTo>
                  <a:close/>
                  <a:moveTo>
                    <a:pt x="1076" y="952"/>
                  </a:moveTo>
                  <a:cubicBezTo>
                    <a:pt x="1068" y="967"/>
                    <a:pt x="1055" y="982"/>
                    <a:pt x="1041" y="998"/>
                  </a:cubicBezTo>
                  <a:lnTo>
                    <a:pt x="1041" y="998"/>
                  </a:lnTo>
                  <a:cubicBezTo>
                    <a:pt x="1051" y="979"/>
                    <a:pt x="1060" y="968"/>
                    <a:pt x="1076" y="952"/>
                  </a:cubicBezTo>
                  <a:close/>
                  <a:moveTo>
                    <a:pt x="1702" y="940"/>
                  </a:moveTo>
                  <a:cubicBezTo>
                    <a:pt x="1750" y="940"/>
                    <a:pt x="1786" y="952"/>
                    <a:pt x="1821" y="964"/>
                  </a:cubicBezTo>
                  <a:cubicBezTo>
                    <a:pt x="1844" y="975"/>
                    <a:pt x="1868" y="999"/>
                    <a:pt x="1880" y="1035"/>
                  </a:cubicBezTo>
                  <a:cubicBezTo>
                    <a:pt x="1854" y="1052"/>
                    <a:pt x="1821" y="1063"/>
                    <a:pt x="1792" y="1063"/>
                  </a:cubicBezTo>
                  <a:cubicBezTo>
                    <a:pt x="1781" y="1063"/>
                    <a:pt x="1771" y="1061"/>
                    <a:pt x="1762" y="1058"/>
                  </a:cubicBezTo>
                  <a:cubicBezTo>
                    <a:pt x="1726" y="1046"/>
                    <a:pt x="1691" y="1022"/>
                    <a:pt x="1655" y="1011"/>
                  </a:cubicBezTo>
                  <a:cubicBezTo>
                    <a:pt x="1667" y="987"/>
                    <a:pt x="1691" y="964"/>
                    <a:pt x="1702" y="940"/>
                  </a:cubicBezTo>
                  <a:close/>
                  <a:moveTo>
                    <a:pt x="898" y="775"/>
                  </a:moveTo>
                  <a:lnTo>
                    <a:pt x="898" y="775"/>
                  </a:lnTo>
                  <a:cubicBezTo>
                    <a:pt x="828" y="893"/>
                    <a:pt x="733" y="999"/>
                    <a:pt x="638" y="1093"/>
                  </a:cubicBezTo>
                  <a:cubicBezTo>
                    <a:pt x="651" y="1070"/>
                    <a:pt x="662" y="1058"/>
                    <a:pt x="674" y="1035"/>
                  </a:cubicBezTo>
                  <a:cubicBezTo>
                    <a:pt x="745" y="940"/>
                    <a:pt x="816" y="857"/>
                    <a:pt x="898" y="775"/>
                  </a:cubicBezTo>
                  <a:close/>
                  <a:moveTo>
                    <a:pt x="414" y="928"/>
                  </a:moveTo>
                  <a:cubicBezTo>
                    <a:pt x="449" y="940"/>
                    <a:pt x="485" y="952"/>
                    <a:pt x="520" y="952"/>
                  </a:cubicBezTo>
                  <a:lnTo>
                    <a:pt x="449" y="1129"/>
                  </a:lnTo>
                  <a:lnTo>
                    <a:pt x="438" y="1141"/>
                  </a:lnTo>
                  <a:cubicBezTo>
                    <a:pt x="378" y="1129"/>
                    <a:pt x="307" y="1058"/>
                    <a:pt x="343" y="987"/>
                  </a:cubicBezTo>
                  <a:cubicBezTo>
                    <a:pt x="355" y="952"/>
                    <a:pt x="378" y="928"/>
                    <a:pt x="414" y="928"/>
                  </a:cubicBezTo>
                  <a:close/>
                  <a:moveTo>
                    <a:pt x="580" y="1117"/>
                  </a:moveTo>
                  <a:lnTo>
                    <a:pt x="580" y="1117"/>
                  </a:lnTo>
                  <a:cubicBezTo>
                    <a:pt x="567" y="1141"/>
                    <a:pt x="556" y="1153"/>
                    <a:pt x="544" y="1177"/>
                  </a:cubicBezTo>
                  <a:lnTo>
                    <a:pt x="544" y="1153"/>
                  </a:lnTo>
                  <a:cubicBezTo>
                    <a:pt x="556" y="1153"/>
                    <a:pt x="556" y="1153"/>
                    <a:pt x="556" y="1141"/>
                  </a:cubicBezTo>
                  <a:cubicBezTo>
                    <a:pt x="567" y="1141"/>
                    <a:pt x="567" y="1129"/>
                    <a:pt x="580" y="1117"/>
                  </a:cubicBezTo>
                  <a:close/>
                  <a:moveTo>
                    <a:pt x="556" y="1235"/>
                  </a:moveTo>
                  <a:cubicBezTo>
                    <a:pt x="556" y="1248"/>
                    <a:pt x="556" y="1248"/>
                    <a:pt x="544" y="1248"/>
                  </a:cubicBezTo>
                  <a:lnTo>
                    <a:pt x="544" y="1235"/>
                  </a:lnTo>
                  <a:close/>
                  <a:moveTo>
                    <a:pt x="816" y="1212"/>
                  </a:moveTo>
                  <a:lnTo>
                    <a:pt x="816" y="1212"/>
                  </a:lnTo>
                  <a:cubicBezTo>
                    <a:pt x="804" y="1224"/>
                    <a:pt x="804" y="1235"/>
                    <a:pt x="793" y="1248"/>
                  </a:cubicBezTo>
                  <a:lnTo>
                    <a:pt x="793" y="1235"/>
                  </a:lnTo>
                  <a:lnTo>
                    <a:pt x="816" y="1212"/>
                  </a:lnTo>
                  <a:close/>
                  <a:moveTo>
                    <a:pt x="1140" y="535"/>
                  </a:moveTo>
                  <a:cubicBezTo>
                    <a:pt x="1158" y="535"/>
                    <a:pt x="1156" y="554"/>
                    <a:pt x="1147" y="573"/>
                  </a:cubicBezTo>
                  <a:cubicBezTo>
                    <a:pt x="1135" y="573"/>
                    <a:pt x="1124" y="586"/>
                    <a:pt x="1111" y="586"/>
                  </a:cubicBezTo>
                  <a:cubicBezTo>
                    <a:pt x="1076" y="609"/>
                    <a:pt x="1053" y="644"/>
                    <a:pt x="1040" y="680"/>
                  </a:cubicBezTo>
                  <a:cubicBezTo>
                    <a:pt x="1040" y="691"/>
                    <a:pt x="1053" y="704"/>
                    <a:pt x="1064" y="704"/>
                  </a:cubicBezTo>
                  <a:lnTo>
                    <a:pt x="1088" y="680"/>
                  </a:lnTo>
                  <a:lnTo>
                    <a:pt x="1088" y="704"/>
                  </a:lnTo>
                  <a:cubicBezTo>
                    <a:pt x="1017" y="798"/>
                    <a:pt x="922" y="869"/>
                    <a:pt x="851" y="964"/>
                  </a:cubicBezTo>
                  <a:cubicBezTo>
                    <a:pt x="745" y="1093"/>
                    <a:pt x="651" y="1235"/>
                    <a:pt x="567" y="1377"/>
                  </a:cubicBezTo>
                  <a:cubicBezTo>
                    <a:pt x="567" y="1342"/>
                    <a:pt x="580" y="1306"/>
                    <a:pt x="580" y="1295"/>
                  </a:cubicBezTo>
                  <a:lnTo>
                    <a:pt x="615" y="1188"/>
                  </a:lnTo>
                  <a:cubicBezTo>
                    <a:pt x="780" y="1035"/>
                    <a:pt x="911" y="857"/>
                    <a:pt x="1017" y="668"/>
                  </a:cubicBezTo>
                  <a:cubicBezTo>
                    <a:pt x="1029" y="656"/>
                    <a:pt x="1029" y="656"/>
                    <a:pt x="1017" y="644"/>
                  </a:cubicBezTo>
                  <a:cubicBezTo>
                    <a:pt x="1053" y="621"/>
                    <a:pt x="1088" y="586"/>
                    <a:pt x="1111" y="550"/>
                  </a:cubicBezTo>
                  <a:lnTo>
                    <a:pt x="1124" y="538"/>
                  </a:lnTo>
                  <a:cubicBezTo>
                    <a:pt x="1130" y="536"/>
                    <a:pt x="1136" y="535"/>
                    <a:pt x="1140" y="535"/>
                  </a:cubicBezTo>
                  <a:close/>
                  <a:moveTo>
                    <a:pt x="591" y="964"/>
                  </a:moveTo>
                  <a:lnTo>
                    <a:pt x="520" y="1106"/>
                  </a:lnTo>
                  <a:cubicBezTo>
                    <a:pt x="520" y="1106"/>
                    <a:pt x="509" y="1106"/>
                    <a:pt x="509" y="1117"/>
                  </a:cubicBezTo>
                  <a:cubicBezTo>
                    <a:pt x="497" y="1212"/>
                    <a:pt x="497" y="1306"/>
                    <a:pt x="485" y="1413"/>
                  </a:cubicBezTo>
                  <a:lnTo>
                    <a:pt x="485" y="1472"/>
                  </a:lnTo>
                  <a:lnTo>
                    <a:pt x="473" y="1460"/>
                  </a:lnTo>
                  <a:cubicBezTo>
                    <a:pt x="426" y="1377"/>
                    <a:pt x="449" y="1271"/>
                    <a:pt x="473" y="1188"/>
                  </a:cubicBezTo>
                  <a:cubicBezTo>
                    <a:pt x="497" y="1117"/>
                    <a:pt x="520" y="1058"/>
                    <a:pt x="556" y="987"/>
                  </a:cubicBezTo>
                  <a:lnTo>
                    <a:pt x="567" y="987"/>
                  </a:lnTo>
                  <a:lnTo>
                    <a:pt x="567" y="975"/>
                  </a:lnTo>
                  <a:cubicBezTo>
                    <a:pt x="580" y="975"/>
                    <a:pt x="580" y="975"/>
                    <a:pt x="591" y="964"/>
                  </a:cubicBezTo>
                  <a:close/>
                  <a:moveTo>
                    <a:pt x="1182" y="668"/>
                  </a:moveTo>
                  <a:lnTo>
                    <a:pt x="1182" y="668"/>
                  </a:lnTo>
                  <a:cubicBezTo>
                    <a:pt x="1171" y="680"/>
                    <a:pt x="1159" y="704"/>
                    <a:pt x="1147" y="727"/>
                  </a:cubicBezTo>
                  <a:cubicBezTo>
                    <a:pt x="1147" y="739"/>
                    <a:pt x="1147" y="739"/>
                    <a:pt x="1159" y="751"/>
                  </a:cubicBezTo>
                  <a:cubicBezTo>
                    <a:pt x="1159" y="751"/>
                    <a:pt x="1147" y="751"/>
                    <a:pt x="1147" y="762"/>
                  </a:cubicBezTo>
                  <a:cubicBezTo>
                    <a:pt x="958" y="964"/>
                    <a:pt x="769" y="1188"/>
                    <a:pt x="603" y="1413"/>
                  </a:cubicBezTo>
                  <a:cubicBezTo>
                    <a:pt x="593" y="1423"/>
                    <a:pt x="609" y="1451"/>
                    <a:pt x="621" y="1451"/>
                  </a:cubicBezTo>
                  <a:cubicBezTo>
                    <a:pt x="623" y="1451"/>
                    <a:pt x="625" y="1450"/>
                    <a:pt x="627" y="1448"/>
                  </a:cubicBezTo>
                  <a:cubicBezTo>
                    <a:pt x="627" y="1437"/>
                    <a:pt x="638" y="1437"/>
                    <a:pt x="638" y="1437"/>
                  </a:cubicBezTo>
                  <a:cubicBezTo>
                    <a:pt x="674" y="1401"/>
                    <a:pt x="709" y="1366"/>
                    <a:pt x="733" y="1330"/>
                  </a:cubicBezTo>
                  <a:lnTo>
                    <a:pt x="733" y="1353"/>
                  </a:lnTo>
                  <a:cubicBezTo>
                    <a:pt x="722" y="1377"/>
                    <a:pt x="709" y="1401"/>
                    <a:pt x="698" y="1437"/>
                  </a:cubicBezTo>
                  <a:lnTo>
                    <a:pt x="698" y="1448"/>
                  </a:lnTo>
                  <a:cubicBezTo>
                    <a:pt x="686" y="1472"/>
                    <a:pt x="662" y="1495"/>
                    <a:pt x="627" y="1508"/>
                  </a:cubicBezTo>
                  <a:cubicBezTo>
                    <a:pt x="615" y="1508"/>
                    <a:pt x="615" y="1495"/>
                    <a:pt x="603" y="1484"/>
                  </a:cubicBezTo>
                  <a:cubicBezTo>
                    <a:pt x="591" y="1472"/>
                    <a:pt x="591" y="1448"/>
                    <a:pt x="580" y="1437"/>
                  </a:cubicBezTo>
                  <a:lnTo>
                    <a:pt x="591" y="1424"/>
                  </a:lnTo>
                  <a:cubicBezTo>
                    <a:pt x="686" y="1271"/>
                    <a:pt x="780" y="1117"/>
                    <a:pt x="898" y="975"/>
                  </a:cubicBezTo>
                  <a:cubicBezTo>
                    <a:pt x="969" y="881"/>
                    <a:pt x="1064" y="798"/>
                    <a:pt x="1135" y="704"/>
                  </a:cubicBezTo>
                  <a:cubicBezTo>
                    <a:pt x="1159" y="691"/>
                    <a:pt x="1171" y="680"/>
                    <a:pt x="1182" y="668"/>
                  </a:cubicBezTo>
                  <a:close/>
                  <a:moveTo>
                    <a:pt x="722" y="1495"/>
                  </a:moveTo>
                  <a:cubicBezTo>
                    <a:pt x="722" y="1495"/>
                    <a:pt x="709" y="1508"/>
                    <a:pt x="709" y="1519"/>
                  </a:cubicBezTo>
                  <a:lnTo>
                    <a:pt x="698" y="1519"/>
                  </a:lnTo>
                  <a:cubicBezTo>
                    <a:pt x="698" y="1508"/>
                    <a:pt x="709" y="1495"/>
                    <a:pt x="722" y="1495"/>
                  </a:cubicBezTo>
                  <a:close/>
                  <a:moveTo>
                    <a:pt x="1311" y="776"/>
                  </a:moveTo>
                  <a:lnTo>
                    <a:pt x="1311" y="776"/>
                  </a:lnTo>
                  <a:cubicBezTo>
                    <a:pt x="1301" y="787"/>
                    <a:pt x="1313" y="798"/>
                    <a:pt x="1324" y="798"/>
                  </a:cubicBezTo>
                  <a:cubicBezTo>
                    <a:pt x="1313" y="822"/>
                    <a:pt x="1289" y="846"/>
                    <a:pt x="1277" y="869"/>
                  </a:cubicBezTo>
                  <a:cubicBezTo>
                    <a:pt x="1242" y="928"/>
                    <a:pt x="1194" y="987"/>
                    <a:pt x="1159" y="1046"/>
                  </a:cubicBezTo>
                  <a:cubicBezTo>
                    <a:pt x="1159" y="1046"/>
                    <a:pt x="1147" y="1046"/>
                    <a:pt x="1147" y="1058"/>
                  </a:cubicBezTo>
                  <a:cubicBezTo>
                    <a:pt x="1053" y="1153"/>
                    <a:pt x="969" y="1271"/>
                    <a:pt x="898" y="1389"/>
                  </a:cubicBezTo>
                  <a:cubicBezTo>
                    <a:pt x="890" y="1406"/>
                    <a:pt x="906" y="1423"/>
                    <a:pt x="924" y="1423"/>
                  </a:cubicBezTo>
                  <a:cubicBezTo>
                    <a:pt x="931" y="1423"/>
                    <a:pt x="939" y="1420"/>
                    <a:pt x="946" y="1413"/>
                  </a:cubicBezTo>
                  <a:cubicBezTo>
                    <a:pt x="1029" y="1306"/>
                    <a:pt x="1111" y="1200"/>
                    <a:pt x="1182" y="1082"/>
                  </a:cubicBezTo>
                  <a:cubicBezTo>
                    <a:pt x="1265" y="999"/>
                    <a:pt x="1360" y="917"/>
                    <a:pt x="1455" y="833"/>
                  </a:cubicBezTo>
                  <a:lnTo>
                    <a:pt x="1455" y="833"/>
                  </a:lnTo>
                  <a:cubicBezTo>
                    <a:pt x="1384" y="940"/>
                    <a:pt x="1313" y="1035"/>
                    <a:pt x="1229" y="1129"/>
                  </a:cubicBezTo>
                  <a:lnTo>
                    <a:pt x="1088" y="1271"/>
                  </a:lnTo>
                  <a:cubicBezTo>
                    <a:pt x="1068" y="1290"/>
                    <a:pt x="1088" y="1310"/>
                    <a:pt x="1103" y="1310"/>
                  </a:cubicBezTo>
                  <a:cubicBezTo>
                    <a:pt x="1106" y="1310"/>
                    <a:pt x="1109" y="1308"/>
                    <a:pt x="1111" y="1306"/>
                  </a:cubicBezTo>
                  <a:lnTo>
                    <a:pt x="1124" y="1295"/>
                  </a:lnTo>
                  <a:cubicBezTo>
                    <a:pt x="1171" y="1259"/>
                    <a:pt x="1218" y="1212"/>
                    <a:pt x="1253" y="1164"/>
                  </a:cubicBezTo>
                  <a:cubicBezTo>
                    <a:pt x="1362" y="1055"/>
                    <a:pt x="1471" y="957"/>
                    <a:pt x="1590" y="877"/>
                  </a:cubicBezTo>
                  <a:lnTo>
                    <a:pt x="1590" y="877"/>
                  </a:lnTo>
                  <a:lnTo>
                    <a:pt x="1384" y="1117"/>
                  </a:lnTo>
                  <a:cubicBezTo>
                    <a:pt x="1300" y="1188"/>
                    <a:pt x="1218" y="1259"/>
                    <a:pt x="1124" y="1318"/>
                  </a:cubicBezTo>
                  <a:cubicBezTo>
                    <a:pt x="1053" y="1377"/>
                    <a:pt x="969" y="1437"/>
                    <a:pt x="875" y="1472"/>
                  </a:cubicBezTo>
                  <a:cubicBezTo>
                    <a:pt x="840" y="1495"/>
                    <a:pt x="804" y="1508"/>
                    <a:pt x="757" y="1519"/>
                  </a:cubicBezTo>
                  <a:lnTo>
                    <a:pt x="793" y="1448"/>
                  </a:lnTo>
                  <a:cubicBezTo>
                    <a:pt x="804" y="1413"/>
                    <a:pt x="828" y="1389"/>
                    <a:pt x="851" y="1353"/>
                  </a:cubicBezTo>
                  <a:cubicBezTo>
                    <a:pt x="898" y="1295"/>
                    <a:pt x="946" y="1235"/>
                    <a:pt x="993" y="1164"/>
                  </a:cubicBezTo>
                  <a:cubicBezTo>
                    <a:pt x="1040" y="1106"/>
                    <a:pt x="1088" y="1046"/>
                    <a:pt x="1111" y="975"/>
                  </a:cubicBezTo>
                  <a:lnTo>
                    <a:pt x="1311" y="776"/>
                  </a:lnTo>
                  <a:close/>
                  <a:moveTo>
                    <a:pt x="532" y="1401"/>
                  </a:moveTo>
                  <a:cubicBezTo>
                    <a:pt x="532" y="1424"/>
                    <a:pt x="544" y="1448"/>
                    <a:pt x="544" y="1472"/>
                  </a:cubicBezTo>
                  <a:cubicBezTo>
                    <a:pt x="556" y="1484"/>
                    <a:pt x="567" y="1508"/>
                    <a:pt x="580" y="1531"/>
                  </a:cubicBezTo>
                  <a:cubicBezTo>
                    <a:pt x="567" y="1531"/>
                    <a:pt x="567" y="1531"/>
                    <a:pt x="556" y="1519"/>
                  </a:cubicBezTo>
                  <a:cubicBezTo>
                    <a:pt x="532" y="1508"/>
                    <a:pt x="532" y="1484"/>
                    <a:pt x="532" y="1448"/>
                  </a:cubicBezTo>
                  <a:lnTo>
                    <a:pt x="532" y="1401"/>
                  </a:lnTo>
                  <a:close/>
                  <a:moveTo>
                    <a:pt x="1419" y="1271"/>
                  </a:moveTo>
                  <a:lnTo>
                    <a:pt x="1419" y="1283"/>
                  </a:lnTo>
                  <a:cubicBezTo>
                    <a:pt x="1431" y="1330"/>
                    <a:pt x="1442" y="1389"/>
                    <a:pt x="1442" y="1437"/>
                  </a:cubicBezTo>
                  <a:cubicBezTo>
                    <a:pt x="1442" y="1460"/>
                    <a:pt x="1442" y="1495"/>
                    <a:pt x="1431" y="1519"/>
                  </a:cubicBezTo>
                  <a:cubicBezTo>
                    <a:pt x="1431" y="1531"/>
                    <a:pt x="1431" y="1555"/>
                    <a:pt x="1419" y="1566"/>
                  </a:cubicBezTo>
                  <a:cubicBezTo>
                    <a:pt x="1410" y="1575"/>
                    <a:pt x="1401" y="1579"/>
                    <a:pt x="1392" y="1579"/>
                  </a:cubicBezTo>
                  <a:cubicBezTo>
                    <a:pt x="1367" y="1579"/>
                    <a:pt x="1345" y="1546"/>
                    <a:pt x="1336" y="1519"/>
                  </a:cubicBezTo>
                  <a:cubicBezTo>
                    <a:pt x="1324" y="1472"/>
                    <a:pt x="1313" y="1413"/>
                    <a:pt x="1313" y="1366"/>
                  </a:cubicBezTo>
                  <a:lnTo>
                    <a:pt x="1313" y="1353"/>
                  </a:lnTo>
                  <a:cubicBezTo>
                    <a:pt x="1348" y="1330"/>
                    <a:pt x="1384" y="1306"/>
                    <a:pt x="1419" y="1271"/>
                  </a:cubicBezTo>
                  <a:close/>
                  <a:moveTo>
                    <a:pt x="638" y="1555"/>
                  </a:moveTo>
                  <a:cubicBezTo>
                    <a:pt x="638" y="1555"/>
                    <a:pt x="638" y="1566"/>
                    <a:pt x="651" y="1566"/>
                  </a:cubicBezTo>
                  <a:lnTo>
                    <a:pt x="709" y="1566"/>
                  </a:lnTo>
                  <a:lnTo>
                    <a:pt x="709" y="1590"/>
                  </a:lnTo>
                  <a:lnTo>
                    <a:pt x="709" y="1590"/>
                  </a:lnTo>
                  <a:cubicBezTo>
                    <a:pt x="690" y="1590"/>
                    <a:pt x="670" y="1588"/>
                    <a:pt x="651" y="1579"/>
                  </a:cubicBezTo>
                  <a:cubicBezTo>
                    <a:pt x="638" y="1579"/>
                    <a:pt x="627" y="1579"/>
                    <a:pt x="603" y="1566"/>
                  </a:cubicBezTo>
                  <a:cubicBezTo>
                    <a:pt x="615" y="1566"/>
                    <a:pt x="627" y="1566"/>
                    <a:pt x="638" y="1555"/>
                  </a:cubicBezTo>
                  <a:close/>
                  <a:moveTo>
                    <a:pt x="1750" y="786"/>
                  </a:moveTo>
                  <a:lnTo>
                    <a:pt x="1608" y="999"/>
                  </a:lnTo>
                  <a:lnTo>
                    <a:pt x="1596" y="999"/>
                  </a:lnTo>
                  <a:cubicBezTo>
                    <a:pt x="1584" y="999"/>
                    <a:pt x="1573" y="1011"/>
                    <a:pt x="1584" y="1022"/>
                  </a:cubicBezTo>
                  <a:cubicBezTo>
                    <a:pt x="1455" y="1188"/>
                    <a:pt x="1313" y="1318"/>
                    <a:pt x="1147" y="1424"/>
                  </a:cubicBezTo>
                  <a:cubicBezTo>
                    <a:pt x="1040" y="1495"/>
                    <a:pt x="911" y="1579"/>
                    <a:pt x="780" y="1590"/>
                  </a:cubicBezTo>
                  <a:cubicBezTo>
                    <a:pt x="934" y="1555"/>
                    <a:pt x="1064" y="1484"/>
                    <a:pt x="1194" y="1389"/>
                  </a:cubicBezTo>
                  <a:cubicBezTo>
                    <a:pt x="1214" y="1380"/>
                    <a:pt x="1202" y="1347"/>
                    <a:pt x="1184" y="1347"/>
                  </a:cubicBezTo>
                  <a:cubicBezTo>
                    <a:pt x="1180" y="1347"/>
                    <a:pt x="1175" y="1349"/>
                    <a:pt x="1171" y="1353"/>
                  </a:cubicBezTo>
                  <a:cubicBezTo>
                    <a:pt x="1156" y="1369"/>
                    <a:pt x="1135" y="1379"/>
                    <a:pt x="1116" y="1391"/>
                  </a:cubicBezTo>
                  <a:lnTo>
                    <a:pt x="1116" y="1391"/>
                  </a:lnTo>
                  <a:cubicBezTo>
                    <a:pt x="1201" y="1325"/>
                    <a:pt x="1286" y="1252"/>
                    <a:pt x="1371" y="1188"/>
                  </a:cubicBezTo>
                  <a:cubicBezTo>
                    <a:pt x="1384" y="1188"/>
                    <a:pt x="1384" y="1188"/>
                    <a:pt x="1395" y="1177"/>
                  </a:cubicBezTo>
                  <a:cubicBezTo>
                    <a:pt x="1407" y="1164"/>
                    <a:pt x="1419" y="1141"/>
                    <a:pt x="1442" y="1129"/>
                  </a:cubicBezTo>
                  <a:cubicBezTo>
                    <a:pt x="1513" y="1070"/>
                    <a:pt x="1584" y="999"/>
                    <a:pt x="1631" y="917"/>
                  </a:cubicBezTo>
                  <a:cubicBezTo>
                    <a:pt x="1667" y="869"/>
                    <a:pt x="1702" y="833"/>
                    <a:pt x="1738" y="786"/>
                  </a:cubicBezTo>
                  <a:close/>
                  <a:moveTo>
                    <a:pt x="438" y="1484"/>
                  </a:moveTo>
                  <a:cubicBezTo>
                    <a:pt x="462" y="1519"/>
                    <a:pt x="485" y="1543"/>
                    <a:pt x="509" y="1566"/>
                  </a:cubicBezTo>
                  <a:cubicBezTo>
                    <a:pt x="473" y="1637"/>
                    <a:pt x="414" y="1697"/>
                    <a:pt x="343" y="1744"/>
                  </a:cubicBezTo>
                  <a:cubicBezTo>
                    <a:pt x="307" y="1768"/>
                    <a:pt x="260" y="1779"/>
                    <a:pt x="225" y="1791"/>
                  </a:cubicBezTo>
                  <a:cubicBezTo>
                    <a:pt x="196" y="1806"/>
                    <a:pt x="162" y="1816"/>
                    <a:pt x="130" y="1816"/>
                  </a:cubicBezTo>
                  <a:cubicBezTo>
                    <a:pt x="109" y="1816"/>
                    <a:pt x="89" y="1812"/>
                    <a:pt x="71" y="1803"/>
                  </a:cubicBezTo>
                  <a:cubicBezTo>
                    <a:pt x="24" y="1768"/>
                    <a:pt x="47" y="1708"/>
                    <a:pt x="71" y="1661"/>
                  </a:cubicBezTo>
                  <a:cubicBezTo>
                    <a:pt x="95" y="1626"/>
                    <a:pt x="131" y="1602"/>
                    <a:pt x="178" y="1579"/>
                  </a:cubicBezTo>
                  <a:cubicBezTo>
                    <a:pt x="249" y="1531"/>
                    <a:pt x="343" y="1508"/>
                    <a:pt x="426" y="1495"/>
                  </a:cubicBezTo>
                  <a:cubicBezTo>
                    <a:pt x="438" y="1495"/>
                    <a:pt x="438" y="1484"/>
                    <a:pt x="438" y="1484"/>
                  </a:cubicBezTo>
                  <a:close/>
                  <a:moveTo>
                    <a:pt x="532" y="1626"/>
                  </a:moveTo>
                  <a:cubicBezTo>
                    <a:pt x="556" y="1684"/>
                    <a:pt x="580" y="1755"/>
                    <a:pt x="591" y="1815"/>
                  </a:cubicBezTo>
                  <a:cubicBezTo>
                    <a:pt x="591" y="1850"/>
                    <a:pt x="591" y="1897"/>
                    <a:pt x="580" y="1933"/>
                  </a:cubicBezTo>
                  <a:cubicBezTo>
                    <a:pt x="580" y="1957"/>
                    <a:pt x="567" y="1968"/>
                    <a:pt x="556" y="1992"/>
                  </a:cubicBezTo>
                  <a:cubicBezTo>
                    <a:pt x="556" y="2004"/>
                    <a:pt x="544" y="2015"/>
                    <a:pt x="532" y="2015"/>
                  </a:cubicBezTo>
                  <a:cubicBezTo>
                    <a:pt x="532" y="2022"/>
                    <a:pt x="529" y="2025"/>
                    <a:pt x="526" y="2025"/>
                  </a:cubicBezTo>
                  <a:cubicBezTo>
                    <a:pt x="523" y="2025"/>
                    <a:pt x="520" y="2022"/>
                    <a:pt x="520" y="2015"/>
                  </a:cubicBezTo>
                  <a:cubicBezTo>
                    <a:pt x="462" y="1980"/>
                    <a:pt x="473" y="1886"/>
                    <a:pt x="473" y="1839"/>
                  </a:cubicBezTo>
                  <a:cubicBezTo>
                    <a:pt x="485" y="1768"/>
                    <a:pt x="509" y="1697"/>
                    <a:pt x="532" y="1626"/>
                  </a:cubicBezTo>
                  <a:close/>
                  <a:moveTo>
                    <a:pt x="1218" y="0"/>
                  </a:moveTo>
                  <a:cubicBezTo>
                    <a:pt x="1197" y="0"/>
                    <a:pt x="1177" y="6"/>
                    <a:pt x="1159" y="18"/>
                  </a:cubicBezTo>
                  <a:cubicBezTo>
                    <a:pt x="1124" y="53"/>
                    <a:pt x="1111" y="113"/>
                    <a:pt x="1124" y="160"/>
                  </a:cubicBezTo>
                  <a:cubicBezTo>
                    <a:pt x="1111" y="148"/>
                    <a:pt x="1100" y="136"/>
                    <a:pt x="1076" y="124"/>
                  </a:cubicBezTo>
                  <a:cubicBezTo>
                    <a:pt x="1064" y="100"/>
                    <a:pt x="1040" y="77"/>
                    <a:pt x="1005" y="65"/>
                  </a:cubicBezTo>
                  <a:cubicBezTo>
                    <a:pt x="982" y="65"/>
                    <a:pt x="958" y="77"/>
                    <a:pt x="946" y="89"/>
                  </a:cubicBezTo>
                  <a:cubicBezTo>
                    <a:pt x="863" y="160"/>
                    <a:pt x="887" y="266"/>
                    <a:pt x="922" y="360"/>
                  </a:cubicBezTo>
                  <a:cubicBezTo>
                    <a:pt x="878" y="331"/>
                    <a:pt x="830" y="311"/>
                    <a:pt x="783" y="311"/>
                  </a:cubicBezTo>
                  <a:cubicBezTo>
                    <a:pt x="754" y="311"/>
                    <a:pt x="725" y="319"/>
                    <a:pt x="698" y="337"/>
                  </a:cubicBezTo>
                  <a:cubicBezTo>
                    <a:pt x="591" y="396"/>
                    <a:pt x="638" y="526"/>
                    <a:pt x="686" y="609"/>
                  </a:cubicBezTo>
                  <a:cubicBezTo>
                    <a:pt x="698" y="609"/>
                    <a:pt x="698" y="609"/>
                    <a:pt x="698" y="597"/>
                  </a:cubicBezTo>
                  <a:cubicBezTo>
                    <a:pt x="662" y="526"/>
                    <a:pt x="615" y="408"/>
                    <a:pt x="709" y="349"/>
                  </a:cubicBezTo>
                  <a:cubicBezTo>
                    <a:pt x="733" y="336"/>
                    <a:pt x="758" y="330"/>
                    <a:pt x="782" y="330"/>
                  </a:cubicBezTo>
                  <a:cubicBezTo>
                    <a:pt x="843" y="330"/>
                    <a:pt x="901" y="366"/>
                    <a:pt x="934" y="408"/>
                  </a:cubicBezTo>
                  <a:cubicBezTo>
                    <a:pt x="887" y="444"/>
                    <a:pt x="851" y="479"/>
                    <a:pt x="816" y="526"/>
                  </a:cubicBezTo>
                  <a:lnTo>
                    <a:pt x="745" y="597"/>
                  </a:lnTo>
                  <a:lnTo>
                    <a:pt x="709" y="633"/>
                  </a:lnTo>
                  <a:cubicBezTo>
                    <a:pt x="686" y="597"/>
                    <a:pt x="627" y="586"/>
                    <a:pt x="580" y="573"/>
                  </a:cubicBezTo>
                  <a:cubicBezTo>
                    <a:pt x="570" y="571"/>
                    <a:pt x="561" y="570"/>
                    <a:pt x="552" y="570"/>
                  </a:cubicBezTo>
                  <a:cubicBezTo>
                    <a:pt x="505" y="570"/>
                    <a:pt x="467" y="595"/>
                    <a:pt x="438" y="644"/>
                  </a:cubicBezTo>
                  <a:cubicBezTo>
                    <a:pt x="402" y="727"/>
                    <a:pt x="414" y="833"/>
                    <a:pt x="473" y="904"/>
                  </a:cubicBezTo>
                  <a:cubicBezTo>
                    <a:pt x="448" y="896"/>
                    <a:pt x="429" y="888"/>
                    <a:pt x="408" y="888"/>
                  </a:cubicBezTo>
                  <a:cubicBezTo>
                    <a:pt x="398" y="888"/>
                    <a:pt x="389" y="889"/>
                    <a:pt x="378" y="893"/>
                  </a:cubicBezTo>
                  <a:cubicBezTo>
                    <a:pt x="331" y="904"/>
                    <a:pt x="307" y="940"/>
                    <a:pt x="296" y="987"/>
                  </a:cubicBezTo>
                  <a:cubicBezTo>
                    <a:pt x="260" y="1082"/>
                    <a:pt x="343" y="1164"/>
                    <a:pt x="426" y="1188"/>
                  </a:cubicBezTo>
                  <a:cubicBezTo>
                    <a:pt x="402" y="1259"/>
                    <a:pt x="391" y="1342"/>
                    <a:pt x="414" y="1413"/>
                  </a:cubicBezTo>
                  <a:cubicBezTo>
                    <a:pt x="414" y="1424"/>
                    <a:pt x="414" y="1437"/>
                    <a:pt x="426" y="1448"/>
                  </a:cubicBezTo>
                  <a:cubicBezTo>
                    <a:pt x="343" y="1472"/>
                    <a:pt x="249" y="1484"/>
                    <a:pt x="178" y="1519"/>
                  </a:cubicBezTo>
                  <a:cubicBezTo>
                    <a:pt x="107" y="1566"/>
                    <a:pt x="24" y="1626"/>
                    <a:pt x="0" y="1697"/>
                  </a:cubicBezTo>
                  <a:cubicBezTo>
                    <a:pt x="0" y="1744"/>
                    <a:pt x="0" y="1779"/>
                    <a:pt x="24" y="1815"/>
                  </a:cubicBezTo>
                  <a:cubicBezTo>
                    <a:pt x="47" y="1850"/>
                    <a:pt x="95" y="1862"/>
                    <a:pt x="131" y="1862"/>
                  </a:cubicBezTo>
                  <a:cubicBezTo>
                    <a:pt x="213" y="1850"/>
                    <a:pt x="296" y="1826"/>
                    <a:pt x="367" y="1779"/>
                  </a:cubicBezTo>
                  <a:cubicBezTo>
                    <a:pt x="402" y="1755"/>
                    <a:pt x="426" y="1732"/>
                    <a:pt x="462" y="1708"/>
                  </a:cubicBezTo>
                  <a:lnTo>
                    <a:pt x="462" y="1708"/>
                  </a:lnTo>
                  <a:cubicBezTo>
                    <a:pt x="438" y="1768"/>
                    <a:pt x="426" y="1826"/>
                    <a:pt x="426" y="1874"/>
                  </a:cubicBezTo>
                  <a:cubicBezTo>
                    <a:pt x="426" y="1945"/>
                    <a:pt x="438" y="2051"/>
                    <a:pt x="520" y="2075"/>
                  </a:cubicBezTo>
                  <a:cubicBezTo>
                    <a:pt x="524" y="2076"/>
                    <a:pt x="528" y="2076"/>
                    <a:pt x="532" y="2076"/>
                  </a:cubicBezTo>
                  <a:cubicBezTo>
                    <a:pt x="571" y="2076"/>
                    <a:pt x="592" y="2025"/>
                    <a:pt x="603" y="1992"/>
                  </a:cubicBezTo>
                  <a:cubicBezTo>
                    <a:pt x="627" y="1945"/>
                    <a:pt x="638" y="1897"/>
                    <a:pt x="638" y="1850"/>
                  </a:cubicBezTo>
                  <a:cubicBezTo>
                    <a:pt x="638" y="1755"/>
                    <a:pt x="603" y="1673"/>
                    <a:pt x="567" y="1602"/>
                  </a:cubicBezTo>
                  <a:lnTo>
                    <a:pt x="567" y="1602"/>
                  </a:lnTo>
                  <a:cubicBezTo>
                    <a:pt x="616" y="1628"/>
                    <a:pt x="668" y="1639"/>
                    <a:pt x="721" y="1639"/>
                  </a:cubicBezTo>
                  <a:cubicBezTo>
                    <a:pt x="837" y="1639"/>
                    <a:pt x="959" y="1588"/>
                    <a:pt x="1064" y="1531"/>
                  </a:cubicBezTo>
                  <a:cubicBezTo>
                    <a:pt x="1135" y="1495"/>
                    <a:pt x="1206" y="1448"/>
                    <a:pt x="1277" y="1389"/>
                  </a:cubicBezTo>
                  <a:cubicBezTo>
                    <a:pt x="1277" y="1437"/>
                    <a:pt x="1277" y="1484"/>
                    <a:pt x="1289" y="1519"/>
                  </a:cubicBezTo>
                  <a:cubicBezTo>
                    <a:pt x="1300" y="1566"/>
                    <a:pt x="1324" y="1614"/>
                    <a:pt x="1371" y="1626"/>
                  </a:cubicBezTo>
                  <a:cubicBezTo>
                    <a:pt x="1378" y="1628"/>
                    <a:pt x="1384" y="1629"/>
                    <a:pt x="1390" y="1629"/>
                  </a:cubicBezTo>
                  <a:cubicBezTo>
                    <a:pt x="1419" y="1629"/>
                    <a:pt x="1446" y="1608"/>
                    <a:pt x="1466" y="1579"/>
                  </a:cubicBezTo>
                  <a:cubicBezTo>
                    <a:pt x="1478" y="1531"/>
                    <a:pt x="1490" y="1484"/>
                    <a:pt x="1490" y="1437"/>
                  </a:cubicBezTo>
                  <a:cubicBezTo>
                    <a:pt x="1490" y="1377"/>
                    <a:pt x="1478" y="1318"/>
                    <a:pt x="1455" y="1259"/>
                  </a:cubicBezTo>
                  <a:cubicBezTo>
                    <a:pt x="1455" y="1248"/>
                    <a:pt x="1442" y="1248"/>
                    <a:pt x="1442" y="1248"/>
                  </a:cubicBezTo>
                  <a:cubicBezTo>
                    <a:pt x="1466" y="1224"/>
                    <a:pt x="1490" y="1200"/>
                    <a:pt x="1502" y="1177"/>
                  </a:cubicBezTo>
                  <a:cubicBezTo>
                    <a:pt x="1549" y="1141"/>
                    <a:pt x="1584" y="1093"/>
                    <a:pt x="1620" y="1046"/>
                  </a:cubicBezTo>
                  <a:cubicBezTo>
                    <a:pt x="1655" y="1046"/>
                    <a:pt x="1691" y="1082"/>
                    <a:pt x="1715" y="1093"/>
                  </a:cubicBezTo>
                  <a:cubicBezTo>
                    <a:pt x="1748" y="1102"/>
                    <a:pt x="1776" y="1110"/>
                    <a:pt x="1801" y="1110"/>
                  </a:cubicBezTo>
                  <a:cubicBezTo>
                    <a:pt x="1812" y="1110"/>
                    <a:pt x="1822" y="1109"/>
                    <a:pt x="1833" y="1106"/>
                  </a:cubicBezTo>
                  <a:cubicBezTo>
                    <a:pt x="1856" y="1093"/>
                    <a:pt x="1880" y="1093"/>
                    <a:pt x="1891" y="1082"/>
                  </a:cubicBezTo>
                  <a:cubicBezTo>
                    <a:pt x="1904" y="1070"/>
                    <a:pt x="1939" y="1058"/>
                    <a:pt x="1927" y="1035"/>
                  </a:cubicBezTo>
                  <a:cubicBezTo>
                    <a:pt x="1927" y="987"/>
                    <a:pt x="1891" y="952"/>
                    <a:pt x="1856" y="940"/>
                  </a:cubicBezTo>
                  <a:cubicBezTo>
                    <a:pt x="1821" y="917"/>
                    <a:pt x="1773" y="904"/>
                    <a:pt x="1726" y="904"/>
                  </a:cubicBezTo>
                  <a:lnTo>
                    <a:pt x="1797" y="798"/>
                  </a:lnTo>
                  <a:cubicBezTo>
                    <a:pt x="1802" y="803"/>
                    <a:pt x="1809" y="806"/>
                    <a:pt x="1816" y="806"/>
                  </a:cubicBezTo>
                  <a:cubicBezTo>
                    <a:pt x="1827" y="806"/>
                    <a:pt x="1837" y="800"/>
                    <a:pt x="1844" y="786"/>
                  </a:cubicBezTo>
                  <a:cubicBezTo>
                    <a:pt x="1844" y="751"/>
                    <a:pt x="1844" y="727"/>
                    <a:pt x="1856" y="704"/>
                  </a:cubicBezTo>
                  <a:cubicBezTo>
                    <a:pt x="1880" y="691"/>
                    <a:pt x="1904" y="680"/>
                    <a:pt x="1915" y="680"/>
                  </a:cubicBezTo>
                  <a:cubicBezTo>
                    <a:pt x="1934" y="670"/>
                    <a:pt x="1931" y="653"/>
                    <a:pt x="1922" y="653"/>
                  </a:cubicBezTo>
                  <a:cubicBezTo>
                    <a:pt x="1920" y="653"/>
                    <a:pt x="1918" y="654"/>
                    <a:pt x="1915" y="656"/>
                  </a:cubicBezTo>
                  <a:cubicBezTo>
                    <a:pt x="1891" y="656"/>
                    <a:pt x="1880" y="668"/>
                    <a:pt x="1856" y="668"/>
                  </a:cubicBezTo>
                  <a:cubicBezTo>
                    <a:pt x="1868" y="668"/>
                    <a:pt x="1868" y="656"/>
                    <a:pt x="1868" y="656"/>
                  </a:cubicBezTo>
                  <a:lnTo>
                    <a:pt x="1868" y="633"/>
                  </a:lnTo>
                  <a:cubicBezTo>
                    <a:pt x="1868" y="609"/>
                    <a:pt x="1880" y="586"/>
                    <a:pt x="1880" y="550"/>
                  </a:cubicBezTo>
                  <a:cubicBezTo>
                    <a:pt x="1891" y="550"/>
                    <a:pt x="1904" y="538"/>
                    <a:pt x="1915" y="538"/>
                  </a:cubicBezTo>
                  <a:cubicBezTo>
                    <a:pt x="1939" y="538"/>
                    <a:pt x="1951" y="526"/>
                    <a:pt x="1962" y="515"/>
                  </a:cubicBezTo>
                  <a:cubicBezTo>
                    <a:pt x="1975" y="491"/>
                    <a:pt x="1962" y="479"/>
                    <a:pt x="1951" y="479"/>
                  </a:cubicBezTo>
                  <a:cubicBezTo>
                    <a:pt x="1927" y="491"/>
                    <a:pt x="1915" y="502"/>
                    <a:pt x="1904" y="515"/>
                  </a:cubicBezTo>
                  <a:cubicBezTo>
                    <a:pt x="1904" y="515"/>
                    <a:pt x="1891" y="515"/>
                    <a:pt x="1891" y="526"/>
                  </a:cubicBezTo>
                  <a:cubicBezTo>
                    <a:pt x="1891" y="455"/>
                    <a:pt x="1904" y="396"/>
                    <a:pt x="1915" y="337"/>
                  </a:cubicBezTo>
                  <a:cubicBezTo>
                    <a:pt x="1927" y="219"/>
                    <a:pt x="1904" y="77"/>
                    <a:pt x="1786" y="29"/>
                  </a:cubicBezTo>
                  <a:cubicBezTo>
                    <a:pt x="1747" y="10"/>
                    <a:pt x="1708" y="3"/>
                    <a:pt x="1668" y="3"/>
                  </a:cubicBezTo>
                  <a:cubicBezTo>
                    <a:pt x="1585" y="3"/>
                    <a:pt x="1503" y="37"/>
                    <a:pt x="1431" y="77"/>
                  </a:cubicBezTo>
                  <a:cubicBezTo>
                    <a:pt x="1407" y="100"/>
                    <a:pt x="1371" y="113"/>
                    <a:pt x="1348" y="124"/>
                  </a:cubicBezTo>
                  <a:cubicBezTo>
                    <a:pt x="1336" y="89"/>
                    <a:pt x="1313" y="42"/>
                    <a:pt x="1277" y="18"/>
                  </a:cubicBezTo>
                  <a:cubicBezTo>
                    <a:pt x="1259" y="6"/>
                    <a:pt x="1239" y="0"/>
                    <a:pt x="1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319402" y="3752124"/>
              <a:ext cx="1227705" cy="70303"/>
            </a:xfrm>
            <a:custGeom>
              <a:rect b="b" l="l" r="r" t="t"/>
              <a:pathLst>
                <a:path extrusionOk="0" h="622" w="10862">
                  <a:moveTo>
                    <a:pt x="5522" y="0"/>
                  </a:moveTo>
                  <a:cubicBezTo>
                    <a:pt x="5415" y="0"/>
                    <a:pt x="5309" y="13"/>
                    <a:pt x="5202" y="36"/>
                  </a:cubicBezTo>
                  <a:cubicBezTo>
                    <a:pt x="5025" y="83"/>
                    <a:pt x="4860" y="154"/>
                    <a:pt x="4694" y="225"/>
                  </a:cubicBezTo>
                  <a:cubicBezTo>
                    <a:pt x="4529" y="296"/>
                    <a:pt x="4351" y="367"/>
                    <a:pt x="4162" y="426"/>
                  </a:cubicBezTo>
                  <a:cubicBezTo>
                    <a:pt x="3985" y="473"/>
                    <a:pt x="3807" y="509"/>
                    <a:pt x="3618" y="533"/>
                  </a:cubicBezTo>
                  <a:cubicBezTo>
                    <a:pt x="3512" y="543"/>
                    <a:pt x="3405" y="548"/>
                    <a:pt x="3298" y="548"/>
                  </a:cubicBezTo>
                  <a:cubicBezTo>
                    <a:pt x="3035" y="548"/>
                    <a:pt x="2771" y="517"/>
                    <a:pt x="2519" y="449"/>
                  </a:cubicBezTo>
                  <a:cubicBezTo>
                    <a:pt x="2152" y="367"/>
                    <a:pt x="1810" y="166"/>
                    <a:pt x="1432" y="118"/>
                  </a:cubicBezTo>
                  <a:cubicBezTo>
                    <a:pt x="1365" y="112"/>
                    <a:pt x="1298" y="109"/>
                    <a:pt x="1231" y="109"/>
                  </a:cubicBezTo>
                  <a:cubicBezTo>
                    <a:pt x="917" y="109"/>
                    <a:pt x="598" y="173"/>
                    <a:pt x="297" y="260"/>
                  </a:cubicBezTo>
                  <a:cubicBezTo>
                    <a:pt x="202" y="284"/>
                    <a:pt x="119" y="308"/>
                    <a:pt x="24" y="331"/>
                  </a:cubicBezTo>
                  <a:cubicBezTo>
                    <a:pt x="1" y="343"/>
                    <a:pt x="13" y="378"/>
                    <a:pt x="37" y="378"/>
                  </a:cubicBezTo>
                  <a:cubicBezTo>
                    <a:pt x="415" y="273"/>
                    <a:pt x="804" y="178"/>
                    <a:pt x="1195" y="178"/>
                  </a:cubicBezTo>
                  <a:cubicBezTo>
                    <a:pt x="1396" y="178"/>
                    <a:pt x="1585" y="213"/>
                    <a:pt x="1774" y="273"/>
                  </a:cubicBezTo>
                  <a:cubicBezTo>
                    <a:pt x="1952" y="331"/>
                    <a:pt x="2129" y="414"/>
                    <a:pt x="2318" y="473"/>
                  </a:cubicBezTo>
                  <a:cubicBezTo>
                    <a:pt x="2628" y="573"/>
                    <a:pt x="2953" y="622"/>
                    <a:pt x="3278" y="622"/>
                  </a:cubicBezTo>
                  <a:cubicBezTo>
                    <a:pt x="3683" y="622"/>
                    <a:pt x="4089" y="546"/>
                    <a:pt x="4469" y="402"/>
                  </a:cubicBezTo>
                  <a:cubicBezTo>
                    <a:pt x="4813" y="260"/>
                    <a:pt x="5131" y="83"/>
                    <a:pt x="5510" y="71"/>
                  </a:cubicBezTo>
                  <a:cubicBezTo>
                    <a:pt x="5853" y="71"/>
                    <a:pt x="6184" y="178"/>
                    <a:pt x="6515" y="284"/>
                  </a:cubicBezTo>
                  <a:cubicBezTo>
                    <a:pt x="6811" y="368"/>
                    <a:pt x="7107" y="453"/>
                    <a:pt x="7411" y="453"/>
                  </a:cubicBezTo>
                  <a:cubicBezTo>
                    <a:pt x="7447" y="453"/>
                    <a:pt x="7483" y="452"/>
                    <a:pt x="7519" y="449"/>
                  </a:cubicBezTo>
                  <a:cubicBezTo>
                    <a:pt x="7874" y="426"/>
                    <a:pt x="8217" y="296"/>
                    <a:pt x="8560" y="225"/>
                  </a:cubicBezTo>
                  <a:cubicBezTo>
                    <a:pt x="8705" y="196"/>
                    <a:pt x="8850" y="175"/>
                    <a:pt x="8995" y="175"/>
                  </a:cubicBezTo>
                  <a:cubicBezTo>
                    <a:pt x="9027" y="175"/>
                    <a:pt x="9060" y="176"/>
                    <a:pt x="9092" y="178"/>
                  </a:cubicBezTo>
                  <a:cubicBezTo>
                    <a:pt x="9281" y="202"/>
                    <a:pt x="9470" y="260"/>
                    <a:pt x="9647" y="320"/>
                  </a:cubicBezTo>
                  <a:cubicBezTo>
                    <a:pt x="9871" y="397"/>
                    <a:pt x="10114" y="475"/>
                    <a:pt x="10357" y="475"/>
                  </a:cubicBezTo>
                  <a:cubicBezTo>
                    <a:pt x="10448" y="475"/>
                    <a:pt x="10539" y="464"/>
                    <a:pt x="10629" y="438"/>
                  </a:cubicBezTo>
                  <a:cubicBezTo>
                    <a:pt x="10700" y="414"/>
                    <a:pt x="10771" y="378"/>
                    <a:pt x="10829" y="331"/>
                  </a:cubicBezTo>
                  <a:cubicBezTo>
                    <a:pt x="10861" y="310"/>
                    <a:pt x="10836" y="271"/>
                    <a:pt x="10814" y="271"/>
                  </a:cubicBezTo>
                  <a:cubicBezTo>
                    <a:pt x="10811" y="271"/>
                    <a:pt x="10808" y="271"/>
                    <a:pt x="10806" y="273"/>
                  </a:cubicBezTo>
                  <a:cubicBezTo>
                    <a:pt x="10664" y="375"/>
                    <a:pt x="10503" y="412"/>
                    <a:pt x="10339" y="412"/>
                  </a:cubicBezTo>
                  <a:cubicBezTo>
                    <a:pt x="10163" y="412"/>
                    <a:pt x="9984" y="369"/>
                    <a:pt x="9825" y="320"/>
                  </a:cubicBezTo>
                  <a:cubicBezTo>
                    <a:pt x="9647" y="260"/>
                    <a:pt x="9470" y="189"/>
                    <a:pt x="9281" y="154"/>
                  </a:cubicBezTo>
                  <a:cubicBezTo>
                    <a:pt x="9170" y="123"/>
                    <a:pt x="9054" y="107"/>
                    <a:pt x="8936" y="107"/>
                  </a:cubicBezTo>
                  <a:cubicBezTo>
                    <a:pt x="8878" y="107"/>
                    <a:pt x="8819" y="111"/>
                    <a:pt x="8761" y="118"/>
                  </a:cubicBezTo>
                  <a:cubicBezTo>
                    <a:pt x="8406" y="166"/>
                    <a:pt x="8075" y="296"/>
                    <a:pt x="7721" y="355"/>
                  </a:cubicBezTo>
                  <a:cubicBezTo>
                    <a:pt x="7613" y="376"/>
                    <a:pt x="7508" y="386"/>
                    <a:pt x="7404" y="386"/>
                  </a:cubicBezTo>
                  <a:cubicBezTo>
                    <a:pt x="7165" y="386"/>
                    <a:pt x="6931" y="335"/>
                    <a:pt x="6692" y="260"/>
                  </a:cubicBezTo>
                  <a:cubicBezTo>
                    <a:pt x="6361" y="166"/>
                    <a:pt x="6042" y="47"/>
                    <a:pt x="5699" y="12"/>
                  </a:cubicBezTo>
                  <a:cubicBezTo>
                    <a:pt x="5640" y="4"/>
                    <a:pt x="5581" y="0"/>
                    <a:pt x="5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369360" y="3836443"/>
              <a:ext cx="1159436" cy="73016"/>
            </a:xfrm>
            <a:custGeom>
              <a:rect b="b" l="l" r="r" t="t"/>
              <a:pathLst>
                <a:path extrusionOk="0" h="646" w="10258">
                  <a:moveTo>
                    <a:pt x="9487" y="1"/>
                  </a:moveTo>
                  <a:cubicBezTo>
                    <a:pt x="9388" y="1"/>
                    <a:pt x="9289" y="11"/>
                    <a:pt x="9194" y="34"/>
                  </a:cubicBezTo>
                  <a:cubicBezTo>
                    <a:pt x="8874" y="118"/>
                    <a:pt x="8626" y="354"/>
                    <a:pt x="8319" y="449"/>
                  </a:cubicBezTo>
                  <a:cubicBezTo>
                    <a:pt x="8176" y="488"/>
                    <a:pt x="8034" y="504"/>
                    <a:pt x="7893" y="504"/>
                  </a:cubicBezTo>
                  <a:cubicBezTo>
                    <a:pt x="7353" y="504"/>
                    <a:pt x="6821" y="268"/>
                    <a:pt x="6297" y="165"/>
                  </a:cubicBezTo>
                  <a:cubicBezTo>
                    <a:pt x="6102" y="125"/>
                    <a:pt x="5904" y="103"/>
                    <a:pt x="5704" y="103"/>
                  </a:cubicBezTo>
                  <a:cubicBezTo>
                    <a:pt x="5552" y="103"/>
                    <a:pt x="5398" y="116"/>
                    <a:pt x="5245" y="141"/>
                  </a:cubicBezTo>
                  <a:cubicBezTo>
                    <a:pt x="4891" y="200"/>
                    <a:pt x="4571" y="354"/>
                    <a:pt x="4229" y="449"/>
                  </a:cubicBezTo>
                  <a:cubicBezTo>
                    <a:pt x="3952" y="528"/>
                    <a:pt x="3670" y="561"/>
                    <a:pt x="3387" y="561"/>
                  </a:cubicBezTo>
                  <a:cubicBezTo>
                    <a:pt x="2957" y="561"/>
                    <a:pt x="2526" y="484"/>
                    <a:pt x="2112" y="378"/>
                  </a:cubicBezTo>
                  <a:cubicBezTo>
                    <a:pt x="1710" y="277"/>
                    <a:pt x="1273" y="121"/>
                    <a:pt x="850" y="121"/>
                  </a:cubicBezTo>
                  <a:cubicBezTo>
                    <a:pt x="626" y="121"/>
                    <a:pt x="406" y="164"/>
                    <a:pt x="197" y="283"/>
                  </a:cubicBezTo>
                  <a:cubicBezTo>
                    <a:pt x="126" y="318"/>
                    <a:pt x="67" y="354"/>
                    <a:pt x="20" y="401"/>
                  </a:cubicBezTo>
                  <a:cubicBezTo>
                    <a:pt x="1" y="421"/>
                    <a:pt x="13" y="440"/>
                    <a:pt x="31" y="440"/>
                  </a:cubicBezTo>
                  <a:cubicBezTo>
                    <a:pt x="35" y="440"/>
                    <a:pt x="39" y="439"/>
                    <a:pt x="44" y="436"/>
                  </a:cubicBezTo>
                  <a:cubicBezTo>
                    <a:pt x="275" y="255"/>
                    <a:pt x="539" y="191"/>
                    <a:pt x="811" y="191"/>
                  </a:cubicBezTo>
                  <a:cubicBezTo>
                    <a:pt x="1194" y="191"/>
                    <a:pt x="1595" y="316"/>
                    <a:pt x="1947" y="413"/>
                  </a:cubicBezTo>
                  <a:cubicBezTo>
                    <a:pt x="2424" y="547"/>
                    <a:pt x="2913" y="645"/>
                    <a:pt x="3401" y="645"/>
                  </a:cubicBezTo>
                  <a:cubicBezTo>
                    <a:pt x="3602" y="645"/>
                    <a:pt x="3803" y="628"/>
                    <a:pt x="4004" y="590"/>
                  </a:cubicBezTo>
                  <a:cubicBezTo>
                    <a:pt x="4358" y="531"/>
                    <a:pt x="4678" y="378"/>
                    <a:pt x="5009" y="283"/>
                  </a:cubicBezTo>
                  <a:cubicBezTo>
                    <a:pt x="5237" y="220"/>
                    <a:pt x="5476" y="189"/>
                    <a:pt x="5712" y="189"/>
                  </a:cubicBezTo>
                  <a:cubicBezTo>
                    <a:pt x="5830" y="189"/>
                    <a:pt x="5946" y="196"/>
                    <a:pt x="6061" y="212"/>
                  </a:cubicBezTo>
                  <a:cubicBezTo>
                    <a:pt x="6682" y="310"/>
                    <a:pt x="7272" y="609"/>
                    <a:pt x="7897" y="609"/>
                  </a:cubicBezTo>
                  <a:cubicBezTo>
                    <a:pt x="7951" y="609"/>
                    <a:pt x="8005" y="607"/>
                    <a:pt x="8059" y="602"/>
                  </a:cubicBezTo>
                  <a:cubicBezTo>
                    <a:pt x="8224" y="590"/>
                    <a:pt x="8390" y="543"/>
                    <a:pt x="8532" y="484"/>
                  </a:cubicBezTo>
                  <a:cubicBezTo>
                    <a:pt x="8674" y="413"/>
                    <a:pt x="8803" y="330"/>
                    <a:pt x="8945" y="259"/>
                  </a:cubicBezTo>
                  <a:cubicBezTo>
                    <a:pt x="9099" y="176"/>
                    <a:pt x="9252" y="118"/>
                    <a:pt x="9418" y="105"/>
                  </a:cubicBezTo>
                  <a:cubicBezTo>
                    <a:pt x="9449" y="103"/>
                    <a:pt x="9479" y="102"/>
                    <a:pt x="9510" y="102"/>
                  </a:cubicBezTo>
                  <a:cubicBezTo>
                    <a:pt x="9656" y="102"/>
                    <a:pt x="9801" y="124"/>
                    <a:pt x="9938" y="153"/>
                  </a:cubicBezTo>
                  <a:cubicBezTo>
                    <a:pt x="10021" y="176"/>
                    <a:pt x="10104" y="189"/>
                    <a:pt x="10187" y="212"/>
                  </a:cubicBezTo>
                  <a:cubicBezTo>
                    <a:pt x="10234" y="212"/>
                    <a:pt x="10258" y="141"/>
                    <a:pt x="10210" y="129"/>
                  </a:cubicBezTo>
                  <a:cubicBezTo>
                    <a:pt x="9983" y="62"/>
                    <a:pt x="9732" y="1"/>
                    <a:pt x="9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181847" y="3140080"/>
              <a:ext cx="1496597" cy="419671"/>
            </a:xfrm>
            <a:custGeom>
              <a:rect b="b" l="l" r="r" t="t"/>
              <a:pathLst>
                <a:path extrusionOk="0" h="3713" w="13241">
                  <a:moveTo>
                    <a:pt x="804" y="1"/>
                  </a:moveTo>
                  <a:lnTo>
                    <a:pt x="0" y="3713"/>
                  </a:lnTo>
                  <a:lnTo>
                    <a:pt x="13241" y="3713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80889" y="3229033"/>
              <a:ext cx="223342" cy="227411"/>
            </a:xfrm>
            <a:custGeom>
              <a:rect b="b" l="l" r="r" t="t"/>
              <a:pathLst>
                <a:path extrusionOk="0" h="2012" w="1976">
                  <a:moveTo>
                    <a:pt x="1037" y="40"/>
                  </a:moveTo>
                  <a:cubicBezTo>
                    <a:pt x="1090" y="40"/>
                    <a:pt x="1143" y="44"/>
                    <a:pt x="1195" y="54"/>
                  </a:cubicBezTo>
                  <a:cubicBezTo>
                    <a:pt x="1372" y="89"/>
                    <a:pt x="1550" y="195"/>
                    <a:pt x="1668" y="337"/>
                  </a:cubicBezTo>
                  <a:cubicBezTo>
                    <a:pt x="1810" y="479"/>
                    <a:pt x="1881" y="668"/>
                    <a:pt x="1904" y="869"/>
                  </a:cubicBezTo>
                  <a:cubicBezTo>
                    <a:pt x="1928" y="1070"/>
                    <a:pt x="1904" y="1259"/>
                    <a:pt x="1810" y="1449"/>
                  </a:cubicBezTo>
                  <a:cubicBezTo>
                    <a:pt x="1726" y="1602"/>
                    <a:pt x="1608" y="1744"/>
                    <a:pt x="1455" y="1827"/>
                  </a:cubicBezTo>
                  <a:cubicBezTo>
                    <a:pt x="1320" y="1907"/>
                    <a:pt x="1168" y="1944"/>
                    <a:pt x="1017" y="1944"/>
                  </a:cubicBezTo>
                  <a:cubicBezTo>
                    <a:pt x="809" y="1944"/>
                    <a:pt x="602" y="1874"/>
                    <a:pt x="438" y="1744"/>
                  </a:cubicBezTo>
                  <a:cubicBezTo>
                    <a:pt x="131" y="1496"/>
                    <a:pt x="0" y="1023"/>
                    <a:pt x="131" y="656"/>
                  </a:cubicBezTo>
                  <a:cubicBezTo>
                    <a:pt x="155" y="609"/>
                    <a:pt x="178" y="561"/>
                    <a:pt x="202" y="526"/>
                  </a:cubicBezTo>
                  <a:cubicBezTo>
                    <a:pt x="205" y="520"/>
                    <a:pt x="205" y="514"/>
                    <a:pt x="202" y="510"/>
                  </a:cubicBezTo>
                  <a:lnTo>
                    <a:pt x="202" y="510"/>
                  </a:lnTo>
                  <a:cubicBezTo>
                    <a:pt x="314" y="371"/>
                    <a:pt x="431" y="238"/>
                    <a:pt x="591" y="148"/>
                  </a:cubicBezTo>
                  <a:cubicBezTo>
                    <a:pt x="724" y="78"/>
                    <a:pt x="882" y="40"/>
                    <a:pt x="1037" y="40"/>
                  </a:cubicBezTo>
                  <a:close/>
                  <a:moveTo>
                    <a:pt x="1041" y="0"/>
                  </a:moveTo>
                  <a:cubicBezTo>
                    <a:pt x="931" y="0"/>
                    <a:pt x="822" y="18"/>
                    <a:pt x="722" y="54"/>
                  </a:cubicBezTo>
                  <a:cubicBezTo>
                    <a:pt x="521" y="125"/>
                    <a:pt x="355" y="278"/>
                    <a:pt x="213" y="443"/>
                  </a:cubicBezTo>
                  <a:cubicBezTo>
                    <a:pt x="196" y="461"/>
                    <a:pt x="181" y="482"/>
                    <a:pt x="167" y="502"/>
                  </a:cubicBezTo>
                  <a:lnTo>
                    <a:pt x="167" y="502"/>
                  </a:lnTo>
                  <a:cubicBezTo>
                    <a:pt x="166" y="502"/>
                    <a:pt x="166" y="503"/>
                    <a:pt x="166" y="503"/>
                  </a:cubicBezTo>
                  <a:cubicBezTo>
                    <a:pt x="163" y="507"/>
                    <a:pt x="161" y="510"/>
                    <a:pt x="158" y="514"/>
                  </a:cubicBezTo>
                  <a:lnTo>
                    <a:pt x="158" y="514"/>
                  </a:lnTo>
                  <a:cubicBezTo>
                    <a:pt x="146" y="531"/>
                    <a:pt x="133" y="547"/>
                    <a:pt x="119" y="561"/>
                  </a:cubicBezTo>
                  <a:cubicBezTo>
                    <a:pt x="114" y="570"/>
                    <a:pt x="115" y="578"/>
                    <a:pt x="118" y="583"/>
                  </a:cubicBezTo>
                  <a:lnTo>
                    <a:pt x="118" y="583"/>
                  </a:lnTo>
                  <a:cubicBezTo>
                    <a:pt x="42" y="736"/>
                    <a:pt x="28" y="923"/>
                    <a:pt x="48" y="1094"/>
                  </a:cubicBezTo>
                  <a:cubicBezTo>
                    <a:pt x="71" y="1294"/>
                    <a:pt x="155" y="1496"/>
                    <a:pt x="284" y="1661"/>
                  </a:cubicBezTo>
                  <a:cubicBezTo>
                    <a:pt x="460" y="1887"/>
                    <a:pt x="741" y="2012"/>
                    <a:pt x="1021" y="2012"/>
                  </a:cubicBezTo>
                  <a:cubicBezTo>
                    <a:pt x="1137" y="2012"/>
                    <a:pt x="1253" y="1990"/>
                    <a:pt x="1360" y="1945"/>
                  </a:cubicBezTo>
                  <a:cubicBezTo>
                    <a:pt x="1537" y="1874"/>
                    <a:pt x="1691" y="1756"/>
                    <a:pt x="1797" y="1602"/>
                  </a:cubicBezTo>
                  <a:cubicBezTo>
                    <a:pt x="1916" y="1436"/>
                    <a:pt x="1975" y="1236"/>
                    <a:pt x="1975" y="1034"/>
                  </a:cubicBezTo>
                  <a:cubicBezTo>
                    <a:pt x="1975" y="810"/>
                    <a:pt x="1939" y="585"/>
                    <a:pt x="1810" y="396"/>
                  </a:cubicBezTo>
                  <a:cubicBezTo>
                    <a:pt x="1691" y="243"/>
                    <a:pt x="1537" y="112"/>
                    <a:pt x="1360" y="54"/>
                  </a:cubicBezTo>
                  <a:cubicBezTo>
                    <a:pt x="1260" y="18"/>
                    <a:pt x="1150" y="0"/>
                    <a:pt x="1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96939" y="3227676"/>
              <a:ext cx="32100" cy="29726"/>
            </a:xfrm>
            <a:custGeom>
              <a:rect b="b" l="l" r="r" t="t"/>
              <a:pathLst>
                <a:path extrusionOk="0" h="263" w="284">
                  <a:moveTo>
                    <a:pt x="160" y="44"/>
                  </a:moveTo>
                  <a:cubicBezTo>
                    <a:pt x="174" y="44"/>
                    <a:pt x="188" y="46"/>
                    <a:pt x="202" y="53"/>
                  </a:cubicBezTo>
                  <a:cubicBezTo>
                    <a:pt x="237" y="77"/>
                    <a:pt x="237" y="124"/>
                    <a:pt x="213" y="160"/>
                  </a:cubicBezTo>
                  <a:cubicBezTo>
                    <a:pt x="202" y="184"/>
                    <a:pt x="189" y="195"/>
                    <a:pt x="166" y="207"/>
                  </a:cubicBezTo>
                  <a:cubicBezTo>
                    <a:pt x="142" y="219"/>
                    <a:pt x="118" y="242"/>
                    <a:pt x="95" y="242"/>
                  </a:cubicBezTo>
                  <a:cubicBezTo>
                    <a:pt x="71" y="231"/>
                    <a:pt x="48" y="219"/>
                    <a:pt x="48" y="195"/>
                  </a:cubicBezTo>
                  <a:cubicBezTo>
                    <a:pt x="44" y="183"/>
                    <a:pt x="41" y="170"/>
                    <a:pt x="39" y="159"/>
                  </a:cubicBezTo>
                  <a:lnTo>
                    <a:pt x="39" y="159"/>
                  </a:lnTo>
                  <a:cubicBezTo>
                    <a:pt x="45" y="157"/>
                    <a:pt x="48" y="154"/>
                    <a:pt x="48" y="148"/>
                  </a:cubicBezTo>
                  <a:lnTo>
                    <a:pt x="48" y="113"/>
                  </a:lnTo>
                  <a:lnTo>
                    <a:pt x="48" y="89"/>
                  </a:lnTo>
                  <a:cubicBezTo>
                    <a:pt x="60" y="89"/>
                    <a:pt x="60" y="77"/>
                    <a:pt x="71" y="77"/>
                  </a:cubicBezTo>
                  <a:cubicBezTo>
                    <a:pt x="97" y="60"/>
                    <a:pt x="128" y="44"/>
                    <a:pt x="160" y="44"/>
                  </a:cubicBezTo>
                  <a:close/>
                  <a:moveTo>
                    <a:pt x="151" y="0"/>
                  </a:moveTo>
                  <a:cubicBezTo>
                    <a:pt x="132" y="0"/>
                    <a:pt x="113" y="3"/>
                    <a:pt x="95" y="6"/>
                  </a:cubicBezTo>
                  <a:cubicBezTo>
                    <a:pt x="71" y="18"/>
                    <a:pt x="36" y="30"/>
                    <a:pt x="13" y="66"/>
                  </a:cubicBezTo>
                  <a:cubicBezTo>
                    <a:pt x="0" y="77"/>
                    <a:pt x="0" y="89"/>
                    <a:pt x="0" y="101"/>
                  </a:cubicBezTo>
                  <a:lnTo>
                    <a:pt x="0" y="124"/>
                  </a:lnTo>
                  <a:lnTo>
                    <a:pt x="0" y="137"/>
                  </a:lnTo>
                  <a:cubicBezTo>
                    <a:pt x="0" y="137"/>
                    <a:pt x="0" y="160"/>
                    <a:pt x="13" y="160"/>
                  </a:cubicBezTo>
                  <a:cubicBezTo>
                    <a:pt x="16" y="160"/>
                    <a:pt x="18" y="160"/>
                    <a:pt x="21" y="160"/>
                  </a:cubicBezTo>
                  <a:lnTo>
                    <a:pt x="21" y="160"/>
                  </a:lnTo>
                  <a:cubicBezTo>
                    <a:pt x="19" y="196"/>
                    <a:pt x="30" y="232"/>
                    <a:pt x="60" y="255"/>
                  </a:cubicBezTo>
                  <a:cubicBezTo>
                    <a:pt x="73" y="260"/>
                    <a:pt x="86" y="262"/>
                    <a:pt x="99" y="262"/>
                  </a:cubicBezTo>
                  <a:cubicBezTo>
                    <a:pt x="145" y="262"/>
                    <a:pt x="189" y="235"/>
                    <a:pt x="225" y="207"/>
                  </a:cubicBezTo>
                  <a:cubicBezTo>
                    <a:pt x="260" y="160"/>
                    <a:pt x="284" y="101"/>
                    <a:pt x="260" y="53"/>
                  </a:cubicBezTo>
                  <a:cubicBezTo>
                    <a:pt x="236" y="13"/>
                    <a:pt x="194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480014" y="3195916"/>
              <a:ext cx="31874" cy="28822"/>
            </a:xfrm>
            <a:custGeom>
              <a:rect b="b" l="l" r="r" t="t"/>
              <a:pathLst>
                <a:path extrusionOk="0" h="255" w="282">
                  <a:moveTo>
                    <a:pt x="141" y="35"/>
                  </a:moveTo>
                  <a:cubicBezTo>
                    <a:pt x="175" y="35"/>
                    <a:pt x="206" y="48"/>
                    <a:pt x="223" y="74"/>
                  </a:cubicBezTo>
                  <a:cubicBezTo>
                    <a:pt x="247" y="110"/>
                    <a:pt x="235" y="157"/>
                    <a:pt x="211" y="181"/>
                  </a:cubicBezTo>
                  <a:cubicBezTo>
                    <a:pt x="188" y="204"/>
                    <a:pt x="160" y="217"/>
                    <a:pt x="131" y="217"/>
                  </a:cubicBezTo>
                  <a:cubicBezTo>
                    <a:pt x="115" y="217"/>
                    <a:pt x="98" y="213"/>
                    <a:pt x="81" y="205"/>
                  </a:cubicBezTo>
                  <a:cubicBezTo>
                    <a:pt x="69" y="205"/>
                    <a:pt x="46" y="181"/>
                    <a:pt x="46" y="157"/>
                  </a:cubicBezTo>
                  <a:cubicBezTo>
                    <a:pt x="44" y="155"/>
                    <a:pt x="43" y="152"/>
                    <a:pt x="42" y="149"/>
                  </a:cubicBezTo>
                  <a:lnTo>
                    <a:pt x="42" y="149"/>
                  </a:lnTo>
                  <a:cubicBezTo>
                    <a:pt x="43" y="148"/>
                    <a:pt x="44" y="146"/>
                    <a:pt x="46" y="145"/>
                  </a:cubicBezTo>
                  <a:cubicBezTo>
                    <a:pt x="46" y="122"/>
                    <a:pt x="58" y="98"/>
                    <a:pt x="69" y="87"/>
                  </a:cubicBezTo>
                  <a:cubicBezTo>
                    <a:pt x="69" y="63"/>
                    <a:pt x="93" y="51"/>
                    <a:pt x="105" y="39"/>
                  </a:cubicBezTo>
                  <a:cubicBezTo>
                    <a:pt x="117" y="36"/>
                    <a:pt x="129" y="35"/>
                    <a:pt x="141" y="35"/>
                  </a:cubicBezTo>
                  <a:close/>
                  <a:moveTo>
                    <a:pt x="145" y="1"/>
                  </a:moveTo>
                  <a:cubicBezTo>
                    <a:pt x="136" y="1"/>
                    <a:pt x="126" y="1"/>
                    <a:pt x="116" y="3"/>
                  </a:cubicBezTo>
                  <a:cubicBezTo>
                    <a:pt x="67" y="14"/>
                    <a:pt x="17" y="57"/>
                    <a:pt x="17" y="112"/>
                  </a:cubicBezTo>
                  <a:lnTo>
                    <a:pt x="17" y="112"/>
                  </a:lnTo>
                  <a:cubicBezTo>
                    <a:pt x="0" y="149"/>
                    <a:pt x="8" y="200"/>
                    <a:pt x="46" y="228"/>
                  </a:cubicBezTo>
                  <a:cubicBezTo>
                    <a:pt x="69" y="246"/>
                    <a:pt x="99" y="255"/>
                    <a:pt x="128" y="255"/>
                  </a:cubicBezTo>
                  <a:cubicBezTo>
                    <a:pt x="158" y="255"/>
                    <a:pt x="187" y="246"/>
                    <a:pt x="211" y="228"/>
                  </a:cubicBezTo>
                  <a:cubicBezTo>
                    <a:pt x="258" y="192"/>
                    <a:pt x="282" y="134"/>
                    <a:pt x="258" y="74"/>
                  </a:cubicBezTo>
                  <a:cubicBezTo>
                    <a:pt x="238" y="25"/>
                    <a:pt x="194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564559" y="3224399"/>
              <a:ext cx="35604" cy="34812"/>
            </a:xfrm>
            <a:custGeom>
              <a:rect b="b" l="l" r="r" t="t"/>
              <a:pathLst>
                <a:path extrusionOk="0" h="308" w="315">
                  <a:moveTo>
                    <a:pt x="125" y="47"/>
                  </a:moveTo>
                  <a:cubicBezTo>
                    <a:pt x="172" y="47"/>
                    <a:pt x="232" y="71"/>
                    <a:pt x="256" y="118"/>
                  </a:cubicBezTo>
                  <a:cubicBezTo>
                    <a:pt x="267" y="142"/>
                    <a:pt x="267" y="166"/>
                    <a:pt x="256" y="189"/>
                  </a:cubicBezTo>
                  <a:cubicBezTo>
                    <a:pt x="243" y="213"/>
                    <a:pt x="232" y="236"/>
                    <a:pt x="208" y="248"/>
                  </a:cubicBezTo>
                  <a:cubicBezTo>
                    <a:pt x="192" y="258"/>
                    <a:pt x="171" y="264"/>
                    <a:pt x="151" y="264"/>
                  </a:cubicBezTo>
                  <a:cubicBezTo>
                    <a:pt x="127" y="264"/>
                    <a:pt x="103" y="256"/>
                    <a:pt x="90" y="236"/>
                  </a:cubicBezTo>
                  <a:cubicBezTo>
                    <a:pt x="65" y="218"/>
                    <a:pt x="50" y="189"/>
                    <a:pt x="45" y="158"/>
                  </a:cubicBezTo>
                  <a:lnTo>
                    <a:pt x="45" y="158"/>
                  </a:lnTo>
                  <a:cubicBezTo>
                    <a:pt x="50" y="155"/>
                    <a:pt x="54" y="148"/>
                    <a:pt x="54" y="142"/>
                  </a:cubicBezTo>
                  <a:lnTo>
                    <a:pt x="54" y="106"/>
                  </a:lnTo>
                  <a:cubicBezTo>
                    <a:pt x="54" y="95"/>
                    <a:pt x="66" y="82"/>
                    <a:pt x="66" y="71"/>
                  </a:cubicBezTo>
                  <a:cubicBezTo>
                    <a:pt x="78" y="59"/>
                    <a:pt x="101" y="47"/>
                    <a:pt x="125" y="47"/>
                  </a:cubicBezTo>
                  <a:close/>
                  <a:moveTo>
                    <a:pt x="137" y="0"/>
                  </a:moveTo>
                  <a:cubicBezTo>
                    <a:pt x="90" y="0"/>
                    <a:pt x="54" y="11"/>
                    <a:pt x="30" y="47"/>
                  </a:cubicBezTo>
                  <a:cubicBezTo>
                    <a:pt x="11" y="76"/>
                    <a:pt x="0" y="112"/>
                    <a:pt x="15" y="137"/>
                  </a:cubicBezTo>
                  <a:lnTo>
                    <a:pt x="15" y="137"/>
                  </a:lnTo>
                  <a:cubicBezTo>
                    <a:pt x="13" y="179"/>
                    <a:pt x="24" y="222"/>
                    <a:pt x="54" y="260"/>
                  </a:cubicBezTo>
                  <a:cubicBezTo>
                    <a:pt x="78" y="291"/>
                    <a:pt x="122" y="307"/>
                    <a:pt x="163" y="307"/>
                  </a:cubicBezTo>
                  <a:cubicBezTo>
                    <a:pt x="184" y="307"/>
                    <a:pt x="204" y="303"/>
                    <a:pt x="220" y="295"/>
                  </a:cubicBezTo>
                  <a:cubicBezTo>
                    <a:pt x="256" y="271"/>
                    <a:pt x="279" y="248"/>
                    <a:pt x="291" y="213"/>
                  </a:cubicBezTo>
                  <a:cubicBezTo>
                    <a:pt x="303" y="177"/>
                    <a:pt x="314" y="142"/>
                    <a:pt x="303" y="106"/>
                  </a:cubicBezTo>
                  <a:cubicBezTo>
                    <a:pt x="279" y="35"/>
                    <a:pt x="208" y="11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608074" y="3302953"/>
              <a:ext cx="29500" cy="29726"/>
            </a:xfrm>
            <a:custGeom>
              <a:rect b="b" l="l" r="r" t="t"/>
              <a:pathLst>
                <a:path extrusionOk="0" h="263" w="261">
                  <a:moveTo>
                    <a:pt x="131" y="38"/>
                  </a:moveTo>
                  <a:cubicBezTo>
                    <a:pt x="166" y="38"/>
                    <a:pt x="202" y="62"/>
                    <a:pt x="213" y="97"/>
                  </a:cubicBezTo>
                  <a:cubicBezTo>
                    <a:pt x="225" y="133"/>
                    <a:pt x="202" y="180"/>
                    <a:pt x="178" y="203"/>
                  </a:cubicBezTo>
                  <a:cubicBezTo>
                    <a:pt x="154" y="227"/>
                    <a:pt x="131" y="227"/>
                    <a:pt x="107" y="227"/>
                  </a:cubicBezTo>
                  <a:cubicBezTo>
                    <a:pt x="95" y="227"/>
                    <a:pt x="71" y="215"/>
                    <a:pt x="60" y="203"/>
                  </a:cubicBezTo>
                  <a:cubicBezTo>
                    <a:pt x="37" y="173"/>
                    <a:pt x="33" y="138"/>
                    <a:pt x="37" y="104"/>
                  </a:cubicBezTo>
                  <a:lnTo>
                    <a:pt x="37" y="104"/>
                  </a:lnTo>
                  <a:cubicBezTo>
                    <a:pt x="41" y="102"/>
                    <a:pt x="45" y="100"/>
                    <a:pt x="47" y="97"/>
                  </a:cubicBezTo>
                  <a:cubicBezTo>
                    <a:pt x="60" y="62"/>
                    <a:pt x="83" y="38"/>
                    <a:pt x="131" y="38"/>
                  </a:cubicBezTo>
                  <a:close/>
                  <a:moveTo>
                    <a:pt x="124" y="0"/>
                  </a:moveTo>
                  <a:cubicBezTo>
                    <a:pt x="95" y="0"/>
                    <a:pt x="66" y="14"/>
                    <a:pt x="45" y="35"/>
                  </a:cubicBezTo>
                  <a:lnTo>
                    <a:pt x="45" y="35"/>
                  </a:lnTo>
                  <a:cubicBezTo>
                    <a:pt x="44" y="32"/>
                    <a:pt x="41" y="30"/>
                    <a:pt x="38" y="30"/>
                  </a:cubicBezTo>
                  <a:cubicBezTo>
                    <a:pt x="34" y="30"/>
                    <a:pt x="29" y="33"/>
                    <a:pt x="24" y="38"/>
                  </a:cubicBezTo>
                  <a:cubicBezTo>
                    <a:pt x="0" y="97"/>
                    <a:pt x="0" y="168"/>
                    <a:pt x="36" y="215"/>
                  </a:cubicBezTo>
                  <a:cubicBezTo>
                    <a:pt x="47" y="238"/>
                    <a:pt x="71" y="251"/>
                    <a:pt x="95" y="262"/>
                  </a:cubicBezTo>
                  <a:cubicBezTo>
                    <a:pt x="131" y="262"/>
                    <a:pt x="154" y="262"/>
                    <a:pt x="189" y="238"/>
                  </a:cubicBezTo>
                  <a:cubicBezTo>
                    <a:pt x="225" y="215"/>
                    <a:pt x="260" y="156"/>
                    <a:pt x="249" y="97"/>
                  </a:cubicBezTo>
                  <a:cubicBezTo>
                    <a:pt x="237" y="49"/>
                    <a:pt x="189" y="2"/>
                    <a:pt x="142" y="2"/>
                  </a:cubicBezTo>
                  <a:cubicBezTo>
                    <a:pt x="136" y="1"/>
                    <a:pt x="130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6593833" y="3389645"/>
              <a:ext cx="34360" cy="32552"/>
            </a:xfrm>
            <a:custGeom>
              <a:rect b="b" l="l" r="r" t="t"/>
              <a:pathLst>
                <a:path extrusionOk="0" h="288" w="304">
                  <a:moveTo>
                    <a:pt x="167" y="27"/>
                  </a:moveTo>
                  <a:cubicBezTo>
                    <a:pt x="192" y="27"/>
                    <a:pt x="218" y="40"/>
                    <a:pt x="233" y="63"/>
                  </a:cubicBezTo>
                  <a:cubicBezTo>
                    <a:pt x="268" y="98"/>
                    <a:pt x="244" y="157"/>
                    <a:pt x="209" y="193"/>
                  </a:cubicBezTo>
                  <a:cubicBezTo>
                    <a:pt x="191" y="230"/>
                    <a:pt x="151" y="259"/>
                    <a:pt x="111" y="259"/>
                  </a:cubicBezTo>
                  <a:cubicBezTo>
                    <a:pt x="100" y="259"/>
                    <a:pt x="89" y="257"/>
                    <a:pt x="79" y="252"/>
                  </a:cubicBezTo>
                  <a:cubicBezTo>
                    <a:pt x="44" y="240"/>
                    <a:pt x="32" y="204"/>
                    <a:pt x="32" y="181"/>
                  </a:cubicBezTo>
                  <a:cubicBezTo>
                    <a:pt x="32" y="160"/>
                    <a:pt x="32" y="140"/>
                    <a:pt x="34" y="119"/>
                  </a:cubicBezTo>
                  <a:lnTo>
                    <a:pt x="34" y="119"/>
                  </a:lnTo>
                  <a:cubicBezTo>
                    <a:pt x="54" y="82"/>
                    <a:pt x="79" y="49"/>
                    <a:pt x="126" y="39"/>
                  </a:cubicBezTo>
                  <a:cubicBezTo>
                    <a:pt x="139" y="31"/>
                    <a:pt x="153" y="27"/>
                    <a:pt x="167" y="27"/>
                  </a:cubicBezTo>
                  <a:close/>
                  <a:moveTo>
                    <a:pt x="169" y="1"/>
                  </a:moveTo>
                  <a:cubicBezTo>
                    <a:pt x="159" y="1"/>
                    <a:pt x="149" y="2"/>
                    <a:pt x="138" y="4"/>
                  </a:cubicBezTo>
                  <a:cubicBezTo>
                    <a:pt x="100" y="4"/>
                    <a:pt x="62" y="33"/>
                    <a:pt x="37" y="69"/>
                  </a:cubicBezTo>
                  <a:lnTo>
                    <a:pt x="37" y="69"/>
                  </a:lnTo>
                  <a:cubicBezTo>
                    <a:pt x="34" y="69"/>
                    <a:pt x="32" y="71"/>
                    <a:pt x="32" y="75"/>
                  </a:cubicBezTo>
                  <a:cubicBezTo>
                    <a:pt x="31" y="77"/>
                    <a:pt x="30" y="80"/>
                    <a:pt x="29" y="82"/>
                  </a:cubicBezTo>
                  <a:lnTo>
                    <a:pt x="29" y="82"/>
                  </a:lnTo>
                  <a:cubicBezTo>
                    <a:pt x="19" y="99"/>
                    <a:pt x="11" y="117"/>
                    <a:pt x="8" y="133"/>
                  </a:cubicBezTo>
                  <a:cubicBezTo>
                    <a:pt x="1" y="141"/>
                    <a:pt x="7" y="144"/>
                    <a:pt x="13" y="145"/>
                  </a:cubicBezTo>
                  <a:lnTo>
                    <a:pt x="13" y="145"/>
                  </a:lnTo>
                  <a:cubicBezTo>
                    <a:pt x="7" y="189"/>
                    <a:pt x="14" y="234"/>
                    <a:pt x="44" y="264"/>
                  </a:cubicBezTo>
                  <a:cubicBezTo>
                    <a:pt x="67" y="288"/>
                    <a:pt x="102" y="288"/>
                    <a:pt x="126" y="288"/>
                  </a:cubicBezTo>
                  <a:cubicBezTo>
                    <a:pt x="162" y="288"/>
                    <a:pt x="186" y="264"/>
                    <a:pt x="209" y="240"/>
                  </a:cubicBezTo>
                  <a:cubicBezTo>
                    <a:pt x="257" y="193"/>
                    <a:pt x="304" y="133"/>
                    <a:pt x="280" y="63"/>
                  </a:cubicBezTo>
                  <a:cubicBezTo>
                    <a:pt x="261" y="24"/>
                    <a:pt x="21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522513" y="3450454"/>
              <a:ext cx="32213" cy="27579"/>
            </a:xfrm>
            <a:custGeom>
              <a:rect b="b" l="l" r="r" t="t"/>
              <a:pathLst>
                <a:path extrusionOk="0" h="244" w="285">
                  <a:moveTo>
                    <a:pt x="178" y="33"/>
                  </a:moveTo>
                  <a:cubicBezTo>
                    <a:pt x="202" y="45"/>
                    <a:pt x="213" y="57"/>
                    <a:pt x="226" y="68"/>
                  </a:cubicBezTo>
                  <a:cubicBezTo>
                    <a:pt x="237" y="104"/>
                    <a:pt x="237" y="152"/>
                    <a:pt x="213" y="175"/>
                  </a:cubicBezTo>
                  <a:cubicBezTo>
                    <a:pt x="191" y="198"/>
                    <a:pt x="168" y="211"/>
                    <a:pt x="141" y="211"/>
                  </a:cubicBezTo>
                  <a:cubicBezTo>
                    <a:pt x="127" y="211"/>
                    <a:pt x="112" y="207"/>
                    <a:pt x="95" y="199"/>
                  </a:cubicBezTo>
                  <a:cubicBezTo>
                    <a:pt x="60" y="187"/>
                    <a:pt x="36" y="128"/>
                    <a:pt x="60" y="92"/>
                  </a:cubicBezTo>
                  <a:cubicBezTo>
                    <a:pt x="60" y="89"/>
                    <a:pt x="59" y="86"/>
                    <a:pt x="58" y="83"/>
                  </a:cubicBezTo>
                  <a:lnTo>
                    <a:pt x="58" y="83"/>
                  </a:lnTo>
                  <a:cubicBezTo>
                    <a:pt x="58" y="82"/>
                    <a:pt x="59" y="81"/>
                    <a:pt x="60" y="81"/>
                  </a:cubicBezTo>
                  <a:cubicBezTo>
                    <a:pt x="71" y="57"/>
                    <a:pt x="95" y="57"/>
                    <a:pt x="119" y="45"/>
                  </a:cubicBezTo>
                  <a:cubicBezTo>
                    <a:pt x="131" y="33"/>
                    <a:pt x="155" y="33"/>
                    <a:pt x="178" y="33"/>
                  </a:cubicBezTo>
                  <a:close/>
                  <a:moveTo>
                    <a:pt x="166" y="1"/>
                  </a:moveTo>
                  <a:cubicBezTo>
                    <a:pt x="152" y="1"/>
                    <a:pt x="137" y="4"/>
                    <a:pt x="119" y="10"/>
                  </a:cubicBezTo>
                  <a:cubicBezTo>
                    <a:pt x="84" y="10"/>
                    <a:pt x="60" y="21"/>
                    <a:pt x="36" y="57"/>
                  </a:cubicBezTo>
                  <a:cubicBezTo>
                    <a:pt x="13" y="81"/>
                    <a:pt x="1" y="116"/>
                    <a:pt x="13" y="139"/>
                  </a:cubicBezTo>
                  <a:cubicBezTo>
                    <a:pt x="16" y="143"/>
                    <a:pt x="21" y="146"/>
                    <a:pt x="26" y="147"/>
                  </a:cubicBezTo>
                  <a:lnTo>
                    <a:pt x="26" y="147"/>
                  </a:lnTo>
                  <a:cubicBezTo>
                    <a:pt x="30" y="175"/>
                    <a:pt x="45" y="202"/>
                    <a:pt x="71" y="223"/>
                  </a:cubicBezTo>
                  <a:cubicBezTo>
                    <a:pt x="91" y="237"/>
                    <a:pt x="113" y="244"/>
                    <a:pt x="136" y="244"/>
                  </a:cubicBezTo>
                  <a:cubicBezTo>
                    <a:pt x="166" y="244"/>
                    <a:pt x="198" y="231"/>
                    <a:pt x="226" y="210"/>
                  </a:cubicBezTo>
                  <a:cubicBezTo>
                    <a:pt x="261" y="175"/>
                    <a:pt x="284" y="116"/>
                    <a:pt x="261" y="68"/>
                  </a:cubicBezTo>
                  <a:cubicBezTo>
                    <a:pt x="249" y="45"/>
                    <a:pt x="237" y="21"/>
                    <a:pt x="213" y="10"/>
                  </a:cubicBezTo>
                  <a:cubicBezTo>
                    <a:pt x="196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434351" y="3448871"/>
              <a:ext cx="29500" cy="28031"/>
            </a:xfrm>
            <a:custGeom>
              <a:rect b="b" l="l" r="r" t="t"/>
              <a:pathLst>
                <a:path extrusionOk="0" h="248" w="261">
                  <a:moveTo>
                    <a:pt x="142" y="35"/>
                  </a:moveTo>
                  <a:cubicBezTo>
                    <a:pt x="154" y="35"/>
                    <a:pt x="178" y="35"/>
                    <a:pt x="189" y="47"/>
                  </a:cubicBezTo>
                  <a:cubicBezTo>
                    <a:pt x="225" y="82"/>
                    <a:pt x="213" y="130"/>
                    <a:pt x="189" y="166"/>
                  </a:cubicBezTo>
                  <a:cubicBezTo>
                    <a:pt x="178" y="177"/>
                    <a:pt x="166" y="201"/>
                    <a:pt x="142" y="201"/>
                  </a:cubicBezTo>
                  <a:cubicBezTo>
                    <a:pt x="136" y="207"/>
                    <a:pt x="128" y="210"/>
                    <a:pt x="119" y="210"/>
                  </a:cubicBezTo>
                  <a:cubicBezTo>
                    <a:pt x="110" y="210"/>
                    <a:pt x="101" y="207"/>
                    <a:pt x="95" y="201"/>
                  </a:cubicBezTo>
                  <a:cubicBezTo>
                    <a:pt x="54" y="191"/>
                    <a:pt x="40" y="153"/>
                    <a:pt x="37" y="113"/>
                  </a:cubicBezTo>
                  <a:lnTo>
                    <a:pt x="37" y="113"/>
                  </a:lnTo>
                  <a:cubicBezTo>
                    <a:pt x="44" y="92"/>
                    <a:pt x="62" y="73"/>
                    <a:pt x="84" y="59"/>
                  </a:cubicBezTo>
                  <a:cubicBezTo>
                    <a:pt x="95" y="47"/>
                    <a:pt x="118" y="47"/>
                    <a:pt x="142" y="35"/>
                  </a:cubicBezTo>
                  <a:close/>
                  <a:moveTo>
                    <a:pt x="154" y="0"/>
                  </a:moveTo>
                  <a:cubicBezTo>
                    <a:pt x="131" y="11"/>
                    <a:pt x="107" y="24"/>
                    <a:pt x="71" y="35"/>
                  </a:cubicBezTo>
                  <a:cubicBezTo>
                    <a:pt x="48" y="47"/>
                    <a:pt x="24" y="59"/>
                    <a:pt x="13" y="95"/>
                  </a:cubicBezTo>
                  <a:cubicBezTo>
                    <a:pt x="0" y="118"/>
                    <a:pt x="0" y="153"/>
                    <a:pt x="24" y="177"/>
                  </a:cubicBezTo>
                  <a:lnTo>
                    <a:pt x="24" y="177"/>
                  </a:lnTo>
                  <a:cubicBezTo>
                    <a:pt x="24" y="177"/>
                    <a:pt x="24" y="177"/>
                    <a:pt x="24" y="177"/>
                  </a:cubicBezTo>
                  <a:lnTo>
                    <a:pt x="24" y="177"/>
                  </a:lnTo>
                  <a:cubicBezTo>
                    <a:pt x="24" y="179"/>
                    <a:pt x="24" y="180"/>
                    <a:pt x="25" y="180"/>
                  </a:cubicBezTo>
                  <a:lnTo>
                    <a:pt x="25" y="180"/>
                  </a:lnTo>
                  <a:cubicBezTo>
                    <a:pt x="35" y="201"/>
                    <a:pt x="51" y="221"/>
                    <a:pt x="71" y="237"/>
                  </a:cubicBezTo>
                  <a:cubicBezTo>
                    <a:pt x="95" y="248"/>
                    <a:pt x="118" y="248"/>
                    <a:pt x="142" y="248"/>
                  </a:cubicBezTo>
                  <a:cubicBezTo>
                    <a:pt x="178" y="237"/>
                    <a:pt x="202" y="224"/>
                    <a:pt x="213" y="201"/>
                  </a:cubicBezTo>
                  <a:cubicBezTo>
                    <a:pt x="249" y="153"/>
                    <a:pt x="260" y="82"/>
                    <a:pt x="225" y="35"/>
                  </a:cubicBezTo>
                  <a:cubicBezTo>
                    <a:pt x="213" y="24"/>
                    <a:pt x="189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367665" y="3393940"/>
              <a:ext cx="29387" cy="27466"/>
            </a:xfrm>
            <a:custGeom>
              <a:rect b="b" l="l" r="r" t="t"/>
              <a:pathLst>
                <a:path extrusionOk="0" h="243" w="260">
                  <a:moveTo>
                    <a:pt x="146" y="30"/>
                  </a:moveTo>
                  <a:cubicBezTo>
                    <a:pt x="161" y="30"/>
                    <a:pt x="176" y="35"/>
                    <a:pt x="188" y="48"/>
                  </a:cubicBezTo>
                  <a:cubicBezTo>
                    <a:pt x="224" y="72"/>
                    <a:pt x="224" y="119"/>
                    <a:pt x="201" y="155"/>
                  </a:cubicBezTo>
                  <a:cubicBezTo>
                    <a:pt x="188" y="179"/>
                    <a:pt x="177" y="190"/>
                    <a:pt x="165" y="202"/>
                  </a:cubicBezTo>
                  <a:cubicBezTo>
                    <a:pt x="153" y="208"/>
                    <a:pt x="141" y="211"/>
                    <a:pt x="131" y="211"/>
                  </a:cubicBezTo>
                  <a:cubicBezTo>
                    <a:pt x="120" y="211"/>
                    <a:pt x="112" y="208"/>
                    <a:pt x="106" y="202"/>
                  </a:cubicBezTo>
                  <a:cubicBezTo>
                    <a:pt x="85" y="192"/>
                    <a:pt x="68" y="179"/>
                    <a:pt x="57" y="163"/>
                  </a:cubicBezTo>
                  <a:lnTo>
                    <a:pt x="57" y="163"/>
                  </a:lnTo>
                  <a:cubicBezTo>
                    <a:pt x="58" y="161"/>
                    <a:pt x="59" y="158"/>
                    <a:pt x="59" y="155"/>
                  </a:cubicBezTo>
                  <a:cubicBezTo>
                    <a:pt x="46" y="131"/>
                    <a:pt x="35" y="119"/>
                    <a:pt x="46" y="108"/>
                  </a:cubicBezTo>
                  <a:cubicBezTo>
                    <a:pt x="46" y="84"/>
                    <a:pt x="59" y="72"/>
                    <a:pt x="70" y="60"/>
                  </a:cubicBezTo>
                  <a:cubicBezTo>
                    <a:pt x="93" y="45"/>
                    <a:pt x="120" y="30"/>
                    <a:pt x="146" y="30"/>
                  </a:cubicBezTo>
                  <a:close/>
                  <a:moveTo>
                    <a:pt x="153" y="1"/>
                  </a:moveTo>
                  <a:cubicBezTo>
                    <a:pt x="117" y="1"/>
                    <a:pt x="94" y="13"/>
                    <a:pt x="70" y="25"/>
                  </a:cubicBezTo>
                  <a:cubicBezTo>
                    <a:pt x="46" y="37"/>
                    <a:pt x="23" y="60"/>
                    <a:pt x="11" y="95"/>
                  </a:cubicBezTo>
                  <a:cubicBezTo>
                    <a:pt x="0" y="117"/>
                    <a:pt x="10" y="150"/>
                    <a:pt x="30" y="163"/>
                  </a:cubicBezTo>
                  <a:lnTo>
                    <a:pt x="30" y="163"/>
                  </a:lnTo>
                  <a:cubicBezTo>
                    <a:pt x="40" y="186"/>
                    <a:pt x="58" y="208"/>
                    <a:pt x="82" y="226"/>
                  </a:cubicBezTo>
                  <a:cubicBezTo>
                    <a:pt x="99" y="234"/>
                    <a:pt x="116" y="242"/>
                    <a:pt x="136" y="242"/>
                  </a:cubicBezTo>
                  <a:cubicBezTo>
                    <a:pt x="145" y="242"/>
                    <a:pt x="154" y="241"/>
                    <a:pt x="165" y="237"/>
                  </a:cubicBezTo>
                  <a:cubicBezTo>
                    <a:pt x="188" y="226"/>
                    <a:pt x="212" y="202"/>
                    <a:pt x="224" y="190"/>
                  </a:cubicBezTo>
                  <a:cubicBezTo>
                    <a:pt x="248" y="131"/>
                    <a:pt x="259" y="72"/>
                    <a:pt x="212" y="25"/>
                  </a:cubicBezTo>
                  <a:cubicBezTo>
                    <a:pt x="201" y="13"/>
                    <a:pt x="177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350372" y="3302614"/>
              <a:ext cx="27918" cy="28935"/>
            </a:xfrm>
            <a:custGeom>
              <a:rect b="b" l="l" r="r" t="t"/>
              <a:pathLst>
                <a:path extrusionOk="0" h="256" w="247">
                  <a:moveTo>
                    <a:pt x="136" y="36"/>
                  </a:moveTo>
                  <a:cubicBezTo>
                    <a:pt x="145" y="36"/>
                    <a:pt x="155" y="38"/>
                    <a:pt x="164" y="41"/>
                  </a:cubicBezTo>
                  <a:cubicBezTo>
                    <a:pt x="212" y="65"/>
                    <a:pt x="223" y="100"/>
                    <a:pt x="212" y="136"/>
                  </a:cubicBezTo>
                  <a:cubicBezTo>
                    <a:pt x="199" y="183"/>
                    <a:pt x="164" y="230"/>
                    <a:pt x="117" y="230"/>
                  </a:cubicBezTo>
                  <a:cubicBezTo>
                    <a:pt x="91" y="230"/>
                    <a:pt x="71" y="215"/>
                    <a:pt x="60" y="193"/>
                  </a:cubicBezTo>
                  <a:lnTo>
                    <a:pt x="60" y="193"/>
                  </a:lnTo>
                  <a:cubicBezTo>
                    <a:pt x="62" y="190"/>
                    <a:pt x="62" y="187"/>
                    <a:pt x="58" y="183"/>
                  </a:cubicBezTo>
                  <a:cubicBezTo>
                    <a:pt x="58" y="159"/>
                    <a:pt x="46" y="147"/>
                    <a:pt x="46" y="123"/>
                  </a:cubicBezTo>
                  <a:cubicBezTo>
                    <a:pt x="46" y="100"/>
                    <a:pt x="58" y="88"/>
                    <a:pt x="70" y="65"/>
                  </a:cubicBezTo>
                  <a:cubicBezTo>
                    <a:pt x="87" y="47"/>
                    <a:pt x="111" y="36"/>
                    <a:pt x="136" y="36"/>
                  </a:cubicBezTo>
                  <a:close/>
                  <a:moveTo>
                    <a:pt x="132" y="1"/>
                  </a:moveTo>
                  <a:cubicBezTo>
                    <a:pt x="104" y="1"/>
                    <a:pt x="77" y="9"/>
                    <a:pt x="58" y="29"/>
                  </a:cubicBezTo>
                  <a:cubicBezTo>
                    <a:pt x="14" y="62"/>
                    <a:pt x="1" y="136"/>
                    <a:pt x="27" y="184"/>
                  </a:cubicBezTo>
                  <a:lnTo>
                    <a:pt x="27" y="184"/>
                  </a:lnTo>
                  <a:cubicBezTo>
                    <a:pt x="37" y="220"/>
                    <a:pt x="61" y="254"/>
                    <a:pt x="105" y="254"/>
                  </a:cubicBezTo>
                  <a:cubicBezTo>
                    <a:pt x="111" y="255"/>
                    <a:pt x="117" y="255"/>
                    <a:pt x="123" y="255"/>
                  </a:cubicBezTo>
                  <a:cubicBezTo>
                    <a:pt x="174" y="255"/>
                    <a:pt x="214" y="213"/>
                    <a:pt x="235" y="171"/>
                  </a:cubicBezTo>
                  <a:cubicBezTo>
                    <a:pt x="247" y="147"/>
                    <a:pt x="247" y="112"/>
                    <a:pt x="247" y="76"/>
                  </a:cubicBezTo>
                  <a:cubicBezTo>
                    <a:pt x="235" y="52"/>
                    <a:pt x="223" y="41"/>
                    <a:pt x="199" y="17"/>
                  </a:cubicBezTo>
                  <a:cubicBezTo>
                    <a:pt x="178" y="7"/>
                    <a:pt x="155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337599" y="3179640"/>
              <a:ext cx="325406" cy="322015"/>
            </a:xfrm>
            <a:custGeom>
              <a:rect b="b" l="l" r="r" t="t"/>
              <a:pathLst>
                <a:path extrusionOk="0" h="2849" w="2879">
                  <a:moveTo>
                    <a:pt x="1383" y="41"/>
                  </a:moveTo>
                  <a:cubicBezTo>
                    <a:pt x="1927" y="41"/>
                    <a:pt x="2421" y="369"/>
                    <a:pt x="2642" y="869"/>
                  </a:cubicBezTo>
                  <a:cubicBezTo>
                    <a:pt x="2878" y="1400"/>
                    <a:pt x="2784" y="2098"/>
                    <a:pt x="2346" y="2500"/>
                  </a:cubicBezTo>
                  <a:cubicBezTo>
                    <a:pt x="2122" y="2701"/>
                    <a:pt x="1838" y="2795"/>
                    <a:pt x="1542" y="2808"/>
                  </a:cubicBezTo>
                  <a:cubicBezTo>
                    <a:pt x="1516" y="2809"/>
                    <a:pt x="1490" y="2809"/>
                    <a:pt x="1464" y="2809"/>
                  </a:cubicBezTo>
                  <a:cubicBezTo>
                    <a:pt x="1216" y="2809"/>
                    <a:pt x="963" y="2760"/>
                    <a:pt x="738" y="2654"/>
                  </a:cubicBezTo>
                  <a:cubicBezTo>
                    <a:pt x="490" y="2535"/>
                    <a:pt x="277" y="2346"/>
                    <a:pt x="171" y="2086"/>
                  </a:cubicBezTo>
                  <a:cubicBezTo>
                    <a:pt x="29" y="1802"/>
                    <a:pt x="29" y="1471"/>
                    <a:pt x="76" y="1153"/>
                  </a:cubicBezTo>
                  <a:cubicBezTo>
                    <a:pt x="84" y="1106"/>
                    <a:pt x="97" y="1053"/>
                    <a:pt x="109" y="999"/>
                  </a:cubicBezTo>
                  <a:lnTo>
                    <a:pt x="109" y="999"/>
                  </a:lnTo>
                  <a:cubicBezTo>
                    <a:pt x="114" y="998"/>
                    <a:pt x="120" y="994"/>
                    <a:pt x="123" y="987"/>
                  </a:cubicBezTo>
                  <a:cubicBezTo>
                    <a:pt x="289" y="455"/>
                    <a:pt x="785" y="65"/>
                    <a:pt x="1353" y="41"/>
                  </a:cubicBezTo>
                  <a:cubicBezTo>
                    <a:pt x="1363" y="41"/>
                    <a:pt x="1373" y="41"/>
                    <a:pt x="1383" y="41"/>
                  </a:cubicBezTo>
                  <a:close/>
                  <a:moveTo>
                    <a:pt x="1440" y="0"/>
                  </a:moveTo>
                  <a:cubicBezTo>
                    <a:pt x="1182" y="0"/>
                    <a:pt x="914" y="63"/>
                    <a:pt x="691" y="195"/>
                  </a:cubicBezTo>
                  <a:cubicBezTo>
                    <a:pt x="467" y="336"/>
                    <a:pt x="265" y="549"/>
                    <a:pt x="159" y="798"/>
                  </a:cubicBezTo>
                  <a:cubicBezTo>
                    <a:pt x="123" y="857"/>
                    <a:pt x="100" y="916"/>
                    <a:pt x="88" y="975"/>
                  </a:cubicBezTo>
                  <a:cubicBezTo>
                    <a:pt x="84" y="983"/>
                    <a:pt x="86" y="990"/>
                    <a:pt x="90" y="995"/>
                  </a:cubicBezTo>
                  <a:lnTo>
                    <a:pt x="90" y="995"/>
                  </a:lnTo>
                  <a:cubicBezTo>
                    <a:pt x="14" y="1291"/>
                    <a:pt x="0" y="1604"/>
                    <a:pt x="76" y="1897"/>
                  </a:cubicBezTo>
                  <a:cubicBezTo>
                    <a:pt x="147" y="2181"/>
                    <a:pt x="312" y="2417"/>
                    <a:pt x="549" y="2583"/>
                  </a:cubicBezTo>
                  <a:cubicBezTo>
                    <a:pt x="785" y="2737"/>
                    <a:pt x="1058" y="2819"/>
                    <a:pt x="1329" y="2843"/>
                  </a:cubicBezTo>
                  <a:cubicBezTo>
                    <a:pt x="1378" y="2846"/>
                    <a:pt x="1427" y="2848"/>
                    <a:pt x="1476" y="2848"/>
                  </a:cubicBezTo>
                  <a:cubicBezTo>
                    <a:pt x="1736" y="2848"/>
                    <a:pt x="1995" y="2793"/>
                    <a:pt x="2204" y="2654"/>
                  </a:cubicBezTo>
                  <a:cubicBezTo>
                    <a:pt x="2453" y="2500"/>
                    <a:pt x="2618" y="2252"/>
                    <a:pt x="2713" y="1991"/>
                  </a:cubicBezTo>
                  <a:cubicBezTo>
                    <a:pt x="2819" y="1696"/>
                    <a:pt x="2842" y="1365"/>
                    <a:pt x="2760" y="1058"/>
                  </a:cubicBezTo>
                  <a:cubicBezTo>
                    <a:pt x="2606" y="514"/>
                    <a:pt x="2133" y="76"/>
                    <a:pt x="1566" y="5"/>
                  </a:cubicBezTo>
                  <a:cubicBezTo>
                    <a:pt x="1524" y="2"/>
                    <a:pt x="1482" y="0"/>
                    <a:pt x="1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7246680" y="3229033"/>
              <a:ext cx="224586" cy="227411"/>
            </a:xfrm>
            <a:custGeom>
              <a:rect b="b" l="l" r="r" t="t"/>
              <a:pathLst>
                <a:path extrusionOk="0" h="2012" w="1987">
                  <a:moveTo>
                    <a:pt x="1037" y="40"/>
                  </a:moveTo>
                  <a:cubicBezTo>
                    <a:pt x="1091" y="40"/>
                    <a:pt x="1144" y="44"/>
                    <a:pt x="1195" y="54"/>
                  </a:cubicBezTo>
                  <a:cubicBezTo>
                    <a:pt x="1372" y="89"/>
                    <a:pt x="1550" y="195"/>
                    <a:pt x="1668" y="337"/>
                  </a:cubicBezTo>
                  <a:cubicBezTo>
                    <a:pt x="1810" y="479"/>
                    <a:pt x="1881" y="668"/>
                    <a:pt x="1905" y="869"/>
                  </a:cubicBezTo>
                  <a:cubicBezTo>
                    <a:pt x="1928" y="1070"/>
                    <a:pt x="1905" y="1259"/>
                    <a:pt x="1810" y="1449"/>
                  </a:cubicBezTo>
                  <a:cubicBezTo>
                    <a:pt x="1727" y="1602"/>
                    <a:pt x="1609" y="1744"/>
                    <a:pt x="1455" y="1827"/>
                  </a:cubicBezTo>
                  <a:cubicBezTo>
                    <a:pt x="1321" y="1907"/>
                    <a:pt x="1169" y="1944"/>
                    <a:pt x="1017" y="1944"/>
                  </a:cubicBezTo>
                  <a:cubicBezTo>
                    <a:pt x="810" y="1944"/>
                    <a:pt x="603" y="1874"/>
                    <a:pt x="439" y="1744"/>
                  </a:cubicBezTo>
                  <a:cubicBezTo>
                    <a:pt x="131" y="1496"/>
                    <a:pt x="1" y="1023"/>
                    <a:pt x="131" y="656"/>
                  </a:cubicBezTo>
                  <a:cubicBezTo>
                    <a:pt x="155" y="609"/>
                    <a:pt x="179" y="561"/>
                    <a:pt x="202" y="526"/>
                  </a:cubicBezTo>
                  <a:cubicBezTo>
                    <a:pt x="206" y="520"/>
                    <a:pt x="205" y="514"/>
                    <a:pt x="203" y="509"/>
                  </a:cubicBezTo>
                  <a:lnTo>
                    <a:pt x="203" y="509"/>
                  </a:lnTo>
                  <a:cubicBezTo>
                    <a:pt x="314" y="370"/>
                    <a:pt x="432" y="238"/>
                    <a:pt x="592" y="148"/>
                  </a:cubicBezTo>
                  <a:cubicBezTo>
                    <a:pt x="724" y="78"/>
                    <a:pt x="882" y="40"/>
                    <a:pt x="1037" y="40"/>
                  </a:cubicBezTo>
                  <a:close/>
                  <a:moveTo>
                    <a:pt x="1041" y="0"/>
                  </a:moveTo>
                  <a:cubicBezTo>
                    <a:pt x="932" y="0"/>
                    <a:pt x="823" y="18"/>
                    <a:pt x="723" y="54"/>
                  </a:cubicBezTo>
                  <a:cubicBezTo>
                    <a:pt x="521" y="125"/>
                    <a:pt x="356" y="278"/>
                    <a:pt x="214" y="443"/>
                  </a:cubicBezTo>
                  <a:cubicBezTo>
                    <a:pt x="179" y="479"/>
                    <a:pt x="155" y="526"/>
                    <a:pt x="119" y="561"/>
                  </a:cubicBezTo>
                  <a:cubicBezTo>
                    <a:pt x="113" y="574"/>
                    <a:pt x="117" y="583"/>
                    <a:pt x="123" y="587"/>
                  </a:cubicBezTo>
                  <a:lnTo>
                    <a:pt x="123" y="587"/>
                  </a:lnTo>
                  <a:cubicBezTo>
                    <a:pt x="42" y="740"/>
                    <a:pt x="28" y="925"/>
                    <a:pt x="48" y="1094"/>
                  </a:cubicBezTo>
                  <a:cubicBezTo>
                    <a:pt x="72" y="1294"/>
                    <a:pt x="155" y="1496"/>
                    <a:pt x="285" y="1661"/>
                  </a:cubicBezTo>
                  <a:cubicBezTo>
                    <a:pt x="460" y="1887"/>
                    <a:pt x="742" y="2012"/>
                    <a:pt x="1021" y="2012"/>
                  </a:cubicBezTo>
                  <a:cubicBezTo>
                    <a:pt x="1137" y="2012"/>
                    <a:pt x="1253" y="1990"/>
                    <a:pt x="1361" y="1945"/>
                  </a:cubicBezTo>
                  <a:cubicBezTo>
                    <a:pt x="1538" y="1874"/>
                    <a:pt x="1692" y="1756"/>
                    <a:pt x="1798" y="1602"/>
                  </a:cubicBezTo>
                  <a:cubicBezTo>
                    <a:pt x="1916" y="1436"/>
                    <a:pt x="1976" y="1236"/>
                    <a:pt x="1976" y="1034"/>
                  </a:cubicBezTo>
                  <a:cubicBezTo>
                    <a:pt x="1987" y="810"/>
                    <a:pt x="1940" y="585"/>
                    <a:pt x="1810" y="396"/>
                  </a:cubicBezTo>
                  <a:cubicBezTo>
                    <a:pt x="1692" y="243"/>
                    <a:pt x="1538" y="112"/>
                    <a:pt x="1361" y="54"/>
                  </a:cubicBezTo>
                  <a:cubicBezTo>
                    <a:pt x="1260" y="18"/>
                    <a:pt x="1151" y="0"/>
                    <a:pt x="1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7262730" y="3227676"/>
              <a:ext cx="32213" cy="29726"/>
            </a:xfrm>
            <a:custGeom>
              <a:rect b="b" l="l" r="r" t="t"/>
              <a:pathLst>
                <a:path extrusionOk="0" h="263" w="285">
                  <a:moveTo>
                    <a:pt x="161" y="44"/>
                  </a:moveTo>
                  <a:cubicBezTo>
                    <a:pt x="175" y="44"/>
                    <a:pt x="188" y="46"/>
                    <a:pt x="202" y="53"/>
                  </a:cubicBezTo>
                  <a:cubicBezTo>
                    <a:pt x="237" y="77"/>
                    <a:pt x="237" y="124"/>
                    <a:pt x="214" y="160"/>
                  </a:cubicBezTo>
                  <a:cubicBezTo>
                    <a:pt x="202" y="184"/>
                    <a:pt x="190" y="195"/>
                    <a:pt x="166" y="207"/>
                  </a:cubicBezTo>
                  <a:cubicBezTo>
                    <a:pt x="143" y="219"/>
                    <a:pt x="119" y="242"/>
                    <a:pt x="95" y="242"/>
                  </a:cubicBezTo>
                  <a:cubicBezTo>
                    <a:pt x="72" y="231"/>
                    <a:pt x="48" y="219"/>
                    <a:pt x="48" y="195"/>
                  </a:cubicBezTo>
                  <a:cubicBezTo>
                    <a:pt x="44" y="183"/>
                    <a:pt x="41" y="170"/>
                    <a:pt x="40" y="159"/>
                  </a:cubicBezTo>
                  <a:lnTo>
                    <a:pt x="40" y="159"/>
                  </a:lnTo>
                  <a:cubicBezTo>
                    <a:pt x="45" y="157"/>
                    <a:pt x="48" y="154"/>
                    <a:pt x="48" y="148"/>
                  </a:cubicBezTo>
                  <a:cubicBezTo>
                    <a:pt x="60" y="137"/>
                    <a:pt x="48" y="124"/>
                    <a:pt x="48" y="113"/>
                  </a:cubicBezTo>
                  <a:lnTo>
                    <a:pt x="48" y="89"/>
                  </a:lnTo>
                  <a:cubicBezTo>
                    <a:pt x="60" y="89"/>
                    <a:pt x="60" y="77"/>
                    <a:pt x="72" y="77"/>
                  </a:cubicBezTo>
                  <a:cubicBezTo>
                    <a:pt x="97" y="60"/>
                    <a:pt x="128" y="44"/>
                    <a:pt x="161" y="44"/>
                  </a:cubicBezTo>
                  <a:close/>
                  <a:moveTo>
                    <a:pt x="152" y="0"/>
                  </a:moveTo>
                  <a:cubicBezTo>
                    <a:pt x="133" y="0"/>
                    <a:pt x="114" y="3"/>
                    <a:pt x="95" y="6"/>
                  </a:cubicBezTo>
                  <a:cubicBezTo>
                    <a:pt x="72" y="18"/>
                    <a:pt x="37" y="30"/>
                    <a:pt x="13" y="66"/>
                  </a:cubicBezTo>
                  <a:cubicBezTo>
                    <a:pt x="1" y="77"/>
                    <a:pt x="1" y="89"/>
                    <a:pt x="1" y="101"/>
                  </a:cubicBezTo>
                  <a:lnTo>
                    <a:pt x="1" y="124"/>
                  </a:lnTo>
                  <a:lnTo>
                    <a:pt x="1" y="137"/>
                  </a:lnTo>
                  <a:cubicBezTo>
                    <a:pt x="1" y="137"/>
                    <a:pt x="1" y="160"/>
                    <a:pt x="13" y="160"/>
                  </a:cubicBezTo>
                  <a:cubicBezTo>
                    <a:pt x="16" y="160"/>
                    <a:pt x="19" y="160"/>
                    <a:pt x="22" y="160"/>
                  </a:cubicBezTo>
                  <a:lnTo>
                    <a:pt x="22" y="160"/>
                  </a:lnTo>
                  <a:cubicBezTo>
                    <a:pt x="21" y="196"/>
                    <a:pt x="35" y="232"/>
                    <a:pt x="72" y="255"/>
                  </a:cubicBezTo>
                  <a:cubicBezTo>
                    <a:pt x="82" y="260"/>
                    <a:pt x="93" y="262"/>
                    <a:pt x="105" y="262"/>
                  </a:cubicBezTo>
                  <a:cubicBezTo>
                    <a:pt x="145" y="262"/>
                    <a:pt x="189" y="235"/>
                    <a:pt x="226" y="207"/>
                  </a:cubicBezTo>
                  <a:cubicBezTo>
                    <a:pt x="261" y="160"/>
                    <a:pt x="284" y="101"/>
                    <a:pt x="261" y="53"/>
                  </a:cubicBezTo>
                  <a:cubicBezTo>
                    <a:pt x="237" y="13"/>
                    <a:pt x="195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7345806" y="3195916"/>
              <a:ext cx="31987" cy="28822"/>
            </a:xfrm>
            <a:custGeom>
              <a:rect b="b" l="l" r="r" t="t"/>
              <a:pathLst>
                <a:path extrusionOk="0" h="255" w="283">
                  <a:moveTo>
                    <a:pt x="141" y="35"/>
                  </a:moveTo>
                  <a:cubicBezTo>
                    <a:pt x="175" y="35"/>
                    <a:pt x="206" y="48"/>
                    <a:pt x="224" y="74"/>
                  </a:cubicBezTo>
                  <a:cubicBezTo>
                    <a:pt x="247" y="110"/>
                    <a:pt x="235" y="157"/>
                    <a:pt x="212" y="181"/>
                  </a:cubicBezTo>
                  <a:cubicBezTo>
                    <a:pt x="189" y="204"/>
                    <a:pt x="161" y="217"/>
                    <a:pt x="131" y="217"/>
                  </a:cubicBezTo>
                  <a:cubicBezTo>
                    <a:pt x="115" y="217"/>
                    <a:pt x="99" y="213"/>
                    <a:pt x="82" y="205"/>
                  </a:cubicBezTo>
                  <a:cubicBezTo>
                    <a:pt x="70" y="205"/>
                    <a:pt x="46" y="181"/>
                    <a:pt x="46" y="157"/>
                  </a:cubicBezTo>
                  <a:cubicBezTo>
                    <a:pt x="45" y="155"/>
                    <a:pt x="43" y="152"/>
                    <a:pt x="42" y="149"/>
                  </a:cubicBezTo>
                  <a:lnTo>
                    <a:pt x="42" y="149"/>
                  </a:lnTo>
                  <a:cubicBezTo>
                    <a:pt x="44" y="148"/>
                    <a:pt x="45" y="146"/>
                    <a:pt x="46" y="145"/>
                  </a:cubicBezTo>
                  <a:cubicBezTo>
                    <a:pt x="46" y="122"/>
                    <a:pt x="58" y="98"/>
                    <a:pt x="70" y="87"/>
                  </a:cubicBezTo>
                  <a:cubicBezTo>
                    <a:pt x="82" y="63"/>
                    <a:pt x="93" y="51"/>
                    <a:pt x="106" y="39"/>
                  </a:cubicBezTo>
                  <a:cubicBezTo>
                    <a:pt x="118" y="36"/>
                    <a:pt x="129" y="35"/>
                    <a:pt x="141" y="35"/>
                  </a:cubicBezTo>
                  <a:close/>
                  <a:moveTo>
                    <a:pt x="146" y="1"/>
                  </a:moveTo>
                  <a:cubicBezTo>
                    <a:pt x="136" y="1"/>
                    <a:pt x="127" y="1"/>
                    <a:pt x="117" y="3"/>
                  </a:cubicBezTo>
                  <a:cubicBezTo>
                    <a:pt x="68" y="14"/>
                    <a:pt x="18" y="57"/>
                    <a:pt x="17" y="112"/>
                  </a:cubicBezTo>
                  <a:lnTo>
                    <a:pt x="17" y="112"/>
                  </a:lnTo>
                  <a:cubicBezTo>
                    <a:pt x="1" y="149"/>
                    <a:pt x="9" y="200"/>
                    <a:pt x="46" y="228"/>
                  </a:cubicBezTo>
                  <a:cubicBezTo>
                    <a:pt x="70" y="246"/>
                    <a:pt x="99" y="255"/>
                    <a:pt x="129" y="255"/>
                  </a:cubicBezTo>
                  <a:cubicBezTo>
                    <a:pt x="158" y="255"/>
                    <a:pt x="188" y="246"/>
                    <a:pt x="212" y="228"/>
                  </a:cubicBezTo>
                  <a:cubicBezTo>
                    <a:pt x="259" y="192"/>
                    <a:pt x="282" y="134"/>
                    <a:pt x="259" y="74"/>
                  </a:cubicBezTo>
                  <a:cubicBezTo>
                    <a:pt x="239" y="25"/>
                    <a:pt x="195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7430350" y="3224399"/>
              <a:ext cx="35604" cy="34812"/>
            </a:xfrm>
            <a:custGeom>
              <a:rect b="b" l="l" r="r" t="t"/>
              <a:pathLst>
                <a:path extrusionOk="0" h="308" w="315">
                  <a:moveTo>
                    <a:pt x="138" y="47"/>
                  </a:moveTo>
                  <a:cubicBezTo>
                    <a:pt x="173" y="47"/>
                    <a:pt x="232" y="71"/>
                    <a:pt x="256" y="118"/>
                  </a:cubicBezTo>
                  <a:cubicBezTo>
                    <a:pt x="267" y="142"/>
                    <a:pt x="267" y="166"/>
                    <a:pt x="256" y="189"/>
                  </a:cubicBezTo>
                  <a:cubicBezTo>
                    <a:pt x="244" y="213"/>
                    <a:pt x="232" y="236"/>
                    <a:pt x="209" y="248"/>
                  </a:cubicBezTo>
                  <a:cubicBezTo>
                    <a:pt x="193" y="258"/>
                    <a:pt x="172" y="264"/>
                    <a:pt x="152" y="264"/>
                  </a:cubicBezTo>
                  <a:cubicBezTo>
                    <a:pt x="127" y="264"/>
                    <a:pt x="104" y="256"/>
                    <a:pt x="91" y="236"/>
                  </a:cubicBezTo>
                  <a:cubicBezTo>
                    <a:pt x="66" y="218"/>
                    <a:pt x="50" y="189"/>
                    <a:pt x="45" y="158"/>
                  </a:cubicBezTo>
                  <a:lnTo>
                    <a:pt x="45" y="158"/>
                  </a:lnTo>
                  <a:cubicBezTo>
                    <a:pt x="51" y="155"/>
                    <a:pt x="55" y="148"/>
                    <a:pt x="55" y="142"/>
                  </a:cubicBezTo>
                  <a:cubicBezTo>
                    <a:pt x="67" y="130"/>
                    <a:pt x="55" y="118"/>
                    <a:pt x="55" y="106"/>
                  </a:cubicBezTo>
                  <a:cubicBezTo>
                    <a:pt x="55" y="95"/>
                    <a:pt x="67" y="82"/>
                    <a:pt x="67" y="71"/>
                  </a:cubicBezTo>
                  <a:cubicBezTo>
                    <a:pt x="78" y="59"/>
                    <a:pt x="114" y="47"/>
                    <a:pt x="138" y="47"/>
                  </a:cubicBezTo>
                  <a:close/>
                  <a:moveTo>
                    <a:pt x="138" y="0"/>
                  </a:moveTo>
                  <a:cubicBezTo>
                    <a:pt x="102" y="0"/>
                    <a:pt x="55" y="11"/>
                    <a:pt x="31" y="47"/>
                  </a:cubicBezTo>
                  <a:cubicBezTo>
                    <a:pt x="12" y="76"/>
                    <a:pt x="1" y="112"/>
                    <a:pt x="16" y="137"/>
                  </a:cubicBezTo>
                  <a:lnTo>
                    <a:pt x="16" y="137"/>
                  </a:lnTo>
                  <a:cubicBezTo>
                    <a:pt x="13" y="179"/>
                    <a:pt x="24" y="222"/>
                    <a:pt x="55" y="260"/>
                  </a:cubicBezTo>
                  <a:cubicBezTo>
                    <a:pt x="78" y="291"/>
                    <a:pt x="123" y="307"/>
                    <a:pt x="164" y="307"/>
                  </a:cubicBezTo>
                  <a:cubicBezTo>
                    <a:pt x="184" y="307"/>
                    <a:pt x="204" y="303"/>
                    <a:pt x="220" y="295"/>
                  </a:cubicBezTo>
                  <a:cubicBezTo>
                    <a:pt x="256" y="271"/>
                    <a:pt x="280" y="248"/>
                    <a:pt x="291" y="213"/>
                  </a:cubicBezTo>
                  <a:cubicBezTo>
                    <a:pt x="303" y="177"/>
                    <a:pt x="315" y="142"/>
                    <a:pt x="303" y="106"/>
                  </a:cubicBezTo>
                  <a:cubicBezTo>
                    <a:pt x="280" y="35"/>
                    <a:pt x="209" y="11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7473866" y="3302953"/>
              <a:ext cx="29500" cy="29726"/>
            </a:xfrm>
            <a:custGeom>
              <a:rect b="b" l="l" r="r" t="t"/>
              <a:pathLst>
                <a:path extrusionOk="0" h="263" w="261">
                  <a:moveTo>
                    <a:pt x="131" y="38"/>
                  </a:moveTo>
                  <a:cubicBezTo>
                    <a:pt x="166" y="38"/>
                    <a:pt x="202" y="62"/>
                    <a:pt x="213" y="97"/>
                  </a:cubicBezTo>
                  <a:cubicBezTo>
                    <a:pt x="226" y="133"/>
                    <a:pt x="202" y="180"/>
                    <a:pt x="178" y="203"/>
                  </a:cubicBezTo>
                  <a:cubicBezTo>
                    <a:pt x="155" y="227"/>
                    <a:pt x="131" y="227"/>
                    <a:pt x="119" y="227"/>
                  </a:cubicBezTo>
                  <a:cubicBezTo>
                    <a:pt x="95" y="227"/>
                    <a:pt x="72" y="215"/>
                    <a:pt x="60" y="203"/>
                  </a:cubicBezTo>
                  <a:cubicBezTo>
                    <a:pt x="37" y="173"/>
                    <a:pt x="34" y="138"/>
                    <a:pt x="38" y="104"/>
                  </a:cubicBezTo>
                  <a:lnTo>
                    <a:pt x="38" y="104"/>
                  </a:lnTo>
                  <a:cubicBezTo>
                    <a:pt x="41" y="102"/>
                    <a:pt x="45" y="100"/>
                    <a:pt x="48" y="97"/>
                  </a:cubicBezTo>
                  <a:cubicBezTo>
                    <a:pt x="60" y="62"/>
                    <a:pt x="84" y="38"/>
                    <a:pt x="131" y="38"/>
                  </a:cubicBezTo>
                  <a:close/>
                  <a:moveTo>
                    <a:pt x="125" y="0"/>
                  </a:moveTo>
                  <a:cubicBezTo>
                    <a:pt x="95" y="0"/>
                    <a:pt x="67" y="14"/>
                    <a:pt x="46" y="35"/>
                  </a:cubicBezTo>
                  <a:lnTo>
                    <a:pt x="46" y="35"/>
                  </a:lnTo>
                  <a:cubicBezTo>
                    <a:pt x="44" y="32"/>
                    <a:pt x="42" y="30"/>
                    <a:pt x="38" y="30"/>
                  </a:cubicBezTo>
                  <a:cubicBezTo>
                    <a:pt x="34" y="30"/>
                    <a:pt x="29" y="33"/>
                    <a:pt x="24" y="38"/>
                  </a:cubicBezTo>
                  <a:cubicBezTo>
                    <a:pt x="1" y="97"/>
                    <a:pt x="1" y="168"/>
                    <a:pt x="37" y="215"/>
                  </a:cubicBezTo>
                  <a:cubicBezTo>
                    <a:pt x="48" y="238"/>
                    <a:pt x="72" y="251"/>
                    <a:pt x="95" y="262"/>
                  </a:cubicBezTo>
                  <a:cubicBezTo>
                    <a:pt x="131" y="262"/>
                    <a:pt x="155" y="262"/>
                    <a:pt x="190" y="238"/>
                  </a:cubicBezTo>
                  <a:cubicBezTo>
                    <a:pt x="237" y="215"/>
                    <a:pt x="261" y="156"/>
                    <a:pt x="249" y="97"/>
                  </a:cubicBezTo>
                  <a:cubicBezTo>
                    <a:pt x="237" y="49"/>
                    <a:pt x="190" y="2"/>
                    <a:pt x="142" y="2"/>
                  </a:cubicBezTo>
                  <a:cubicBezTo>
                    <a:pt x="137" y="1"/>
                    <a:pt x="131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7460416" y="3389645"/>
              <a:ext cx="33682" cy="32552"/>
            </a:xfrm>
            <a:custGeom>
              <a:rect b="b" l="l" r="r" t="t"/>
              <a:pathLst>
                <a:path extrusionOk="0" h="288" w="298">
                  <a:moveTo>
                    <a:pt x="160" y="27"/>
                  </a:moveTo>
                  <a:cubicBezTo>
                    <a:pt x="186" y="27"/>
                    <a:pt x="211" y="40"/>
                    <a:pt x="226" y="63"/>
                  </a:cubicBezTo>
                  <a:cubicBezTo>
                    <a:pt x="261" y="98"/>
                    <a:pt x="238" y="157"/>
                    <a:pt x="203" y="193"/>
                  </a:cubicBezTo>
                  <a:cubicBezTo>
                    <a:pt x="184" y="230"/>
                    <a:pt x="144" y="259"/>
                    <a:pt x="105" y="259"/>
                  </a:cubicBezTo>
                  <a:cubicBezTo>
                    <a:pt x="94" y="259"/>
                    <a:pt x="83" y="257"/>
                    <a:pt x="72" y="252"/>
                  </a:cubicBezTo>
                  <a:cubicBezTo>
                    <a:pt x="37" y="240"/>
                    <a:pt x="37" y="204"/>
                    <a:pt x="25" y="181"/>
                  </a:cubicBezTo>
                  <a:cubicBezTo>
                    <a:pt x="25" y="161"/>
                    <a:pt x="25" y="141"/>
                    <a:pt x="27" y="121"/>
                  </a:cubicBezTo>
                  <a:lnTo>
                    <a:pt x="27" y="121"/>
                  </a:lnTo>
                  <a:cubicBezTo>
                    <a:pt x="50" y="83"/>
                    <a:pt x="81" y="49"/>
                    <a:pt x="120" y="39"/>
                  </a:cubicBezTo>
                  <a:cubicBezTo>
                    <a:pt x="132" y="31"/>
                    <a:pt x="146" y="27"/>
                    <a:pt x="160" y="27"/>
                  </a:cubicBezTo>
                  <a:close/>
                  <a:moveTo>
                    <a:pt x="163" y="1"/>
                  </a:moveTo>
                  <a:cubicBezTo>
                    <a:pt x="153" y="1"/>
                    <a:pt x="142" y="2"/>
                    <a:pt x="132" y="4"/>
                  </a:cubicBezTo>
                  <a:cubicBezTo>
                    <a:pt x="94" y="4"/>
                    <a:pt x="56" y="33"/>
                    <a:pt x="30" y="69"/>
                  </a:cubicBezTo>
                  <a:lnTo>
                    <a:pt x="30" y="69"/>
                  </a:lnTo>
                  <a:cubicBezTo>
                    <a:pt x="28" y="69"/>
                    <a:pt x="25" y="71"/>
                    <a:pt x="25" y="75"/>
                  </a:cubicBezTo>
                  <a:cubicBezTo>
                    <a:pt x="24" y="77"/>
                    <a:pt x="23" y="80"/>
                    <a:pt x="22" y="82"/>
                  </a:cubicBezTo>
                  <a:lnTo>
                    <a:pt x="22" y="82"/>
                  </a:lnTo>
                  <a:cubicBezTo>
                    <a:pt x="12" y="99"/>
                    <a:pt x="5" y="117"/>
                    <a:pt x="1" y="133"/>
                  </a:cubicBezTo>
                  <a:cubicBezTo>
                    <a:pt x="1" y="139"/>
                    <a:pt x="4" y="142"/>
                    <a:pt x="7" y="144"/>
                  </a:cubicBezTo>
                  <a:lnTo>
                    <a:pt x="7" y="144"/>
                  </a:lnTo>
                  <a:cubicBezTo>
                    <a:pt x="1" y="188"/>
                    <a:pt x="7" y="233"/>
                    <a:pt x="37" y="264"/>
                  </a:cubicBezTo>
                  <a:cubicBezTo>
                    <a:pt x="61" y="288"/>
                    <a:pt x="96" y="288"/>
                    <a:pt x="120" y="288"/>
                  </a:cubicBezTo>
                  <a:cubicBezTo>
                    <a:pt x="156" y="288"/>
                    <a:pt x="179" y="264"/>
                    <a:pt x="214" y="240"/>
                  </a:cubicBezTo>
                  <a:cubicBezTo>
                    <a:pt x="250" y="193"/>
                    <a:pt x="297" y="133"/>
                    <a:pt x="274" y="63"/>
                  </a:cubicBezTo>
                  <a:cubicBezTo>
                    <a:pt x="254" y="24"/>
                    <a:pt x="210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7388417" y="3450454"/>
              <a:ext cx="32100" cy="27579"/>
            </a:xfrm>
            <a:custGeom>
              <a:rect b="b" l="l" r="r" t="t"/>
              <a:pathLst>
                <a:path extrusionOk="0" h="244" w="284">
                  <a:moveTo>
                    <a:pt x="178" y="33"/>
                  </a:moveTo>
                  <a:cubicBezTo>
                    <a:pt x="201" y="45"/>
                    <a:pt x="213" y="57"/>
                    <a:pt x="225" y="68"/>
                  </a:cubicBezTo>
                  <a:cubicBezTo>
                    <a:pt x="236" y="104"/>
                    <a:pt x="236" y="152"/>
                    <a:pt x="213" y="175"/>
                  </a:cubicBezTo>
                  <a:cubicBezTo>
                    <a:pt x="190" y="198"/>
                    <a:pt x="167" y="211"/>
                    <a:pt x="141" y="211"/>
                  </a:cubicBezTo>
                  <a:cubicBezTo>
                    <a:pt x="126" y="211"/>
                    <a:pt x="111" y="207"/>
                    <a:pt x="95" y="199"/>
                  </a:cubicBezTo>
                  <a:cubicBezTo>
                    <a:pt x="60" y="187"/>
                    <a:pt x="36" y="128"/>
                    <a:pt x="60" y="92"/>
                  </a:cubicBezTo>
                  <a:cubicBezTo>
                    <a:pt x="60" y="89"/>
                    <a:pt x="59" y="86"/>
                    <a:pt x="57" y="83"/>
                  </a:cubicBezTo>
                  <a:lnTo>
                    <a:pt x="57" y="83"/>
                  </a:lnTo>
                  <a:cubicBezTo>
                    <a:pt x="58" y="82"/>
                    <a:pt x="59" y="81"/>
                    <a:pt x="60" y="81"/>
                  </a:cubicBezTo>
                  <a:cubicBezTo>
                    <a:pt x="71" y="57"/>
                    <a:pt x="95" y="57"/>
                    <a:pt x="118" y="45"/>
                  </a:cubicBezTo>
                  <a:cubicBezTo>
                    <a:pt x="131" y="33"/>
                    <a:pt x="154" y="33"/>
                    <a:pt x="178" y="33"/>
                  </a:cubicBezTo>
                  <a:close/>
                  <a:moveTo>
                    <a:pt x="166" y="1"/>
                  </a:moveTo>
                  <a:cubicBezTo>
                    <a:pt x="151" y="1"/>
                    <a:pt x="136" y="4"/>
                    <a:pt x="118" y="10"/>
                  </a:cubicBezTo>
                  <a:cubicBezTo>
                    <a:pt x="83" y="10"/>
                    <a:pt x="60" y="21"/>
                    <a:pt x="36" y="57"/>
                  </a:cubicBezTo>
                  <a:cubicBezTo>
                    <a:pt x="12" y="81"/>
                    <a:pt x="0" y="116"/>
                    <a:pt x="12" y="139"/>
                  </a:cubicBezTo>
                  <a:cubicBezTo>
                    <a:pt x="16" y="143"/>
                    <a:pt x="20" y="146"/>
                    <a:pt x="25" y="147"/>
                  </a:cubicBezTo>
                  <a:lnTo>
                    <a:pt x="25" y="147"/>
                  </a:lnTo>
                  <a:cubicBezTo>
                    <a:pt x="29" y="175"/>
                    <a:pt x="45" y="202"/>
                    <a:pt x="71" y="223"/>
                  </a:cubicBezTo>
                  <a:cubicBezTo>
                    <a:pt x="91" y="237"/>
                    <a:pt x="113" y="244"/>
                    <a:pt x="135" y="244"/>
                  </a:cubicBezTo>
                  <a:cubicBezTo>
                    <a:pt x="166" y="244"/>
                    <a:pt x="198" y="231"/>
                    <a:pt x="225" y="210"/>
                  </a:cubicBezTo>
                  <a:cubicBezTo>
                    <a:pt x="260" y="175"/>
                    <a:pt x="284" y="116"/>
                    <a:pt x="260" y="68"/>
                  </a:cubicBezTo>
                  <a:cubicBezTo>
                    <a:pt x="249" y="45"/>
                    <a:pt x="236" y="21"/>
                    <a:pt x="213" y="10"/>
                  </a:cubicBezTo>
                  <a:cubicBezTo>
                    <a:pt x="195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7300143" y="3448871"/>
              <a:ext cx="29500" cy="28031"/>
            </a:xfrm>
            <a:custGeom>
              <a:rect b="b" l="l" r="r" t="t"/>
              <a:pathLst>
                <a:path extrusionOk="0" h="248" w="261">
                  <a:moveTo>
                    <a:pt x="143" y="35"/>
                  </a:moveTo>
                  <a:cubicBezTo>
                    <a:pt x="166" y="35"/>
                    <a:pt x="179" y="35"/>
                    <a:pt x="190" y="47"/>
                  </a:cubicBezTo>
                  <a:cubicBezTo>
                    <a:pt x="226" y="82"/>
                    <a:pt x="214" y="130"/>
                    <a:pt x="190" y="166"/>
                  </a:cubicBezTo>
                  <a:cubicBezTo>
                    <a:pt x="179" y="177"/>
                    <a:pt x="166" y="201"/>
                    <a:pt x="143" y="201"/>
                  </a:cubicBezTo>
                  <a:cubicBezTo>
                    <a:pt x="137" y="207"/>
                    <a:pt x="128" y="210"/>
                    <a:pt x="119" y="210"/>
                  </a:cubicBezTo>
                  <a:cubicBezTo>
                    <a:pt x="110" y="210"/>
                    <a:pt x="101" y="207"/>
                    <a:pt x="95" y="201"/>
                  </a:cubicBezTo>
                  <a:cubicBezTo>
                    <a:pt x="54" y="191"/>
                    <a:pt x="40" y="153"/>
                    <a:pt x="37" y="113"/>
                  </a:cubicBezTo>
                  <a:lnTo>
                    <a:pt x="37" y="113"/>
                  </a:lnTo>
                  <a:cubicBezTo>
                    <a:pt x="45" y="92"/>
                    <a:pt x="62" y="73"/>
                    <a:pt x="84" y="59"/>
                  </a:cubicBezTo>
                  <a:cubicBezTo>
                    <a:pt x="95" y="47"/>
                    <a:pt x="119" y="47"/>
                    <a:pt x="143" y="35"/>
                  </a:cubicBezTo>
                  <a:close/>
                  <a:moveTo>
                    <a:pt x="155" y="0"/>
                  </a:moveTo>
                  <a:cubicBezTo>
                    <a:pt x="131" y="11"/>
                    <a:pt x="108" y="24"/>
                    <a:pt x="72" y="35"/>
                  </a:cubicBezTo>
                  <a:cubicBezTo>
                    <a:pt x="48" y="47"/>
                    <a:pt x="24" y="59"/>
                    <a:pt x="13" y="95"/>
                  </a:cubicBezTo>
                  <a:cubicBezTo>
                    <a:pt x="1" y="118"/>
                    <a:pt x="1" y="153"/>
                    <a:pt x="24" y="177"/>
                  </a:cubicBezTo>
                  <a:lnTo>
                    <a:pt x="24" y="177"/>
                  </a:lnTo>
                  <a:cubicBezTo>
                    <a:pt x="24" y="177"/>
                    <a:pt x="24" y="177"/>
                    <a:pt x="24" y="177"/>
                  </a:cubicBezTo>
                  <a:lnTo>
                    <a:pt x="24" y="177"/>
                  </a:lnTo>
                  <a:cubicBezTo>
                    <a:pt x="25" y="179"/>
                    <a:pt x="25" y="180"/>
                    <a:pt x="26" y="180"/>
                  </a:cubicBezTo>
                  <a:lnTo>
                    <a:pt x="26" y="180"/>
                  </a:lnTo>
                  <a:cubicBezTo>
                    <a:pt x="35" y="201"/>
                    <a:pt x="51" y="221"/>
                    <a:pt x="72" y="237"/>
                  </a:cubicBezTo>
                  <a:cubicBezTo>
                    <a:pt x="95" y="248"/>
                    <a:pt x="119" y="248"/>
                    <a:pt x="143" y="248"/>
                  </a:cubicBezTo>
                  <a:cubicBezTo>
                    <a:pt x="179" y="237"/>
                    <a:pt x="202" y="224"/>
                    <a:pt x="214" y="201"/>
                  </a:cubicBezTo>
                  <a:cubicBezTo>
                    <a:pt x="250" y="153"/>
                    <a:pt x="261" y="82"/>
                    <a:pt x="226" y="35"/>
                  </a:cubicBezTo>
                  <a:cubicBezTo>
                    <a:pt x="214" y="24"/>
                    <a:pt x="19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233343" y="3393940"/>
              <a:ext cx="29500" cy="27466"/>
            </a:xfrm>
            <a:custGeom>
              <a:rect b="b" l="l" r="r" t="t"/>
              <a:pathLst>
                <a:path extrusionOk="0" h="243" w="261">
                  <a:moveTo>
                    <a:pt x="148" y="30"/>
                  </a:moveTo>
                  <a:cubicBezTo>
                    <a:pt x="163" y="30"/>
                    <a:pt x="177" y="35"/>
                    <a:pt x="190" y="48"/>
                  </a:cubicBezTo>
                  <a:cubicBezTo>
                    <a:pt x="226" y="72"/>
                    <a:pt x="226" y="119"/>
                    <a:pt x="202" y="155"/>
                  </a:cubicBezTo>
                  <a:cubicBezTo>
                    <a:pt x="190" y="179"/>
                    <a:pt x="178" y="190"/>
                    <a:pt x="166" y="202"/>
                  </a:cubicBezTo>
                  <a:cubicBezTo>
                    <a:pt x="154" y="208"/>
                    <a:pt x="143" y="211"/>
                    <a:pt x="132" y="211"/>
                  </a:cubicBezTo>
                  <a:cubicBezTo>
                    <a:pt x="122" y="211"/>
                    <a:pt x="113" y="208"/>
                    <a:pt x="108" y="202"/>
                  </a:cubicBezTo>
                  <a:cubicBezTo>
                    <a:pt x="86" y="192"/>
                    <a:pt x="70" y="179"/>
                    <a:pt x="58" y="163"/>
                  </a:cubicBezTo>
                  <a:lnTo>
                    <a:pt x="58" y="163"/>
                  </a:lnTo>
                  <a:cubicBezTo>
                    <a:pt x="60" y="161"/>
                    <a:pt x="60" y="158"/>
                    <a:pt x="60" y="155"/>
                  </a:cubicBezTo>
                  <a:cubicBezTo>
                    <a:pt x="48" y="131"/>
                    <a:pt x="37" y="119"/>
                    <a:pt x="48" y="108"/>
                  </a:cubicBezTo>
                  <a:cubicBezTo>
                    <a:pt x="48" y="84"/>
                    <a:pt x="60" y="72"/>
                    <a:pt x="84" y="60"/>
                  </a:cubicBezTo>
                  <a:cubicBezTo>
                    <a:pt x="99" y="45"/>
                    <a:pt x="123" y="30"/>
                    <a:pt x="148" y="30"/>
                  </a:cubicBezTo>
                  <a:close/>
                  <a:moveTo>
                    <a:pt x="155" y="1"/>
                  </a:moveTo>
                  <a:cubicBezTo>
                    <a:pt x="119" y="1"/>
                    <a:pt x="95" y="13"/>
                    <a:pt x="72" y="25"/>
                  </a:cubicBezTo>
                  <a:cubicBezTo>
                    <a:pt x="48" y="37"/>
                    <a:pt x="24" y="60"/>
                    <a:pt x="13" y="95"/>
                  </a:cubicBezTo>
                  <a:cubicBezTo>
                    <a:pt x="1" y="119"/>
                    <a:pt x="13" y="155"/>
                    <a:pt x="37" y="166"/>
                  </a:cubicBezTo>
                  <a:cubicBezTo>
                    <a:pt x="37" y="167"/>
                    <a:pt x="37" y="167"/>
                    <a:pt x="37" y="167"/>
                  </a:cubicBezTo>
                  <a:lnTo>
                    <a:pt x="37" y="167"/>
                  </a:lnTo>
                  <a:cubicBezTo>
                    <a:pt x="46" y="189"/>
                    <a:pt x="61" y="209"/>
                    <a:pt x="84" y="226"/>
                  </a:cubicBezTo>
                  <a:cubicBezTo>
                    <a:pt x="101" y="234"/>
                    <a:pt x="117" y="242"/>
                    <a:pt x="138" y="242"/>
                  </a:cubicBezTo>
                  <a:cubicBezTo>
                    <a:pt x="147" y="242"/>
                    <a:pt x="156" y="241"/>
                    <a:pt x="166" y="237"/>
                  </a:cubicBezTo>
                  <a:cubicBezTo>
                    <a:pt x="190" y="226"/>
                    <a:pt x="213" y="202"/>
                    <a:pt x="226" y="190"/>
                  </a:cubicBezTo>
                  <a:cubicBezTo>
                    <a:pt x="249" y="131"/>
                    <a:pt x="261" y="72"/>
                    <a:pt x="226" y="25"/>
                  </a:cubicBezTo>
                  <a:cubicBezTo>
                    <a:pt x="202" y="13"/>
                    <a:pt x="17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216276" y="3302614"/>
              <a:ext cx="27918" cy="28935"/>
            </a:xfrm>
            <a:custGeom>
              <a:rect b="b" l="l" r="r" t="t"/>
              <a:pathLst>
                <a:path extrusionOk="0" h="256" w="247">
                  <a:moveTo>
                    <a:pt x="135" y="36"/>
                  </a:moveTo>
                  <a:cubicBezTo>
                    <a:pt x="145" y="36"/>
                    <a:pt x="154" y="38"/>
                    <a:pt x="164" y="41"/>
                  </a:cubicBezTo>
                  <a:cubicBezTo>
                    <a:pt x="211" y="65"/>
                    <a:pt x="223" y="100"/>
                    <a:pt x="211" y="136"/>
                  </a:cubicBezTo>
                  <a:cubicBezTo>
                    <a:pt x="199" y="183"/>
                    <a:pt x="164" y="230"/>
                    <a:pt x="117" y="230"/>
                  </a:cubicBezTo>
                  <a:cubicBezTo>
                    <a:pt x="90" y="230"/>
                    <a:pt x="71" y="215"/>
                    <a:pt x="59" y="193"/>
                  </a:cubicBezTo>
                  <a:lnTo>
                    <a:pt x="59" y="193"/>
                  </a:lnTo>
                  <a:cubicBezTo>
                    <a:pt x="61" y="190"/>
                    <a:pt x="61" y="187"/>
                    <a:pt x="57" y="183"/>
                  </a:cubicBezTo>
                  <a:cubicBezTo>
                    <a:pt x="57" y="159"/>
                    <a:pt x="46" y="147"/>
                    <a:pt x="46" y="123"/>
                  </a:cubicBezTo>
                  <a:cubicBezTo>
                    <a:pt x="46" y="100"/>
                    <a:pt x="57" y="88"/>
                    <a:pt x="69" y="65"/>
                  </a:cubicBezTo>
                  <a:cubicBezTo>
                    <a:pt x="87" y="47"/>
                    <a:pt x="110" y="36"/>
                    <a:pt x="135" y="36"/>
                  </a:cubicBezTo>
                  <a:close/>
                  <a:moveTo>
                    <a:pt x="131" y="1"/>
                  </a:moveTo>
                  <a:cubicBezTo>
                    <a:pt x="103" y="1"/>
                    <a:pt x="77" y="9"/>
                    <a:pt x="57" y="29"/>
                  </a:cubicBezTo>
                  <a:cubicBezTo>
                    <a:pt x="13" y="62"/>
                    <a:pt x="0" y="136"/>
                    <a:pt x="27" y="184"/>
                  </a:cubicBezTo>
                  <a:lnTo>
                    <a:pt x="27" y="184"/>
                  </a:lnTo>
                  <a:cubicBezTo>
                    <a:pt x="36" y="220"/>
                    <a:pt x="61" y="254"/>
                    <a:pt x="104" y="254"/>
                  </a:cubicBezTo>
                  <a:cubicBezTo>
                    <a:pt x="110" y="255"/>
                    <a:pt x="116" y="255"/>
                    <a:pt x="122" y="255"/>
                  </a:cubicBezTo>
                  <a:cubicBezTo>
                    <a:pt x="173" y="255"/>
                    <a:pt x="214" y="213"/>
                    <a:pt x="235" y="171"/>
                  </a:cubicBezTo>
                  <a:cubicBezTo>
                    <a:pt x="246" y="147"/>
                    <a:pt x="246" y="112"/>
                    <a:pt x="246" y="76"/>
                  </a:cubicBezTo>
                  <a:cubicBezTo>
                    <a:pt x="235" y="52"/>
                    <a:pt x="223" y="41"/>
                    <a:pt x="199" y="17"/>
                  </a:cubicBezTo>
                  <a:cubicBezTo>
                    <a:pt x="178" y="7"/>
                    <a:pt x="15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7203504" y="3179640"/>
              <a:ext cx="325293" cy="322015"/>
            </a:xfrm>
            <a:custGeom>
              <a:rect b="b" l="l" r="r" t="t"/>
              <a:pathLst>
                <a:path extrusionOk="0" h="2849" w="2878">
                  <a:moveTo>
                    <a:pt x="1382" y="41"/>
                  </a:moveTo>
                  <a:cubicBezTo>
                    <a:pt x="1927" y="41"/>
                    <a:pt x="2420" y="369"/>
                    <a:pt x="2641" y="869"/>
                  </a:cubicBezTo>
                  <a:cubicBezTo>
                    <a:pt x="2878" y="1400"/>
                    <a:pt x="2783" y="2098"/>
                    <a:pt x="2345" y="2500"/>
                  </a:cubicBezTo>
                  <a:cubicBezTo>
                    <a:pt x="2121" y="2701"/>
                    <a:pt x="1837" y="2795"/>
                    <a:pt x="1541" y="2808"/>
                  </a:cubicBezTo>
                  <a:cubicBezTo>
                    <a:pt x="1515" y="2809"/>
                    <a:pt x="1489" y="2809"/>
                    <a:pt x="1463" y="2809"/>
                  </a:cubicBezTo>
                  <a:cubicBezTo>
                    <a:pt x="1218" y="2809"/>
                    <a:pt x="973" y="2760"/>
                    <a:pt x="738" y="2654"/>
                  </a:cubicBezTo>
                  <a:cubicBezTo>
                    <a:pt x="490" y="2535"/>
                    <a:pt x="277" y="2346"/>
                    <a:pt x="170" y="2086"/>
                  </a:cubicBezTo>
                  <a:cubicBezTo>
                    <a:pt x="28" y="1802"/>
                    <a:pt x="28" y="1471"/>
                    <a:pt x="76" y="1153"/>
                  </a:cubicBezTo>
                  <a:cubicBezTo>
                    <a:pt x="84" y="1106"/>
                    <a:pt x="97" y="1053"/>
                    <a:pt x="108" y="999"/>
                  </a:cubicBezTo>
                  <a:lnTo>
                    <a:pt x="108" y="999"/>
                  </a:lnTo>
                  <a:cubicBezTo>
                    <a:pt x="114" y="998"/>
                    <a:pt x="119" y="994"/>
                    <a:pt x="123" y="987"/>
                  </a:cubicBezTo>
                  <a:cubicBezTo>
                    <a:pt x="288" y="455"/>
                    <a:pt x="785" y="65"/>
                    <a:pt x="1352" y="41"/>
                  </a:cubicBezTo>
                  <a:cubicBezTo>
                    <a:pt x="1362" y="41"/>
                    <a:pt x="1372" y="41"/>
                    <a:pt x="1382" y="41"/>
                  </a:cubicBezTo>
                  <a:close/>
                  <a:moveTo>
                    <a:pt x="1439" y="0"/>
                  </a:moveTo>
                  <a:cubicBezTo>
                    <a:pt x="1181" y="0"/>
                    <a:pt x="914" y="63"/>
                    <a:pt x="690" y="195"/>
                  </a:cubicBezTo>
                  <a:cubicBezTo>
                    <a:pt x="466" y="336"/>
                    <a:pt x="265" y="549"/>
                    <a:pt x="159" y="798"/>
                  </a:cubicBezTo>
                  <a:cubicBezTo>
                    <a:pt x="123" y="857"/>
                    <a:pt x="99" y="916"/>
                    <a:pt x="88" y="975"/>
                  </a:cubicBezTo>
                  <a:cubicBezTo>
                    <a:pt x="83" y="984"/>
                    <a:pt x="86" y="992"/>
                    <a:pt x="92" y="996"/>
                  </a:cubicBezTo>
                  <a:lnTo>
                    <a:pt x="92" y="996"/>
                  </a:lnTo>
                  <a:cubicBezTo>
                    <a:pt x="23" y="1292"/>
                    <a:pt x="0" y="1605"/>
                    <a:pt x="76" y="1897"/>
                  </a:cubicBezTo>
                  <a:cubicBezTo>
                    <a:pt x="146" y="2181"/>
                    <a:pt x="312" y="2417"/>
                    <a:pt x="548" y="2583"/>
                  </a:cubicBezTo>
                  <a:cubicBezTo>
                    <a:pt x="785" y="2737"/>
                    <a:pt x="1057" y="2819"/>
                    <a:pt x="1329" y="2843"/>
                  </a:cubicBezTo>
                  <a:cubicBezTo>
                    <a:pt x="1377" y="2846"/>
                    <a:pt x="1426" y="2848"/>
                    <a:pt x="1475" y="2848"/>
                  </a:cubicBezTo>
                  <a:cubicBezTo>
                    <a:pt x="1735" y="2848"/>
                    <a:pt x="1995" y="2793"/>
                    <a:pt x="2203" y="2654"/>
                  </a:cubicBezTo>
                  <a:cubicBezTo>
                    <a:pt x="2452" y="2500"/>
                    <a:pt x="2618" y="2252"/>
                    <a:pt x="2712" y="1991"/>
                  </a:cubicBezTo>
                  <a:cubicBezTo>
                    <a:pt x="2818" y="1696"/>
                    <a:pt x="2842" y="1365"/>
                    <a:pt x="2760" y="1058"/>
                  </a:cubicBezTo>
                  <a:cubicBezTo>
                    <a:pt x="2605" y="514"/>
                    <a:pt x="2133" y="76"/>
                    <a:pt x="1565" y="5"/>
                  </a:cubicBezTo>
                  <a:cubicBezTo>
                    <a:pt x="1524" y="2"/>
                    <a:pt x="1481" y="0"/>
                    <a:pt x="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6834469" y="3224172"/>
              <a:ext cx="30178" cy="29952"/>
            </a:xfrm>
            <a:custGeom>
              <a:rect b="b" l="l" r="r" t="t"/>
              <a:pathLst>
                <a:path extrusionOk="0" h="265" w="267">
                  <a:moveTo>
                    <a:pt x="140" y="45"/>
                  </a:moveTo>
                  <a:cubicBezTo>
                    <a:pt x="166" y="45"/>
                    <a:pt x="191" y="58"/>
                    <a:pt x="208" y="84"/>
                  </a:cubicBezTo>
                  <a:cubicBezTo>
                    <a:pt x="232" y="120"/>
                    <a:pt x="220" y="168"/>
                    <a:pt x="196" y="203"/>
                  </a:cubicBezTo>
                  <a:cubicBezTo>
                    <a:pt x="174" y="217"/>
                    <a:pt x="152" y="228"/>
                    <a:pt x="130" y="228"/>
                  </a:cubicBezTo>
                  <a:cubicBezTo>
                    <a:pt x="117" y="228"/>
                    <a:pt x="103" y="224"/>
                    <a:pt x="90" y="215"/>
                  </a:cubicBezTo>
                  <a:cubicBezTo>
                    <a:pt x="61" y="205"/>
                    <a:pt x="40" y="172"/>
                    <a:pt x="39" y="135"/>
                  </a:cubicBezTo>
                  <a:lnTo>
                    <a:pt x="39" y="135"/>
                  </a:lnTo>
                  <a:cubicBezTo>
                    <a:pt x="40" y="134"/>
                    <a:pt x="42" y="133"/>
                    <a:pt x="43" y="132"/>
                  </a:cubicBezTo>
                  <a:cubicBezTo>
                    <a:pt x="54" y="132"/>
                    <a:pt x="43" y="120"/>
                    <a:pt x="54" y="108"/>
                  </a:cubicBezTo>
                  <a:cubicBezTo>
                    <a:pt x="54" y="97"/>
                    <a:pt x="54" y="84"/>
                    <a:pt x="66" y="73"/>
                  </a:cubicBezTo>
                  <a:cubicBezTo>
                    <a:pt x="78" y="61"/>
                    <a:pt x="90" y="49"/>
                    <a:pt x="114" y="49"/>
                  </a:cubicBezTo>
                  <a:cubicBezTo>
                    <a:pt x="123" y="46"/>
                    <a:pt x="131" y="45"/>
                    <a:pt x="140" y="45"/>
                  </a:cubicBezTo>
                  <a:close/>
                  <a:moveTo>
                    <a:pt x="133" y="0"/>
                  </a:moveTo>
                  <a:cubicBezTo>
                    <a:pt x="126" y="0"/>
                    <a:pt x="120" y="1"/>
                    <a:pt x="114" y="2"/>
                  </a:cubicBezTo>
                  <a:cubicBezTo>
                    <a:pt x="90" y="2"/>
                    <a:pt x="54" y="26"/>
                    <a:pt x="43" y="49"/>
                  </a:cubicBezTo>
                  <a:cubicBezTo>
                    <a:pt x="30" y="61"/>
                    <a:pt x="19" y="73"/>
                    <a:pt x="19" y="84"/>
                  </a:cubicBezTo>
                  <a:cubicBezTo>
                    <a:pt x="9" y="94"/>
                    <a:pt x="7" y="111"/>
                    <a:pt x="13" y="123"/>
                  </a:cubicBezTo>
                  <a:lnTo>
                    <a:pt x="13" y="123"/>
                  </a:lnTo>
                  <a:cubicBezTo>
                    <a:pt x="1" y="165"/>
                    <a:pt x="23" y="206"/>
                    <a:pt x="54" y="238"/>
                  </a:cubicBezTo>
                  <a:cubicBezTo>
                    <a:pt x="78" y="256"/>
                    <a:pt x="104" y="265"/>
                    <a:pt x="130" y="265"/>
                  </a:cubicBezTo>
                  <a:cubicBezTo>
                    <a:pt x="155" y="265"/>
                    <a:pt x="178" y="256"/>
                    <a:pt x="196" y="238"/>
                  </a:cubicBezTo>
                  <a:cubicBezTo>
                    <a:pt x="243" y="203"/>
                    <a:pt x="267" y="144"/>
                    <a:pt x="243" y="84"/>
                  </a:cubicBezTo>
                  <a:cubicBezTo>
                    <a:pt x="233" y="42"/>
                    <a:pt x="185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6789710" y="3302840"/>
              <a:ext cx="26901" cy="27805"/>
            </a:xfrm>
            <a:custGeom>
              <a:rect b="b" l="l" r="r" t="t"/>
              <a:pathLst>
                <a:path extrusionOk="0" h="246" w="238">
                  <a:moveTo>
                    <a:pt x="122" y="34"/>
                  </a:moveTo>
                  <a:cubicBezTo>
                    <a:pt x="148" y="34"/>
                    <a:pt x="172" y="48"/>
                    <a:pt x="190" y="74"/>
                  </a:cubicBezTo>
                  <a:cubicBezTo>
                    <a:pt x="202" y="98"/>
                    <a:pt x="202" y="134"/>
                    <a:pt x="179" y="169"/>
                  </a:cubicBezTo>
                  <a:cubicBezTo>
                    <a:pt x="158" y="189"/>
                    <a:pt x="129" y="218"/>
                    <a:pt x="99" y="218"/>
                  </a:cubicBezTo>
                  <a:cubicBezTo>
                    <a:pt x="94" y="218"/>
                    <a:pt x="89" y="218"/>
                    <a:pt x="84" y="216"/>
                  </a:cubicBezTo>
                  <a:cubicBezTo>
                    <a:pt x="53" y="201"/>
                    <a:pt x="43" y="170"/>
                    <a:pt x="39" y="138"/>
                  </a:cubicBezTo>
                  <a:lnTo>
                    <a:pt x="39" y="138"/>
                  </a:lnTo>
                  <a:cubicBezTo>
                    <a:pt x="44" y="137"/>
                    <a:pt x="48" y="131"/>
                    <a:pt x="48" y="121"/>
                  </a:cubicBezTo>
                  <a:cubicBezTo>
                    <a:pt x="48" y="98"/>
                    <a:pt x="60" y="86"/>
                    <a:pt x="60" y="74"/>
                  </a:cubicBezTo>
                  <a:lnTo>
                    <a:pt x="95" y="39"/>
                  </a:lnTo>
                  <a:cubicBezTo>
                    <a:pt x="105" y="36"/>
                    <a:pt x="114" y="34"/>
                    <a:pt x="122" y="34"/>
                  </a:cubicBezTo>
                  <a:close/>
                  <a:moveTo>
                    <a:pt x="124" y="0"/>
                  </a:moveTo>
                  <a:cubicBezTo>
                    <a:pt x="115" y="0"/>
                    <a:pt x="105" y="1"/>
                    <a:pt x="95" y="3"/>
                  </a:cubicBezTo>
                  <a:cubicBezTo>
                    <a:pt x="72" y="3"/>
                    <a:pt x="48" y="27"/>
                    <a:pt x="37" y="50"/>
                  </a:cubicBezTo>
                  <a:cubicBezTo>
                    <a:pt x="13" y="63"/>
                    <a:pt x="1" y="98"/>
                    <a:pt x="13" y="121"/>
                  </a:cubicBezTo>
                  <a:cubicBezTo>
                    <a:pt x="13" y="122"/>
                    <a:pt x="13" y="122"/>
                    <a:pt x="14" y="122"/>
                  </a:cubicBezTo>
                  <a:lnTo>
                    <a:pt x="14" y="122"/>
                  </a:lnTo>
                  <a:cubicBezTo>
                    <a:pt x="15" y="168"/>
                    <a:pt x="23" y="209"/>
                    <a:pt x="60" y="228"/>
                  </a:cubicBezTo>
                  <a:cubicBezTo>
                    <a:pt x="77" y="240"/>
                    <a:pt x="95" y="245"/>
                    <a:pt x="112" y="245"/>
                  </a:cubicBezTo>
                  <a:cubicBezTo>
                    <a:pt x="146" y="245"/>
                    <a:pt x="179" y="227"/>
                    <a:pt x="202" y="204"/>
                  </a:cubicBezTo>
                  <a:cubicBezTo>
                    <a:pt x="214" y="181"/>
                    <a:pt x="237" y="157"/>
                    <a:pt x="237" y="134"/>
                  </a:cubicBezTo>
                  <a:cubicBezTo>
                    <a:pt x="237" y="110"/>
                    <a:pt x="237" y="86"/>
                    <a:pt x="226" y="63"/>
                  </a:cubicBezTo>
                  <a:cubicBezTo>
                    <a:pt x="206" y="23"/>
                    <a:pt x="170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6804516" y="3391340"/>
              <a:ext cx="29500" cy="27353"/>
            </a:xfrm>
            <a:custGeom>
              <a:rect b="b" l="l" r="r" t="t"/>
              <a:pathLst>
                <a:path extrusionOk="0" h="242" w="261">
                  <a:moveTo>
                    <a:pt x="106" y="36"/>
                  </a:moveTo>
                  <a:cubicBezTo>
                    <a:pt x="142" y="36"/>
                    <a:pt x="190" y="48"/>
                    <a:pt x="201" y="83"/>
                  </a:cubicBezTo>
                  <a:cubicBezTo>
                    <a:pt x="213" y="107"/>
                    <a:pt x="213" y="131"/>
                    <a:pt x="213" y="154"/>
                  </a:cubicBezTo>
                  <a:cubicBezTo>
                    <a:pt x="213" y="178"/>
                    <a:pt x="201" y="189"/>
                    <a:pt x="190" y="202"/>
                  </a:cubicBezTo>
                  <a:cubicBezTo>
                    <a:pt x="178" y="214"/>
                    <a:pt x="160" y="219"/>
                    <a:pt x="142" y="219"/>
                  </a:cubicBezTo>
                  <a:cubicBezTo>
                    <a:pt x="125" y="219"/>
                    <a:pt x="107" y="214"/>
                    <a:pt x="95" y="202"/>
                  </a:cubicBezTo>
                  <a:cubicBezTo>
                    <a:pt x="71" y="189"/>
                    <a:pt x="59" y="178"/>
                    <a:pt x="48" y="154"/>
                  </a:cubicBezTo>
                  <a:cubicBezTo>
                    <a:pt x="41" y="141"/>
                    <a:pt x="38" y="129"/>
                    <a:pt x="37" y="117"/>
                  </a:cubicBezTo>
                  <a:lnTo>
                    <a:pt x="37" y="117"/>
                  </a:lnTo>
                  <a:cubicBezTo>
                    <a:pt x="48" y="106"/>
                    <a:pt x="59" y="83"/>
                    <a:pt x="71" y="71"/>
                  </a:cubicBezTo>
                  <a:lnTo>
                    <a:pt x="106" y="36"/>
                  </a:lnTo>
                  <a:close/>
                  <a:moveTo>
                    <a:pt x="119" y="0"/>
                  </a:moveTo>
                  <a:cubicBezTo>
                    <a:pt x="95" y="0"/>
                    <a:pt x="71" y="13"/>
                    <a:pt x="48" y="36"/>
                  </a:cubicBezTo>
                  <a:cubicBezTo>
                    <a:pt x="24" y="60"/>
                    <a:pt x="0" y="95"/>
                    <a:pt x="24" y="118"/>
                  </a:cubicBezTo>
                  <a:lnTo>
                    <a:pt x="24" y="154"/>
                  </a:lnTo>
                  <a:cubicBezTo>
                    <a:pt x="35" y="178"/>
                    <a:pt x="48" y="202"/>
                    <a:pt x="71" y="213"/>
                  </a:cubicBezTo>
                  <a:cubicBezTo>
                    <a:pt x="91" y="233"/>
                    <a:pt x="114" y="242"/>
                    <a:pt x="138" y="242"/>
                  </a:cubicBezTo>
                  <a:cubicBezTo>
                    <a:pt x="159" y="242"/>
                    <a:pt x="180" y="236"/>
                    <a:pt x="201" y="225"/>
                  </a:cubicBezTo>
                  <a:cubicBezTo>
                    <a:pt x="248" y="202"/>
                    <a:pt x="260" y="142"/>
                    <a:pt x="248" y="95"/>
                  </a:cubicBezTo>
                  <a:cubicBezTo>
                    <a:pt x="225" y="36"/>
                    <a:pt x="177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6872559" y="3450115"/>
              <a:ext cx="28257" cy="24979"/>
            </a:xfrm>
            <a:custGeom>
              <a:rect b="b" l="l" r="r" t="t"/>
              <a:pathLst>
                <a:path extrusionOk="0" h="221" w="250">
                  <a:moveTo>
                    <a:pt x="131" y="48"/>
                  </a:moveTo>
                  <a:cubicBezTo>
                    <a:pt x="155" y="48"/>
                    <a:pt x="166" y="48"/>
                    <a:pt x="179" y="60"/>
                  </a:cubicBezTo>
                  <a:cubicBezTo>
                    <a:pt x="190" y="71"/>
                    <a:pt x="190" y="84"/>
                    <a:pt x="202" y="95"/>
                  </a:cubicBezTo>
                  <a:cubicBezTo>
                    <a:pt x="202" y="107"/>
                    <a:pt x="202" y="131"/>
                    <a:pt x="190" y="142"/>
                  </a:cubicBezTo>
                  <a:cubicBezTo>
                    <a:pt x="179" y="166"/>
                    <a:pt x="155" y="178"/>
                    <a:pt x="119" y="178"/>
                  </a:cubicBezTo>
                  <a:cubicBezTo>
                    <a:pt x="84" y="178"/>
                    <a:pt x="62" y="158"/>
                    <a:pt x="48" y="129"/>
                  </a:cubicBezTo>
                  <a:lnTo>
                    <a:pt x="48" y="129"/>
                  </a:lnTo>
                  <a:lnTo>
                    <a:pt x="48" y="107"/>
                  </a:lnTo>
                  <a:lnTo>
                    <a:pt x="48" y="84"/>
                  </a:lnTo>
                  <a:cubicBezTo>
                    <a:pt x="60" y="71"/>
                    <a:pt x="72" y="60"/>
                    <a:pt x="84" y="60"/>
                  </a:cubicBezTo>
                  <a:cubicBezTo>
                    <a:pt x="95" y="48"/>
                    <a:pt x="119" y="48"/>
                    <a:pt x="131" y="48"/>
                  </a:cubicBezTo>
                  <a:close/>
                  <a:moveTo>
                    <a:pt x="125" y="0"/>
                  </a:moveTo>
                  <a:cubicBezTo>
                    <a:pt x="107" y="0"/>
                    <a:pt x="89" y="4"/>
                    <a:pt x="72" y="13"/>
                  </a:cubicBezTo>
                  <a:cubicBezTo>
                    <a:pt x="48" y="24"/>
                    <a:pt x="24" y="36"/>
                    <a:pt x="13" y="71"/>
                  </a:cubicBezTo>
                  <a:cubicBezTo>
                    <a:pt x="1" y="95"/>
                    <a:pt x="1" y="142"/>
                    <a:pt x="24" y="142"/>
                  </a:cubicBezTo>
                  <a:cubicBezTo>
                    <a:pt x="27" y="145"/>
                    <a:pt x="29" y="146"/>
                    <a:pt x="31" y="147"/>
                  </a:cubicBezTo>
                  <a:lnTo>
                    <a:pt x="31" y="147"/>
                  </a:lnTo>
                  <a:cubicBezTo>
                    <a:pt x="35" y="155"/>
                    <a:pt x="40" y="162"/>
                    <a:pt x="48" y="166"/>
                  </a:cubicBezTo>
                  <a:cubicBezTo>
                    <a:pt x="60" y="190"/>
                    <a:pt x="84" y="213"/>
                    <a:pt x="108" y="213"/>
                  </a:cubicBezTo>
                  <a:cubicBezTo>
                    <a:pt x="118" y="219"/>
                    <a:pt x="129" y="221"/>
                    <a:pt x="140" y="221"/>
                  </a:cubicBezTo>
                  <a:cubicBezTo>
                    <a:pt x="175" y="221"/>
                    <a:pt x="208" y="194"/>
                    <a:pt x="226" y="166"/>
                  </a:cubicBezTo>
                  <a:cubicBezTo>
                    <a:pt x="250" y="131"/>
                    <a:pt x="250" y="71"/>
                    <a:pt x="214" y="36"/>
                  </a:cubicBezTo>
                  <a:cubicBezTo>
                    <a:pt x="191" y="13"/>
                    <a:pt x="158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6963433" y="3447402"/>
              <a:ext cx="28257" cy="28596"/>
            </a:xfrm>
            <a:custGeom>
              <a:rect b="b" l="l" r="r" t="t"/>
              <a:pathLst>
                <a:path extrusionOk="0" h="253" w="250">
                  <a:moveTo>
                    <a:pt x="119" y="48"/>
                  </a:moveTo>
                  <a:cubicBezTo>
                    <a:pt x="155" y="48"/>
                    <a:pt x="190" y="60"/>
                    <a:pt x="202" y="95"/>
                  </a:cubicBezTo>
                  <a:lnTo>
                    <a:pt x="202" y="166"/>
                  </a:lnTo>
                  <a:lnTo>
                    <a:pt x="202" y="190"/>
                  </a:lnTo>
                  <a:cubicBezTo>
                    <a:pt x="190" y="190"/>
                    <a:pt x="178" y="202"/>
                    <a:pt x="178" y="202"/>
                  </a:cubicBezTo>
                  <a:cubicBezTo>
                    <a:pt x="158" y="209"/>
                    <a:pt x="133" y="216"/>
                    <a:pt x="109" y="216"/>
                  </a:cubicBezTo>
                  <a:cubicBezTo>
                    <a:pt x="92" y="216"/>
                    <a:pt x="75" y="212"/>
                    <a:pt x="60" y="202"/>
                  </a:cubicBezTo>
                  <a:cubicBezTo>
                    <a:pt x="44" y="178"/>
                    <a:pt x="33" y="153"/>
                    <a:pt x="32" y="125"/>
                  </a:cubicBezTo>
                  <a:lnTo>
                    <a:pt x="32" y="125"/>
                  </a:lnTo>
                  <a:cubicBezTo>
                    <a:pt x="35" y="127"/>
                    <a:pt x="39" y="128"/>
                    <a:pt x="42" y="128"/>
                  </a:cubicBezTo>
                  <a:cubicBezTo>
                    <a:pt x="48" y="128"/>
                    <a:pt x="54" y="125"/>
                    <a:pt x="60" y="119"/>
                  </a:cubicBezTo>
                  <a:cubicBezTo>
                    <a:pt x="60" y="119"/>
                    <a:pt x="60" y="108"/>
                    <a:pt x="72" y="95"/>
                  </a:cubicBezTo>
                  <a:cubicBezTo>
                    <a:pt x="72" y="84"/>
                    <a:pt x="72" y="84"/>
                    <a:pt x="84" y="72"/>
                  </a:cubicBezTo>
                  <a:cubicBezTo>
                    <a:pt x="95" y="60"/>
                    <a:pt x="108" y="48"/>
                    <a:pt x="119" y="48"/>
                  </a:cubicBezTo>
                  <a:close/>
                  <a:moveTo>
                    <a:pt x="131" y="1"/>
                  </a:moveTo>
                  <a:cubicBezTo>
                    <a:pt x="95" y="1"/>
                    <a:pt x="72" y="13"/>
                    <a:pt x="48" y="37"/>
                  </a:cubicBezTo>
                  <a:cubicBezTo>
                    <a:pt x="36" y="49"/>
                    <a:pt x="23" y="64"/>
                    <a:pt x="18" y="80"/>
                  </a:cubicBezTo>
                  <a:lnTo>
                    <a:pt x="18" y="80"/>
                  </a:lnTo>
                  <a:cubicBezTo>
                    <a:pt x="16" y="81"/>
                    <a:pt x="15" y="82"/>
                    <a:pt x="13" y="84"/>
                  </a:cubicBezTo>
                  <a:cubicBezTo>
                    <a:pt x="1" y="131"/>
                    <a:pt x="1" y="179"/>
                    <a:pt x="37" y="214"/>
                  </a:cubicBezTo>
                  <a:cubicBezTo>
                    <a:pt x="57" y="241"/>
                    <a:pt x="86" y="253"/>
                    <a:pt x="116" y="253"/>
                  </a:cubicBezTo>
                  <a:cubicBezTo>
                    <a:pt x="137" y="253"/>
                    <a:pt x="159" y="247"/>
                    <a:pt x="178" y="237"/>
                  </a:cubicBezTo>
                  <a:cubicBezTo>
                    <a:pt x="213" y="237"/>
                    <a:pt x="237" y="214"/>
                    <a:pt x="249" y="190"/>
                  </a:cubicBezTo>
                  <a:lnTo>
                    <a:pt x="249" y="95"/>
                  </a:lnTo>
                  <a:cubicBezTo>
                    <a:pt x="237" y="48"/>
                    <a:pt x="190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7031476" y="3388628"/>
              <a:ext cx="28257" cy="29726"/>
            </a:xfrm>
            <a:custGeom>
              <a:rect b="b" l="l" r="r" t="t"/>
              <a:pathLst>
                <a:path extrusionOk="0" h="263" w="250">
                  <a:moveTo>
                    <a:pt x="155" y="43"/>
                  </a:moveTo>
                  <a:cubicBezTo>
                    <a:pt x="159" y="43"/>
                    <a:pt x="163" y="44"/>
                    <a:pt x="168" y="48"/>
                  </a:cubicBezTo>
                  <a:lnTo>
                    <a:pt x="203" y="84"/>
                  </a:lnTo>
                  <a:cubicBezTo>
                    <a:pt x="215" y="119"/>
                    <a:pt x="203" y="166"/>
                    <a:pt x="179" y="202"/>
                  </a:cubicBezTo>
                  <a:cubicBezTo>
                    <a:pt x="164" y="217"/>
                    <a:pt x="146" y="226"/>
                    <a:pt x="125" y="226"/>
                  </a:cubicBezTo>
                  <a:cubicBezTo>
                    <a:pt x="112" y="226"/>
                    <a:pt x="98" y="223"/>
                    <a:pt x="84" y="213"/>
                  </a:cubicBezTo>
                  <a:cubicBezTo>
                    <a:pt x="62" y="198"/>
                    <a:pt x="45" y="174"/>
                    <a:pt x="41" y="146"/>
                  </a:cubicBezTo>
                  <a:lnTo>
                    <a:pt x="41" y="146"/>
                  </a:lnTo>
                  <a:cubicBezTo>
                    <a:pt x="46" y="144"/>
                    <a:pt x="49" y="137"/>
                    <a:pt x="49" y="131"/>
                  </a:cubicBezTo>
                  <a:lnTo>
                    <a:pt x="49" y="107"/>
                  </a:lnTo>
                  <a:lnTo>
                    <a:pt x="73" y="84"/>
                  </a:lnTo>
                  <a:cubicBezTo>
                    <a:pt x="84" y="72"/>
                    <a:pt x="108" y="60"/>
                    <a:pt x="120" y="48"/>
                  </a:cubicBezTo>
                  <a:cubicBezTo>
                    <a:pt x="136" y="48"/>
                    <a:pt x="146" y="43"/>
                    <a:pt x="155" y="43"/>
                  </a:cubicBezTo>
                  <a:close/>
                  <a:moveTo>
                    <a:pt x="132" y="1"/>
                  </a:moveTo>
                  <a:cubicBezTo>
                    <a:pt x="97" y="13"/>
                    <a:pt x="73" y="37"/>
                    <a:pt x="49" y="60"/>
                  </a:cubicBezTo>
                  <a:cubicBezTo>
                    <a:pt x="33" y="68"/>
                    <a:pt x="11" y="93"/>
                    <a:pt x="11" y="115"/>
                  </a:cubicBezTo>
                  <a:lnTo>
                    <a:pt x="11" y="115"/>
                  </a:lnTo>
                  <a:cubicBezTo>
                    <a:pt x="0" y="155"/>
                    <a:pt x="21" y="197"/>
                    <a:pt x="49" y="226"/>
                  </a:cubicBezTo>
                  <a:cubicBezTo>
                    <a:pt x="75" y="251"/>
                    <a:pt x="103" y="263"/>
                    <a:pt x="130" y="263"/>
                  </a:cubicBezTo>
                  <a:cubicBezTo>
                    <a:pt x="153" y="263"/>
                    <a:pt x="174" y="254"/>
                    <a:pt x="191" y="237"/>
                  </a:cubicBezTo>
                  <a:cubicBezTo>
                    <a:pt x="239" y="202"/>
                    <a:pt x="250" y="142"/>
                    <a:pt x="239" y="84"/>
                  </a:cubicBezTo>
                  <a:cubicBezTo>
                    <a:pt x="226" y="37"/>
                    <a:pt x="179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7046283" y="3301822"/>
              <a:ext cx="28257" cy="30857"/>
            </a:xfrm>
            <a:custGeom>
              <a:rect b="b" l="l" r="r" t="t"/>
              <a:pathLst>
                <a:path extrusionOk="0" h="273" w="250">
                  <a:moveTo>
                    <a:pt x="132" y="45"/>
                  </a:moveTo>
                  <a:cubicBezTo>
                    <a:pt x="170" y="45"/>
                    <a:pt x="202" y="68"/>
                    <a:pt x="202" y="107"/>
                  </a:cubicBezTo>
                  <a:lnTo>
                    <a:pt x="202" y="178"/>
                  </a:lnTo>
                  <a:cubicBezTo>
                    <a:pt x="190" y="190"/>
                    <a:pt x="190" y="213"/>
                    <a:pt x="166" y="213"/>
                  </a:cubicBezTo>
                  <a:cubicBezTo>
                    <a:pt x="154" y="225"/>
                    <a:pt x="140" y="231"/>
                    <a:pt x="123" y="231"/>
                  </a:cubicBezTo>
                  <a:cubicBezTo>
                    <a:pt x="107" y="231"/>
                    <a:pt x="90" y="225"/>
                    <a:pt x="72" y="213"/>
                  </a:cubicBezTo>
                  <a:cubicBezTo>
                    <a:pt x="50" y="199"/>
                    <a:pt x="37" y="171"/>
                    <a:pt x="33" y="143"/>
                  </a:cubicBezTo>
                  <a:lnTo>
                    <a:pt x="33" y="143"/>
                  </a:lnTo>
                  <a:cubicBezTo>
                    <a:pt x="38" y="140"/>
                    <a:pt x="43" y="135"/>
                    <a:pt x="48" y="130"/>
                  </a:cubicBezTo>
                  <a:lnTo>
                    <a:pt x="48" y="107"/>
                  </a:lnTo>
                  <a:cubicBezTo>
                    <a:pt x="48" y="95"/>
                    <a:pt x="60" y="83"/>
                    <a:pt x="60" y="72"/>
                  </a:cubicBezTo>
                  <a:cubicBezTo>
                    <a:pt x="72" y="59"/>
                    <a:pt x="95" y="48"/>
                    <a:pt x="108" y="48"/>
                  </a:cubicBezTo>
                  <a:cubicBezTo>
                    <a:pt x="116" y="46"/>
                    <a:pt x="124" y="45"/>
                    <a:pt x="132" y="45"/>
                  </a:cubicBezTo>
                  <a:close/>
                  <a:moveTo>
                    <a:pt x="119" y="1"/>
                  </a:moveTo>
                  <a:cubicBezTo>
                    <a:pt x="84" y="1"/>
                    <a:pt x="60" y="24"/>
                    <a:pt x="37" y="48"/>
                  </a:cubicBezTo>
                  <a:cubicBezTo>
                    <a:pt x="13" y="72"/>
                    <a:pt x="1" y="107"/>
                    <a:pt x="13" y="130"/>
                  </a:cubicBezTo>
                  <a:cubicBezTo>
                    <a:pt x="13" y="130"/>
                    <a:pt x="13" y="130"/>
                    <a:pt x="13" y="131"/>
                  </a:cubicBezTo>
                  <a:lnTo>
                    <a:pt x="13" y="131"/>
                  </a:lnTo>
                  <a:cubicBezTo>
                    <a:pt x="8" y="166"/>
                    <a:pt x="22" y="202"/>
                    <a:pt x="48" y="237"/>
                  </a:cubicBezTo>
                  <a:cubicBezTo>
                    <a:pt x="71" y="260"/>
                    <a:pt x="104" y="273"/>
                    <a:pt x="137" y="273"/>
                  </a:cubicBezTo>
                  <a:cubicBezTo>
                    <a:pt x="155" y="273"/>
                    <a:pt x="173" y="269"/>
                    <a:pt x="190" y="261"/>
                  </a:cubicBezTo>
                  <a:cubicBezTo>
                    <a:pt x="237" y="225"/>
                    <a:pt x="249" y="166"/>
                    <a:pt x="249" y="107"/>
                  </a:cubicBezTo>
                  <a:cubicBezTo>
                    <a:pt x="249" y="72"/>
                    <a:pt x="226" y="48"/>
                    <a:pt x="202" y="24"/>
                  </a:cubicBezTo>
                  <a:cubicBezTo>
                    <a:pt x="178" y="12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7003558" y="3226433"/>
              <a:ext cx="26788" cy="27692"/>
            </a:xfrm>
            <a:custGeom>
              <a:rect b="b" l="l" r="r" t="t"/>
              <a:pathLst>
                <a:path extrusionOk="0" h="245" w="237">
                  <a:moveTo>
                    <a:pt x="119" y="40"/>
                  </a:moveTo>
                  <a:cubicBezTo>
                    <a:pt x="133" y="40"/>
                    <a:pt x="145" y="44"/>
                    <a:pt x="155" y="53"/>
                  </a:cubicBezTo>
                  <a:cubicBezTo>
                    <a:pt x="178" y="53"/>
                    <a:pt x="189" y="64"/>
                    <a:pt x="202" y="77"/>
                  </a:cubicBezTo>
                  <a:cubicBezTo>
                    <a:pt x="202" y="100"/>
                    <a:pt x="202" y="124"/>
                    <a:pt x="189" y="135"/>
                  </a:cubicBezTo>
                  <a:cubicBezTo>
                    <a:pt x="178" y="171"/>
                    <a:pt x="155" y="206"/>
                    <a:pt x="119" y="206"/>
                  </a:cubicBezTo>
                  <a:cubicBezTo>
                    <a:pt x="87" y="206"/>
                    <a:pt x="61" y="191"/>
                    <a:pt x="47" y="166"/>
                  </a:cubicBezTo>
                  <a:lnTo>
                    <a:pt x="47" y="166"/>
                  </a:lnTo>
                  <a:cubicBezTo>
                    <a:pt x="47" y="164"/>
                    <a:pt x="48" y="162"/>
                    <a:pt x="48" y="159"/>
                  </a:cubicBezTo>
                  <a:lnTo>
                    <a:pt x="48" y="135"/>
                  </a:lnTo>
                  <a:lnTo>
                    <a:pt x="48" y="112"/>
                  </a:lnTo>
                  <a:cubicBezTo>
                    <a:pt x="48" y="100"/>
                    <a:pt x="48" y="77"/>
                    <a:pt x="60" y="64"/>
                  </a:cubicBezTo>
                  <a:cubicBezTo>
                    <a:pt x="74" y="50"/>
                    <a:pt x="98" y="40"/>
                    <a:pt x="119" y="40"/>
                  </a:cubicBezTo>
                  <a:close/>
                  <a:moveTo>
                    <a:pt x="122" y="1"/>
                  </a:moveTo>
                  <a:cubicBezTo>
                    <a:pt x="94" y="1"/>
                    <a:pt x="67" y="9"/>
                    <a:pt x="48" y="29"/>
                  </a:cubicBezTo>
                  <a:cubicBezTo>
                    <a:pt x="24" y="41"/>
                    <a:pt x="13" y="77"/>
                    <a:pt x="0" y="100"/>
                  </a:cubicBezTo>
                  <a:cubicBezTo>
                    <a:pt x="0" y="124"/>
                    <a:pt x="0" y="171"/>
                    <a:pt x="24" y="183"/>
                  </a:cubicBezTo>
                  <a:cubicBezTo>
                    <a:pt x="26" y="183"/>
                    <a:pt x="27" y="183"/>
                    <a:pt x="29" y="182"/>
                  </a:cubicBezTo>
                  <a:lnTo>
                    <a:pt x="29" y="182"/>
                  </a:lnTo>
                  <a:cubicBezTo>
                    <a:pt x="45" y="211"/>
                    <a:pt x="72" y="235"/>
                    <a:pt x="107" y="242"/>
                  </a:cubicBezTo>
                  <a:cubicBezTo>
                    <a:pt x="113" y="244"/>
                    <a:pt x="119" y="244"/>
                    <a:pt x="125" y="244"/>
                  </a:cubicBezTo>
                  <a:cubicBezTo>
                    <a:pt x="166" y="244"/>
                    <a:pt x="205" y="212"/>
                    <a:pt x="225" y="171"/>
                  </a:cubicBezTo>
                  <a:cubicBezTo>
                    <a:pt x="237" y="148"/>
                    <a:pt x="237" y="112"/>
                    <a:pt x="237" y="88"/>
                  </a:cubicBezTo>
                  <a:cubicBezTo>
                    <a:pt x="237" y="53"/>
                    <a:pt x="225" y="29"/>
                    <a:pt x="189" y="17"/>
                  </a:cubicBezTo>
                  <a:cubicBezTo>
                    <a:pt x="168" y="6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6919466" y="3193542"/>
              <a:ext cx="30743" cy="28935"/>
            </a:xfrm>
            <a:custGeom>
              <a:rect b="b" l="l" r="r" t="t"/>
              <a:pathLst>
                <a:path extrusionOk="0" h="256" w="272">
                  <a:moveTo>
                    <a:pt x="148" y="39"/>
                  </a:moveTo>
                  <a:cubicBezTo>
                    <a:pt x="156" y="39"/>
                    <a:pt x="165" y="42"/>
                    <a:pt x="177" y="48"/>
                  </a:cubicBezTo>
                  <a:cubicBezTo>
                    <a:pt x="224" y="60"/>
                    <a:pt x="224" y="108"/>
                    <a:pt x="213" y="143"/>
                  </a:cubicBezTo>
                  <a:cubicBezTo>
                    <a:pt x="191" y="175"/>
                    <a:pt x="159" y="227"/>
                    <a:pt x="118" y="227"/>
                  </a:cubicBezTo>
                  <a:cubicBezTo>
                    <a:pt x="114" y="227"/>
                    <a:pt x="110" y="227"/>
                    <a:pt x="106" y="226"/>
                  </a:cubicBezTo>
                  <a:cubicBezTo>
                    <a:pt x="82" y="226"/>
                    <a:pt x="59" y="202"/>
                    <a:pt x="47" y="190"/>
                  </a:cubicBezTo>
                  <a:lnTo>
                    <a:pt x="47" y="166"/>
                  </a:lnTo>
                  <a:cubicBezTo>
                    <a:pt x="35" y="155"/>
                    <a:pt x="35" y="143"/>
                    <a:pt x="35" y="131"/>
                  </a:cubicBezTo>
                  <a:cubicBezTo>
                    <a:pt x="47" y="119"/>
                    <a:pt x="47" y="95"/>
                    <a:pt x="59" y="72"/>
                  </a:cubicBezTo>
                  <a:lnTo>
                    <a:pt x="82" y="48"/>
                  </a:lnTo>
                  <a:lnTo>
                    <a:pt x="118" y="48"/>
                  </a:lnTo>
                  <a:cubicBezTo>
                    <a:pt x="130" y="42"/>
                    <a:pt x="139" y="39"/>
                    <a:pt x="148" y="39"/>
                  </a:cubicBezTo>
                  <a:close/>
                  <a:moveTo>
                    <a:pt x="130" y="1"/>
                  </a:moveTo>
                  <a:cubicBezTo>
                    <a:pt x="106" y="13"/>
                    <a:pt x="71" y="13"/>
                    <a:pt x="47" y="24"/>
                  </a:cubicBezTo>
                  <a:cubicBezTo>
                    <a:pt x="35" y="37"/>
                    <a:pt x="24" y="60"/>
                    <a:pt x="24" y="72"/>
                  </a:cubicBezTo>
                  <a:cubicBezTo>
                    <a:pt x="11" y="84"/>
                    <a:pt x="11" y="108"/>
                    <a:pt x="0" y="119"/>
                  </a:cubicBezTo>
                  <a:cubicBezTo>
                    <a:pt x="0" y="129"/>
                    <a:pt x="0" y="140"/>
                    <a:pt x="1" y="151"/>
                  </a:cubicBezTo>
                  <a:lnTo>
                    <a:pt x="1" y="151"/>
                  </a:lnTo>
                  <a:cubicBezTo>
                    <a:pt x="0" y="153"/>
                    <a:pt x="0" y="155"/>
                    <a:pt x="0" y="155"/>
                  </a:cubicBezTo>
                  <a:cubicBezTo>
                    <a:pt x="0" y="155"/>
                    <a:pt x="1" y="156"/>
                    <a:pt x="1" y="157"/>
                  </a:cubicBezTo>
                  <a:lnTo>
                    <a:pt x="1" y="157"/>
                  </a:lnTo>
                  <a:cubicBezTo>
                    <a:pt x="3" y="182"/>
                    <a:pt x="8" y="206"/>
                    <a:pt x="24" y="213"/>
                  </a:cubicBezTo>
                  <a:cubicBezTo>
                    <a:pt x="27" y="217"/>
                    <a:pt x="30" y="219"/>
                    <a:pt x="34" y="219"/>
                  </a:cubicBezTo>
                  <a:lnTo>
                    <a:pt x="34" y="219"/>
                  </a:lnTo>
                  <a:cubicBezTo>
                    <a:pt x="46" y="236"/>
                    <a:pt x="64" y="249"/>
                    <a:pt x="82" y="249"/>
                  </a:cubicBezTo>
                  <a:cubicBezTo>
                    <a:pt x="93" y="254"/>
                    <a:pt x="104" y="256"/>
                    <a:pt x="115" y="256"/>
                  </a:cubicBezTo>
                  <a:cubicBezTo>
                    <a:pt x="163" y="256"/>
                    <a:pt x="207" y="217"/>
                    <a:pt x="236" y="178"/>
                  </a:cubicBezTo>
                  <a:cubicBezTo>
                    <a:pt x="260" y="131"/>
                    <a:pt x="271" y="60"/>
                    <a:pt x="213" y="24"/>
                  </a:cubicBezTo>
                  <a:cubicBezTo>
                    <a:pt x="189" y="1"/>
                    <a:pt x="153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6819775" y="3230502"/>
              <a:ext cx="221308" cy="217352"/>
            </a:xfrm>
            <a:custGeom>
              <a:rect b="b" l="l" r="r" t="t"/>
              <a:pathLst>
                <a:path extrusionOk="0" h="1923" w="1958">
                  <a:moveTo>
                    <a:pt x="882" y="41"/>
                  </a:moveTo>
                  <a:cubicBezTo>
                    <a:pt x="988" y="41"/>
                    <a:pt x="1095" y="64"/>
                    <a:pt x="1201" y="88"/>
                  </a:cubicBezTo>
                  <a:cubicBezTo>
                    <a:pt x="1295" y="123"/>
                    <a:pt x="1390" y="147"/>
                    <a:pt x="1473" y="194"/>
                  </a:cubicBezTo>
                  <a:cubicBezTo>
                    <a:pt x="1544" y="241"/>
                    <a:pt x="1615" y="301"/>
                    <a:pt x="1674" y="372"/>
                  </a:cubicBezTo>
                  <a:cubicBezTo>
                    <a:pt x="1792" y="513"/>
                    <a:pt x="1875" y="703"/>
                    <a:pt x="1899" y="903"/>
                  </a:cubicBezTo>
                  <a:cubicBezTo>
                    <a:pt x="1946" y="1270"/>
                    <a:pt x="1757" y="1636"/>
                    <a:pt x="1426" y="1790"/>
                  </a:cubicBezTo>
                  <a:cubicBezTo>
                    <a:pt x="1286" y="1860"/>
                    <a:pt x="1129" y="1887"/>
                    <a:pt x="976" y="1887"/>
                  </a:cubicBezTo>
                  <a:cubicBezTo>
                    <a:pt x="948" y="1887"/>
                    <a:pt x="921" y="1887"/>
                    <a:pt x="893" y="1885"/>
                  </a:cubicBezTo>
                  <a:cubicBezTo>
                    <a:pt x="704" y="1861"/>
                    <a:pt x="539" y="1743"/>
                    <a:pt x="409" y="1612"/>
                  </a:cubicBezTo>
                  <a:cubicBezTo>
                    <a:pt x="151" y="1344"/>
                    <a:pt x="0" y="905"/>
                    <a:pt x="155" y="559"/>
                  </a:cubicBezTo>
                  <a:lnTo>
                    <a:pt x="155" y="559"/>
                  </a:lnTo>
                  <a:cubicBezTo>
                    <a:pt x="156" y="559"/>
                    <a:pt x="156" y="559"/>
                    <a:pt x="157" y="559"/>
                  </a:cubicBezTo>
                  <a:cubicBezTo>
                    <a:pt x="163" y="559"/>
                    <a:pt x="169" y="556"/>
                    <a:pt x="173" y="548"/>
                  </a:cubicBezTo>
                  <a:cubicBezTo>
                    <a:pt x="231" y="466"/>
                    <a:pt x="291" y="372"/>
                    <a:pt x="362" y="288"/>
                  </a:cubicBezTo>
                  <a:cubicBezTo>
                    <a:pt x="421" y="206"/>
                    <a:pt x="504" y="159"/>
                    <a:pt x="598" y="123"/>
                  </a:cubicBezTo>
                  <a:cubicBezTo>
                    <a:pt x="693" y="88"/>
                    <a:pt x="787" y="52"/>
                    <a:pt x="882" y="41"/>
                  </a:cubicBezTo>
                  <a:close/>
                  <a:moveTo>
                    <a:pt x="950" y="0"/>
                  </a:moveTo>
                  <a:cubicBezTo>
                    <a:pt x="872" y="0"/>
                    <a:pt x="794" y="11"/>
                    <a:pt x="717" y="28"/>
                  </a:cubicBezTo>
                  <a:cubicBezTo>
                    <a:pt x="622" y="64"/>
                    <a:pt x="527" y="99"/>
                    <a:pt x="444" y="159"/>
                  </a:cubicBezTo>
                  <a:cubicBezTo>
                    <a:pt x="350" y="217"/>
                    <a:pt x="302" y="301"/>
                    <a:pt x="244" y="383"/>
                  </a:cubicBezTo>
                  <a:cubicBezTo>
                    <a:pt x="221" y="421"/>
                    <a:pt x="198" y="454"/>
                    <a:pt x="176" y="485"/>
                  </a:cubicBezTo>
                  <a:lnTo>
                    <a:pt x="176" y="485"/>
                  </a:lnTo>
                  <a:cubicBezTo>
                    <a:pt x="176" y="485"/>
                    <a:pt x="175" y="485"/>
                    <a:pt x="175" y="485"/>
                  </a:cubicBezTo>
                  <a:cubicBezTo>
                    <a:pt x="174" y="485"/>
                    <a:pt x="173" y="486"/>
                    <a:pt x="173" y="489"/>
                  </a:cubicBezTo>
                  <a:lnTo>
                    <a:pt x="173" y="489"/>
                  </a:lnTo>
                  <a:cubicBezTo>
                    <a:pt x="161" y="505"/>
                    <a:pt x="149" y="521"/>
                    <a:pt x="137" y="537"/>
                  </a:cubicBezTo>
                  <a:cubicBezTo>
                    <a:pt x="133" y="541"/>
                    <a:pt x="134" y="546"/>
                    <a:pt x="139" y="551"/>
                  </a:cubicBezTo>
                  <a:lnTo>
                    <a:pt x="139" y="551"/>
                  </a:lnTo>
                  <a:cubicBezTo>
                    <a:pt x="64" y="705"/>
                    <a:pt x="59" y="889"/>
                    <a:pt x="90" y="1045"/>
                  </a:cubicBezTo>
                  <a:cubicBezTo>
                    <a:pt x="125" y="1223"/>
                    <a:pt x="196" y="1400"/>
                    <a:pt x="315" y="1541"/>
                  </a:cubicBezTo>
                  <a:cubicBezTo>
                    <a:pt x="421" y="1683"/>
                    <a:pt x="562" y="1814"/>
                    <a:pt x="728" y="1872"/>
                  </a:cubicBezTo>
                  <a:cubicBezTo>
                    <a:pt x="823" y="1908"/>
                    <a:pt x="924" y="1923"/>
                    <a:pt x="1023" y="1923"/>
                  </a:cubicBezTo>
                  <a:cubicBezTo>
                    <a:pt x="1122" y="1923"/>
                    <a:pt x="1219" y="1908"/>
                    <a:pt x="1308" y="1885"/>
                  </a:cubicBezTo>
                  <a:cubicBezTo>
                    <a:pt x="1484" y="1825"/>
                    <a:pt x="1650" y="1719"/>
                    <a:pt x="1757" y="1577"/>
                  </a:cubicBezTo>
                  <a:cubicBezTo>
                    <a:pt x="1875" y="1423"/>
                    <a:pt x="1946" y="1223"/>
                    <a:pt x="1946" y="1034"/>
                  </a:cubicBezTo>
                  <a:cubicBezTo>
                    <a:pt x="1957" y="643"/>
                    <a:pt x="1733" y="230"/>
                    <a:pt x="1355" y="88"/>
                  </a:cubicBezTo>
                  <a:cubicBezTo>
                    <a:pt x="1248" y="52"/>
                    <a:pt x="1142" y="17"/>
                    <a:pt x="1035" y="5"/>
                  </a:cubicBezTo>
                  <a:cubicBezTo>
                    <a:pt x="1007" y="2"/>
                    <a:pt x="979" y="0"/>
                    <a:pt x="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764731" y="3180770"/>
              <a:ext cx="320433" cy="318964"/>
            </a:xfrm>
            <a:custGeom>
              <a:rect b="b" l="l" r="r" t="t"/>
              <a:pathLst>
                <a:path extrusionOk="0" h="2822" w="2835">
                  <a:moveTo>
                    <a:pt x="1482" y="36"/>
                  </a:moveTo>
                  <a:cubicBezTo>
                    <a:pt x="1519" y="36"/>
                    <a:pt x="1556" y="38"/>
                    <a:pt x="1593" y="43"/>
                  </a:cubicBezTo>
                  <a:cubicBezTo>
                    <a:pt x="1747" y="66"/>
                    <a:pt x="1913" y="102"/>
                    <a:pt x="2055" y="150"/>
                  </a:cubicBezTo>
                  <a:cubicBezTo>
                    <a:pt x="2197" y="197"/>
                    <a:pt x="2315" y="279"/>
                    <a:pt x="2421" y="386"/>
                  </a:cubicBezTo>
                  <a:cubicBezTo>
                    <a:pt x="2515" y="504"/>
                    <a:pt x="2610" y="622"/>
                    <a:pt x="2681" y="764"/>
                  </a:cubicBezTo>
                  <a:cubicBezTo>
                    <a:pt x="2752" y="894"/>
                    <a:pt x="2775" y="1048"/>
                    <a:pt x="2788" y="1214"/>
                  </a:cubicBezTo>
                  <a:cubicBezTo>
                    <a:pt x="2799" y="1367"/>
                    <a:pt x="2799" y="1521"/>
                    <a:pt x="2788" y="1674"/>
                  </a:cubicBezTo>
                  <a:cubicBezTo>
                    <a:pt x="2775" y="1828"/>
                    <a:pt x="2740" y="1981"/>
                    <a:pt x="2669" y="2123"/>
                  </a:cubicBezTo>
                  <a:cubicBezTo>
                    <a:pt x="2539" y="2348"/>
                    <a:pt x="2326" y="2538"/>
                    <a:pt x="2090" y="2656"/>
                  </a:cubicBezTo>
                  <a:cubicBezTo>
                    <a:pt x="1915" y="2748"/>
                    <a:pt x="1710" y="2797"/>
                    <a:pt x="1505" y="2797"/>
                  </a:cubicBezTo>
                  <a:cubicBezTo>
                    <a:pt x="1448" y="2797"/>
                    <a:pt x="1390" y="2793"/>
                    <a:pt x="1333" y="2785"/>
                  </a:cubicBezTo>
                  <a:cubicBezTo>
                    <a:pt x="1085" y="2750"/>
                    <a:pt x="837" y="2644"/>
                    <a:pt x="636" y="2478"/>
                  </a:cubicBezTo>
                  <a:cubicBezTo>
                    <a:pt x="423" y="2312"/>
                    <a:pt x="269" y="2088"/>
                    <a:pt x="198" y="1828"/>
                  </a:cubicBezTo>
                  <a:cubicBezTo>
                    <a:pt x="116" y="1556"/>
                    <a:pt x="116" y="1272"/>
                    <a:pt x="187" y="1001"/>
                  </a:cubicBezTo>
                  <a:cubicBezTo>
                    <a:pt x="205" y="947"/>
                    <a:pt x="222" y="900"/>
                    <a:pt x="240" y="850"/>
                  </a:cubicBezTo>
                  <a:lnTo>
                    <a:pt x="240" y="850"/>
                  </a:lnTo>
                  <a:cubicBezTo>
                    <a:pt x="242" y="851"/>
                    <a:pt x="244" y="851"/>
                    <a:pt x="246" y="851"/>
                  </a:cubicBezTo>
                  <a:cubicBezTo>
                    <a:pt x="250" y="851"/>
                    <a:pt x="254" y="850"/>
                    <a:pt x="258" y="847"/>
                  </a:cubicBezTo>
                  <a:cubicBezTo>
                    <a:pt x="376" y="610"/>
                    <a:pt x="565" y="410"/>
                    <a:pt x="778" y="268"/>
                  </a:cubicBezTo>
                  <a:cubicBezTo>
                    <a:pt x="984" y="134"/>
                    <a:pt x="1234" y="36"/>
                    <a:pt x="1482" y="36"/>
                  </a:cubicBezTo>
                  <a:close/>
                  <a:moveTo>
                    <a:pt x="1464" y="0"/>
                  </a:moveTo>
                  <a:cubicBezTo>
                    <a:pt x="1425" y="0"/>
                    <a:pt x="1386" y="2"/>
                    <a:pt x="1345" y="8"/>
                  </a:cubicBezTo>
                  <a:cubicBezTo>
                    <a:pt x="1204" y="31"/>
                    <a:pt x="1073" y="79"/>
                    <a:pt x="943" y="137"/>
                  </a:cubicBezTo>
                  <a:cubicBezTo>
                    <a:pt x="695" y="256"/>
                    <a:pt x="482" y="433"/>
                    <a:pt x="329" y="657"/>
                  </a:cubicBezTo>
                  <a:cubicBezTo>
                    <a:pt x="293" y="705"/>
                    <a:pt x="258" y="764"/>
                    <a:pt x="234" y="823"/>
                  </a:cubicBezTo>
                  <a:cubicBezTo>
                    <a:pt x="233" y="825"/>
                    <a:pt x="233" y="826"/>
                    <a:pt x="232" y="828"/>
                  </a:cubicBezTo>
                  <a:lnTo>
                    <a:pt x="232" y="828"/>
                  </a:lnTo>
                  <a:cubicBezTo>
                    <a:pt x="1" y="1332"/>
                    <a:pt x="87" y="1954"/>
                    <a:pt x="471" y="2372"/>
                  </a:cubicBezTo>
                  <a:cubicBezTo>
                    <a:pt x="737" y="2656"/>
                    <a:pt x="1118" y="2821"/>
                    <a:pt x="1501" y="2821"/>
                  </a:cubicBezTo>
                  <a:cubicBezTo>
                    <a:pt x="1644" y="2821"/>
                    <a:pt x="1787" y="2798"/>
                    <a:pt x="1924" y="2750"/>
                  </a:cubicBezTo>
                  <a:cubicBezTo>
                    <a:pt x="2184" y="2667"/>
                    <a:pt x="2409" y="2514"/>
                    <a:pt x="2575" y="2301"/>
                  </a:cubicBezTo>
                  <a:cubicBezTo>
                    <a:pt x="2669" y="2183"/>
                    <a:pt x="2740" y="2052"/>
                    <a:pt x="2788" y="1911"/>
                  </a:cubicBezTo>
                  <a:cubicBezTo>
                    <a:pt x="2823" y="1757"/>
                    <a:pt x="2823" y="1592"/>
                    <a:pt x="2823" y="1438"/>
                  </a:cubicBezTo>
                  <a:cubicBezTo>
                    <a:pt x="2835" y="1272"/>
                    <a:pt x="2823" y="1119"/>
                    <a:pt x="2788" y="965"/>
                  </a:cubicBezTo>
                  <a:cubicBezTo>
                    <a:pt x="2752" y="799"/>
                    <a:pt x="2669" y="670"/>
                    <a:pt x="2586" y="539"/>
                  </a:cubicBezTo>
                  <a:cubicBezTo>
                    <a:pt x="2492" y="421"/>
                    <a:pt x="2397" y="303"/>
                    <a:pt x="2268" y="221"/>
                  </a:cubicBezTo>
                  <a:cubicBezTo>
                    <a:pt x="2149" y="137"/>
                    <a:pt x="1995" y="90"/>
                    <a:pt x="1853" y="55"/>
                  </a:cubicBezTo>
                  <a:cubicBezTo>
                    <a:pt x="1725" y="27"/>
                    <a:pt x="1597" y="0"/>
                    <a:pt x="1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7656971" y="3935229"/>
              <a:ext cx="243348" cy="140380"/>
            </a:xfrm>
            <a:custGeom>
              <a:rect b="b" l="l" r="r" t="t"/>
              <a:pathLst>
                <a:path extrusionOk="0" h="1242" w="2153">
                  <a:moveTo>
                    <a:pt x="1987" y="0"/>
                  </a:moveTo>
                  <a:lnTo>
                    <a:pt x="1" y="674"/>
                  </a:lnTo>
                  <a:lnTo>
                    <a:pt x="201" y="1241"/>
                  </a:lnTo>
                  <a:lnTo>
                    <a:pt x="2152" y="579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7873419" y="3944497"/>
              <a:ext cx="74937" cy="49619"/>
            </a:xfrm>
            <a:custGeom>
              <a:rect b="b" l="l" r="r" t="t"/>
              <a:pathLst>
                <a:path extrusionOk="0" h="439" w="663">
                  <a:moveTo>
                    <a:pt x="1" y="0"/>
                  </a:moveTo>
                  <a:lnTo>
                    <a:pt x="130" y="438"/>
                  </a:lnTo>
                  <a:lnTo>
                    <a:pt x="663" y="48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7969605" y="3782868"/>
              <a:ext cx="244592" cy="144449"/>
            </a:xfrm>
            <a:custGeom>
              <a:rect b="b" l="l" r="r" t="t"/>
              <a:pathLst>
                <a:path extrusionOk="0" h="1278" w="2164">
                  <a:moveTo>
                    <a:pt x="190" y="1"/>
                  </a:moveTo>
                  <a:lnTo>
                    <a:pt x="1" y="568"/>
                  </a:lnTo>
                  <a:lnTo>
                    <a:pt x="1927" y="1277"/>
                  </a:lnTo>
                  <a:lnTo>
                    <a:pt x="2164" y="721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8182097" y="3866960"/>
              <a:ext cx="77537" cy="50975"/>
            </a:xfrm>
            <a:custGeom>
              <a:rect b="b" l="l" r="r" t="t"/>
              <a:pathLst>
                <a:path extrusionOk="0" h="451" w="686">
                  <a:moveTo>
                    <a:pt x="178" y="1"/>
                  </a:moveTo>
                  <a:lnTo>
                    <a:pt x="0" y="415"/>
                  </a:lnTo>
                  <a:lnTo>
                    <a:pt x="662" y="450"/>
                  </a:lnTo>
                  <a:lnTo>
                    <a:pt x="686" y="403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5707471" y="3527425"/>
              <a:ext cx="189773" cy="159369"/>
            </a:xfrm>
            <a:custGeom>
              <a:rect b="b" l="l" r="r" t="t"/>
              <a:pathLst>
                <a:path extrusionOk="0" h="1410" w="1679">
                  <a:moveTo>
                    <a:pt x="1094" y="0"/>
                  </a:moveTo>
                  <a:cubicBezTo>
                    <a:pt x="930" y="0"/>
                    <a:pt x="864" y="464"/>
                    <a:pt x="864" y="464"/>
                  </a:cubicBezTo>
                  <a:cubicBezTo>
                    <a:pt x="864" y="464"/>
                    <a:pt x="816" y="144"/>
                    <a:pt x="675" y="144"/>
                  </a:cubicBezTo>
                  <a:cubicBezTo>
                    <a:pt x="544" y="156"/>
                    <a:pt x="591" y="511"/>
                    <a:pt x="591" y="511"/>
                  </a:cubicBezTo>
                  <a:cubicBezTo>
                    <a:pt x="591" y="511"/>
                    <a:pt x="393" y="209"/>
                    <a:pt x="233" y="209"/>
                  </a:cubicBezTo>
                  <a:cubicBezTo>
                    <a:pt x="205" y="209"/>
                    <a:pt x="179" y="218"/>
                    <a:pt x="154" y="239"/>
                  </a:cubicBezTo>
                  <a:cubicBezTo>
                    <a:pt x="0" y="369"/>
                    <a:pt x="851" y="1409"/>
                    <a:pt x="851" y="1409"/>
                  </a:cubicBezTo>
                  <a:lnTo>
                    <a:pt x="1147" y="1409"/>
                  </a:lnTo>
                  <a:cubicBezTo>
                    <a:pt x="1147" y="1409"/>
                    <a:pt x="1679" y="251"/>
                    <a:pt x="1526" y="168"/>
                  </a:cubicBezTo>
                  <a:cubicBezTo>
                    <a:pt x="1510" y="159"/>
                    <a:pt x="1494" y="156"/>
                    <a:pt x="1479" y="156"/>
                  </a:cubicBezTo>
                  <a:cubicBezTo>
                    <a:pt x="1340" y="156"/>
                    <a:pt x="1206" y="451"/>
                    <a:pt x="1206" y="451"/>
                  </a:cubicBezTo>
                  <a:cubicBezTo>
                    <a:pt x="1206" y="451"/>
                    <a:pt x="1277" y="38"/>
                    <a:pt x="1111" y="2"/>
                  </a:cubicBezTo>
                  <a:cubicBezTo>
                    <a:pt x="1105" y="1"/>
                    <a:pt x="1100" y="0"/>
                    <a:pt x="1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5786364" y="3609822"/>
              <a:ext cx="32100" cy="74259"/>
            </a:xfrm>
            <a:custGeom>
              <a:rect b="b" l="l" r="r" t="t"/>
              <a:pathLst>
                <a:path extrusionOk="0" h="657" w="284">
                  <a:moveTo>
                    <a:pt x="21" y="1"/>
                  </a:moveTo>
                  <a:cubicBezTo>
                    <a:pt x="18" y="1"/>
                    <a:pt x="16" y="2"/>
                    <a:pt x="12" y="6"/>
                  </a:cubicBezTo>
                  <a:cubicBezTo>
                    <a:pt x="0" y="6"/>
                    <a:pt x="0" y="6"/>
                    <a:pt x="0" y="18"/>
                  </a:cubicBezTo>
                  <a:lnTo>
                    <a:pt x="248" y="644"/>
                  </a:lnTo>
                  <a:cubicBezTo>
                    <a:pt x="248" y="657"/>
                    <a:pt x="260" y="657"/>
                    <a:pt x="260" y="657"/>
                  </a:cubicBezTo>
                  <a:lnTo>
                    <a:pt x="272" y="657"/>
                  </a:lnTo>
                  <a:cubicBezTo>
                    <a:pt x="284" y="657"/>
                    <a:pt x="284" y="644"/>
                    <a:pt x="284" y="644"/>
                  </a:cubicBezTo>
                  <a:lnTo>
                    <a:pt x="35" y="6"/>
                  </a:lnTo>
                  <a:cubicBezTo>
                    <a:pt x="28" y="6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5818351" y="3626437"/>
              <a:ext cx="5538" cy="50975"/>
            </a:xfrm>
            <a:custGeom>
              <a:rect b="b" l="l" r="r" t="t"/>
              <a:pathLst>
                <a:path extrusionOk="0" h="451" w="49">
                  <a:moveTo>
                    <a:pt x="12" y="1"/>
                  </a:moveTo>
                  <a:cubicBezTo>
                    <a:pt x="12" y="1"/>
                    <a:pt x="1" y="1"/>
                    <a:pt x="1" y="13"/>
                  </a:cubicBezTo>
                  <a:lnTo>
                    <a:pt x="12" y="426"/>
                  </a:lnTo>
                  <a:cubicBezTo>
                    <a:pt x="12" y="439"/>
                    <a:pt x="25" y="450"/>
                    <a:pt x="36" y="450"/>
                  </a:cubicBezTo>
                  <a:cubicBezTo>
                    <a:pt x="36" y="450"/>
                    <a:pt x="48" y="439"/>
                    <a:pt x="48" y="426"/>
                  </a:cubicBezTo>
                  <a:lnTo>
                    <a:pt x="36" y="13"/>
                  </a:lnTo>
                  <a:cubicBezTo>
                    <a:pt x="36" y="1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5826376" y="3609144"/>
              <a:ext cx="18876" cy="68269"/>
            </a:xfrm>
            <a:custGeom>
              <a:rect b="b" l="l" r="r" t="t"/>
              <a:pathLst>
                <a:path extrusionOk="0" h="604" w="167">
                  <a:moveTo>
                    <a:pt x="154" y="1"/>
                  </a:moveTo>
                  <a:cubicBezTo>
                    <a:pt x="143" y="1"/>
                    <a:pt x="143" y="1"/>
                    <a:pt x="130" y="12"/>
                  </a:cubicBezTo>
                  <a:lnTo>
                    <a:pt x="1" y="579"/>
                  </a:lnTo>
                  <a:cubicBezTo>
                    <a:pt x="1" y="592"/>
                    <a:pt x="12" y="603"/>
                    <a:pt x="12" y="603"/>
                  </a:cubicBezTo>
                  <a:lnTo>
                    <a:pt x="25" y="603"/>
                  </a:lnTo>
                  <a:cubicBezTo>
                    <a:pt x="25" y="603"/>
                    <a:pt x="36" y="603"/>
                    <a:pt x="36" y="592"/>
                  </a:cubicBezTo>
                  <a:lnTo>
                    <a:pt x="166" y="24"/>
                  </a:lnTo>
                  <a:cubicBezTo>
                    <a:pt x="166" y="12"/>
                    <a:pt x="166" y="1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5441856" y="3660346"/>
              <a:ext cx="546262" cy="277483"/>
            </a:xfrm>
            <a:custGeom>
              <a:rect b="b" l="l" r="r" t="t"/>
              <a:pathLst>
                <a:path extrusionOk="0" h="2455" w="4833">
                  <a:moveTo>
                    <a:pt x="3495" y="0"/>
                  </a:moveTo>
                  <a:cubicBezTo>
                    <a:pt x="2904" y="0"/>
                    <a:pt x="2335" y="479"/>
                    <a:pt x="2090" y="812"/>
                  </a:cubicBezTo>
                  <a:cubicBezTo>
                    <a:pt x="1915" y="1058"/>
                    <a:pt x="1706" y="1200"/>
                    <a:pt x="1515" y="1200"/>
                  </a:cubicBezTo>
                  <a:cubicBezTo>
                    <a:pt x="1385" y="1200"/>
                    <a:pt x="1264" y="1134"/>
                    <a:pt x="1168" y="990"/>
                  </a:cubicBezTo>
                  <a:cubicBezTo>
                    <a:pt x="932" y="635"/>
                    <a:pt x="1334" y="588"/>
                    <a:pt x="1204" y="339"/>
                  </a:cubicBezTo>
                  <a:cubicBezTo>
                    <a:pt x="1163" y="265"/>
                    <a:pt x="1084" y="225"/>
                    <a:pt x="998" y="225"/>
                  </a:cubicBezTo>
                  <a:cubicBezTo>
                    <a:pt x="810" y="225"/>
                    <a:pt x="587" y="420"/>
                    <a:pt x="660" y="883"/>
                  </a:cubicBezTo>
                  <a:cubicBezTo>
                    <a:pt x="660" y="883"/>
                    <a:pt x="659" y="883"/>
                    <a:pt x="656" y="883"/>
                  </a:cubicBezTo>
                  <a:cubicBezTo>
                    <a:pt x="600" y="883"/>
                    <a:pt x="0" y="893"/>
                    <a:pt x="45" y="1332"/>
                  </a:cubicBezTo>
                  <a:cubicBezTo>
                    <a:pt x="64" y="1510"/>
                    <a:pt x="174" y="1565"/>
                    <a:pt x="302" y="1565"/>
                  </a:cubicBezTo>
                  <a:cubicBezTo>
                    <a:pt x="505" y="1565"/>
                    <a:pt x="755" y="1427"/>
                    <a:pt x="755" y="1427"/>
                  </a:cubicBezTo>
                  <a:cubicBezTo>
                    <a:pt x="755" y="1427"/>
                    <a:pt x="1180" y="2183"/>
                    <a:pt x="2137" y="2385"/>
                  </a:cubicBezTo>
                  <a:cubicBezTo>
                    <a:pt x="2361" y="2431"/>
                    <a:pt x="2591" y="2454"/>
                    <a:pt x="2817" y="2454"/>
                  </a:cubicBezTo>
                  <a:cubicBezTo>
                    <a:pt x="3568" y="2454"/>
                    <a:pt x="4268" y="2199"/>
                    <a:pt x="4514" y="1699"/>
                  </a:cubicBezTo>
                  <a:cubicBezTo>
                    <a:pt x="4833" y="1049"/>
                    <a:pt x="4561" y="339"/>
                    <a:pt x="3863" y="68"/>
                  </a:cubicBezTo>
                  <a:cubicBezTo>
                    <a:pt x="3742" y="21"/>
                    <a:pt x="3618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5738214" y="3774843"/>
              <a:ext cx="73581" cy="72225"/>
            </a:xfrm>
            <a:custGeom>
              <a:rect b="b" l="l" r="r" t="t"/>
              <a:pathLst>
                <a:path extrusionOk="0" h="639" w="651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cubicBezTo>
                    <a:pt x="1" y="497"/>
                    <a:pt x="142" y="639"/>
                    <a:pt x="319" y="639"/>
                  </a:cubicBezTo>
                  <a:cubicBezTo>
                    <a:pt x="497" y="639"/>
                    <a:pt x="650" y="497"/>
                    <a:pt x="650" y="319"/>
                  </a:cubicBezTo>
                  <a:cubicBezTo>
                    <a:pt x="650" y="142"/>
                    <a:pt x="497" y="1"/>
                    <a:pt x="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803657" y="3740143"/>
              <a:ext cx="65669" cy="52106"/>
            </a:xfrm>
            <a:custGeom>
              <a:rect b="b" l="l" r="r" t="t"/>
              <a:pathLst>
                <a:path extrusionOk="0" h="461" w="581">
                  <a:moveTo>
                    <a:pt x="0" y="0"/>
                  </a:moveTo>
                  <a:cubicBezTo>
                    <a:pt x="0" y="260"/>
                    <a:pt x="131" y="461"/>
                    <a:pt x="296" y="461"/>
                  </a:cubicBezTo>
                  <a:cubicBezTo>
                    <a:pt x="450" y="461"/>
                    <a:pt x="580" y="260"/>
                    <a:pt x="580" y="0"/>
                  </a:cubicBezTo>
                  <a:lnTo>
                    <a:pt x="557" y="0"/>
                  </a:lnTo>
                  <a:cubicBezTo>
                    <a:pt x="557" y="237"/>
                    <a:pt x="438" y="437"/>
                    <a:pt x="296" y="437"/>
                  </a:cubicBezTo>
                  <a:cubicBezTo>
                    <a:pt x="155" y="437"/>
                    <a:pt x="36" y="237"/>
                    <a:pt x="36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5866500" y="3848311"/>
              <a:ext cx="58887" cy="36169"/>
            </a:xfrm>
            <a:custGeom>
              <a:rect b="b" l="l" r="r" t="t"/>
              <a:pathLst>
                <a:path extrusionOk="0" h="320" w="521">
                  <a:moveTo>
                    <a:pt x="24" y="0"/>
                  </a:moveTo>
                  <a:lnTo>
                    <a:pt x="1" y="13"/>
                  </a:lnTo>
                  <a:cubicBezTo>
                    <a:pt x="1" y="13"/>
                    <a:pt x="95" y="320"/>
                    <a:pt x="437" y="320"/>
                  </a:cubicBezTo>
                  <a:lnTo>
                    <a:pt x="521" y="320"/>
                  </a:lnTo>
                  <a:lnTo>
                    <a:pt x="521" y="284"/>
                  </a:lnTo>
                  <a:cubicBezTo>
                    <a:pt x="487" y="289"/>
                    <a:pt x="456" y="291"/>
                    <a:pt x="427" y="291"/>
                  </a:cubicBezTo>
                  <a:cubicBezTo>
                    <a:pt x="115" y="291"/>
                    <a:pt x="35" y="22"/>
                    <a:pt x="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5592521" y="3929803"/>
              <a:ext cx="120374" cy="120374"/>
            </a:xfrm>
            <a:custGeom>
              <a:rect b="b" l="l" r="r" t="t"/>
              <a:pathLst>
                <a:path extrusionOk="0" h="1065" w="1065">
                  <a:moveTo>
                    <a:pt x="533" y="1"/>
                  </a:moveTo>
                  <a:cubicBezTo>
                    <a:pt x="249" y="1"/>
                    <a:pt x="1" y="237"/>
                    <a:pt x="1" y="532"/>
                  </a:cubicBezTo>
                  <a:cubicBezTo>
                    <a:pt x="1" y="828"/>
                    <a:pt x="249" y="1065"/>
                    <a:pt x="533" y="1065"/>
                  </a:cubicBezTo>
                  <a:cubicBezTo>
                    <a:pt x="828" y="1065"/>
                    <a:pt x="1065" y="828"/>
                    <a:pt x="1065" y="532"/>
                  </a:cubicBezTo>
                  <a:cubicBezTo>
                    <a:pt x="1065" y="237"/>
                    <a:pt x="828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619309" y="3956591"/>
              <a:ext cx="68269" cy="68156"/>
            </a:xfrm>
            <a:custGeom>
              <a:rect b="b" l="l" r="r" t="t"/>
              <a:pathLst>
                <a:path extrusionOk="0" h="603" w="604">
                  <a:moveTo>
                    <a:pt x="296" y="0"/>
                  </a:moveTo>
                  <a:cubicBezTo>
                    <a:pt x="131" y="0"/>
                    <a:pt x="0" y="130"/>
                    <a:pt x="0" y="295"/>
                  </a:cubicBezTo>
                  <a:cubicBezTo>
                    <a:pt x="0" y="461"/>
                    <a:pt x="131" y="603"/>
                    <a:pt x="296" y="603"/>
                  </a:cubicBezTo>
                  <a:cubicBezTo>
                    <a:pt x="462" y="603"/>
                    <a:pt x="603" y="461"/>
                    <a:pt x="603" y="295"/>
                  </a:cubicBezTo>
                  <a:cubicBezTo>
                    <a:pt x="603" y="130"/>
                    <a:pt x="46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803657" y="3929803"/>
              <a:ext cx="120374" cy="120374"/>
            </a:xfrm>
            <a:custGeom>
              <a:rect b="b" l="l" r="r" t="t"/>
              <a:pathLst>
                <a:path extrusionOk="0" h="1065" w="1065">
                  <a:moveTo>
                    <a:pt x="533" y="1"/>
                  </a:moveTo>
                  <a:cubicBezTo>
                    <a:pt x="237" y="1"/>
                    <a:pt x="0" y="237"/>
                    <a:pt x="0" y="532"/>
                  </a:cubicBezTo>
                  <a:cubicBezTo>
                    <a:pt x="0" y="828"/>
                    <a:pt x="237" y="1065"/>
                    <a:pt x="533" y="1065"/>
                  </a:cubicBezTo>
                  <a:cubicBezTo>
                    <a:pt x="828" y="1065"/>
                    <a:pt x="1064" y="828"/>
                    <a:pt x="1064" y="532"/>
                  </a:cubicBezTo>
                  <a:cubicBezTo>
                    <a:pt x="1064" y="237"/>
                    <a:pt x="828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829088" y="3956591"/>
              <a:ext cx="68156" cy="68156"/>
            </a:xfrm>
            <a:custGeom>
              <a:rect b="b" l="l" r="r" t="t"/>
              <a:pathLst>
                <a:path extrusionOk="0" h="603" w="603">
                  <a:moveTo>
                    <a:pt x="308" y="0"/>
                  </a:moveTo>
                  <a:cubicBezTo>
                    <a:pt x="142" y="0"/>
                    <a:pt x="1" y="130"/>
                    <a:pt x="1" y="295"/>
                  </a:cubicBezTo>
                  <a:cubicBezTo>
                    <a:pt x="1" y="461"/>
                    <a:pt x="142" y="603"/>
                    <a:pt x="308" y="603"/>
                  </a:cubicBezTo>
                  <a:cubicBezTo>
                    <a:pt x="473" y="603"/>
                    <a:pt x="603" y="461"/>
                    <a:pt x="603" y="295"/>
                  </a:cubicBezTo>
                  <a:cubicBezTo>
                    <a:pt x="603" y="130"/>
                    <a:pt x="473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5973424" y="3732118"/>
              <a:ext cx="21475" cy="21475"/>
            </a:xfrm>
            <a:custGeom>
              <a:rect b="b" l="l" r="r" t="t"/>
              <a:pathLst>
                <a:path extrusionOk="0" h="190" w="190">
                  <a:moveTo>
                    <a:pt x="95" y="0"/>
                  </a:moveTo>
                  <a:cubicBezTo>
                    <a:pt x="48" y="0"/>
                    <a:pt x="0" y="35"/>
                    <a:pt x="0" y="95"/>
                  </a:cubicBezTo>
                  <a:cubicBezTo>
                    <a:pt x="0" y="142"/>
                    <a:pt x="48" y="189"/>
                    <a:pt x="95" y="189"/>
                  </a:cubicBezTo>
                  <a:cubicBezTo>
                    <a:pt x="153" y="189"/>
                    <a:pt x="189" y="142"/>
                    <a:pt x="189" y="95"/>
                  </a:cubicBezTo>
                  <a:cubicBezTo>
                    <a:pt x="189" y="35"/>
                    <a:pt x="153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5949350" y="3659555"/>
              <a:ext cx="36169" cy="76972"/>
            </a:xfrm>
            <a:custGeom>
              <a:rect b="b" l="l" r="r" t="t"/>
              <a:pathLst>
                <a:path extrusionOk="0" h="681" w="320">
                  <a:moveTo>
                    <a:pt x="114" y="31"/>
                  </a:moveTo>
                  <a:cubicBezTo>
                    <a:pt x="157" y="31"/>
                    <a:pt x="195" y="87"/>
                    <a:pt x="213" y="122"/>
                  </a:cubicBezTo>
                  <a:cubicBezTo>
                    <a:pt x="237" y="169"/>
                    <a:pt x="248" y="228"/>
                    <a:pt x="261" y="288"/>
                  </a:cubicBezTo>
                  <a:cubicBezTo>
                    <a:pt x="283" y="399"/>
                    <a:pt x="294" y="520"/>
                    <a:pt x="295" y="643"/>
                  </a:cubicBezTo>
                  <a:lnTo>
                    <a:pt x="295" y="643"/>
                  </a:lnTo>
                  <a:cubicBezTo>
                    <a:pt x="219" y="572"/>
                    <a:pt x="163" y="472"/>
                    <a:pt x="106" y="382"/>
                  </a:cubicBezTo>
                  <a:cubicBezTo>
                    <a:pt x="83" y="323"/>
                    <a:pt x="59" y="275"/>
                    <a:pt x="48" y="217"/>
                  </a:cubicBezTo>
                  <a:cubicBezTo>
                    <a:pt x="48" y="169"/>
                    <a:pt x="35" y="86"/>
                    <a:pt x="71" y="51"/>
                  </a:cubicBezTo>
                  <a:cubicBezTo>
                    <a:pt x="86" y="37"/>
                    <a:pt x="100" y="31"/>
                    <a:pt x="114" y="31"/>
                  </a:cubicBezTo>
                  <a:close/>
                  <a:moveTo>
                    <a:pt x="118" y="1"/>
                  </a:moveTo>
                  <a:cubicBezTo>
                    <a:pt x="74" y="1"/>
                    <a:pt x="32" y="41"/>
                    <a:pt x="24" y="98"/>
                  </a:cubicBezTo>
                  <a:cubicBezTo>
                    <a:pt x="0" y="193"/>
                    <a:pt x="35" y="299"/>
                    <a:pt x="83" y="382"/>
                  </a:cubicBezTo>
                  <a:cubicBezTo>
                    <a:pt x="130" y="488"/>
                    <a:pt x="201" y="595"/>
                    <a:pt x="284" y="677"/>
                  </a:cubicBezTo>
                  <a:cubicBezTo>
                    <a:pt x="289" y="680"/>
                    <a:pt x="293" y="681"/>
                    <a:pt x="297" y="681"/>
                  </a:cubicBezTo>
                  <a:cubicBezTo>
                    <a:pt x="302" y="681"/>
                    <a:pt x="307" y="678"/>
                    <a:pt x="309" y="674"/>
                  </a:cubicBezTo>
                  <a:lnTo>
                    <a:pt x="309" y="674"/>
                  </a:lnTo>
                  <a:cubicBezTo>
                    <a:pt x="315" y="674"/>
                    <a:pt x="319" y="671"/>
                    <a:pt x="319" y="666"/>
                  </a:cubicBezTo>
                  <a:cubicBezTo>
                    <a:pt x="319" y="548"/>
                    <a:pt x="319" y="430"/>
                    <a:pt x="296" y="311"/>
                  </a:cubicBezTo>
                  <a:cubicBezTo>
                    <a:pt x="284" y="217"/>
                    <a:pt x="261" y="98"/>
                    <a:pt x="177" y="28"/>
                  </a:cubicBezTo>
                  <a:cubicBezTo>
                    <a:pt x="159" y="9"/>
                    <a:pt x="138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5982919" y="3735735"/>
              <a:ext cx="57418" cy="75163"/>
            </a:xfrm>
            <a:custGeom>
              <a:rect b="b" l="l" r="r" t="t"/>
              <a:pathLst>
                <a:path extrusionOk="0" h="665" w="508">
                  <a:moveTo>
                    <a:pt x="16" y="0"/>
                  </a:moveTo>
                  <a:cubicBezTo>
                    <a:pt x="7" y="0"/>
                    <a:pt x="1" y="18"/>
                    <a:pt x="11" y="27"/>
                  </a:cubicBezTo>
                  <a:cubicBezTo>
                    <a:pt x="82" y="87"/>
                    <a:pt x="82" y="181"/>
                    <a:pt x="69" y="263"/>
                  </a:cubicBezTo>
                  <a:cubicBezTo>
                    <a:pt x="69" y="347"/>
                    <a:pt x="58" y="429"/>
                    <a:pt x="105" y="512"/>
                  </a:cubicBezTo>
                  <a:cubicBezTo>
                    <a:pt x="140" y="571"/>
                    <a:pt x="188" y="618"/>
                    <a:pt x="259" y="642"/>
                  </a:cubicBezTo>
                  <a:cubicBezTo>
                    <a:pt x="291" y="658"/>
                    <a:pt x="325" y="664"/>
                    <a:pt x="361" y="664"/>
                  </a:cubicBezTo>
                  <a:cubicBezTo>
                    <a:pt x="404" y="664"/>
                    <a:pt x="450" y="655"/>
                    <a:pt x="495" y="642"/>
                  </a:cubicBezTo>
                  <a:cubicBezTo>
                    <a:pt x="506" y="642"/>
                    <a:pt x="507" y="616"/>
                    <a:pt x="492" y="616"/>
                  </a:cubicBezTo>
                  <a:cubicBezTo>
                    <a:pt x="490" y="616"/>
                    <a:pt x="487" y="616"/>
                    <a:pt x="484" y="618"/>
                  </a:cubicBezTo>
                  <a:cubicBezTo>
                    <a:pt x="447" y="624"/>
                    <a:pt x="410" y="629"/>
                    <a:pt x="373" y="629"/>
                  </a:cubicBezTo>
                  <a:cubicBezTo>
                    <a:pt x="327" y="629"/>
                    <a:pt x="281" y="621"/>
                    <a:pt x="235" y="594"/>
                  </a:cubicBezTo>
                  <a:cubicBezTo>
                    <a:pt x="176" y="559"/>
                    <a:pt x="129" y="500"/>
                    <a:pt x="105" y="429"/>
                  </a:cubicBezTo>
                  <a:cubicBezTo>
                    <a:pt x="69" y="287"/>
                    <a:pt x="164" y="110"/>
                    <a:pt x="22" y="3"/>
                  </a:cubicBezTo>
                  <a:cubicBezTo>
                    <a:pt x="20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5986762" y="3415415"/>
              <a:ext cx="193842" cy="333318"/>
            </a:xfrm>
            <a:custGeom>
              <a:rect b="b" l="l" r="r" t="t"/>
              <a:pathLst>
                <a:path extrusionOk="0" h="2949" w="1715">
                  <a:moveTo>
                    <a:pt x="1703" y="0"/>
                  </a:moveTo>
                  <a:cubicBezTo>
                    <a:pt x="1466" y="12"/>
                    <a:pt x="1230" y="83"/>
                    <a:pt x="1052" y="225"/>
                  </a:cubicBezTo>
                  <a:cubicBezTo>
                    <a:pt x="839" y="391"/>
                    <a:pt x="710" y="651"/>
                    <a:pt x="697" y="934"/>
                  </a:cubicBezTo>
                  <a:cubicBezTo>
                    <a:pt x="697" y="1242"/>
                    <a:pt x="875" y="1502"/>
                    <a:pt x="946" y="1797"/>
                  </a:cubicBezTo>
                  <a:cubicBezTo>
                    <a:pt x="993" y="2069"/>
                    <a:pt x="970" y="2388"/>
                    <a:pt x="792" y="2613"/>
                  </a:cubicBezTo>
                  <a:cubicBezTo>
                    <a:pt x="660" y="2801"/>
                    <a:pt x="432" y="2922"/>
                    <a:pt x="201" y="2922"/>
                  </a:cubicBezTo>
                  <a:cubicBezTo>
                    <a:pt x="142" y="2922"/>
                    <a:pt x="82" y="2914"/>
                    <a:pt x="24" y="2897"/>
                  </a:cubicBezTo>
                  <a:cubicBezTo>
                    <a:pt x="21" y="2895"/>
                    <a:pt x="18" y="2894"/>
                    <a:pt x="15" y="2894"/>
                  </a:cubicBezTo>
                  <a:cubicBezTo>
                    <a:pt x="1" y="2894"/>
                    <a:pt x="2" y="2921"/>
                    <a:pt x="12" y="2921"/>
                  </a:cubicBezTo>
                  <a:cubicBezTo>
                    <a:pt x="74" y="2939"/>
                    <a:pt x="139" y="2948"/>
                    <a:pt x="203" y="2948"/>
                  </a:cubicBezTo>
                  <a:cubicBezTo>
                    <a:pt x="381" y="2948"/>
                    <a:pt x="558" y="2880"/>
                    <a:pt x="697" y="2766"/>
                  </a:cubicBezTo>
                  <a:cubicBezTo>
                    <a:pt x="899" y="2590"/>
                    <a:pt x="993" y="2329"/>
                    <a:pt x="993" y="2069"/>
                  </a:cubicBezTo>
                  <a:cubicBezTo>
                    <a:pt x="1005" y="1927"/>
                    <a:pt x="981" y="1786"/>
                    <a:pt x="934" y="1655"/>
                  </a:cubicBezTo>
                  <a:cubicBezTo>
                    <a:pt x="887" y="1502"/>
                    <a:pt x="816" y="1348"/>
                    <a:pt x="768" y="1195"/>
                  </a:cubicBezTo>
                  <a:cubicBezTo>
                    <a:pt x="686" y="911"/>
                    <a:pt x="745" y="603"/>
                    <a:pt x="946" y="367"/>
                  </a:cubicBezTo>
                  <a:cubicBezTo>
                    <a:pt x="1135" y="154"/>
                    <a:pt x="1407" y="47"/>
                    <a:pt x="1703" y="36"/>
                  </a:cubicBezTo>
                  <a:cubicBezTo>
                    <a:pt x="1714" y="36"/>
                    <a:pt x="1714" y="0"/>
                    <a:pt x="1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982806" y="3674022"/>
              <a:ext cx="40125" cy="66799"/>
            </a:xfrm>
            <a:custGeom>
              <a:rect b="b" l="l" r="r" t="t"/>
              <a:pathLst>
                <a:path extrusionOk="0" h="591" w="355">
                  <a:moveTo>
                    <a:pt x="272" y="29"/>
                  </a:moveTo>
                  <a:cubicBezTo>
                    <a:pt x="319" y="29"/>
                    <a:pt x="331" y="76"/>
                    <a:pt x="331" y="124"/>
                  </a:cubicBezTo>
                  <a:cubicBezTo>
                    <a:pt x="319" y="195"/>
                    <a:pt x="272" y="278"/>
                    <a:pt x="225" y="336"/>
                  </a:cubicBezTo>
                  <a:cubicBezTo>
                    <a:pt x="170" y="413"/>
                    <a:pt x="106" y="488"/>
                    <a:pt x="33" y="546"/>
                  </a:cubicBezTo>
                  <a:lnTo>
                    <a:pt x="33" y="546"/>
                  </a:lnTo>
                  <a:cubicBezTo>
                    <a:pt x="28" y="460"/>
                    <a:pt x="49" y="376"/>
                    <a:pt x="70" y="302"/>
                  </a:cubicBezTo>
                  <a:cubicBezTo>
                    <a:pt x="83" y="218"/>
                    <a:pt x="118" y="147"/>
                    <a:pt x="165" y="89"/>
                  </a:cubicBezTo>
                  <a:cubicBezTo>
                    <a:pt x="189" y="65"/>
                    <a:pt x="225" y="29"/>
                    <a:pt x="272" y="29"/>
                  </a:cubicBezTo>
                  <a:close/>
                  <a:moveTo>
                    <a:pt x="260" y="0"/>
                  </a:moveTo>
                  <a:cubicBezTo>
                    <a:pt x="239" y="0"/>
                    <a:pt x="218" y="6"/>
                    <a:pt x="201" y="18"/>
                  </a:cubicBezTo>
                  <a:cubicBezTo>
                    <a:pt x="130" y="65"/>
                    <a:pt x="83" y="147"/>
                    <a:pt x="59" y="218"/>
                  </a:cubicBezTo>
                  <a:cubicBezTo>
                    <a:pt x="24" y="333"/>
                    <a:pt x="1" y="448"/>
                    <a:pt x="11" y="563"/>
                  </a:cubicBezTo>
                  <a:lnTo>
                    <a:pt x="11" y="563"/>
                  </a:lnTo>
                  <a:cubicBezTo>
                    <a:pt x="5" y="576"/>
                    <a:pt x="10" y="585"/>
                    <a:pt x="17" y="588"/>
                  </a:cubicBezTo>
                  <a:lnTo>
                    <a:pt x="17" y="588"/>
                  </a:lnTo>
                  <a:cubicBezTo>
                    <a:pt x="19" y="590"/>
                    <a:pt x="21" y="591"/>
                    <a:pt x="24" y="591"/>
                  </a:cubicBezTo>
                  <a:cubicBezTo>
                    <a:pt x="25" y="591"/>
                    <a:pt x="27" y="590"/>
                    <a:pt x="29" y="589"/>
                  </a:cubicBezTo>
                  <a:lnTo>
                    <a:pt x="29" y="589"/>
                  </a:lnTo>
                  <a:cubicBezTo>
                    <a:pt x="31" y="588"/>
                    <a:pt x="34" y="587"/>
                    <a:pt x="35" y="585"/>
                  </a:cubicBezTo>
                  <a:cubicBezTo>
                    <a:pt x="118" y="514"/>
                    <a:pt x="189" y="443"/>
                    <a:pt x="248" y="360"/>
                  </a:cubicBezTo>
                  <a:cubicBezTo>
                    <a:pt x="307" y="289"/>
                    <a:pt x="354" y="195"/>
                    <a:pt x="354" y="100"/>
                  </a:cubicBezTo>
                  <a:cubicBezTo>
                    <a:pt x="354" y="65"/>
                    <a:pt x="343" y="29"/>
                    <a:pt x="319" y="18"/>
                  </a:cubicBezTo>
                  <a:cubicBezTo>
                    <a:pt x="301" y="6"/>
                    <a:pt x="280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6034912" y="3329853"/>
              <a:ext cx="221873" cy="188417"/>
            </a:xfrm>
            <a:custGeom>
              <a:rect b="b" l="l" r="r" t="t"/>
              <a:pathLst>
                <a:path extrusionOk="0" h="1667" w="1963">
                  <a:moveTo>
                    <a:pt x="1726" y="0"/>
                  </a:moveTo>
                  <a:lnTo>
                    <a:pt x="0" y="273"/>
                  </a:lnTo>
                  <a:cubicBezTo>
                    <a:pt x="11" y="355"/>
                    <a:pt x="35" y="426"/>
                    <a:pt x="71" y="509"/>
                  </a:cubicBezTo>
                  <a:cubicBezTo>
                    <a:pt x="71" y="509"/>
                    <a:pt x="342" y="1254"/>
                    <a:pt x="673" y="1514"/>
                  </a:cubicBezTo>
                  <a:cubicBezTo>
                    <a:pt x="782" y="1599"/>
                    <a:pt x="860" y="1629"/>
                    <a:pt x="914" y="1629"/>
                  </a:cubicBezTo>
                  <a:cubicBezTo>
                    <a:pt x="943" y="1629"/>
                    <a:pt x="965" y="1621"/>
                    <a:pt x="981" y="1608"/>
                  </a:cubicBezTo>
                  <a:cubicBezTo>
                    <a:pt x="1043" y="1648"/>
                    <a:pt x="1100" y="1666"/>
                    <a:pt x="1148" y="1666"/>
                  </a:cubicBezTo>
                  <a:cubicBezTo>
                    <a:pt x="1199" y="1666"/>
                    <a:pt x="1240" y="1645"/>
                    <a:pt x="1265" y="1608"/>
                  </a:cubicBezTo>
                  <a:lnTo>
                    <a:pt x="1277" y="1608"/>
                  </a:lnTo>
                  <a:cubicBezTo>
                    <a:pt x="1318" y="1634"/>
                    <a:pt x="1356" y="1646"/>
                    <a:pt x="1392" y="1646"/>
                  </a:cubicBezTo>
                  <a:cubicBezTo>
                    <a:pt x="1438" y="1646"/>
                    <a:pt x="1479" y="1625"/>
                    <a:pt x="1513" y="1585"/>
                  </a:cubicBezTo>
                  <a:cubicBezTo>
                    <a:pt x="1525" y="1573"/>
                    <a:pt x="1525" y="1561"/>
                    <a:pt x="1525" y="1537"/>
                  </a:cubicBezTo>
                  <a:lnTo>
                    <a:pt x="1537" y="1537"/>
                  </a:lnTo>
                  <a:cubicBezTo>
                    <a:pt x="1558" y="1553"/>
                    <a:pt x="1586" y="1565"/>
                    <a:pt x="1619" y="1565"/>
                  </a:cubicBezTo>
                  <a:cubicBezTo>
                    <a:pt x="1658" y="1565"/>
                    <a:pt x="1704" y="1548"/>
                    <a:pt x="1750" y="1502"/>
                  </a:cubicBezTo>
                  <a:cubicBezTo>
                    <a:pt x="1797" y="1443"/>
                    <a:pt x="1808" y="1325"/>
                    <a:pt x="1785" y="1195"/>
                  </a:cubicBezTo>
                  <a:cubicBezTo>
                    <a:pt x="1821" y="1183"/>
                    <a:pt x="1844" y="1159"/>
                    <a:pt x="1868" y="1112"/>
                  </a:cubicBezTo>
                  <a:cubicBezTo>
                    <a:pt x="1962" y="946"/>
                    <a:pt x="1797" y="557"/>
                    <a:pt x="1737" y="249"/>
                  </a:cubicBezTo>
                  <a:cubicBezTo>
                    <a:pt x="1726" y="190"/>
                    <a:pt x="1726" y="107"/>
                    <a:pt x="1726" y="0"/>
                  </a:cubicBezTo>
                  <a:close/>
                </a:path>
              </a:pathLst>
            </a:custGeom>
            <a:solidFill>
              <a:srgbClr val="FFD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6129629" y="3424344"/>
              <a:ext cx="129869" cy="427131"/>
            </a:xfrm>
            <a:custGeom>
              <a:rect b="b" l="l" r="r" t="t"/>
              <a:pathLst>
                <a:path extrusionOk="0" h="3779" w="1149">
                  <a:moveTo>
                    <a:pt x="863" y="1"/>
                  </a:moveTo>
                  <a:cubicBezTo>
                    <a:pt x="849" y="1"/>
                    <a:pt x="845" y="18"/>
                    <a:pt x="864" y="28"/>
                  </a:cubicBezTo>
                  <a:cubicBezTo>
                    <a:pt x="970" y="99"/>
                    <a:pt x="1054" y="217"/>
                    <a:pt x="1089" y="347"/>
                  </a:cubicBezTo>
                  <a:cubicBezTo>
                    <a:pt x="1112" y="489"/>
                    <a:pt x="1124" y="654"/>
                    <a:pt x="1112" y="808"/>
                  </a:cubicBezTo>
                  <a:cubicBezTo>
                    <a:pt x="1101" y="1116"/>
                    <a:pt x="1006" y="1411"/>
                    <a:pt x="852" y="1683"/>
                  </a:cubicBezTo>
                  <a:cubicBezTo>
                    <a:pt x="723" y="1931"/>
                    <a:pt x="545" y="2156"/>
                    <a:pt x="379" y="2392"/>
                  </a:cubicBezTo>
                  <a:cubicBezTo>
                    <a:pt x="297" y="2511"/>
                    <a:pt x="226" y="2640"/>
                    <a:pt x="155" y="2758"/>
                  </a:cubicBezTo>
                  <a:cubicBezTo>
                    <a:pt x="95" y="2889"/>
                    <a:pt x="37" y="3018"/>
                    <a:pt x="25" y="3160"/>
                  </a:cubicBezTo>
                  <a:cubicBezTo>
                    <a:pt x="1" y="3397"/>
                    <a:pt x="143" y="3622"/>
                    <a:pt x="308" y="3775"/>
                  </a:cubicBezTo>
                  <a:cubicBezTo>
                    <a:pt x="311" y="3777"/>
                    <a:pt x="314" y="3778"/>
                    <a:pt x="316" y="3778"/>
                  </a:cubicBezTo>
                  <a:cubicBezTo>
                    <a:pt x="328" y="3778"/>
                    <a:pt x="342" y="3761"/>
                    <a:pt x="332" y="3751"/>
                  </a:cubicBezTo>
                  <a:cubicBezTo>
                    <a:pt x="179" y="3609"/>
                    <a:pt x="37" y="3409"/>
                    <a:pt x="48" y="3196"/>
                  </a:cubicBezTo>
                  <a:cubicBezTo>
                    <a:pt x="61" y="3042"/>
                    <a:pt x="119" y="2889"/>
                    <a:pt x="190" y="2758"/>
                  </a:cubicBezTo>
                  <a:cubicBezTo>
                    <a:pt x="261" y="2629"/>
                    <a:pt x="344" y="2511"/>
                    <a:pt x="427" y="2392"/>
                  </a:cubicBezTo>
                  <a:cubicBezTo>
                    <a:pt x="581" y="2156"/>
                    <a:pt x="758" y="1919"/>
                    <a:pt x="899" y="1671"/>
                  </a:cubicBezTo>
                  <a:cubicBezTo>
                    <a:pt x="1041" y="1399"/>
                    <a:pt x="1124" y="1116"/>
                    <a:pt x="1148" y="820"/>
                  </a:cubicBezTo>
                  <a:cubicBezTo>
                    <a:pt x="1148" y="654"/>
                    <a:pt x="1148" y="489"/>
                    <a:pt x="1112" y="323"/>
                  </a:cubicBezTo>
                  <a:cubicBezTo>
                    <a:pt x="1077" y="193"/>
                    <a:pt x="994" y="75"/>
                    <a:pt x="876" y="4"/>
                  </a:cubicBezTo>
                  <a:cubicBezTo>
                    <a:pt x="871" y="2"/>
                    <a:pt x="867" y="1"/>
                    <a:pt x="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990718" y="3094643"/>
              <a:ext cx="319529" cy="292854"/>
            </a:xfrm>
            <a:custGeom>
              <a:rect b="b" l="l" r="r" t="t"/>
              <a:pathLst>
                <a:path extrusionOk="0" h="2591" w="2827">
                  <a:moveTo>
                    <a:pt x="958" y="1"/>
                  </a:moveTo>
                  <a:cubicBezTo>
                    <a:pt x="639" y="368"/>
                    <a:pt x="0" y="1314"/>
                    <a:pt x="462" y="2590"/>
                  </a:cubicBezTo>
                  <a:lnTo>
                    <a:pt x="2128" y="2330"/>
                  </a:lnTo>
                  <a:cubicBezTo>
                    <a:pt x="2081" y="2023"/>
                    <a:pt x="2152" y="781"/>
                    <a:pt x="2743" y="308"/>
                  </a:cubicBezTo>
                  <a:cubicBezTo>
                    <a:pt x="2779" y="297"/>
                    <a:pt x="2803" y="273"/>
                    <a:pt x="2826" y="250"/>
                  </a:cubicBezTo>
                  <a:lnTo>
                    <a:pt x="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6123073" y="4125906"/>
              <a:ext cx="65556" cy="66460"/>
            </a:xfrm>
            <a:custGeom>
              <a:rect b="b" l="l" r="r" t="t"/>
              <a:pathLst>
                <a:path extrusionOk="0" h="588" w="580">
                  <a:moveTo>
                    <a:pt x="266" y="0"/>
                  </a:moveTo>
                  <a:cubicBezTo>
                    <a:pt x="218" y="0"/>
                    <a:pt x="175" y="23"/>
                    <a:pt x="166" y="63"/>
                  </a:cubicBezTo>
                  <a:lnTo>
                    <a:pt x="12" y="405"/>
                  </a:lnTo>
                  <a:cubicBezTo>
                    <a:pt x="0" y="452"/>
                    <a:pt x="24" y="512"/>
                    <a:pt x="71" y="536"/>
                  </a:cubicBezTo>
                  <a:lnTo>
                    <a:pt x="166" y="571"/>
                  </a:lnTo>
                  <a:cubicBezTo>
                    <a:pt x="185" y="582"/>
                    <a:pt x="206" y="588"/>
                    <a:pt x="227" y="588"/>
                  </a:cubicBezTo>
                  <a:cubicBezTo>
                    <a:pt x="272" y="588"/>
                    <a:pt x="315" y="564"/>
                    <a:pt x="331" y="523"/>
                  </a:cubicBezTo>
                  <a:lnTo>
                    <a:pt x="544" y="169"/>
                  </a:lnTo>
                  <a:cubicBezTo>
                    <a:pt x="579" y="110"/>
                    <a:pt x="532" y="39"/>
                    <a:pt x="461" y="27"/>
                  </a:cubicBezTo>
                  <a:lnTo>
                    <a:pt x="295" y="3"/>
                  </a:lnTo>
                  <a:cubicBezTo>
                    <a:pt x="286" y="1"/>
                    <a:pt x="276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6" name="Google Shape;1546;p38"/>
          <p:cNvGrpSpPr/>
          <p:nvPr/>
        </p:nvGrpSpPr>
        <p:grpSpPr>
          <a:xfrm rot="-1678593">
            <a:off x="7897773" y="868966"/>
            <a:ext cx="488178" cy="283799"/>
            <a:chOff x="5340425" y="3804350"/>
            <a:chExt cx="67425" cy="39200"/>
          </a:xfrm>
        </p:grpSpPr>
        <p:sp>
          <p:nvSpPr>
            <p:cNvPr id="1547" name="Google Shape;1547;p38"/>
            <p:cNvSpPr/>
            <p:nvPr/>
          </p:nvSpPr>
          <p:spPr>
            <a:xfrm>
              <a:off x="5387725" y="3823825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608" y="1"/>
                  </a:moveTo>
                  <a:cubicBezTo>
                    <a:pt x="443" y="1"/>
                    <a:pt x="177" y="106"/>
                    <a:pt x="177" y="106"/>
                  </a:cubicBezTo>
                  <a:cubicBezTo>
                    <a:pt x="177" y="106"/>
                    <a:pt x="0" y="319"/>
                    <a:pt x="59" y="377"/>
                  </a:cubicBezTo>
                  <a:cubicBezTo>
                    <a:pt x="111" y="430"/>
                    <a:pt x="382" y="765"/>
                    <a:pt x="511" y="765"/>
                  </a:cubicBezTo>
                  <a:cubicBezTo>
                    <a:pt x="529" y="765"/>
                    <a:pt x="544" y="759"/>
                    <a:pt x="555" y="744"/>
                  </a:cubicBezTo>
                  <a:cubicBezTo>
                    <a:pt x="662" y="626"/>
                    <a:pt x="390" y="437"/>
                    <a:pt x="390" y="437"/>
                  </a:cubicBezTo>
                  <a:lnTo>
                    <a:pt x="390" y="437"/>
                  </a:lnTo>
                  <a:cubicBezTo>
                    <a:pt x="390" y="437"/>
                    <a:pt x="518" y="504"/>
                    <a:pt x="613" y="504"/>
                  </a:cubicBezTo>
                  <a:cubicBezTo>
                    <a:pt x="657" y="504"/>
                    <a:pt x="695" y="490"/>
                    <a:pt x="710" y="448"/>
                  </a:cubicBezTo>
                  <a:cubicBezTo>
                    <a:pt x="745" y="319"/>
                    <a:pt x="450" y="236"/>
                    <a:pt x="450" y="236"/>
                  </a:cubicBezTo>
                  <a:cubicBezTo>
                    <a:pt x="450" y="236"/>
                    <a:pt x="804" y="141"/>
                    <a:pt x="721" y="35"/>
                  </a:cubicBezTo>
                  <a:cubicBezTo>
                    <a:pt x="699" y="10"/>
                    <a:pt x="65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5340425" y="3804350"/>
              <a:ext cx="20125" cy="19150"/>
            </a:xfrm>
            <a:custGeom>
              <a:rect b="b" l="l" r="r" t="t"/>
              <a:pathLst>
                <a:path extrusionOk="0" h="766" w="805">
                  <a:moveTo>
                    <a:pt x="285" y="1"/>
                  </a:moveTo>
                  <a:cubicBezTo>
                    <a:pt x="266" y="1"/>
                    <a:pt x="250" y="7"/>
                    <a:pt x="237" y="22"/>
                  </a:cubicBezTo>
                  <a:cubicBezTo>
                    <a:pt x="143" y="140"/>
                    <a:pt x="414" y="329"/>
                    <a:pt x="414" y="329"/>
                  </a:cubicBezTo>
                  <a:cubicBezTo>
                    <a:pt x="414" y="329"/>
                    <a:pt x="287" y="262"/>
                    <a:pt x="191" y="262"/>
                  </a:cubicBezTo>
                  <a:cubicBezTo>
                    <a:pt x="147" y="262"/>
                    <a:pt x="110" y="276"/>
                    <a:pt x="95" y="318"/>
                  </a:cubicBezTo>
                  <a:cubicBezTo>
                    <a:pt x="59" y="447"/>
                    <a:pt x="355" y="530"/>
                    <a:pt x="355" y="530"/>
                  </a:cubicBezTo>
                  <a:cubicBezTo>
                    <a:pt x="355" y="530"/>
                    <a:pt x="1" y="625"/>
                    <a:pt x="83" y="731"/>
                  </a:cubicBezTo>
                  <a:cubicBezTo>
                    <a:pt x="105" y="756"/>
                    <a:pt x="145" y="765"/>
                    <a:pt x="194" y="765"/>
                  </a:cubicBezTo>
                  <a:cubicBezTo>
                    <a:pt x="357" y="765"/>
                    <a:pt x="616" y="660"/>
                    <a:pt x="616" y="660"/>
                  </a:cubicBezTo>
                  <a:cubicBezTo>
                    <a:pt x="616" y="660"/>
                    <a:pt x="805" y="447"/>
                    <a:pt x="745" y="389"/>
                  </a:cubicBezTo>
                  <a:cubicBezTo>
                    <a:pt x="694" y="336"/>
                    <a:pt x="422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5352250" y="3804400"/>
              <a:ext cx="44050" cy="39150"/>
            </a:xfrm>
            <a:custGeom>
              <a:rect b="b" l="l" r="r" t="t"/>
              <a:pathLst>
                <a:path extrusionOk="0" h="1566" w="1762">
                  <a:moveTo>
                    <a:pt x="882" y="1"/>
                  </a:moveTo>
                  <a:cubicBezTo>
                    <a:pt x="555" y="1"/>
                    <a:pt x="255" y="208"/>
                    <a:pt x="143" y="528"/>
                  </a:cubicBezTo>
                  <a:cubicBezTo>
                    <a:pt x="1" y="942"/>
                    <a:pt x="213" y="1380"/>
                    <a:pt x="615" y="1521"/>
                  </a:cubicBezTo>
                  <a:cubicBezTo>
                    <a:pt x="702" y="1551"/>
                    <a:pt x="791" y="1565"/>
                    <a:pt x="878" y="1565"/>
                  </a:cubicBezTo>
                  <a:cubicBezTo>
                    <a:pt x="1204" y="1565"/>
                    <a:pt x="1508" y="1366"/>
                    <a:pt x="1620" y="1049"/>
                  </a:cubicBezTo>
                  <a:cubicBezTo>
                    <a:pt x="1762" y="634"/>
                    <a:pt x="1538" y="185"/>
                    <a:pt x="1136" y="43"/>
                  </a:cubicBezTo>
                  <a:cubicBezTo>
                    <a:pt x="1051" y="14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8"/>
          <p:cNvSpPr txBox="1"/>
          <p:nvPr/>
        </p:nvSpPr>
        <p:spPr>
          <a:xfrm>
            <a:off x="618225" y="1093925"/>
            <a:ext cx="4405200" cy="27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Supply the demand for cheap and convenient and cheap game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Parents nowadays are looking for things that are cheap and convenient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This is due to the increase cost of living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Easier to manage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Most parents possess electronic devices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They tend to look for electronic games as it is convenient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chivo"/>
              <a:buChar char="●"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The games are also free</a:t>
            </a:r>
            <a:endParaRPr sz="17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9"/>
          <p:cNvSpPr/>
          <p:nvPr/>
        </p:nvSpPr>
        <p:spPr>
          <a:xfrm>
            <a:off x="3021800" y="1772025"/>
            <a:ext cx="3817500" cy="159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9"/>
          <p:cNvSpPr/>
          <p:nvPr/>
        </p:nvSpPr>
        <p:spPr>
          <a:xfrm>
            <a:off x="3107524" y="1924425"/>
            <a:ext cx="3731832" cy="1163268"/>
          </a:xfrm>
          <a:prstGeom prst="flowChartTerminator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Titan One"/>
                <a:ea typeface="Titan One"/>
                <a:cs typeface="Titan One"/>
                <a:sym typeface="Titan One"/>
              </a:rPr>
              <a:t>How It Helps</a:t>
            </a:r>
            <a:endParaRPr sz="3700">
              <a:solidFill>
                <a:schemeClr val="lt1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557" name="Google Shape;1557;p39"/>
          <p:cNvSpPr txBox="1"/>
          <p:nvPr>
            <p:ph idx="4294967295" type="title"/>
          </p:nvPr>
        </p:nvSpPr>
        <p:spPr>
          <a:xfrm>
            <a:off x="692298" y="1586175"/>
            <a:ext cx="2329500" cy="196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lt1"/>
                </a:solidFill>
              </a:rPr>
              <a:t>02 </a:t>
            </a:r>
            <a:endParaRPr sz="1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ildren's Day in South Korea by Slidesgo">
  <a:themeElements>
    <a:clrScheme name="Simple Light">
      <a:dk1>
        <a:srgbClr val="162E91"/>
      </a:dk1>
      <a:lt1>
        <a:srgbClr val="FFFFFF"/>
      </a:lt1>
      <a:dk2>
        <a:srgbClr val="000000"/>
      </a:dk2>
      <a:lt2>
        <a:srgbClr val="3270B7"/>
      </a:lt2>
      <a:accent1>
        <a:srgbClr val="92CFFD"/>
      </a:accent1>
      <a:accent2>
        <a:srgbClr val="E57FBC"/>
      </a:accent2>
      <a:accent3>
        <a:srgbClr val="F2A7D1"/>
      </a:accent3>
      <a:accent4>
        <a:srgbClr val="F3AC3C"/>
      </a:accent4>
      <a:accent5>
        <a:srgbClr val="EB2E32"/>
      </a:accent5>
      <a:accent6>
        <a:srgbClr val="C1B9BB"/>
      </a:accent6>
      <a:hlink>
        <a:srgbClr val="162E9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