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102A-2D0B-4829-88FA-955B17D8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2B820-D01E-47D4-BC15-95E9803D6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EE6BC-F31B-4664-A78E-9B38AC8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0B566-6B13-4751-8CC0-D512B200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F8864-2190-4325-A2F2-86D6F63B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11492-6147-4D4F-9A47-07F3A799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354E4F-390E-4847-B017-E79CB14E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697B6-9DFD-48DE-81B6-7B88F9ED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CC1A40-8A1E-47EB-B15D-692AF469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E760A0-66D4-45F4-A4D1-749842A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09C6FC-4D52-4D1C-8051-EFE30C051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319545-D7C9-4F73-932B-4D94D7B1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40910-ED03-45EE-8AC4-68B4A5CF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EB7A2-3E4A-4EC1-B750-4611DD84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23A12-272C-4AEA-996F-C61E7E16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08447-DC6E-4DC8-98A3-132A56D0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D3CC9-913A-4BBB-8419-3C05A630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E6D97-91C2-46D1-BCA1-6C1BDF2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C97DE-DD09-473F-8F3C-2513AC44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2D151-80F3-42AD-AA5A-250CA34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6E443-95BA-417E-BF7C-2C09150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E37A2-2B17-4FF2-83DC-BD2D157B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B9481-F628-4EBF-83D0-3E808414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A5D2E-25B4-4B63-8141-CB0BB3B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9BF15-2BD9-4425-A3BF-4C6028EE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E0E9-B24B-4A2C-999E-A7CD7A9B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1AB6B-A223-4630-9597-34E7082E4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775C0-67FF-4A84-BC34-51C8D9BB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E9574E-CE3B-46E0-BF2E-753A46C8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947B93-F65A-42AE-9136-8B89C78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CD5F4-6007-4370-A439-E618059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CF7C-4B9C-4B39-9519-885459D3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97F30-FA91-4330-B288-0FDBF7B1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6DD6D9-2EB2-4BAF-A278-3E53E2E5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5BCA64-4DD0-4DD3-B72A-2295F54A7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0ADFB3-95C6-4180-A936-FBF7D0308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D1DC18-6D0F-4416-BA0F-15DF7E03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CCCC21-AAB8-4ED4-B38D-437B296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C64CB7-D20F-4A0A-A619-3BF8818E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C9F4-01F3-44D0-AAD7-B32C3B29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E540E-3D7A-4E11-9DFB-D7C1110C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1576C-2554-48C2-B321-6EC681C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D0735C-5BDB-4E2F-B666-2CA6619A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164DB4-8A5A-44D4-B75D-0B86D9AD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8A78BD-CA4C-4935-8C4E-EB97C5E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3DAD86-F45A-4F31-B6E2-AF83013F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5B9A-C6C6-4A90-B3B3-54B7190B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9C68F-3BB4-44E7-A36D-C455571B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A2FB9D-3775-4F35-A258-486FABBC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5A3B0-FB77-4E53-A635-633F520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C013D6-D570-4F94-9EFE-77BAD344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E5E3F5-E9DB-4448-998C-5A99B8A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BFE87-C5A9-4845-8A63-C506680E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E02DE4-A580-42D4-B923-80F365981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17866C-0CF0-4F35-B5F9-60E89DAD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615C9A-CEB8-44F7-8A6A-77551523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8E8D6-3C1A-4A19-993D-F432E31A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6F776-4ECE-452F-98F8-45212C3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90D97E-CC31-4AD7-AD52-3FDC4705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96D4B5-A9D1-45C2-9BA9-C746F925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FEE71-38C3-438A-AE8A-CD2DFF223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2A35-442E-45C9-8E20-8BA44177335B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81B95-6B49-4FB9-AC1B-C7E95E74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301F4-3D0C-4AA4-8E69-ACF38149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9CD3-8E7D-4A14-A678-FD7040ED0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B388F-B987-490B-957D-36AB86967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SOBRE JOGOS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99E29-70CC-4C27-86C5-932A8AFB2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KASSIO LUCAS DE HOLANDA</a:t>
            </a:r>
          </a:p>
          <a:p>
            <a:r>
              <a:rPr lang="pt-BR" dirty="0"/>
              <a:t>JOAO DE AREA LEAO NETO</a:t>
            </a:r>
          </a:p>
        </p:txBody>
      </p:sp>
    </p:spTree>
    <p:extLst>
      <p:ext uri="{BB962C8B-B14F-4D97-AF65-F5344CB8AC3E}">
        <p14:creationId xmlns:p14="http://schemas.microsoft.com/office/powerpoint/2010/main" val="25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8FEC-5D6F-4629-BDC0-F4F21BF9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NAVEGAÇÃO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08708B-A91B-4A42-915E-ACCA6EDF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03" y="4216642"/>
            <a:ext cx="2209115" cy="1084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C4B530-3AB8-415A-8721-AE4AFCFF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655365" cy="20042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264282-838A-4E6B-AC91-7087972C7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91" y="1825625"/>
            <a:ext cx="5006009" cy="20042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DF4856-98A2-4540-B486-4D710EFAE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099" y="4305507"/>
            <a:ext cx="4202597" cy="22780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7ADD74-F642-4191-9878-4C18A9E86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069" y="3829878"/>
            <a:ext cx="420259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3C82-6DE8-41D3-AF1D-4C1CD52E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F0AD6-16E0-4290-8F0B-EFE46D5D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130B67-91B6-4B19-B770-9F040216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" y="1448594"/>
            <a:ext cx="111832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2A74-FD7F-4863-A772-BDA2D35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 PRINCIPAL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427833-822F-4BC7-BE14-CFDB0D09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19" y="1579873"/>
            <a:ext cx="7997954" cy="274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14BC2E-258C-417B-8B6D-BD0A3161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9" y="4454525"/>
            <a:ext cx="4591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FCF98-B2EE-4A5F-B976-AF19AA30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CONTEUDO PRINCIPAL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8E37351-915F-451D-9503-3CB4600B9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86" y="1253330"/>
            <a:ext cx="10496059" cy="51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F4EDC-55B6-4E63-9AE7-19767B7C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CONTEUDO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B4399D-3642-4945-8883-4D590045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950"/>
            <a:ext cx="9810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CD3DA-DCA5-442A-946C-90C59E7D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CONTEUDO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C045A-D4AA-4A25-AECA-BF6198B9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08D0AF-5B95-4F05-A350-1D5D3B69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90900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4367AA-3B9E-42B3-ABDE-FE16DA1E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825625"/>
            <a:ext cx="2607227" cy="1603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240B24-EC21-49B8-AD70-07AF3A8E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08" y="1825625"/>
            <a:ext cx="2053225" cy="9573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FC25EA-FBDB-4668-BE50-BD2320DE9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633" y="1847090"/>
            <a:ext cx="2758828" cy="1187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BFEF53-179D-4787-A0E0-7F0B6965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744119"/>
            <a:ext cx="3150161" cy="13255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1155C4-BC72-4623-84D8-7563A65C4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035" y="3812381"/>
            <a:ext cx="346685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3CAA3-A30E-4F37-8E52-C789CB0D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22B54-E175-498A-AF4A-4DBDD3E2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3D022-41B9-4F07-B37E-267E018B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" y="1361873"/>
            <a:ext cx="11873948" cy="53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EB46-1773-4709-B0BA-EFE5731E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C7A4C-525A-411F-A830-80B7D236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5C225-172C-497A-8AFA-09B370B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53350" cy="2324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705943-D5E4-4330-B817-922E879E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06" y="4149725"/>
            <a:ext cx="4257675" cy="1724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DEC351-7537-4097-82A9-DDABF07C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333" y="4001294"/>
            <a:ext cx="3092095" cy="12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4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SITE SOBRE JOGOS</vt:lpstr>
      <vt:lpstr>BARRA DE NAVEGAÇÃO</vt:lpstr>
      <vt:lpstr>CARD PRINCIPAL</vt:lpstr>
      <vt:lpstr>CARD PRINCIPAL</vt:lpstr>
      <vt:lpstr>CONTEUDO PRINCIPAL</vt:lpstr>
      <vt:lpstr>CONTEUDO PRINCIPAL</vt:lpstr>
      <vt:lpstr>CONTEUDO PRINCIPAL</vt:lpstr>
      <vt:lpstr>CARD FINAL</vt:lpstr>
      <vt:lpstr>CARD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kacyo lucas holanda</dc:creator>
  <cp:lastModifiedBy>kacyo lucas holanda</cp:lastModifiedBy>
  <cp:revision>3</cp:revision>
  <dcterms:created xsi:type="dcterms:W3CDTF">2018-01-08T20:19:50Z</dcterms:created>
  <dcterms:modified xsi:type="dcterms:W3CDTF">2018-01-08T20:40:21Z</dcterms:modified>
</cp:coreProperties>
</file>