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2598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4B4AA-E1E8-8F54-61D0-775B63814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A84A30-D2D0-0F1F-B6DC-BB2034837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E4997-0F3C-BA18-9550-F5276A71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B7CFF2-5C17-B0D2-BAE2-FC7E045B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F6BE5-E9C2-DE2E-D2A3-09241B46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9D6DE-60C6-947B-2780-693AF263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2B37E5-B2C1-070D-ED45-46D2D52C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115E99-9DE1-8ED5-AAEF-83A6B2B2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29849-9BE1-445D-0036-5192A8B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2A1432-600C-E096-247A-4AD9AC6A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1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1351D0-FCA7-28F4-3111-9D3A659B4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8E081-48F6-698B-DF5C-D3F057DD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77B7E4-04BC-5CE2-EBBF-5842B98E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A010D-1559-BC67-9E4B-7F43F766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EB357C-A584-1821-1FB6-9DD482C4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133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1ED74-17FE-B054-C7F0-D5A63E60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66A3E-704B-F3B7-D929-F9DF2F69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1D27E-2110-AF8E-857E-41CF51EE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ACDA0F-77FB-AE09-DD1A-474A11F7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3F3E6-2CFA-A394-6039-7FAC3E56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643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DB1B-E08A-62C2-E200-1BE5A107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6BD192-1E5C-2E1B-4A6D-A9419429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07A68-AA59-E0A6-1368-34D277CD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6756E-6E86-8EDC-D9F2-41B88F5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A94C8C-23FA-76A1-95D2-FDFCEAC5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36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DEA31-2126-41CC-CCDD-DA5775E1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566C2-D0D7-F840-53B0-B961D825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1C662B-B06B-EC4A-DFC3-35ED053A1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DA669F-ED2C-8AA6-11C1-B81BA64B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512128-6B3B-FF46-BFC1-F97EF53D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6156F3-9798-73A6-A70D-5D507131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235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E4765-D300-8782-538B-83DA5292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3C4611-03F4-CAC1-B0F6-3B803ACB4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AAA3DA-1C61-97A2-25EC-BCF1824B8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8B20CA-E899-E50F-5EA9-5AF7887AC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41558F-F7BC-3F2F-6916-83C5E993D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BD4F0D-64E5-7497-915C-329BEBB8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31DB49C-882E-FAE3-87E7-220E32E8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BAA2C7-8BAF-564E-FA8A-979493AF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4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D530-E9E3-7421-EEF7-54875556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1F8A5-CB3B-CF74-7B24-F19A56F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858B9A-AA40-99F4-D10A-773D5AA0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F53FDB-E088-7855-4637-E1FC251B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99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82C41F-C4C8-F159-6ED5-A4A3FA90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C2AE69-C86F-40E7-E996-ED8A19E5E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8587B3-2F60-8635-E2ED-FDAC67F8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932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5F26A-024E-4085-6A75-F6BA09CD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A066DA-E08D-EC52-E907-C30C0DC1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F537CB-1D3B-578F-B413-613B88D19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8DA2C-54EB-B504-FF8E-2F5AD4E8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C9321-7B9C-3E29-F749-F5FE280F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46A25-F0D5-DF72-6F6C-30750507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594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A3BC2-9ED7-2774-0051-11393F3B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2B8773-1B48-C7C1-A8E1-80952973F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7933D-62D2-9CE9-DB2D-498BFBD29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F087CE-F941-7563-2275-A2E1BE0B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B6517-E190-DAD4-4954-F5C0C51E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B2237D-E627-82D4-2CA3-E6AAFD73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4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71BE65-2DC5-3656-B2BB-789BD35D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0D2CE1-9B2C-A9D3-0FC0-8688C9B6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47EF5F-C4ED-9098-B795-7F1801732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D22BC-6EC4-496C-BC73-25FE7620C511}" type="datetimeFigureOut">
              <a:rPr lang="es-MX" smtClean="0"/>
              <a:t>17/04/2024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D9FFB7-4489-8605-ABBD-F16CDF421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1EE6F-33FB-409C-58E5-98EB67D55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57BA-6CD6-47AE-8E8E-6AD3F4FA89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238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tabla, iluminado, oscuro&#10;&#10;Descripción generada automáticamente">
            <a:extLst>
              <a:ext uri="{FF2B5EF4-FFF2-40B4-BE49-F238E27FC236}">
                <a16:creationId xmlns:a16="http://schemas.microsoft.com/office/drawing/2014/main" id="{A0AD21F9-373C-89E8-A2C4-78C6F6DF5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4440" y="-299804"/>
            <a:ext cx="5236264" cy="483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6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51B6CD0-115C-269D-6C2A-539DCFD03E59}"/>
              </a:ext>
            </a:extLst>
          </p:cNvPr>
          <p:cNvSpPr/>
          <p:nvPr/>
        </p:nvSpPr>
        <p:spPr>
          <a:xfrm>
            <a:off x="0" y="1"/>
            <a:ext cx="12192000" cy="74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Gráfico 13" descr="Corazón con relleno sólido">
            <a:extLst>
              <a:ext uri="{FF2B5EF4-FFF2-40B4-BE49-F238E27FC236}">
                <a16:creationId xmlns:a16="http://schemas.microsoft.com/office/drawing/2014/main" id="{5DA1D1ED-E66B-DD8C-C1A1-284CBE30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2" t="16327" r="14512" b="15711"/>
          <a:stretch/>
        </p:blipFill>
        <p:spPr>
          <a:xfrm>
            <a:off x="529900" y="2274254"/>
            <a:ext cx="3975552" cy="3255689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53A5A8ED-4CD1-F7F0-3F04-88D020E3C1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5359" b="84422" l="24262" r="75836">
                        <a14:foregroundMark x1="49885" y1="36615" x2="49885" y2="38615"/>
                      </a14:backgroundRemoval>
                    </a14:imgEffect>
                  </a14:imgLayer>
                </a14:imgProps>
              </a:ext>
            </a:extLst>
          </a:blip>
          <a:srcRect l="17815" t="6726" r="17717" b="6945"/>
          <a:stretch/>
        </p:blipFill>
        <p:spPr>
          <a:xfrm>
            <a:off x="952779" y="2120662"/>
            <a:ext cx="3129794" cy="3145722"/>
          </a:xfrm>
          <a:prstGeom prst="rect">
            <a:avLst/>
          </a:prstGeom>
        </p:spPr>
      </p:pic>
      <p:pic>
        <p:nvPicPr>
          <p:cNvPr id="32" name="Gráfico 31" descr="Corazón con relleno sólido">
            <a:extLst>
              <a:ext uri="{FF2B5EF4-FFF2-40B4-BE49-F238E27FC236}">
                <a16:creationId xmlns:a16="http://schemas.microsoft.com/office/drawing/2014/main" id="{A9760917-A907-4643-06F0-CB7C55758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392" t="16327" r="14512" b="15711"/>
          <a:stretch/>
        </p:blipFill>
        <p:spPr>
          <a:xfrm>
            <a:off x="4476751" y="1925911"/>
            <a:ext cx="3520622" cy="3255689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FA8A7834-21EF-4952-E4DB-AD68C532991D}"/>
              </a:ext>
            </a:extLst>
          </p:cNvPr>
          <p:cNvSpPr>
            <a:spLocks/>
          </p:cNvSpPr>
          <p:nvPr/>
        </p:nvSpPr>
        <p:spPr>
          <a:xfrm rot="3352688">
            <a:off x="4352530" y="2825056"/>
            <a:ext cx="3490140" cy="123506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9" name="Gráfico 38" descr="Agregar con relleno sólido">
            <a:extLst>
              <a:ext uri="{FF2B5EF4-FFF2-40B4-BE49-F238E27FC236}">
                <a16:creationId xmlns:a16="http://schemas.microsoft.com/office/drawing/2014/main" id="{D0AE3564-9453-5540-3377-ED3C67DB48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3152" y="3218963"/>
            <a:ext cx="867819" cy="867819"/>
          </a:xfrm>
          <a:prstGeom prst="rect">
            <a:avLst/>
          </a:prstGeom>
        </p:spPr>
      </p:pic>
      <p:sp>
        <p:nvSpPr>
          <p:cNvPr id="40" name="Elipse 39">
            <a:extLst>
              <a:ext uri="{FF2B5EF4-FFF2-40B4-BE49-F238E27FC236}">
                <a16:creationId xmlns:a16="http://schemas.microsoft.com/office/drawing/2014/main" id="{02A92A37-D99B-9527-DEAE-519E62FB4181}"/>
              </a:ext>
            </a:extLst>
          </p:cNvPr>
          <p:cNvSpPr>
            <a:spLocks/>
          </p:cNvSpPr>
          <p:nvPr/>
        </p:nvSpPr>
        <p:spPr>
          <a:xfrm rot="18247312" flipV="1">
            <a:off x="4619180" y="2829163"/>
            <a:ext cx="3500064" cy="123506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CCF18B02-2AC8-1940-0A2F-4C8699124B92}"/>
              </a:ext>
            </a:extLst>
          </p:cNvPr>
          <p:cNvSpPr>
            <a:spLocks/>
          </p:cNvSpPr>
          <p:nvPr/>
        </p:nvSpPr>
        <p:spPr>
          <a:xfrm rot="7422769">
            <a:off x="4830534" y="2746167"/>
            <a:ext cx="3190235" cy="116356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9A1E7EE-453D-7FE9-B48F-A88B21DF02F5}"/>
              </a:ext>
            </a:extLst>
          </p:cNvPr>
          <p:cNvSpPr>
            <a:spLocks/>
          </p:cNvSpPr>
          <p:nvPr/>
        </p:nvSpPr>
        <p:spPr>
          <a:xfrm rot="14177231" flipH="1">
            <a:off x="4460622" y="2741956"/>
            <a:ext cx="3180109" cy="1163564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E999B00C-C864-14B9-4BB6-D81B1C0AB2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4510" y="1978097"/>
            <a:ext cx="3523793" cy="32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63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28F68-E0F9-85CE-6A6D-7544520F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1A0F4-6927-B661-2ACD-A707AB35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11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B0FE-7170-0E64-D1A8-80ACDC82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83CC2A-0060-19F3-BA83-8F0506A81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CRUD usuarios</a:t>
            </a:r>
          </a:p>
          <a:p>
            <a:r>
              <a:rPr lang="es-MX" dirty="0"/>
              <a:t>Chat  entre usuarios que hagan match</a:t>
            </a:r>
          </a:p>
          <a:p>
            <a:pPr lvl="1"/>
            <a:r>
              <a:rPr lang="es-MX" dirty="0"/>
              <a:t>Base de datos mongo para guardar los chats</a:t>
            </a:r>
          </a:p>
          <a:p>
            <a:r>
              <a:rPr lang="es-MX" dirty="0" err="1"/>
              <a:t>Swipes</a:t>
            </a:r>
            <a:r>
              <a:rPr lang="es-MX" dirty="0"/>
              <a:t> entre usuarios</a:t>
            </a:r>
          </a:p>
          <a:p>
            <a:r>
              <a:rPr lang="es-MX" dirty="0"/>
              <a:t>Sugerencias para </a:t>
            </a:r>
            <a:r>
              <a:rPr lang="es-MX" dirty="0" err="1"/>
              <a:t>swapear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6705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22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CONTRERAS BARRAGAN, JAIME ANTONIO</dc:creator>
  <cp:lastModifiedBy>CONTRERAS BARRAGAN, JAIME ANTONIO</cp:lastModifiedBy>
  <cp:revision>1</cp:revision>
  <dcterms:created xsi:type="dcterms:W3CDTF">2024-04-17T15:04:05Z</dcterms:created>
  <dcterms:modified xsi:type="dcterms:W3CDTF">2024-04-18T21:05:32Z</dcterms:modified>
</cp:coreProperties>
</file>