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coolgames/" TargetMode="External"/><Relationship Id="rId2" Type="http://schemas.openxmlformats.org/officeDocument/2006/relationships/hyperlink" Target="http://corporate.coolgame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acebook.com/CoolGamesOfficial/" TargetMode="External"/><Relationship Id="rId4" Type="http://schemas.openxmlformats.org/officeDocument/2006/relationships/hyperlink" Target="https://twitter.com/CoolGamesCor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9206D-A566-4C60-B205-484EA787F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Coolgames</a:t>
            </a:r>
            <a:r>
              <a:rPr lang="nl-NL" dirty="0"/>
              <a:t>	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89FF68-D8C7-416F-A281-943806A67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Gemaakt door: Jacco Jongenotter </a:t>
            </a:r>
          </a:p>
          <a:p>
            <a:r>
              <a:rPr lang="nl-NL" dirty="0"/>
              <a:t>Klas: GD2b</a:t>
            </a:r>
          </a:p>
        </p:txBody>
      </p:sp>
    </p:spTree>
    <p:extLst>
      <p:ext uri="{BB962C8B-B14F-4D97-AF65-F5344CB8AC3E}">
        <p14:creationId xmlns:p14="http://schemas.microsoft.com/office/powerpoint/2010/main" val="614494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1D856-DAC7-4C6D-991B-2BF1D621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Bronnen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4F84CE-6689-42A6-ACB1-6DB963EFD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http://corporate.coolgames.com/</a:t>
            </a:r>
            <a:endParaRPr lang="nl-NL" dirty="0"/>
          </a:p>
          <a:p>
            <a:r>
              <a:rPr lang="nl-NL" dirty="0">
                <a:hlinkClick r:id="rId3"/>
              </a:rPr>
              <a:t>https://www.linkedin.com/company/coolgames/</a:t>
            </a:r>
            <a:endParaRPr lang="nl-NL" dirty="0"/>
          </a:p>
          <a:p>
            <a:r>
              <a:rPr lang="nl-NL" dirty="0">
                <a:hlinkClick r:id="rId4"/>
              </a:rPr>
              <a:t>https://twitter.com/CoolGamesCorp</a:t>
            </a:r>
            <a:endParaRPr lang="nl-NL" dirty="0"/>
          </a:p>
          <a:p>
            <a:r>
              <a:rPr lang="nl-NL" dirty="0">
                <a:hlinkClick r:id="rId5"/>
              </a:rPr>
              <a:t>https://www.facebook.com/CoolGamesOfficial/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447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B42C4-9C5E-4AA0-9E5F-18E37845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79D75F-3C2F-49F1-A5FF-BA9819A7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726422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nl-NL" dirty="0"/>
              <a:t>Wat voor soort games maakt het bedrijf? </a:t>
            </a:r>
          </a:p>
          <a:p>
            <a:pPr fontAlgn="base"/>
            <a:r>
              <a:rPr lang="nl-NL" dirty="0"/>
              <a:t>Wat voor technologieën worden er door dit bedrijf gebruikt?</a:t>
            </a:r>
          </a:p>
          <a:p>
            <a:pPr fontAlgn="base"/>
            <a:r>
              <a:rPr lang="nl-NL" dirty="0"/>
              <a:t>Wat voor mensen werken er bij dit bedrijf?</a:t>
            </a:r>
          </a:p>
          <a:p>
            <a:pPr fontAlgn="base"/>
            <a:r>
              <a:rPr lang="nl-NL" dirty="0"/>
              <a:t>Zijn er nog vacatures bij dit bedrijf? Wat wordt daarin gevraagd?</a:t>
            </a:r>
          </a:p>
          <a:p>
            <a:pPr fontAlgn="base"/>
            <a:r>
              <a:rPr lang="nl-NL" dirty="0"/>
              <a:t>Wat moet je kunnen om bij dit bedrijf te mogen werken? (bijv. programmeren in PHP, functioneel programmeren etc...)</a:t>
            </a:r>
          </a:p>
          <a:p>
            <a:pPr fontAlgn="base"/>
            <a:r>
              <a:rPr lang="nl-NL" dirty="0"/>
              <a:t>Wat voor eigenschappen moet je hebben om bij dit bedrijf te werken? (bijv. gestructureerd, beleefd etc...)</a:t>
            </a:r>
          </a:p>
          <a:p>
            <a:pPr fontAlgn="base"/>
            <a:r>
              <a:rPr lang="nl-NL" dirty="0"/>
              <a:t>Wat voor persoonlijkheid past bij dit bedrijf?</a:t>
            </a:r>
          </a:p>
          <a:p>
            <a:pPr fontAlgn="base"/>
            <a:r>
              <a:rPr lang="nl-NL" dirty="0"/>
              <a:t>Waar zou jij je in moeten ontwikkelen om in aanmerking te komen voor dit bedrijf?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88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2E0E7-EF80-4714-9A74-E15D1BF9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Wat voor soort games maakt het bedrijf? </a:t>
            </a:r>
            <a:br>
              <a:rPr lang="nl-NL" dirty="0"/>
            </a:br>
            <a:r>
              <a:rPr lang="nl-NL" dirty="0"/>
              <a:t>(en wat voor technologieën gebruiken ze)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6B8DF1-E884-49AF-9055-3FBFC38B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1"/>
            <a:ext cx="9601196" cy="3318936"/>
          </a:xfrm>
        </p:spPr>
        <p:txBody>
          <a:bodyPr/>
          <a:lstStyle/>
          <a:p>
            <a:r>
              <a:rPr lang="nl-NL" dirty="0"/>
              <a:t>Genres</a:t>
            </a:r>
          </a:p>
          <a:p>
            <a:r>
              <a:rPr lang="nl-NL" dirty="0"/>
              <a:t>HTML5</a:t>
            </a:r>
          </a:p>
          <a:p>
            <a:r>
              <a:rPr lang="nl-NL" dirty="0"/>
              <a:t>Javascript</a:t>
            </a:r>
          </a:p>
        </p:txBody>
      </p:sp>
      <p:pic>
        <p:nvPicPr>
          <p:cNvPr id="1026" name="Picture 2" descr="https://i.gyazo.com/177009dac1215d3ebc06a5782d52b9e7.png">
            <a:extLst>
              <a:ext uri="{FF2B5EF4-FFF2-40B4-BE49-F238E27FC236}">
                <a16:creationId xmlns:a16="http://schemas.microsoft.com/office/drawing/2014/main" id="{83AA91D9-BE13-4FAE-8F0B-D949C2425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702" y="3121024"/>
            <a:ext cx="73152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39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04C78-02A5-4D0B-8A3E-1E7F46DC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1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nl-NL" dirty="0"/>
              <a:t>Wat voor soort mensen werken daar? En wat kunnen ze goed?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D59CFC-D81E-4552-9BF5-207DAD65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49 – 300 werknemers</a:t>
            </a:r>
          </a:p>
          <a:p>
            <a:r>
              <a:rPr lang="nl-NL" dirty="0" err="1"/>
              <a:t>Leadership</a:t>
            </a:r>
            <a:r>
              <a:rPr lang="nl-NL" dirty="0"/>
              <a:t> team </a:t>
            </a:r>
          </a:p>
        </p:txBody>
      </p:sp>
      <p:pic>
        <p:nvPicPr>
          <p:cNvPr id="2050" name="Picture 2" descr="https://i.gyazo.com/5b0fa8424095d02f48cbaa66a9eddb79.png">
            <a:extLst>
              <a:ext uri="{FF2B5EF4-FFF2-40B4-BE49-F238E27FC236}">
                <a16:creationId xmlns:a16="http://schemas.microsoft.com/office/drawing/2014/main" id="{B4D3BD37-E224-449B-A4F0-754036436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90" y="2465294"/>
            <a:ext cx="7314908" cy="37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92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EAB29-1FB5-4692-8DE8-C00A4CA6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Zijn er nog vacatures voor het bedrijf?</a:t>
            </a:r>
          </a:p>
        </p:txBody>
      </p:sp>
      <p:pic>
        <p:nvPicPr>
          <p:cNvPr id="3074" name="Picture 2" descr="https://i.gyazo.com/9b7cae7e1ec1d087c1b490e27966a903.png">
            <a:extLst>
              <a:ext uri="{FF2B5EF4-FFF2-40B4-BE49-F238E27FC236}">
                <a16:creationId xmlns:a16="http://schemas.microsoft.com/office/drawing/2014/main" id="{F53A6883-F0DF-4C2E-ABB8-80A48E32ED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83" y="2863661"/>
            <a:ext cx="8297433" cy="270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59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6D175-4D59-4792-A055-EF6DFD04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Html5 </a:t>
            </a:r>
            <a:r>
              <a:rPr lang="nl-NL" dirty="0" err="1"/>
              <a:t>developer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B3C860-2631-45EA-BAF5-97A76E16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Setup and develop HTML5 games from start to live maintenance;</a:t>
            </a:r>
          </a:p>
          <a:p>
            <a:pPr fontAlgn="base"/>
            <a:r>
              <a:rPr lang="en-US" dirty="0"/>
              <a:t>Take responsibility for delivering games with robust and stable code;</a:t>
            </a:r>
          </a:p>
          <a:p>
            <a:pPr fontAlgn="base"/>
            <a:r>
              <a:rPr lang="en-US" dirty="0"/>
              <a:t>Support the Lead Developer by designing and documenting the game’s architecture;</a:t>
            </a:r>
          </a:p>
          <a:p>
            <a:pPr fontAlgn="base"/>
            <a:r>
              <a:rPr lang="en-US" dirty="0"/>
              <a:t>Help junior developers by reviewing their code and coach them;</a:t>
            </a:r>
          </a:p>
          <a:p>
            <a:pPr fontAlgn="base"/>
            <a:r>
              <a:rPr lang="en-US" dirty="0"/>
              <a:t>Contribute with the maintenance and development of new internal tools;</a:t>
            </a:r>
          </a:p>
          <a:p>
            <a:pPr fontAlgn="base"/>
            <a:r>
              <a:rPr lang="en-US" dirty="0"/>
              <a:t>Pro-active and used to taking ownership and responsibility;</a:t>
            </a:r>
          </a:p>
          <a:p>
            <a:pPr fontAlgn="base"/>
            <a:r>
              <a:rPr lang="en-US" dirty="0"/>
              <a:t>Not afraid of debugging and optimizing code;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249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823AB-6E7E-48FF-9EC9-D4EEC037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044CC3-FDEE-405C-AA88-1FB945EE9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Good team player and supportive to other departments;</a:t>
            </a:r>
          </a:p>
          <a:p>
            <a:pPr fontAlgn="base"/>
            <a:r>
              <a:rPr lang="en-US" dirty="0"/>
              <a:t>Excellent social, communication and presentation skills;</a:t>
            </a:r>
          </a:p>
          <a:p>
            <a:pPr fontAlgn="base"/>
            <a:r>
              <a:rPr lang="en-US" dirty="0"/>
              <a:t>Fluent English speaker and writer;</a:t>
            </a:r>
          </a:p>
          <a:p>
            <a:pPr fontAlgn="base"/>
            <a:r>
              <a:rPr lang="en-US" dirty="0"/>
              <a:t>At least 2 years of relevant experience in the games industry;</a:t>
            </a:r>
          </a:p>
          <a:p>
            <a:pPr fontAlgn="base"/>
            <a:r>
              <a:rPr lang="en-US" dirty="0"/>
              <a:t>Fully comfortable with Agile development processes and tools;</a:t>
            </a:r>
          </a:p>
          <a:p>
            <a:pPr fontAlgn="base"/>
            <a:r>
              <a:rPr lang="en-US" dirty="0"/>
              <a:t>Experienced with Git and adept of </a:t>
            </a:r>
            <a:r>
              <a:rPr lang="en-US" dirty="0" err="1"/>
              <a:t>GitFlow</a:t>
            </a:r>
            <a:r>
              <a:rPr lang="en-US" dirty="0"/>
              <a:t>;</a:t>
            </a:r>
          </a:p>
          <a:p>
            <a:pPr fontAlgn="base"/>
            <a:r>
              <a:rPr lang="en-US" dirty="0"/>
              <a:t>Familiarity with OOP, UML and Design Patterns;</a:t>
            </a:r>
          </a:p>
          <a:p>
            <a:pPr fontAlgn="base"/>
            <a:r>
              <a:rPr lang="en-US" dirty="0"/>
              <a:t>Experience with HTML5 games, JavaScript and Typescript is desirable;</a:t>
            </a:r>
          </a:p>
          <a:p>
            <a:pPr fontAlgn="base"/>
            <a:r>
              <a:rPr lang="en-US" dirty="0"/>
              <a:t>Experience with mobile games in Unity and/or multiplayer games is a plus;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510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E6EDD-FC94-4CFB-94BD-16DEF7CD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Wat voor persoonlijkheid past bij het bedrijf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332B7F-D0AC-4919-9395-2082C530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Goed hardwerkend</a:t>
            </a:r>
          </a:p>
          <a:p>
            <a:r>
              <a:rPr lang="nl-NL" dirty="0"/>
              <a:t>kan ook tegen een grapje</a:t>
            </a:r>
          </a:p>
        </p:txBody>
      </p:sp>
    </p:spTree>
    <p:extLst>
      <p:ext uri="{BB962C8B-B14F-4D97-AF65-F5344CB8AC3E}">
        <p14:creationId xmlns:p14="http://schemas.microsoft.com/office/powerpoint/2010/main" val="207915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2B97F-71AB-4F02-B539-9A90438A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 moet ik in verbeteren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B87C57-56A1-457F-AAAC-207447EED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HTML games</a:t>
            </a:r>
          </a:p>
          <a:p>
            <a:r>
              <a:rPr lang="nl-NL" dirty="0"/>
              <a:t>Mobile games</a:t>
            </a:r>
          </a:p>
          <a:p>
            <a:r>
              <a:rPr lang="nl-NL" dirty="0"/>
              <a:t>Beter leren met OOM UML omgaan</a:t>
            </a:r>
          </a:p>
          <a:p>
            <a:r>
              <a:rPr lang="nl-NL" dirty="0"/>
              <a:t>Meer git leren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5179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267</TotalTime>
  <Words>388</Words>
  <Application>Microsoft Office PowerPoint</Application>
  <PresentationFormat>Breedbeeld</PresentationFormat>
  <Paragraphs>50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Organisch</vt:lpstr>
      <vt:lpstr>Coolgames </vt:lpstr>
      <vt:lpstr>Inhoud</vt:lpstr>
      <vt:lpstr>Wat voor soort games maakt het bedrijf?  (en wat voor technologieën gebruiken ze)</vt:lpstr>
      <vt:lpstr>Wat voor soort mensen werken daar? En wat kunnen ze goed?</vt:lpstr>
      <vt:lpstr>Zijn er nog vacatures voor het bedrijf?</vt:lpstr>
      <vt:lpstr>Html5 developer</vt:lpstr>
      <vt:lpstr>PowerPoint-presentatie</vt:lpstr>
      <vt:lpstr>Wat voor persoonlijkheid past bij het bedrijf</vt:lpstr>
      <vt:lpstr>Waar moet ik in verbeteren</vt:lpstr>
      <vt:lpstr>Bronnen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Eigenaar</dc:creator>
  <cp:lastModifiedBy>Jacco Jongenotter</cp:lastModifiedBy>
  <cp:revision>10</cp:revision>
  <dcterms:created xsi:type="dcterms:W3CDTF">2017-10-09T16:26:33Z</dcterms:created>
  <dcterms:modified xsi:type="dcterms:W3CDTF">2017-11-21T09:01:59Z</dcterms:modified>
</cp:coreProperties>
</file>