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B3E71-8137-4EE8-92BA-E518C4A5E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56C33-55EA-4762-B432-13055554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FB395-659E-4414-AFEE-C1BCE640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9AD4-2F00-4AC9-8871-32F5795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34A75-52C6-46ED-82E0-BA42F5E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2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A07F4-1B0D-42FC-BEEE-23E948D3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49F2F-27C6-4AC4-A829-F9EFACAD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E2DBF-039B-434A-B093-C93E2C2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B8DAD-9A1F-4BE9-BDD8-53BF80FD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E7C8D-A68A-463B-8134-D252D740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6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7712F-C12A-4E84-8741-DF173BEC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ABFA6-6941-495E-89E2-1F9E567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1756D-87FC-4D5B-AD5C-FD0B0B22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9509-A6DC-4E9D-BF78-C6A5AE6C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EE9FC-A1CD-44F1-AB13-1F28BA13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DEE2-3D7D-427A-9D61-15E64609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67C45-627C-4561-A708-3038090F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4DAA7-6588-4FD7-971C-2C576B2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E4482-AD5B-47DC-9E96-36AB6D9D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5EA3B-DBD9-4116-B266-8AF0EF3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5EDE4-E8B9-4FAA-AD3C-20FAE8E6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0D60C-5769-4B83-80C7-90898601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5885C-83B0-491C-A606-D727E785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B9478-83DB-4AA9-AFCB-EFAE3DAB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A7712-C009-4AD2-81F5-E746A529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E8C2-7FE8-4B9B-8887-0F7561BE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63DE9-61A0-4BC2-9BDA-F1A7C0CF9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8C5F3-E47E-40E5-AE04-E6629A5E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D494A-87F4-4573-B5E4-7A1F4D6E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E5945-C594-4A5B-8336-C2B27EE7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40362-AA78-43A9-96E1-1056B5C0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27493-8649-4365-977C-2123EECF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B04A1-F1C6-4588-BF6D-1CCA19EE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A480C-CA31-49BD-842F-D25C0477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12572-8C69-4EA9-A645-34480DE8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83175C-CAAA-41C9-803B-60DE02714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66B3C4-30F6-487E-A70E-FEB64D8C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9535F-D4C0-4438-8BCD-4D7F9BF4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43CC8-7D4E-49DC-BE1A-D1EF7D6F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0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A258-A48F-4674-BE0F-EADBAA4D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42D8E0-0894-484C-9A1D-063B5024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93E47-4C9E-40CD-94CF-26202A4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4E607-8ACD-4D7D-9898-FC0E575F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FD59B-BDF1-463B-BE86-9829C8C5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0B36C-7301-431D-939D-4C47562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A0912-AEDC-4306-AF07-3E4106F3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1293-569B-4A54-B4E4-F8066B7C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9095D-0D70-4489-803F-8BC573B7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DB0B0-1DEE-4BB6-9838-F226B83B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924C3-7596-44C5-BD38-32C624E9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EA986-9AD7-48E7-99CF-DE42CF0D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FC480-BBAB-43D9-97E2-93B6E848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60E0-17C0-443B-81B8-FA344FE7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3AA34-C43A-46C0-B04C-47AA726D3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2276D-D818-4F78-9360-75527CDF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E393A-B009-4BB1-8419-32734A61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C18A-F098-4A92-AC2D-EA7DADAF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AB5C8-41BB-4850-ABC3-2908EAC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9B026A-611C-4B30-B68A-0CCD488F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93E96-5438-4593-A657-18426774A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8416C-C1B8-47AD-AA47-FBD0D279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8305-F088-4B16-96F2-3D453AB900B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3194B-A04C-4096-8A60-3D8304329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4D46-E020-4DCE-AA2D-B1C1C2A0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4364-C06F-4D26-9E4B-0365A89D7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F5C2BF-A7BA-4FCC-AAF0-2AA6A85C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38" y="2752725"/>
            <a:ext cx="5876925" cy="1352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C258B4-9605-455A-81D1-2E86E07C1520}"/>
              </a:ext>
            </a:extLst>
          </p:cNvPr>
          <p:cNvSpPr/>
          <p:nvPr/>
        </p:nvSpPr>
        <p:spPr>
          <a:xfrm>
            <a:off x="3241964" y="2766925"/>
            <a:ext cx="731520" cy="40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89F079-3F0F-45D2-BB48-859382082F3C}"/>
              </a:ext>
            </a:extLst>
          </p:cNvPr>
          <p:cNvSpPr/>
          <p:nvPr/>
        </p:nvSpPr>
        <p:spPr>
          <a:xfrm>
            <a:off x="4106487" y="2766925"/>
            <a:ext cx="249381" cy="407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B349CC-9CFB-4968-A8AA-65E70DE66039}"/>
              </a:ext>
            </a:extLst>
          </p:cNvPr>
          <p:cNvSpPr/>
          <p:nvPr/>
        </p:nvSpPr>
        <p:spPr>
          <a:xfrm>
            <a:off x="4547062" y="2752725"/>
            <a:ext cx="1662545" cy="40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BDAAF-B953-4F5E-B662-39B72D3C42B4}"/>
              </a:ext>
            </a:extLst>
          </p:cNvPr>
          <p:cNvSpPr/>
          <p:nvPr/>
        </p:nvSpPr>
        <p:spPr>
          <a:xfrm>
            <a:off x="3241964" y="3225337"/>
            <a:ext cx="5777345" cy="8063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A5DFE5-5340-46A9-81A8-E657DF21399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7398" y="2202873"/>
            <a:ext cx="540326" cy="56405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9BB5B03-A0BF-4C0B-8385-35F29C299137}"/>
              </a:ext>
            </a:extLst>
          </p:cNvPr>
          <p:cNvSpPr txBox="1"/>
          <p:nvPr/>
        </p:nvSpPr>
        <p:spPr>
          <a:xfrm>
            <a:off x="2743202" y="1826441"/>
            <a:ext cx="6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337E5D-1698-4AF1-AC87-409933E112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31178" y="2185123"/>
            <a:ext cx="739830" cy="58180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5EF91AD-C6E6-4553-9D4C-E31510BD5510}"/>
              </a:ext>
            </a:extLst>
          </p:cNvPr>
          <p:cNvSpPr txBox="1"/>
          <p:nvPr/>
        </p:nvSpPr>
        <p:spPr>
          <a:xfrm>
            <a:off x="4197927" y="18264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请求的资源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9390B-4985-4711-AEBE-EE8BC003E76B}"/>
              </a:ext>
            </a:extLst>
          </p:cNvPr>
          <p:cNvCxnSpPr>
            <a:cxnSpLocks/>
          </p:cNvCxnSpPr>
          <p:nvPr/>
        </p:nvCxnSpPr>
        <p:spPr>
          <a:xfrm flipV="1">
            <a:off x="5493978" y="2202873"/>
            <a:ext cx="839584" cy="56405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077018-8AA9-4DAA-AC91-883DD61FCDAC}"/>
              </a:ext>
            </a:extLst>
          </p:cNvPr>
          <p:cNvSpPr txBox="1"/>
          <p:nvPr/>
        </p:nvSpPr>
        <p:spPr>
          <a:xfrm>
            <a:off x="5774578" y="1815791"/>
            <a:ext cx="11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协议版本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BA1193-5AF0-4133-AD21-9142C1D2EBA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03767" y="4105275"/>
            <a:ext cx="958734" cy="54985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61FDE3E-AB1B-439E-A11C-FC5DD6B96CEB}"/>
              </a:ext>
            </a:extLst>
          </p:cNvPr>
          <p:cNvSpPr txBox="1"/>
          <p:nvPr/>
        </p:nvSpPr>
        <p:spPr>
          <a:xfrm>
            <a:off x="4655127" y="461945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请求头部</a:t>
            </a:r>
          </a:p>
        </p:txBody>
      </p:sp>
    </p:spTree>
    <p:extLst>
      <p:ext uri="{BB962C8B-B14F-4D97-AF65-F5344CB8AC3E}">
        <p14:creationId xmlns:p14="http://schemas.microsoft.com/office/powerpoint/2010/main" val="30625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BE6B09-4AA4-4B86-BFEA-49D92BA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862137"/>
            <a:ext cx="11372850" cy="3133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455EDC-5B3E-4F5F-B823-36CAA94A2CE7}"/>
              </a:ext>
            </a:extLst>
          </p:cNvPr>
          <p:cNvSpPr/>
          <p:nvPr/>
        </p:nvSpPr>
        <p:spPr>
          <a:xfrm>
            <a:off x="409574" y="1862137"/>
            <a:ext cx="1228725" cy="34056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60D563-D6E4-4819-BEED-284C6A955B4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023937" y="1531563"/>
            <a:ext cx="179733" cy="3305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B89131-6A99-4BCA-A849-7C6F7BF8DA1D}"/>
              </a:ext>
            </a:extLst>
          </p:cNvPr>
          <p:cNvSpPr txBox="1"/>
          <p:nvPr/>
        </p:nvSpPr>
        <p:spPr>
          <a:xfrm>
            <a:off x="593724" y="1162231"/>
            <a:ext cx="12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协议版本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BC0993-2E8A-492F-98FA-508AFC4BD6E7}"/>
              </a:ext>
            </a:extLst>
          </p:cNvPr>
          <p:cNvSpPr/>
          <p:nvPr/>
        </p:nvSpPr>
        <p:spPr>
          <a:xfrm>
            <a:off x="1800915" y="1861647"/>
            <a:ext cx="491435" cy="3405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BF3929-65B8-4B8E-88BA-8849B3D6EF4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021231" y="1523943"/>
            <a:ext cx="230534" cy="34581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BF7A7E1-64AF-4326-A564-0FF5735A6BF1}"/>
              </a:ext>
            </a:extLst>
          </p:cNvPr>
          <p:cNvSpPr txBox="1"/>
          <p:nvPr/>
        </p:nvSpPr>
        <p:spPr>
          <a:xfrm>
            <a:off x="1813615" y="115461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9234E3-71FC-4CF9-91A0-FE9E972B37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145212" y="1516323"/>
            <a:ext cx="0" cy="71633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9FBDD-7F3E-47D7-90FF-CF9F1131FCDD}"/>
              </a:ext>
            </a:extLst>
          </p:cNvPr>
          <p:cNvSpPr txBox="1"/>
          <p:nvPr/>
        </p:nvSpPr>
        <p:spPr>
          <a:xfrm>
            <a:off x="2650281" y="1146991"/>
            <a:ext cx="162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状态码描述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B8EBC2-2B93-4820-9725-E1FD038888EE}"/>
              </a:ext>
            </a:extLst>
          </p:cNvPr>
          <p:cNvSpPr/>
          <p:nvPr/>
        </p:nvSpPr>
        <p:spPr>
          <a:xfrm>
            <a:off x="2360433" y="1861647"/>
            <a:ext cx="491435" cy="3405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BA9DA3-690C-4BEC-8D94-F83DD66DCE42}"/>
              </a:ext>
            </a:extLst>
          </p:cNvPr>
          <p:cNvSpPr/>
          <p:nvPr/>
        </p:nvSpPr>
        <p:spPr>
          <a:xfrm>
            <a:off x="593724" y="2232660"/>
            <a:ext cx="11102976" cy="2705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2B1813-4EA6-4671-ACA6-A5525DD3A4EE}"/>
              </a:ext>
            </a:extLst>
          </p:cNvPr>
          <p:cNvSpPr txBox="1"/>
          <p:nvPr/>
        </p:nvSpPr>
        <p:spPr>
          <a:xfrm>
            <a:off x="5710229" y="1185106"/>
            <a:ext cx="86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响应体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394670-C4CD-41F1-937B-F34A674E6261}"/>
              </a:ext>
            </a:extLst>
          </p:cNvPr>
          <p:cNvCxnSpPr>
            <a:cxnSpLocks/>
          </p:cNvCxnSpPr>
          <p:nvPr/>
        </p:nvCxnSpPr>
        <p:spPr>
          <a:xfrm flipV="1">
            <a:off x="2611877" y="1516323"/>
            <a:ext cx="277718" cy="36763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stevobs@163.com</dc:creator>
  <cp:lastModifiedBy>stevobs@163.com</cp:lastModifiedBy>
  <cp:revision>3</cp:revision>
  <dcterms:created xsi:type="dcterms:W3CDTF">2019-12-18T07:06:25Z</dcterms:created>
  <dcterms:modified xsi:type="dcterms:W3CDTF">2019-12-18T10:20:39Z</dcterms:modified>
</cp:coreProperties>
</file>